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26"/>
  </p:notesMasterIdLst>
  <p:sldIdLst>
    <p:sldId id="256" r:id="rId2"/>
    <p:sldId id="257" r:id="rId3"/>
    <p:sldId id="258" r:id="rId4"/>
    <p:sldId id="259" r:id="rId5"/>
    <p:sldId id="264" r:id="rId6"/>
    <p:sldId id="260" r:id="rId7"/>
    <p:sldId id="261" r:id="rId8"/>
    <p:sldId id="262" r:id="rId9"/>
    <p:sldId id="268" r:id="rId10"/>
    <p:sldId id="269" r:id="rId11"/>
    <p:sldId id="270" r:id="rId12"/>
    <p:sldId id="266" r:id="rId13"/>
    <p:sldId id="267" r:id="rId14"/>
    <p:sldId id="271" r:id="rId15"/>
    <p:sldId id="274" r:id="rId16"/>
    <p:sldId id="272" r:id="rId17"/>
    <p:sldId id="273" r:id="rId18"/>
    <p:sldId id="276" r:id="rId19"/>
    <p:sldId id="277" r:id="rId20"/>
    <p:sldId id="275" r:id="rId21"/>
    <p:sldId id="279" r:id="rId22"/>
    <p:sldId id="280" r:id="rId23"/>
    <p:sldId id="281" r:id="rId24"/>
    <p:sldId id="282"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81262" autoAdjust="0"/>
  </p:normalViewPr>
  <p:slideViewPr>
    <p:cSldViewPr snapToGrid="0">
      <p:cViewPr varScale="1">
        <p:scale>
          <a:sx n="78" d="100"/>
          <a:sy n="78" d="100"/>
        </p:scale>
        <p:origin x="1304" y="48"/>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svg>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181557-DAB9-4656-9A31-608CD92419A3}" type="datetimeFigureOut">
              <a:rPr lang="en-GB" smtClean="0"/>
              <a:t>22/03/2023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8B62BD-D4E6-4D7F-82DB-2197D27E0FE1}" type="slidenum">
              <a:rPr lang="en-GB" smtClean="0"/>
              <a:t>‹#›</a:t>
            </a:fld>
            <a:endParaRPr lang="en-GB"/>
          </a:p>
        </p:txBody>
      </p:sp>
    </p:spTree>
    <p:extLst>
      <p:ext uri="{BB962C8B-B14F-4D97-AF65-F5344CB8AC3E}">
        <p14:creationId xmlns:p14="http://schemas.microsoft.com/office/powerpoint/2010/main" val="41072638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1</a:t>
            </a:fld>
            <a:endParaRPr lang="en-GB"/>
          </a:p>
        </p:txBody>
      </p:sp>
    </p:spTree>
    <p:extLst>
      <p:ext uri="{BB962C8B-B14F-4D97-AF65-F5344CB8AC3E}">
        <p14:creationId xmlns:p14="http://schemas.microsoft.com/office/powerpoint/2010/main" val="1164344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Convnet architecture</a:t>
            </a:r>
          </a:p>
          <a:p>
            <a:r>
              <a:rPr lang="en-US" dirty="0"/>
              <a:t>4 conv layers with max pooling</a:t>
            </a:r>
          </a:p>
          <a:p>
            <a:r>
              <a:rPr lang="en-US" dirty="0"/>
              <a:t>2 fully connected layers </a:t>
            </a:r>
          </a:p>
          <a:p>
            <a:r>
              <a:rPr lang="en-US" dirty="0"/>
              <a:t>Hidden layers and first FC layer have </a:t>
            </a:r>
            <a:r>
              <a:rPr lang="en-US" dirty="0" err="1"/>
              <a:t>tanH</a:t>
            </a:r>
            <a:r>
              <a:rPr lang="en-US" dirty="0"/>
              <a:t> activation</a:t>
            </a:r>
          </a:p>
          <a:p>
            <a:r>
              <a:rPr lang="en-US" dirty="0"/>
              <a:t>Dropout applied at 0.75 to before final layer</a:t>
            </a:r>
          </a:p>
          <a:p>
            <a:r>
              <a:rPr lang="en-US" dirty="0"/>
              <a:t>Final layer has no activation and output from it is </a:t>
            </a:r>
            <a:r>
              <a:rPr lang="en-US" dirty="0" err="1"/>
              <a:t>log_softmaxed</a:t>
            </a:r>
            <a:r>
              <a:rPr lang="en-US" dirty="0"/>
              <a:t> to get logit probability of each of the two classes. </a:t>
            </a:r>
          </a:p>
          <a:p>
            <a:r>
              <a:rPr lang="en-US" dirty="0"/>
              <a:t>Adam optimizer with 0.0005 learning rate</a:t>
            </a:r>
          </a:p>
          <a:p>
            <a:r>
              <a:rPr lang="en-US" dirty="0"/>
              <a:t>LR scheduler with patience 20 epochs and factor 0.5, </a:t>
            </a:r>
            <a:r>
              <a:rPr lang="en-US" dirty="0" err="1"/>
              <a:t>ReduceLrOnPlateau</a:t>
            </a:r>
            <a:endParaRPr lang="en-US" dirty="0"/>
          </a:p>
          <a:p>
            <a:r>
              <a:rPr lang="en-US" dirty="0"/>
              <a:t>negative log likelihood loss</a:t>
            </a:r>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12</a:t>
            </a:fld>
            <a:endParaRPr lang="en-GB"/>
          </a:p>
        </p:txBody>
      </p:sp>
    </p:spTree>
    <p:extLst>
      <p:ext uri="{BB962C8B-B14F-4D97-AF65-F5344CB8AC3E}">
        <p14:creationId xmlns:p14="http://schemas.microsoft.com/office/powerpoint/2010/main" val="2407175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label binary classification</a:t>
            </a:r>
          </a:p>
          <a:p>
            <a:r>
              <a:rPr lang="en-US" dirty="0"/>
              <a:t>Two forms of output generated:</a:t>
            </a:r>
          </a:p>
          <a:p>
            <a:r>
              <a:rPr lang="en-US" dirty="0"/>
              <a:t>- Probability of being malignant (between 0 and 1)</a:t>
            </a:r>
          </a:p>
          <a:p>
            <a:r>
              <a:rPr lang="en-US" dirty="0"/>
              <a:t>This is used to get an exact idea of how confident the prediction of malignancy is, such that areas with high confidence indicate stronger malignancy potential/intensity whereas lower probability indicate areas which are benign/healthy tissue. Allows us to create a covariate feature MMI, the mean malignant probability across all tiles for a given WSI. Higher values indicated overall greater number of strong malignant tiles vs lower value indicates more healthy/weak malignant tiles</a:t>
            </a:r>
          </a:p>
          <a:p>
            <a:endParaRPr lang="en-US" dirty="0"/>
          </a:p>
          <a:p>
            <a:pPr marL="171450" indent="-171450">
              <a:buFontTx/>
              <a:buChar char="-"/>
            </a:pPr>
            <a:r>
              <a:rPr lang="en-US" dirty="0"/>
              <a:t>Discrete binary class prediction for each tile (0 or 1)</a:t>
            </a:r>
          </a:p>
          <a:p>
            <a:pPr marL="0" indent="0">
              <a:buFontTx/>
              <a:buNone/>
            </a:pPr>
            <a:r>
              <a:rPr lang="en-US" dirty="0"/>
              <a:t>Output whether a tile is malignant or benign. The model’s logits output is </a:t>
            </a:r>
            <a:r>
              <a:rPr lang="en-US" dirty="0" err="1"/>
              <a:t>thresholded</a:t>
            </a:r>
            <a:r>
              <a:rPr lang="en-US" dirty="0"/>
              <a:t> at 0.5 and the class with the higher probability is chosen as the final prediction for each tile. </a:t>
            </a:r>
          </a:p>
          <a:p>
            <a:pPr marL="0" indent="0">
              <a:buFontTx/>
              <a:buNone/>
            </a:pPr>
            <a:r>
              <a:rPr lang="en-US" dirty="0"/>
              <a:t>We extract MSS covariate, which is the ratio of malignant area to the overall tile area of tissue. Gives us an idea of how widespread malignant </a:t>
            </a:r>
            <a:r>
              <a:rPr lang="en-US" dirty="0" err="1"/>
              <a:t>tumours</a:t>
            </a:r>
            <a:r>
              <a:rPr lang="en-US" dirty="0"/>
              <a:t> is relative to the overall size of the tissue. </a:t>
            </a:r>
          </a:p>
        </p:txBody>
      </p:sp>
      <p:sp>
        <p:nvSpPr>
          <p:cNvPr id="4" name="Slide Number Placeholder 3"/>
          <p:cNvSpPr>
            <a:spLocks noGrp="1"/>
          </p:cNvSpPr>
          <p:nvPr>
            <p:ph type="sldNum" sz="quarter" idx="5"/>
          </p:nvPr>
        </p:nvSpPr>
        <p:spPr/>
        <p:txBody>
          <a:bodyPr/>
          <a:lstStyle/>
          <a:p>
            <a:fld id="{3C8B62BD-D4E6-4D7F-82DB-2197D27E0FE1}" type="slidenum">
              <a:rPr lang="en-GB" smtClean="0"/>
              <a:t>13</a:t>
            </a:fld>
            <a:endParaRPr lang="en-GB"/>
          </a:p>
        </p:txBody>
      </p:sp>
    </p:spTree>
    <p:extLst>
      <p:ext uri="{BB962C8B-B14F-4D97-AF65-F5344CB8AC3E}">
        <p14:creationId xmlns:p14="http://schemas.microsoft.com/office/powerpoint/2010/main" val="1086248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14</a:t>
            </a:fld>
            <a:endParaRPr lang="en-GB"/>
          </a:p>
        </p:txBody>
      </p:sp>
    </p:spTree>
    <p:extLst>
      <p:ext uri="{BB962C8B-B14F-4D97-AF65-F5344CB8AC3E}">
        <p14:creationId xmlns:p14="http://schemas.microsoft.com/office/powerpoint/2010/main" val="36647622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curated a dataset of 74 breast cancer WSIs from TCGA</a:t>
            </a:r>
          </a:p>
          <a:p>
            <a:r>
              <a:rPr lang="en-US" dirty="0"/>
              <a:t>Gathered their associated survival duration recorded in clinical data</a:t>
            </a:r>
          </a:p>
          <a:p>
            <a:r>
              <a:rPr lang="en-US" dirty="0"/>
              <a:t>Passed each image through our trained CNN to generate malignancy segmentation and calculate both covariates for each slide image</a:t>
            </a:r>
          </a:p>
          <a:p>
            <a:r>
              <a:rPr lang="en-US" dirty="0"/>
              <a:t>These calculated values along with associated survival time as ground truth will be used in fitting a regression model to predict survival times when given a certain covariate value. </a:t>
            </a:r>
          </a:p>
          <a:p>
            <a:endParaRPr lang="en-GB" dirty="0"/>
          </a:p>
          <a:p>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15</a:t>
            </a:fld>
            <a:endParaRPr lang="en-GB"/>
          </a:p>
        </p:txBody>
      </p:sp>
    </p:spTree>
    <p:extLst>
      <p:ext uri="{BB962C8B-B14F-4D97-AF65-F5344CB8AC3E}">
        <p14:creationId xmlns:p14="http://schemas.microsoft.com/office/powerpoint/2010/main" val="34372797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build our survival model, we have first implemented a semi-parametric linear regression model called Cox prop hazard model. </a:t>
            </a:r>
            <a:r>
              <a:rPr lang="en-US" b="0" i="0" dirty="0">
                <a:solidFill>
                  <a:srgbClr val="021B34"/>
                </a:solidFill>
                <a:effectLst/>
                <a:latin typeface="Open Sans" panose="020B0604020202020204" pitchFamily="34" charset="0"/>
              </a:rPr>
              <a:t>It allows us to model how a specified factor or covariate influence the disease hazard or the rate of death at a particular point in time. </a:t>
            </a:r>
          </a:p>
          <a:p>
            <a:endParaRPr lang="en-US" b="0" i="0" dirty="0">
              <a:solidFill>
                <a:srgbClr val="021B34"/>
              </a:solidFill>
              <a:effectLst/>
              <a:latin typeface="Open Sans" panose="020B0604020202020204" pitchFamily="34" charset="0"/>
            </a:endParaRPr>
          </a:p>
          <a:p>
            <a:r>
              <a:rPr lang="en-US" b="0" i="0" dirty="0">
                <a:solidFill>
                  <a:srgbClr val="021B34"/>
                </a:solidFill>
                <a:effectLst/>
                <a:latin typeface="Open Sans" panose="020B0604020202020204" pitchFamily="34" charset="0"/>
              </a:rPr>
              <a:t>As we are investigating the viability of WSIs in making survival predictions, we fit univariate Cox models where the only factor is the feature extracted from the whole slide image. We fit a univariate model for each covariate calculated.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However, Cox model cannot generate survival time predictions as it represents the probability associated with the risk of death at a given point in time. Useful in analyzing the change in risk of death with change in covariate level. But to measure survival duration, we essentially find the length of time until hazard/risk of death reaches a 100%. A cox model cannot do this as the hazard remain constant until the associated covariate changes. </a:t>
            </a:r>
          </a:p>
          <a:p>
            <a:endParaRPr lang="en-US" dirty="0"/>
          </a:p>
          <a:p>
            <a:r>
              <a:rPr lang="en-US" dirty="0"/>
              <a:t>So we use a non-parametric model, the Kaplan </a:t>
            </a:r>
            <a:r>
              <a:rPr lang="en-US" dirty="0" err="1"/>
              <a:t>meier</a:t>
            </a:r>
            <a:r>
              <a:rPr lang="en-US" dirty="0"/>
              <a:t> estimator, to get the probability of survival past a given time t. The right hand side essentially calculates the product of survival probability for all points of time </a:t>
            </a:r>
            <a:r>
              <a:rPr lang="en-US" dirty="0" err="1"/>
              <a:t>upto</a:t>
            </a:r>
            <a:r>
              <a:rPr lang="en-US" dirty="0"/>
              <a:t> t. The di/</a:t>
            </a:r>
            <a:r>
              <a:rPr lang="en-US" dirty="0" err="1"/>
              <a:t>ni</a:t>
            </a:r>
            <a:r>
              <a:rPr lang="en-US" dirty="0"/>
              <a:t> component represents ratio of deaths to survivors at given time which we can replace with our hazard ratio obtained from the Cox model as it represents population-level probability of deaths.</a:t>
            </a:r>
          </a:p>
          <a:p>
            <a:endParaRPr lang="en-US" dirty="0"/>
          </a:p>
          <a:p>
            <a:r>
              <a:rPr lang="en-US" dirty="0"/>
              <a:t>Using the survival function we can predict a median survival time based on the hazard generated by a given covariate value. This effectively models the effect of a given covariate on patient survival in terms of the disease hazard it creates. </a:t>
            </a:r>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16</a:t>
            </a:fld>
            <a:endParaRPr lang="en-GB"/>
          </a:p>
        </p:txBody>
      </p:sp>
    </p:spTree>
    <p:extLst>
      <p:ext uri="{BB962C8B-B14F-4D97-AF65-F5344CB8AC3E}">
        <p14:creationId xmlns:p14="http://schemas.microsoft.com/office/powerpoint/2010/main" val="10362422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C8B62BD-D4E6-4D7F-82DB-2197D27E0FE1}" type="slidenum">
              <a:rPr lang="en-GB" smtClean="0"/>
              <a:t>18</a:t>
            </a:fld>
            <a:endParaRPr lang="en-GB"/>
          </a:p>
        </p:txBody>
      </p:sp>
    </p:spTree>
    <p:extLst>
      <p:ext uri="{BB962C8B-B14F-4D97-AF65-F5344CB8AC3E}">
        <p14:creationId xmlns:p14="http://schemas.microsoft.com/office/powerpoint/2010/main" val="414780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 fold validation – high errors, at best </a:t>
            </a:r>
            <a:r>
              <a:rPr lang="en-US" dirty="0" err="1"/>
              <a:t>upto</a:t>
            </a:r>
            <a:r>
              <a:rPr lang="en-US" dirty="0"/>
              <a:t> 18 months within real time</a:t>
            </a:r>
          </a:p>
          <a:p>
            <a:endParaRPr lang="en-US" dirty="0"/>
          </a:p>
          <a:p>
            <a:r>
              <a:rPr lang="en-US" dirty="0"/>
              <a:t>Plot prediction vs real survival duration</a:t>
            </a:r>
          </a:p>
          <a:p>
            <a:r>
              <a:rPr lang="en-US" dirty="0"/>
              <a:t>Does not show linear correlation, most predictions between 30-80 months</a:t>
            </a:r>
          </a:p>
          <a:p>
            <a:r>
              <a:rPr lang="en-GB" dirty="0"/>
              <a:t>Doesn’t scale very well for higher survival times</a:t>
            </a:r>
          </a:p>
          <a:p>
            <a:r>
              <a:rPr lang="en-GB" dirty="0"/>
              <a:t>Similarly lower than &lt;30 is not predicted correctly</a:t>
            </a:r>
          </a:p>
          <a:p>
            <a:endParaRPr lang="en-GB" dirty="0"/>
          </a:p>
          <a:p>
            <a:r>
              <a:rPr lang="en-GB" dirty="0"/>
              <a:t>Reasons:</a:t>
            </a:r>
          </a:p>
          <a:p>
            <a:pPr marL="171450" indent="-171450">
              <a:buFontTx/>
              <a:buChar char="-"/>
            </a:pPr>
            <a:r>
              <a:rPr lang="en-GB" dirty="0"/>
              <a:t>Data left censored, no idea how much delay until disease diagnosed, can effectively reduce survival time as disease progression, less treatment options etc</a:t>
            </a:r>
          </a:p>
          <a:p>
            <a:pPr marL="171450" indent="-171450">
              <a:buFontTx/>
              <a:buChar char="-"/>
            </a:pPr>
            <a:r>
              <a:rPr lang="en-GB" dirty="0"/>
              <a:t>This raises the true hazard associated with the patient’s case and since our model is univariate, the amplified risk cannot be accounted for by the physical extent of malignancy as an indicator of disease severity alone</a:t>
            </a:r>
          </a:p>
          <a:p>
            <a:pPr marL="171450" indent="-171450">
              <a:buFontTx/>
              <a:buChar char="-"/>
            </a:pPr>
            <a:r>
              <a:rPr lang="en-GB" dirty="0"/>
              <a:t>Similarly, protective effects by treatment received after diagnosis is not accounted for by our model which in turn is subject to regional variability based on healthcare affordability, access to health insurance and so on</a:t>
            </a:r>
          </a:p>
          <a:p>
            <a:pPr marL="171450" indent="-171450">
              <a:buFontTx/>
              <a:buChar char="-"/>
            </a:pPr>
            <a:r>
              <a:rPr lang="en-GB" dirty="0"/>
              <a:t>They have the effect of reducing effective disease hazard that our univariate model fails to account for causing predictions to be over estimated. </a:t>
            </a:r>
          </a:p>
          <a:p>
            <a:pPr marL="171450" indent="-171450">
              <a:buFontTx/>
              <a:buChar char="-"/>
            </a:pPr>
            <a:r>
              <a:rPr lang="en-GB" dirty="0"/>
              <a:t>However, accounts for general survival trend accurately, indicates higher time for higher samples and vice versa. </a:t>
            </a:r>
          </a:p>
          <a:p>
            <a:pPr marL="171450" indent="-171450">
              <a:buFontTx/>
              <a:buChar char="-"/>
            </a:pPr>
            <a:r>
              <a:rPr lang="en-GB" dirty="0"/>
              <a:t>Indicates our covariates from WSIs do have some influence on patient survival, although that influence  is incomplete, it can still characterize general survival trend for a given sample</a:t>
            </a:r>
          </a:p>
        </p:txBody>
      </p:sp>
      <p:sp>
        <p:nvSpPr>
          <p:cNvPr id="4" name="Slide Number Placeholder 3"/>
          <p:cNvSpPr>
            <a:spLocks noGrp="1"/>
          </p:cNvSpPr>
          <p:nvPr>
            <p:ph type="sldNum" sz="quarter" idx="5"/>
          </p:nvPr>
        </p:nvSpPr>
        <p:spPr/>
        <p:txBody>
          <a:bodyPr/>
          <a:lstStyle/>
          <a:p>
            <a:fld id="{3C8B62BD-D4E6-4D7F-82DB-2197D27E0FE1}" type="slidenum">
              <a:rPr lang="en-GB" smtClean="0"/>
              <a:t>19</a:t>
            </a:fld>
            <a:endParaRPr lang="en-GB"/>
          </a:p>
        </p:txBody>
      </p:sp>
    </p:spTree>
    <p:extLst>
      <p:ext uri="{BB962C8B-B14F-4D97-AF65-F5344CB8AC3E}">
        <p14:creationId xmlns:p14="http://schemas.microsoft.com/office/powerpoint/2010/main" val="29583701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Quantitatively evaluating diagnostic stage was not possible</a:t>
            </a:r>
          </a:p>
          <a:p>
            <a:r>
              <a:rPr lang="en-US" dirty="0"/>
              <a:t>We internally validated on PCAM validation data giving 70% accuracy, but it is lymph node samples so we cant tell if it works equally well on breast tissue</a:t>
            </a:r>
          </a:p>
          <a:p>
            <a:r>
              <a:rPr lang="en-GB" dirty="0"/>
              <a:t>No annotated breast samples available online on TCGA, so cannot evaluate model success in detecting metastases without pathologist verification</a:t>
            </a:r>
          </a:p>
          <a:p>
            <a:endParaRPr lang="en-GB" dirty="0"/>
          </a:p>
          <a:p>
            <a:r>
              <a:rPr lang="en-GB" dirty="0"/>
              <a:t>Only qualitative validation is possible. </a:t>
            </a:r>
          </a:p>
          <a:p>
            <a:r>
              <a:rPr lang="en-GB" dirty="0"/>
              <a:t>We observed our covariate can characterize general survival trends of samples, this is further validated by observing predictions qualitatively</a:t>
            </a:r>
          </a:p>
          <a:p>
            <a:endParaRPr lang="en-GB" dirty="0"/>
          </a:p>
          <a:p>
            <a:r>
              <a:rPr lang="en-GB" dirty="0"/>
              <a:t>More severe cases have a lower ground truth survival time compared to less severe predictions</a:t>
            </a:r>
          </a:p>
          <a:p>
            <a:r>
              <a:rPr lang="en-GB" dirty="0"/>
              <a:t>Thus, if our model was completely failing on breast tissue due to being trained on lymph node, this trend would not be observed. </a:t>
            </a:r>
          </a:p>
          <a:p>
            <a:r>
              <a:rPr lang="en-GB" dirty="0"/>
              <a:t>Our model is successful at detecting metastases to a degree, proving learning can be transferred from lymph node to breast tissue likely because the actual metastatic cells retain the same characteristics irrespective of </a:t>
            </a:r>
          </a:p>
          <a:p>
            <a:r>
              <a:rPr lang="en-GB" dirty="0"/>
              <a:t>Where they metastasize to. The structure of cancer cells is distinct from healthy surrounding cells, so our model can learn how to identify breast malignant cells and carry over that learning to other tissue types. </a:t>
            </a:r>
          </a:p>
          <a:p>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20</a:t>
            </a:fld>
            <a:endParaRPr lang="en-GB"/>
          </a:p>
        </p:txBody>
      </p:sp>
    </p:spTree>
    <p:extLst>
      <p:ext uri="{BB962C8B-B14F-4D97-AF65-F5344CB8AC3E}">
        <p14:creationId xmlns:p14="http://schemas.microsoft.com/office/powerpoint/2010/main" val="35987890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Heres</a:t>
            </a:r>
            <a:r>
              <a:rPr lang="en-US" dirty="0"/>
              <a:t> another example showing a similar trend. This shows that our diagnostic predictions were not totally random as they consistently exhibited a logical correlation to patient survival time indicating that our model has learnt to meaningfully capture malignant severity to a reasonable extent. This indicates that our diagnostic model despite being trained on lymph node tissue is able to effectively detect breast metastases in breast tissue. </a:t>
            </a:r>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21</a:t>
            </a:fld>
            <a:endParaRPr lang="en-GB"/>
          </a:p>
        </p:txBody>
      </p:sp>
    </p:spTree>
    <p:extLst>
      <p:ext uri="{BB962C8B-B14F-4D97-AF65-F5344CB8AC3E}">
        <p14:creationId xmlns:p14="http://schemas.microsoft.com/office/powerpoint/2010/main" val="10912803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23</a:t>
            </a:fld>
            <a:endParaRPr lang="en-GB"/>
          </a:p>
        </p:txBody>
      </p:sp>
    </p:spTree>
    <p:extLst>
      <p:ext uri="{BB962C8B-B14F-4D97-AF65-F5344CB8AC3E}">
        <p14:creationId xmlns:p14="http://schemas.microsoft.com/office/powerpoint/2010/main" val="3134033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Generating survival time predictions for patients with breast cancer using their biopsy slide image only. </a:t>
            </a:r>
          </a:p>
          <a:p>
            <a:r>
              <a:rPr lang="en-US" dirty="0"/>
              <a:t>Go from the raw tissue image to first detect malignant </a:t>
            </a:r>
            <a:r>
              <a:rPr lang="en-US" dirty="0" err="1"/>
              <a:t>tumours</a:t>
            </a:r>
            <a:r>
              <a:rPr lang="en-US" dirty="0"/>
              <a:t> to quantify disease severity and then use that to regress a survival model and make estimations for survival time.</a:t>
            </a:r>
          </a:p>
        </p:txBody>
      </p:sp>
      <p:sp>
        <p:nvSpPr>
          <p:cNvPr id="4" name="Slide Number Placeholder 3"/>
          <p:cNvSpPr>
            <a:spLocks noGrp="1"/>
          </p:cNvSpPr>
          <p:nvPr>
            <p:ph type="sldNum" sz="quarter" idx="5"/>
          </p:nvPr>
        </p:nvSpPr>
        <p:spPr/>
        <p:txBody>
          <a:bodyPr/>
          <a:lstStyle/>
          <a:p>
            <a:fld id="{3C8B62BD-D4E6-4D7F-82DB-2197D27E0FE1}" type="slidenum">
              <a:rPr lang="en-GB" smtClean="0"/>
              <a:t>2</a:t>
            </a:fld>
            <a:endParaRPr lang="en-GB"/>
          </a:p>
        </p:txBody>
      </p:sp>
    </p:spTree>
    <p:extLst>
      <p:ext uri="{BB962C8B-B14F-4D97-AF65-F5344CB8AC3E}">
        <p14:creationId xmlns:p14="http://schemas.microsoft.com/office/powerpoint/2010/main" val="5539375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C8B62BD-D4E6-4D7F-82DB-2197D27E0FE1}" type="slidenum">
              <a:rPr lang="en-GB" smtClean="0"/>
              <a:t>3</a:t>
            </a:fld>
            <a:endParaRPr lang="en-GB"/>
          </a:p>
        </p:txBody>
      </p:sp>
    </p:spTree>
    <p:extLst>
      <p:ext uri="{BB962C8B-B14F-4D97-AF65-F5344CB8AC3E}">
        <p14:creationId xmlns:p14="http://schemas.microsoft.com/office/powerpoint/2010/main" val="2309868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 diagnostic and prognostic workflow in place </a:t>
            </a:r>
          </a:p>
          <a:p>
            <a:r>
              <a:rPr lang="en-US" dirty="0"/>
              <a:t>Diagnosis involves biopsy, manual slide analysis, cancer identification which is followed by several tests to get further information on physiological characteristics. </a:t>
            </a:r>
          </a:p>
          <a:p>
            <a:r>
              <a:rPr lang="en-US" dirty="0"/>
              <a:t>These tests have to be conducted and data processed to generate results. </a:t>
            </a:r>
          </a:p>
          <a:p>
            <a:r>
              <a:rPr lang="en-US" dirty="0"/>
              <a:t>This data usually looks like this, very vast and some requiring complex tests/processes to obtain. </a:t>
            </a:r>
          </a:p>
          <a:p>
            <a:r>
              <a:rPr lang="en-US" dirty="0"/>
              <a:t>This has a long time, 30 days from point of biopsy to prognosis delivery. </a:t>
            </a:r>
          </a:p>
          <a:p>
            <a:r>
              <a:rPr lang="en-US" dirty="0"/>
              <a:t>For cancer, time is very sensitive, so delays like this can worsen situation and maybe take away time from much needed treatment.</a:t>
            </a:r>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4</a:t>
            </a:fld>
            <a:endParaRPr lang="en-GB"/>
          </a:p>
        </p:txBody>
      </p:sp>
    </p:spTree>
    <p:extLst>
      <p:ext uri="{BB962C8B-B14F-4D97-AF65-F5344CB8AC3E}">
        <p14:creationId xmlns:p14="http://schemas.microsoft.com/office/powerpoint/2010/main" val="1616090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Investigate viability of using whole slide images in diagnosing and then estimating survival time.</a:t>
            </a:r>
          </a:p>
          <a:p>
            <a:r>
              <a:rPr lang="en-US" dirty="0"/>
              <a:t>Biopsy contains exact, structural information of the patient’s unique cancer manifestation.</a:t>
            </a:r>
          </a:p>
          <a:p>
            <a:r>
              <a:rPr lang="en-US" dirty="0"/>
              <a:t>By using biopsy alone if we can minimize the need for additional clinical data then we reduce the delay and likely allow much needed treatment to begin on time</a:t>
            </a:r>
          </a:p>
          <a:p>
            <a:r>
              <a:rPr lang="en-US" dirty="0"/>
              <a:t>This is not likely to replace current system but supplement it by because diagnosing cancer is a very sensitive process and human intervention will always be needed. </a:t>
            </a:r>
          </a:p>
          <a:p>
            <a:endParaRPr lang="en-US" dirty="0"/>
          </a:p>
        </p:txBody>
      </p:sp>
      <p:sp>
        <p:nvSpPr>
          <p:cNvPr id="4" name="Slide Number Placeholder 3"/>
          <p:cNvSpPr>
            <a:spLocks noGrp="1"/>
          </p:cNvSpPr>
          <p:nvPr>
            <p:ph type="sldNum" sz="quarter" idx="5"/>
          </p:nvPr>
        </p:nvSpPr>
        <p:spPr/>
        <p:txBody>
          <a:bodyPr/>
          <a:lstStyle/>
          <a:p>
            <a:fld id="{3C8B62BD-D4E6-4D7F-82DB-2197D27E0FE1}" type="slidenum">
              <a:rPr lang="en-GB" smtClean="0"/>
              <a:t>5</a:t>
            </a:fld>
            <a:endParaRPr lang="en-GB"/>
          </a:p>
        </p:txBody>
      </p:sp>
    </p:spTree>
    <p:extLst>
      <p:ext uri="{BB962C8B-B14F-4D97-AF65-F5344CB8AC3E}">
        <p14:creationId xmlns:p14="http://schemas.microsoft.com/office/powerpoint/2010/main" val="629753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 level process of diagnosing cancer from whole slide Images</a:t>
            </a:r>
          </a:p>
          <a:p>
            <a:r>
              <a:rPr lang="en-US" dirty="0"/>
              <a:t>2 parts: </a:t>
            </a:r>
          </a:p>
          <a:p>
            <a:pPr marL="171450" indent="-171450">
              <a:buFontTx/>
              <a:buChar char="-"/>
            </a:pPr>
            <a:r>
              <a:rPr lang="en-US" dirty="0"/>
              <a:t>Training – using patches of whole slide images, with each patch annotated with the ground truth, train to detect malignant or benign tissue </a:t>
            </a:r>
          </a:p>
          <a:p>
            <a:pPr marL="171450" indent="-171450">
              <a:buFontTx/>
              <a:buChar char="-"/>
            </a:pPr>
            <a:r>
              <a:rPr lang="en-US" dirty="0"/>
              <a:t>Using trained model to detect malignancy in a sample dataset and extract some meaningful feature to quantify degree of cancer severity</a:t>
            </a:r>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8</a:t>
            </a:fld>
            <a:endParaRPr lang="en-GB"/>
          </a:p>
        </p:txBody>
      </p:sp>
    </p:spTree>
    <p:extLst>
      <p:ext uri="{BB962C8B-B14F-4D97-AF65-F5344CB8AC3E}">
        <p14:creationId xmlns:p14="http://schemas.microsoft.com/office/powerpoint/2010/main" val="1264285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Core idea behind detecting cancer as an image classification task is :</a:t>
            </a:r>
          </a:p>
          <a:p>
            <a:pPr marL="171450" indent="-171450">
              <a:buFontTx/>
              <a:buChar char="-"/>
            </a:pPr>
            <a:r>
              <a:rPr lang="en-US" dirty="0"/>
              <a:t>Malignant areas have very distinct appearance compared to surrounding healthy tissue</a:t>
            </a:r>
          </a:p>
          <a:p>
            <a:pPr marL="171450" indent="-171450">
              <a:buFontTx/>
              <a:buChar char="-"/>
            </a:pPr>
            <a:r>
              <a:rPr lang="en-US" dirty="0"/>
              <a:t>It is observed that most malignant areas have a low hematoxylin density, less but large nuclei</a:t>
            </a:r>
          </a:p>
          <a:p>
            <a:pPr marL="171450" indent="-171450">
              <a:buFontTx/>
              <a:buChar char="-"/>
            </a:pPr>
            <a:r>
              <a:rPr lang="en-US" dirty="0"/>
              <a:t>Abnormal nuclei growth is indicative of cancer</a:t>
            </a:r>
          </a:p>
          <a:p>
            <a:pPr marL="171450" indent="-171450">
              <a:buFontTx/>
              <a:buChar char="-"/>
            </a:pPr>
            <a:r>
              <a:rPr lang="en-US" dirty="0"/>
              <a:t>Second observation is more eosin stain than surrounding tissue</a:t>
            </a:r>
          </a:p>
          <a:p>
            <a:pPr marL="171450" indent="-171450">
              <a:buFontTx/>
              <a:buChar char="-"/>
            </a:pPr>
            <a:r>
              <a:rPr lang="en-US" dirty="0"/>
              <a:t>Indicates more sparsely dispersed nuclei, with more cytoplasm visible caused by enlargement of cells, taking more space in the abnormal malignant areas</a:t>
            </a:r>
          </a:p>
          <a:p>
            <a:pPr marL="0" indent="0">
              <a:buFontTx/>
              <a:buNone/>
            </a:pPr>
            <a:endParaRPr lang="en-US" dirty="0"/>
          </a:p>
        </p:txBody>
      </p:sp>
      <p:sp>
        <p:nvSpPr>
          <p:cNvPr id="4" name="Slide Number Placeholder 3"/>
          <p:cNvSpPr>
            <a:spLocks noGrp="1"/>
          </p:cNvSpPr>
          <p:nvPr>
            <p:ph type="sldNum" sz="quarter" idx="5"/>
          </p:nvPr>
        </p:nvSpPr>
        <p:spPr/>
        <p:txBody>
          <a:bodyPr/>
          <a:lstStyle/>
          <a:p>
            <a:fld id="{3C8B62BD-D4E6-4D7F-82DB-2197D27E0FE1}" type="slidenum">
              <a:rPr lang="en-GB" smtClean="0"/>
              <a:t>9</a:t>
            </a:fld>
            <a:endParaRPr lang="en-GB"/>
          </a:p>
        </p:txBody>
      </p:sp>
    </p:spTree>
    <p:extLst>
      <p:ext uri="{BB962C8B-B14F-4D97-AF65-F5344CB8AC3E}">
        <p14:creationId xmlns:p14="http://schemas.microsoft.com/office/powerpoint/2010/main" val="1209837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We chose a supervised learning approach where we train our model with annotated images</a:t>
            </a:r>
          </a:p>
          <a:p>
            <a:pPr marL="171450" indent="-171450">
              <a:buFontTx/>
              <a:buChar char="-"/>
            </a:pPr>
            <a:r>
              <a:rPr lang="en-US" dirty="0"/>
              <a:t>However, very limited data with annotations available publicly</a:t>
            </a:r>
          </a:p>
          <a:p>
            <a:pPr marL="171450" indent="-171450">
              <a:buFontTx/>
              <a:buChar char="-"/>
            </a:pPr>
            <a:r>
              <a:rPr lang="en-US" dirty="0"/>
              <a:t>We cannot hire a pathologist to annotate a dataset for us so we have to resort to the only available </a:t>
            </a:r>
            <a:r>
              <a:rPr lang="en-US" dirty="0" err="1"/>
              <a:t>datset</a:t>
            </a:r>
            <a:endParaRPr lang="en-US" dirty="0"/>
          </a:p>
          <a:p>
            <a:pPr marL="171450" indent="-171450">
              <a:buFontTx/>
              <a:buChar char="-"/>
            </a:pPr>
            <a:r>
              <a:rPr lang="en-US" dirty="0"/>
              <a:t>PCAM dataset – breast metastases found in sentinel lymph node tissue. </a:t>
            </a:r>
          </a:p>
          <a:p>
            <a:pPr marL="171450" indent="-171450">
              <a:buFontTx/>
              <a:buChar char="-"/>
            </a:pPr>
            <a:r>
              <a:rPr lang="en-US" dirty="0"/>
              <a:t>WSIs taken from Camelyon16 online challenge data, and split into 96x96px tiles, each annotated as malignant or benign by pathologists to build the PCAM dataset. </a:t>
            </a:r>
          </a:p>
          <a:p>
            <a:pPr marL="171450" indent="-171450">
              <a:buFontTx/>
              <a:buChar char="-"/>
            </a:pPr>
            <a:r>
              <a:rPr lang="en-US" dirty="0"/>
              <a:t>Balanced </a:t>
            </a:r>
            <a:r>
              <a:rPr lang="en-US" dirty="0" err="1"/>
              <a:t>datset</a:t>
            </a:r>
            <a:r>
              <a:rPr lang="en-US" dirty="0"/>
              <a:t>, 50-50 split between malignant and benign tiles in each dataset, training, testing and validation. </a:t>
            </a:r>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10</a:t>
            </a:fld>
            <a:endParaRPr lang="en-GB"/>
          </a:p>
        </p:txBody>
      </p:sp>
    </p:spTree>
    <p:extLst>
      <p:ext uri="{BB962C8B-B14F-4D97-AF65-F5344CB8AC3E}">
        <p14:creationId xmlns:p14="http://schemas.microsoft.com/office/powerpoint/2010/main" val="35063040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Raw data not suitable for learning or being queried through our model to generate malignancy predictions</a:t>
            </a:r>
          </a:p>
          <a:p>
            <a:pPr marL="171450" indent="-171450">
              <a:buFontTx/>
              <a:buChar char="-"/>
            </a:pPr>
            <a:r>
              <a:rPr lang="en-US" dirty="0"/>
              <a:t>Variability in staining, human error, conditions under which tissue was prepared, dye concentration – so normalize using </a:t>
            </a:r>
            <a:r>
              <a:rPr lang="en-US" dirty="0" err="1"/>
              <a:t>macenko</a:t>
            </a:r>
            <a:r>
              <a:rPr lang="en-US" dirty="0"/>
              <a:t> technique</a:t>
            </a:r>
          </a:p>
          <a:p>
            <a:pPr marL="171450" indent="-171450">
              <a:buFontTx/>
              <a:buChar char="-"/>
            </a:pPr>
            <a:r>
              <a:rPr lang="en-US" dirty="0"/>
              <a:t>Tiling into 96x96px at 4x magnification to match training images – Data used in feature extraction for survival modeling must be tiled </a:t>
            </a:r>
          </a:p>
          <a:p>
            <a:pPr marL="171450" indent="-171450">
              <a:buFontTx/>
              <a:buChar char="-"/>
            </a:pPr>
            <a:r>
              <a:rPr lang="en-US" dirty="0"/>
              <a:t>Background tiles removed to reduce processing space</a:t>
            </a:r>
          </a:p>
          <a:p>
            <a:pPr marL="171450" indent="-171450">
              <a:buFontTx/>
              <a:buChar char="-"/>
            </a:pPr>
            <a:r>
              <a:rPr lang="en-US" dirty="0" err="1"/>
              <a:t>Agumentation</a:t>
            </a:r>
            <a:r>
              <a:rPr lang="en-US" dirty="0"/>
              <a:t> to increase variation of training images, improve learning and reduce overfitting </a:t>
            </a:r>
            <a:endParaRPr lang="en-GB" dirty="0"/>
          </a:p>
        </p:txBody>
      </p:sp>
      <p:sp>
        <p:nvSpPr>
          <p:cNvPr id="4" name="Slide Number Placeholder 3"/>
          <p:cNvSpPr>
            <a:spLocks noGrp="1"/>
          </p:cNvSpPr>
          <p:nvPr>
            <p:ph type="sldNum" sz="quarter" idx="5"/>
          </p:nvPr>
        </p:nvSpPr>
        <p:spPr/>
        <p:txBody>
          <a:bodyPr/>
          <a:lstStyle/>
          <a:p>
            <a:fld id="{3C8B62BD-D4E6-4D7F-82DB-2197D27E0FE1}" type="slidenum">
              <a:rPr lang="en-GB" smtClean="0"/>
              <a:t>11</a:t>
            </a:fld>
            <a:endParaRPr lang="en-GB"/>
          </a:p>
        </p:txBody>
      </p:sp>
    </p:spTree>
    <p:extLst>
      <p:ext uri="{BB962C8B-B14F-4D97-AF65-F5344CB8AC3E}">
        <p14:creationId xmlns:p14="http://schemas.microsoft.com/office/powerpoint/2010/main" val="2594028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295400" y="4701464"/>
            <a:ext cx="8952782" cy="1204036"/>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5DBDDF98-C922-483F-97E9-3E76B0201B42}" type="datetimeFigureOut">
              <a:rPr lang="en-US" smtClean="0"/>
              <a:t>3/22/2023</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B8B3671-A306-4A69-8480-FA9BE839245D}"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295400" y="952500"/>
            <a:ext cx="8952781" cy="3748824"/>
          </a:xfrm>
          <a:noFill/>
        </p:spPr>
        <p:txBody>
          <a:bodyPr anchor="b">
            <a:normAutofit/>
          </a:bodyPr>
          <a:lstStyle>
            <a:lvl1pPr algn="l">
              <a:defRPr sz="3200" spc="530" baseline="0"/>
            </a:lvl1pPr>
          </a:lstStyle>
          <a:p>
            <a:r>
              <a:rPr lang="en-US" dirty="0"/>
              <a:t>Click to edit Master title style</a:t>
            </a:r>
          </a:p>
        </p:txBody>
      </p:sp>
    </p:spTree>
    <p:extLst>
      <p:ext uri="{BB962C8B-B14F-4D97-AF65-F5344CB8AC3E}">
        <p14:creationId xmlns:p14="http://schemas.microsoft.com/office/powerpoint/2010/main" val="2044495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5DBDDF98-C922-483F-97E9-3E76B0201B42}" type="datetimeFigureOut">
              <a:rPr lang="en-US" smtClean="0"/>
              <a:t>3/22/2023</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415223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88334" y="952499"/>
            <a:ext cx="2051165" cy="4953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952500" y="952499"/>
            <a:ext cx="8235834" cy="49530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5DBDDF98-C922-483F-97E9-3E76B0201B42}" type="datetimeFigureOut">
              <a:rPr lang="en-US" smtClean="0"/>
              <a:t>3/22/2023</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342104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5DBDDF98-C922-483F-97E9-3E76B0201B42}" type="datetimeFigureOut">
              <a:rPr lang="en-US" smtClean="0"/>
              <a:t>3/22/2023</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3547666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295400" y="1618211"/>
            <a:ext cx="8412190" cy="3944389"/>
          </a:xfrm>
        </p:spPr>
        <p:txBody>
          <a:bodyPr anchor="t">
            <a:normAutofit/>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295400" y="908858"/>
            <a:ext cx="8412192" cy="676102"/>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5DBDDF98-C922-483F-97E9-3E76B0201B42}" type="datetimeFigureOut">
              <a:rPr lang="en-US" smtClean="0"/>
              <a:t>3/22/2023</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947306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295401" y="2260121"/>
            <a:ext cx="4350026" cy="36568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546574" y="2260120"/>
            <a:ext cx="4350025" cy="365688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5DBDDF98-C922-483F-97E9-3E76B0201B42}" type="datetimeFigureOut">
              <a:rPr lang="en-US" smtClean="0"/>
              <a:t>3/22/2023</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408098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295400" y="966788"/>
            <a:ext cx="10059988" cy="1051784"/>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295400" y="2018581"/>
            <a:ext cx="4350027"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295400" y="2774756"/>
            <a:ext cx="4350027" cy="3150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546572" y="2018581"/>
            <a:ext cx="4350028"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546572" y="2774756"/>
            <a:ext cx="4350028" cy="315079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5DBDDF98-C922-483F-97E9-3E76B0201B42}" type="datetimeFigureOut">
              <a:rPr lang="en-US" smtClean="0"/>
              <a:t>3/22/2023</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B8B3671-A306-4A69-8480-FA9BE839245D}"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657975" y="2625552"/>
            <a:ext cx="423862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403684" y="2625552"/>
            <a:ext cx="42417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60981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5DBDDF98-C922-483F-97E9-3E76B0201B42}" type="datetimeFigureOut">
              <a:rPr lang="en-US" smtClean="0"/>
              <a:t>3/22/2023</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2961392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5DBDDF98-C922-483F-97E9-3E76B0201B42}" type="datetimeFigureOut">
              <a:rPr lang="en-US" smtClean="0"/>
              <a:t>3/22/2023</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1165204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06484" y="1306484"/>
            <a:ext cx="3932237" cy="2122516"/>
          </a:xfrm>
        </p:spPr>
        <p:txBody>
          <a:bodyPr anchor="t">
            <a:normAutofit/>
          </a:bodyPr>
          <a:lstStyle>
            <a:lvl1pPr>
              <a:defRPr sz="24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96000" y="1312026"/>
            <a:ext cx="5143500" cy="4565651"/>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5DBDDF98-C922-483F-97E9-3E76B0201B42}" type="datetimeFigureOut">
              <a:rPr lang="en-US" smtClean="0"/>
              <a:t>3/22/2023</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712852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06484" y="1307185"/>
            <a:ext cx="3932237" cy="2121813"/>
          </a:xfrm>
        </p:spPr>
        <p:txBody>
          <a:bodyPr anchor="t">
            <a:normAutofit/>
          </a:bodyPr>
          <a:lstStyle>
            <a:lvl1pPr>
              <a:defRPr sz="2400"/>
            </a:lvl1pPr>
          </a:lstStyle>
          <a:p>
            <a:r>
              <a:rPr lang="en-US" dirty="0"/>
              <a:t>Click to edit Master title style</a:t>
            </a:r>
          </a:p>
        </p:txBody>
      </p:sp>
      <p:sp>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857702" y="1307186"/>
            <a:ext cx="5038898" cy="459831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5DBDDF98-C922-483F-97E9-3E76B0201B42}" type="datetimeFigureOut">
              <a:rPr lang="en-US" smtClean="0"/>
              <a:t>3/22/2023</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608123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295400" y="842963"/>
            <a:ext cx="9601200" cy="130968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295400" y="2262188"/>
            <a:ext cx="9601200" cy="36433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j-lt"/>
              </a:defRPr>
            </a:lvl1pPr>
          </a:lstStyle>
          <a:p>
            <a:fld id="{5DBDDF98-C922-483F-97E9-3E76B0201B42}" type="datetimeFigureOut">
              <a:rPr lang="en-US" smtClean="0"/>
              <a:pPr/>
              <a:t>3/22/2023</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728107" y="6199188"/>
            <a:ext cx="619125" cy="365125"/>
          </a:xfrm>
          <a:prstGeom prst="rect">
            <a:avLst/>
          </a:prstGeom>
        </p:spPr>
        <p:txBody>
          <a:bodyPr vert="horz" lIns="91440" tIns="45720" rIns="91440" bIns="45720" rtlCol="0" anchor="ctr"/>
          <a:lstStyle>
            <a:lvl1pPr algn="r">
              <a:defRPr sz="1050">
                <a:solidFill>
                  <a:schemeClr val="tx1"/>
                </a:solidFill>
                <a:latin typeface="+mj-lt"/>
              </a:defRPr>
            </a:lvl1pPr>
          </a:lstStyle>
          <a:p>
            <a:fld id="{1B8B3671-A306-4A69-8480-FA9BE839245D}" type="slidenum">
              <a:rPr lang="en-US" smtClean="0"/>
              <a:pPr/>
              <a:t>‹#›</a:t>
            </a:fld>
            <a:endParaRPr lang="en-US"/>
          </a:p>
        </p:txBody>
      </p:sp>
    </p:spTree>
    <p:extLst>
      <p:ext uri="{BB962C8B-B14F-4D97-AF65-F5344CB8AC3E}">
        <p14:creationId xmlns:p14="http://schemas.microsoft.com/office/powerpoint/2010/main" val="633479899"/>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9" r:id="rId6"/>
    <p:sldLayoutId id="2147483675" r:id="rId7"/>
    <p:sldLayoutId id="2147483676" r:id="rId8"/>
    <p:sldLayoutId id="2147483677" r:id="rId9"/>
    <p:sldLayoutId id="2147483678" r:id="rId10"/>
    <p:sldLayoutId id="2147483680" r:id="rId11"/>
  </p:sldLayoutIdLst>
  <p:txStyles>
    <p:title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75488"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94944"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5214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20.jpe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slideLayout" Target="../slideLayouts/slideLayout7.xml"/><Relationship Id="rId7" Type="http://schemas.openxmlformats.org/officeDocument/2006/relationships/image" Target="../media/image19.jpe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2.jpeg"/><Relationship Id="rId11" Type="http://schemas.openxmlformats.org/officeDocument/2006/relationships/image" Target="../media/image2.png"/><Relationship Id="rId5" Type="http://schemas.openxmlformats.org/officeDocument/2006/relationships/image" Target="../media/image21.jpeg"/><Relationship Id="rId10" Type="http://schemas.openxmlformats.org/officeDocument/2006/relationships/image" Target="../media/image24.jpeg"/><Relationship Id="rId4" Type="http://schemas.openxmlformats.org/officeDocument/2006/relationships/notesSlide" Target="../notesSlides/notesSlide9.xml"/><Relationship Id="rId9"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25.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28.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29.png"/><Relationship Id="rId4"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30.png"/><Relationship Id="rId4"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png"/><Relationship Id="rId5" Type="http://schemas.openxmlformats.org/officeDocument/2006/relationships/image" Target="../media/image31.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slideLayout" Target="../slideLayouts/slideLayout7.xml"/><Relationship Id="rId7" Type="http://schemas.openxmlformats.org/officeDocument/2006/relationships/image" Target="../media/image34.png"/><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notesSlide" Target="../notesSlides/notesSlide17.xml"/><Relationship Id="rId9" Type="http://schemas.openxmlformats.org/officeDocument/2006/relationships/image" Target="../media/image2.png"/></Relationships>
</file>

<file path=ppt/slides/_rels/slide21.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slideLayout" Target="../slideLayouts/slideLayout7.xml"/><Relationship Id="rId7" Type="http://schemas.openxmlformats.org/officeDocument/2006/relationships/image" Target="../media/image38.png"/><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notesSlide" Target="../notesSlides/notesSlide18.xml"/><Relationship Id="rId9"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8.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0.svg"/><Relationship Id="rId4" Type="http://schemas.openxmlformats.org/officeDocument/2006/relationships/notesSlide" Target="../notesSlides/notesSlide4.xml"/><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slideLayout" Target="../slideLayouts/slideLayout7.xml"/><Relationship Id="rId7" Type="http://schemas.openxmlformats.org/officeDocument/2006/relationships/image" Target="../media/image1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notesSlide" Target="../notesSlides/notesSlide5.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5.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Picture 3" descr="Abstract background of mesh">
            <a:extLst>
              <a:ext uri="{FF2B5EF4-FFF2-40B4-BE49-F238E27FC236}">
                <a16:creationId xmlns:a16="http://schemas.microsoft.com/office/drawing/2014/main" id="{860A8AAB-B718-2E2D-D7EA-29812517A6EA}"/>
              </a:ext>
            </a:extLst>
          </p:cNvPr>
          <p:cNvPicPr>
            <a:picLocks noChangeAspect="1"/>
          </p:cNvPicPr>
          <p:nvPr/>
        </p:nvPicPr>
        <p:blipFill rotWithShape="1">
          <a:blip r:embed="rId5">
            <a:alphaModFix amt="35000"/>
          </a:blip>
          <a:srcRect b="15730"/>
          <a:stretch/>
        </p:blipFill>
        <p:spPr>
          <a:xfrm>
            <a:off x="0" y="9"/>
            <a:ext cx="12191999" cy="6857991"/>
          </a:xfrm>
          <a:prstGeom prst="rect">
            <a:avLst/>
          </a:prstGeom>
        </p:spPr>
      </p:pic>
      <p:sp>
        <p:nvSpPr>
          <p:cNvPr id="3" name="Subtitle 2">
            <a:extLst>
              <a:ext uri="{FF2B5EF4-FFF2-40B4-BE49-F238E27FC236}">
                <a16:creationId xmlns:a16="http://schemas.microsoft.com/office/drawing/2014/main" id="{D3AFCCB4-88F3-45B5-ED43-7C38BA6C3DB0}"/>
              </a:ext>
            </a:extLst>
          </p:cNvPr>
          <p:cNvSpPr>
            <a:spLocks noGrp="1"/>
          </p:cNvSpPr>
          <p:nvPr>
            <p:ph type="subTitle" idx="1"/>
          </p:nvPr>
        </p:nvSpPr>
        <p:spPr>
          <a:xfrm>
            <a:off x="6338493" y="4620509"/>
            <a:ext cx="4870953" cy="1412898"/>
          </a:xfrm>
          <a:noFill/>
        </p:spPr>
        <p:txBody>
          <a:bodyPr anchor="t">
            <a:normAutofit/>
          </a:bodyPr>
          <a:lstStyle/>
          <a:p>
            <a:pPr algn="r"/>
            <a:r>
              <a:rPr lang="en-US" b="1" dirty="0"/>
              <a:t>By - Anirbit Ghosh</a:t>
            </a:r>
            <a:br>
              <a:rPr lang="en-US" b="1" dirty="0"/>
            </a:br>
            <a:r>
              <a:rPr lang="en-US" b="1" dirty="0"/>
              <a:t>2439281G</a:t>
            </a:r>
          </a:p>
          <a:p>
            <a:pPr algn="r"/>
            <a:r>
              <a:rPr lang="en-US" b="1" dirty="0"/>
              <a:t>Supervisor – Dr. Kevin Bryson </a:t>
            </a:r>
            <a:endParaRPr lang="en-GB" b="1" dirty="0"/>
          </a:p>
        </p:txBody>
      </p:sp>
      <p:sp>
        <p:nvSpPr>
          <p:cNvPr id="2" name="Title 1">
            <a:extLst>
              <a:ext uri="{FF2B5EF4-FFF2-40B4-BE49-F238E27FC236}">
                <a16:creationId xmlns:a16="http://schemas.microsoft.com/office/drawing/2014/main" id="{F3F1964C-7F55-A13D-2B00-8DA5D5F03FD2}"/>
              </a:ext>
            </a:extLst>
          </p:cNvPr>
          <p:cNvSpPr>
            <a:spLocks noGrp="1"/>
          </p:cNvSpPr>
          <p:nvPr>
            <p:ph type="ctrTitle"/>
          </p:nvPr>
        </p:nvSpPr>
        <p:spPr>
          <a:xfrm>
            <a:off x="1838379" y="1420579"/>
            <a:ext cx="9371067" cy="2890407"/>
          </a:xfrm>
          <a:noFill/>
        </p:spPr>
        <p:txBody>
          <a:bodyPr anchor="b">
            <a:normAutofit fontScale="90000"/>
          </a:bodyPr>
          <a:lstStyle/>
          <a:p>
            <a:pPr algn="r"/>
            <a:r>
              <a:rPr lang="en-US" b="1" dirty="0"/>
              <a:t>USING DEEP LEARNING TO PREDICT OVERALL SURVIVAL TIMES FOR BREAST CANCER FROM H&amp;E-STAINED WHOLE SLIDE BIOPSY IMAGES </a:t>
            </a:r>
            <a:endParaRPr lang="en-GB" b="1" dirty="0">
              <a:solidFill>
                <a:srgbClr val="FFFFFF"/>
              </a:solidFill>
            </a:endParaRPr>
          </a:p>
        </p:txBody>
      </p:sp>
      <p:pic>
        <p:nvPicPr>
          <p:cNvPr id="68" name="Audio 67">
            <a:hlinkClick r:id="" action="ppaction://media"/>
            <a:extLst>
              <a:ext uri="{FF2B5EF4-FFF2-40B4-BE49-F238E27FC236}">
                <a16:creationId xmlns:a16="http://schemas.microsoft.com/office/drawing/2014/main" id="{BFBA864B-117B-9A89-357D-B4BB4172D54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01856651"/>
      </p:ext>
    </p:extLst>
  </p:cSld>
  <p:clrMapOvr>
    <a:masterClrMapping/>
  </p:clrMapOvr>
  <mc:AlternateContent xmlns:mc="http://schemas.openxmlformats.org/markup-compatibility/2006" xmlns:p14="http://schemas.microsoft.com/office/powerpoint/2010/main">
    <mc:Choice Requires="p14">
      <p:transition spd="slow" p14:dur="2000" advTm="12790"/>
    </mc:Choice>
    <mc:Fallback xmlns="">
      <p:transition spd="slow" advTm="12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honeycomb, turtle, outdoor object&#10;&#10;Description automatically generated">
            <a:extLst>
              <a:ext uri="{FF2B5EF4-FFF2-40B4-BE49-F238E27FC236}">
                <a16:creationId xmlns:a16="http://schemas.microsoft.com/office/drawing/2014/main" id="{330EF3B1-F363-9E97-D3D2-C8B815F80E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96331" y="810061"/>
            <a:ext cx="1802295" cy="1802295"/>
          </a:xfrm>
          <a:prstGeom prst="rect">
            <a:avLst/>
          </a:prstGeom>
        </p:spPr>
      </p:pic>
      <p:pic>
        <p:nvPicPr>
          <p:cNvPr id="5" name="Picture 4" descr="A picture containing outdoor, group, people, close&#10;&#10;Description automatically generated">
            <a:extLst>
              <a:ext uri="{FF2B5EF4-FFF2-40B4-BE49-F238E27FC236}">
                <a16:creationId xmlns:a16="http://schemas.microsoft.com/office/drawing/2014/main" id="{C5FA42B1-FA28-43F3-FEFD-0259EC752D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96332" y="2718374"/>
            <a:ext cx="1802295" cy="1802295"/>
          </a:xfrm>
          <a:prstGeom prst="rect">
            <a:avLst/>
          </a:prstGeom>
        </p:spPr>
      </p:pic>
      <p:pic>
        <p:nvPicPr>
          <p:cNvPr id="7" name="Picture 6" descr="A picture containing fabric&#10;&#10;Description automatically generated">
            <a:extLst>
              <a:ext uri="{FF2B5EF4-FFF2-40B4-BE49-F238E27FC236}">
                <a16:creationId xmlns:a16="http://schemas.microsoft.com/office/drawing/2014/main" id="{30BE941B-8762-69F6-2A6D-1C8FCE44AE9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96331" y="4626687"/>
            <a:ext cx="1802295" cy="1802295"/>
          </a:xfrm>
          <a:prstGeom prst="rect">
            <a:avLst/>
          </a:prstGeom>
        </p:spPr>
      </p:pic>
      <p:sp>
        <p:nvSpPr>
          <p:cNvPr id="8" name="TextBox 7">
            <a:extLst>
              <a:ext uri="{FF2B5EF4-FFF2-40B4-BE49-F238E27FC236}">
                <a16:creationId xmlns:a16="http://schemas.microsoft.com/office/drawing/2014/main" id="{C0775C12-18C2-168B-C64E-40B997A07941}"/>
              </a:ext>
            </a:extLst>
          </p:cNvPr>
          <p:cNvSpPr txBox="1"/>
          <p:nvPr/>
        </p:nvSpPr>
        <p:spPr>
          <a:xfrm>
            <a:off x="808382" y="523461"/>
            <a:ext cx="5897217" cy="584775"/>
          </a:xfrm>
          <a:prstGeom prst="rect">
            <a:avLst/>
          </a:prstGeom>
          <a:noFill/>
        </p:spPr>
        <p:txBody>
          <a:bodyPr wrap="square" rtlCol="0">
            <a:spAutoFit/>
          </a:bodyPr>
          <a:lstStyle/>
          <a:p>
            <a:r>
              <a:rPr lang="en-US" sz="3200" cap="all" spc="530" dirty="0">
                <a:latin typeface="+mj-lt"/>
                <a:ea typeface="+mj-ea"/>
                <a:cs typeface="+mj-cs"/>
              </a:rPr>
              <a:t>Training Data</a:t>
            </a:r>
            <a:endParaRPr lang="en-GB" sz="3200" cap="all" spc="530" dirty="0">
              <a:latin typeface="+mj-lt"/>
              <a:ea typeface="+mj-ea"/>
              <a:cs typeface="+mj-cs"/>
            </a:endParaRPr>
          </a:p>
        </p:txBody>
      </p:sp>
      <p:sp>
        <p:nvSpPr>
          <p:cNvPr id="10" name="TextBox 9">
            <a:extLst>
              <a:ext uri="{FF2B5EF4-FFF2-40B4-BE49-F238E27FC236}">
                <a16:creationId xmlns:a16="http://schemas.microsoft.com/office/drawing/2014/main" id="{E7AD9EA0-23D6-3D52-75ED-801E69E5D786}"/>
              </a:ext>
            </a:extLst>
          </p:cNvPr>
          <p:cNvSpPr txBox="1"/>
          <p:nvPr/>
        </p:nvSpPr>
        <p:spPr>
          <a:xfrm>
            <a:off x="682487" y="1530626"/>
            <a:ext cx="7202556" cy="461485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Lack of annotated breast cancer data. Infeasible to hire a pathologist and annotate our own dataset.</a:t>
            </a:r>
          </a:p>
          <a:p>
            <a:pPr marL="285750" indent="-285750">
              <a:lnSpc>
                <a:spcPct val="150000"/>
              </a:lnSpc>
              <a:buFont typeface="Arial" panose="020B0604020202020204" pitchFamily="34" charset="0"/>
              <a:buChar char="•"/>
            </a:pPr>
            <a:r>
              <a:rPr lang="en-US" dirty="0"/>
              <a:t>We used </a:t>
            </a:r>
            <a:r>
              <a:rPr lang="en-US" dirty="0" err="1"/>
              <a:t>PatchCamelyon</a:t>
            </a:r>
            <a:r>
              <a:rPr lang="en-US" dirty="0"/>
              <a:t> (PCAM) dataset – derivative of Camelyon16 challenge data.</a:t>
            </a:r>
          </a:p>
          <a:p>
            <a:pPr marL="285750" indent="-285750">
              <a:lnSpc>
                <a:spcPct val="150000"/>
              </a:lnSpc>
              <a:buFont typeface="Arial" panose="020B0604020202020204" pitchFamily="34" charset="0"/>
              <a:buChar char="•"/>
            </a:pPr>
            <a:r>
              <a:rPr lang="en-US" dirty="0"/>
              <a:t>Data contains samples of breast metastases in lymph node tissue.</a:t>
            </a:r>
          </a:p>
          <a:p>
            <a:pPr marL="285750" indent="-285750">
              <a:lnSpc>
                <a:spcPct val="150000"/>
              </a:lnSpc>
              <a:buFont typeface="Arial" panose="020B0604020202020204" pitchFamily="34" charset="0"/>
              <a:buChar char="•"/>
            </a:pPr>
            <a:r>
              <a:rPr lang="en-US" dirty="0"/>
              <a:t>399 WSIs from pathology labs in Netherlands tiled into 96x96 </a:t>
            </a:r>
            <a:r>
              <a:rPr lang="en-US" dirty="0" err="1"/>
              <a:t>px</a:t>
            </a:r>
            <a:r>
              <a:rPr lang="en-US" dirty="0"/>
              <a:t> patches. Each tile is labeled by pathologists with binary annotations (0: benign, 1: malignant)</a:t>
            </a:r>
          </a:p>
          <a:p>
            <a:pPr marL="285750" indent="-285750">
              <a:lnSpc>
                <a:spcPct val="150000"/>
              </a:lnSpc>
              <a:buFont typeface="Arial" panose="020B0604020202020204" pitchFamily="34" charset="0"/>
              <a:buChar char="•"/>
            </a:pPr>
            <a:r>
              <a:rPr lang="en-US" dirty="0"/>
              <a:t>Balanced training, validation and test sets</a:t>
            </a:r>
          </a:p>
          <a:p>
            <a:pPr marL="285750" indent="-285750">
              <a:lnSpc>
                <a:spcPct val="150000"/>
              </a:lnSpc>
              <a:buFont typeface="Arial" panose="020B0604020202020204" pitchFamily="34" charset="0"/>
              <a:buChar char="•"/>
            </a:pPr>
            <a:r>
              <a:rPr lang="en-US" dirty="0"/>
              <a:t>We use 100,000 training tiles and 20,000 test and validation tiles</a:t>
            </a:r>
            <a:endParaRPr lang="en-GB" dirty="0"/>
          </a:p>
        </p:txBody>
      </p:sp>
      <p:pic>
        <p:nvPicPr>
          <p:cNvPr id="48" name="Audio 47">
            <a:hlinkClick r:id="" action="ppaction://media"/>
            <a:extLst>
              <a:ext uri="{FF2B5EF4-FFF2-40B4-BE49-F238E27FC236}">
                <a16:creationId xmlns:a16="http://schemas.microsoft.com/office/drawing/2014/main" id="{159674D7-DAB6-DF8B-522F-D8C168D93280}"/>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88002976"/>
      </p:ext>
    </p:extLst>
  </p:cSld>
  <p:clrMapOvr>
    <a:masterClrMapping/>
  </p:clrMapOvr>
  <mc:AlternateContent xmlns:mc="http://schemas.openxmlformats.org/markup-compatibility/2006" xmlns:p14="http://schemas.microsoft.com/office/powerpoint/2010/main">
    <mc:Choice Requires="p14">
      <p:transition spd="slow" p14:dur="2000" advTm="68723"/>
    </mc:Choice>
    <mc:Fallback xmlns="">
      <p:transition spd="slow" advTm="687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8"/>
                </p:tgtEl>
              </p:cMediaNode>
            </p:audio>
          </p:childTnLst>
        </p:cTn>
      </p:par>
    </p:tnLst>
  </p:timing>
  <p:extLst>
    <p:ext uri="{3A86A75C-4F4B-4683-9AE1-C65F6400EC91}">
      <p14:laserTraceLst xmlns:p14="http://schemas.microsoft.com/office/powerpoint/2010/main">
        <p14:tracePtLst>
          <p14:tracePt t="15164" x="8570913" y="2154238"/>
          <p14:tracePt t="15166" x="8559800" y="2154238"/>
          <p14:tracePt t="15168" x="8559800" y="2165350"/>
          <p14:tracePt t="15171" x="8548688" y="2176463"/>
          <p14:tracePt t="15173" x="8537575" y="2176463"/>
          <p14:tracePt t="15180" x="8526463" y="2176463"/>
          <p14:tracePt t="15181" x="8526463" y="2187575"/>
          <p14:tracePt t="15185" x="8515350" y="2187575"/>
          <p14:tracePt t="15192" x="8515350" y="2200275"/>
          <p14:tracePt t="15203" x="8515350" y="2211388"/>
          <p14:tracePt t="15204" x="8504238" y="2211388"/>
          <p14:tracePt t="15211" x="8493125" y="2211388"/>
          <p14:tracePt t="15226" x="8482013" y="2211388"/>
          <p14:tracePt t="15250" x="8470900" y="2211388"/>
          <p14:tracePt t="15253" x="8470900" y="2222500"/>
          <p14:tracePt t="15290" x="8470900" y="2233613"/>
          <p14:tracePt t="15298" x="8458200" y="2233613"/>
          <p14:tracePt t="15303" x="8447088" y="2233613"/>
          <p14:tracePt t="15309" x="8435975" y="2233613"/>
          <p14:tracePt t="15310" x="8435975" y="2244725"/>
          <p14:tracePt t="15314" x="8424863" y="2244725"/>
          <p14:tracePt t="15319" x="8424863" y="2255838"/>
          <p14:tracePt t="15320" x="8413750" y="2255838"/>
          <p14:tracePt t="15321" x="8413750" y="2266950"/>
          <p14:tracePt t="15322" x="8402638" y="2266950"/>
          <p14:tracePt t="15329" x="8391525" y="2266950"/>
          <p14:tracePt t="15332" x="8380413" y="2266950"/>
          <p14:tracePt t="15333" x="8380413" y="2278063"/>
          <p14:tracePt t="15334" x="8369300" y="2278063"/>
          <p14:tracePt t="15338" x="8356600" y="2278063"/>
          <p14:tracePt t="15339" x="8345488" y="2278063"/>
          <p14:tracePt t="15342" x="8345488" y="2289175"/>
          <p14:tracePt t="15344" x="8334375" y="2289175"/>
          <p14:tracePt t="15346" x="8323263" y="2289175"/>
          <p14:tracePt t="15348" x="8312150" y="2289175"/>
          <p14:tracePt t="15349" x="8301038" y="2289175"/>
          <p14:tracePt t="15350" x="8301038" y="2300288"/>
          <p14:tracePt t="15352" x="8289925" y="2300288"/>
          <p14:tracePt t="15353" x="8278813" y="2300288"/>
          <p14:tracePt t="15357" x="8267700" y="2300288"/>
          <p14:tracePt t="15358" x="8256588" y="2300288"/>
          <p14:tracePt t="15359" x="8243888" y="2312988"/>
          <p14:tracePt t="15361" x="8232775" y="2312988"/>
          <p14:tracePt t="15361" x="8210550" y="2312988"/>
          <p14:tracePt t="15362" x="8210550" y="2324100"/>
          <p14:tracePt t="15364" x="8188325" y="2324100"/>
          <p14:tracePt t="15367" x="8188325" y="2335213"/>
          <p14:tracePt t="15368" x="8177213" y="2335213"/>
          <p14:tracePt t="15368" x="8166100" y="2335213"/>
          <p14:tracePt t="15370" x="8154988" y="2335213"/>
          <p14:tracePt t="15370" x="8142288" y="2335213"/>
          <p14:tracePt t="15371" x="8131175" y="2335213"/>
          <p14:tracePt t="15372" x="8131175" y="2346325"/>
          <p14:tracePt t="15374" x="8120063" y="2346325"/>
          <p14:tracePt t="15376" x="8097838" y="2346325"/>
          <p14:tracePt t="15377" x="8075613" y="2346325"/>
          <p14:tracePt t="15379" x="8064500" y="2346325"/>
          <p14:tracePt t="15379" x="8042275" y="2346325"/>
          <p14:tracePt t="15381" x="8042275" y="2357438"/>
          <p14:tracePt t="15382" x="8029575" y="2357438"/>
          <p14:tracePt t="15382" x="8018463" y="2368550"/>
          <p14:tracePt t="15383" x="8007350" y="2368550"/>
          <p14:tracePt t="15385" x="7996238" y="2368550"/>
          <p14:tracePt t="15386" x="7974013" y="2368550"/>
          <p14:tracePt t="15388" x="7962900" y="2368550"/>
          <p14:tracePt t="15389" x="7951788" y="2368550"/>
          <p14:tracePt t="15390" x="7940675" y="2379663"/>
          <p14:tracePt t="15391" x="7916863" y="2379663"/>
          <p14:tracePt t="15392" x="7905750" y="2379663"/>
          <p14:tracePt t="15394" x="7883525" y="2379663"/>
          <p14:tracePt t="15395" x="7872413" y="2379663"/>
          <p14:tracePt t="15395" x="7861300" y="2379663"/>
          <p14:tracePt t="15397" x="7850188" y="2390775"/>
          <p14:tracePt t="15397" x="7827963" y="2390775"/>
          <p14:tracePt t="15400" x="7804150" y="2401888"/>
          <p14:tracePt t="15401" x="7793038" y="2401888"/>
          <p14:tracePt t="15404" x="7759700" y="2414588"/>
          <p14:tracePt t="15405" x="7748588" y="2414588"/>
          <p14:tracePt t="15406" x="7726363" y="2414588"/>
          <p14:tracePt t="15407" x="7715250" y="2414588"/>
          <p14:tracePt t="15408" x="7702550" y="2414588"/>
          <p14:tracePt t="15409" x="7691438" y="2414588"/>
          <p14:tracePt t="15410" x="7680325" y="2425700"/>
          <p14:tracePt t="15411" x="7669213" y="2425700"/>
          <p14:tracePt t="15412" x="7658100" y="2425700"/>
          <p14:tracePt t="15412" x="7635875" y="2425700"/>
          <p14:tracePt t="15413" x="7624763" y="2425700"/>
          <p14:tracePt t="15415" x="7613650" y="2425700"/>
          <p14:tracePt t="15415" x="7600950" y="2425700"/>
          <p14:tracePt t="15416" x="7578725" y="2425700"/>
          <p14:tracePt t="15418" x="7578725" y="2436813"/>
          <p14:tracePt t="15419" x="7556500" y="2436813"/>
          <p14:tracePt t="15420" x="7545388" y="2436813"/>
          <p14:tracePt t="15421" x="7523163" y="2436813"/>
          <p14:tracePt t="15423" x="7500938" y="2436813"/>
          <p14:tracePt t="15424" x="7488238" y="2447925"/>
          <p14:tracePt t="15425" x="7466013" y="2447925"/>
          <p14:tracePt t="15427" x="7443788" y="2447925"/>
          <p14:tracePt t="15428" x="7432675" y="2459038"/>
          <p14:tracePt t="15429" x="7421563" y="2470150"/>
          <p14:tracePt t="15430" x="7410450" y="2470150"/>
          <p14:tracePt t="15430" x="7386638" y="2470150"/>
          <p14:tracePt t="15431" x="7375525" y="2470150"/>
          <p14:tracePt t="15433" x="7353300" y="2470150"/>
          <p14:tracePt t="15433" x="7342188" y="2470150"/>
          <p14:tracePt t="15435" x="7319963" y="2481263"/>
          <p14:tracePt t="15437" x="7308850" y="2481263"/>
          <p14:tracePt t="15438" x="7286625" y="2481263"/>
          <p14:tracePt t="15439" x="7273925" y="2481263"/>
          <p14:tracePt t="15440" x="7251700" y="2481263"/>
          <p14:tracePt t="15441" x="7240588" y="2503488"/>
          <p14:tracePt t="15442" x="7218363" y="2503488"/>
          <p14:tracePt t="15443" x="7207250" y="2503488"/>
          <p14:tracePt t="15445" x="7196138" y="2503488"/>
          <p14:tracePt t="15445" x="7172325" y="2503488"/>
          <p14:tracePt t="15446" x="7161213" y="2514600"/>
          <p14:tracePt t="15447" x="7138988" y="2514600"/>
          <p14:tracePt t="15449" x="7127875" y="2527300"/>
          <p14:tracePt t="15451" x="7105650" y="2527300"/>
          <p14:tracePt t="15451" x="7094538" y="2527300"/>
          <p14:tracePt t="15453" x="7083425" y="2527300"/>
          <p14:tracePt t="15454" x="7072313" y="2527300"/>
          <p14:tracePt t="15454" x="7048500" y="2527300"/>
          <p14:tracePt t="15457" x="7048500" y="2538413"/>
          <p14:tracePt t="15458" x="7026275" y="2538413"/>
          <p14:tracePt t="15459" x="7015163" y="2538413"/>
          <p14:tracePt t="15460" x="7004050" y="2549525"/>
          <p14:tracePt t="15461" x="6992938" y="2549525"/>
          <p14:tracePt t="15462" x="6981825" y="2549525"/>
          <p14:tracePt t="15463" x="6970713" y="2549525"/>
          <p14:tracePt t="15464" x="6970713" y="2560638"/>
          <p14:tracePt t="15465" x="6946900" y="2560638"/>
          <p14:tracePt t="15466" x="6946900" y="2571750"/>
          <p14:tracePt t="15466" x="6935788" y="2571750"/>
          <p14:tracePt t="15468" x="6913563" y="2582863"/>
          <p14:tracePt t="15470" x="6902450" y="2582863"/>
          <p14:tracePt t="15471" x="6891338" y="2582863"/>
          <p14:tracePt t="15472" x="6880225" y="2582863"/>
          <p14:tracePt t="15474" x="6869113" y="2593975"/>
          <p14:tracePt t="15475" x="6858000" y="2605088"/>
          <p14:tracePt t="15476" x="6845300" y="2605088"/>
          <p14:tracePt t="15477" x="6834188" y="2605088"/>
          <p14:tracePt t="15479" x="6811963" y="2605088"/>
          <p14:tracePt t="15480" x="6800850" y="2605088"/>
          <p14:tracePt t="15482" x="6800850" y="2616200"/>
          <p14:tracePt t="15483" x="6789738" y="2616200"/>
          <p14:tracePt t="15484" x="6778625" y="2616200"/>
          <p14:tracePt t="15484" x="6767513" y="2616200"/>
          <p14:tracePt t="15486" x="6756400" y="2628900"/>
          <p14:tracePt t="15488" x="6745288" y="2628900"/>
          <p14:tracePt t="15489" x="6745288" y="2640013"/>
          <p14:tracePt t="15490" x="6732588" y="2640013"/>
          <p14:tracePt t="15490" x="6721475" y="2640013"/>
          <p14:tracePt t="15492" x="6710363" y="2651125"/>
          <p14:tracePt t="15494" x="6699250" y="2662238"/>
          <p14:tracePt t="15496" x="6688138" y="2662238"/>
          <p14:tracePt t="15496" x="6677025" y="2662238"/>
          <p14:tracePt t="15497" x="6665913" y="2662238"/>
          <p14:tracePt t="15498" x="6665913" y="2673350"/>
          <p14:tracePt t="15499" x="6654800" y="2673350"/>
          <p14:tracePt t="15501" x="6643688" y="2673350"/>
          <p14:tracePt t="15502" x="6630988" y="2673350"/>
          <p14:tracePt t="15503" x="6619875" y="2673350"/>
          <p14:tracePt t="15505" x="6608763" y="2684463"/>
          <p14:tracePt t="15506" x="6597650" y="2684463"/>
          <p14:tracePt t="15508" x="6586538" y="2684463"/>
          <p14:tracePt t="15509" x="6575425" y="2695575"/>
          <p14:tracePt t="15511" x="6564313" y="2695575"/>
          <p14:tracePt t="15512" x="6553200" y="2706688"/>
          <p14:tracePt t="15513" x="6542088" y="2706688"/>
          <p14:tracePt t="15515" x="6530975" y="2706688"/>
          <p14:tracePt t="15516" x="6518275" y="2706688"/>
          <p14:tracePt t="15518" x="6507163" y="2717800"/>
          <p14:tracePt t="15519" x="6496050" y="2717800"/>
          <p14:tracePt t="15521" x="6484938" y="2717800"/>
          <p14:tracePt t="15522" x="6473825" y="2728913"/>
          <p14:tracePt t="15524" x="6462713" y="2728913"/>
          <p14:tracePt t="15526" x="6451600" y="2741613"/>
          <p14:tracePt t="15528" x="6429375" y="2741613"/>
          <p14:tracePt t="15530" x="6416675" y="2741613"/>
          <p14:tracePt t="15531" x="6405563" y="2741613"/>
          <p14:tracePt t="15533" x="6394450" y="2741613"/>
          <p14:tracePt t="15535" x="6383338" y="2741613"/>
          <p14:tracePt t="15537" x="6372225" y="2741613"/>
          <p14:tracePt t="15539" x="6350000" y="2741613"/>
          <p14:tracePt t="15540" x="6338888" y="2741613"/>
          <p14:tracePt t="15543" x="6327775" y="2741613"/>
          <p14:tracePt t="15544" x="6327775" y="2752725"/>
          <p14:tracePt t="15545" x="6303963" y="2752725"/>
          <p14:tracePt t="15548" x="6292850" y="2752725"/>
          <p14:tracePt t="15549" x="6281738" y="2752725"/>
          <p14:tracePt t="15553" x="6270625" y="2752725"/>
          <p14:tracePt t="15554" x="6259513" y="2752725"/>
          <p14:tracePt t="15555" x="6259513" y="2763838"/>
          <p14:tracePt t="15557" x="6248400" y="2763838"/>
          <p14:tracePt t="15559" x="6237288" y="2763838"/>
          <p14:tracePt t="15560" x="6226175" y="2763838"/>
          <p14:tracePt t="15561" x="6226175" y="2774950"/>
          <p14:tracePt t="15565" x="6215063" y="2774950"/>
          <p14:tracePt t="15565" x="6191250" y="2774950"/>
          <p14:tracePt t="15569" x="6180138" y="2774950"/>
          <p14:tracePt t="15571" x="6169025" y="2774950"/>
          <p14:tracePt t="15572" x="6157913" y="2774950"/>
          <p14:tracePt t="15574" x="6157913" y="2786063"/>
          <p14:tracePt t="15576" x="6146800" y="2786063"/>
          <p14:tracePt t="15577" x="6135688" y="2786063"/>
          <p14:tracePt t="15579" x="6124575" y="2786063"/>
          <p14:tracePt t="15580" x="6113463" y="2786063"/>
          <p14:tracePt t="15581" x="6102350" y="2786063"/>
          <p14:tracePt t="15581" x="6102350" y="2797175"/>
          <p14:tracePt t="15584" x="6078538" y="2797175"/>
          <p14:tracePt t="15587" x="6067425" y="2797175"/>
          <p14:tracePt t="15589" x="6056313" y="2808288"/>
          <p14:tracePt t="15590" x="6045200" y="2808288"/>
          <p14:tracePt t="15592" x="6034088" y="2808288"/>
          <p14:tracePt t="15593" x="6011863" y="2808288"/>
          <p14:tracePt t="15596" x="6000750" y="2808288"/>
          <p14:tracePt t="15597" x="5989638" y="2808288"/>
          <p14:tracePt t="15599" x="5965825" y="2808288"/>
          <p14:tracePt t="15601" x="5954713" y="2808288"/>
          <p14:tracePt t="15602" x="5943600" y="2808288"/>
          <p14:tracePt t="15603" x="5932488" y="2808288"/>
          <p14:tracePt t="15606" x="5910263" y="2808288"/>
          <p14:tracePt t="15609" x="5875338" y="2808288"/>
          <p14:tracePt t="15611" x="5864225" y="2808288"/>
          <p14:tracePt t="15612" x="5853113" y="2808288"/>
          <p14:tracePt t="15614" x="5842000" y="2808288"/>
          <p14:tracePt t="15615" x="5830888" y="2808288"/>
          <p14:tracePt t="15615" x="5819775" y="2808288"/>
          <p14:tracePt t="15617" x="5808663" y="2808288"/>
          <p14:tracePt t="15618" x="5797550" y="2808288"/>
          <p14:tracePt t="15619" x="5786438" y="2808288"/>
          <p14:tracePt t="15621" x="5762625" y="2808288"/>
          <p14:tracePt t="15622" x="5751513" y="2808288"/>
          <p14:tracePt t="15623" x="5740400" y="2808288"/>
          <p14:tracePt t="15624" x="5729288" y="2808288"/>
          <p14:tracePt t="15626" x="5707063" y="2808288"/>
          <p14:tracePt t="15628" x="5695950" y="2808288"/>
          <p14:tracePt t="15629" x="5684838" y="2808288"/>
          <p14:tracePt t="15629" x="5673725" y="2808288"/>
          <p14:tracePt t="15630" x="5661025" y="2808288"/>
          <p14:tracePt t="15632" x="5638800" y="2808288"/>
          <p14:tracePt t="15633" x="5627688" y="2808288"/>
          <p14:tracePt t="15634" x="5616575" y="2808288"/>
          <p14:tracePt t="15636" x="5605463" y="2808288"/>
          <p14:tracePt t="15637" x="5594350" y="2808288"/>
          <p14:tracePt t="15638" x="5583238" y="2808288"/>
          <p14:tracePt t="15639" x="5572125" y="2808288"/>
          <p14:tracePt t="15641" x="5548313" y="2808288"/>
          <p14:tracePt t="15642" x="5537200" y="2808288"/>
          <p14:tracePt t="15643" x="5526088" y="2808288"/>
          <p14:tracePt t="15643" x="5514975" y="2808288"/>
          <p14:tracePt t="15645" x="5503863" y="2808288"/>
          <p14:tracePt t="15646" x="5492750" y="2808288"/>
          <p14:tracePt t="15648" x="5481638" y="2808288"/>
          <p14:tracePt t="15649" x="5459413" y="2808288"/>
          <p14:tracePt t="15651" x="5435600" y="2808288"/>
          <p14:tracePt t="15652" x="5424488" y="2808288"/>
          <p14:tracePt t="15653" x="5402263" y="2808288"/>
          <p14:tracePt t="15655" x="5391150" y="2808288"/>
          <p14:tracePt t="15655" x="5380038" y="2808288"/>
          <p14:tracePt t="15657" x="5368925" y="2808288"/>
          <p14:tracePt t="15658" x="5357813" y="2808288"/>
          <p14:tracePt t="15659" x="5346700" y="2808288"/>
          <p14:tracePt t="15660" x="5334000" y="2808288"/>
          <p14:tracePt t="15661" x="5322888" y="2808288"/>
          <p14:tracePt t="15662" x="5311775" y="2808288"/>
          <p14:tracePt t="15663" x="5311775" y="2797175"/>
          <p14:tracePt t="15663" x="5300663" y="2786063"/>
          <p14:tracePt t="15664" x="5289550" y="2786063"/>
          <p14:tracePt t="15666" x="5278438" y="2786063"/>
          <p14:tracePt t="15667" x="5267325" y="2774950"/>
          <p14:tracePt t="15668" x="5256213" y="2774950"/>
          <p14:tracePt t="15668" x="5245100" y="2774950"/>
          <p14:tracePt t="15672" x="5233988" y="2763838"/>
          <p14:tracePt t="15673" x="5221288" y="2763838"/>
          <p14:tracePt t="15674" x="5210175" y="2763838"/>
          <p14:tracePt t="15675" x="5199063" y="2763838"/>
          <p14:tracePt t="15676" x="5187950" y="2763838"/>
          <p14:tracePt t="15676" x="5187950" y="2752725"/>
          <p14:tracePt t="15678" x="5176838" y="2752725"/>
          <p14:tracePt t="15678" x="5176838" y="2741613"/>
          <p14:tracePt t="15679" x="5165725" y="2741613"/>
          <p14:tracePt t="15682" x="5154613" y="2741613"/>
          <p14:tracePt t="15683" x="5143500" y="2741613"/>
          <p14:tracePt t="15684" x="5132388" y="2741613"/>
          <p14:tracePt t="15687" x="5119688" y="2728913"/>
          <p14:tracePt t="15687" x="5108575" y="2728913"/>
          <p14:tracePt t="15689" x="5108575" y="2717800"/>
          <p14:tracePt t="15691" x="5097463" y="2717800"/>
          <p14:tracePt t="15693" x="5086350" y="2706688"/>
          <p14:tracePt t="15694" x="5075238" y="2706688"/>
          <p14:tracePt t="15696" x="5064125" y="2706688"/>
          <p14:tracePt t="15696" x="5064125" y="2695575"/>
          <p14:tracePt t="15698" x="5053013" y="2695575"/>
          <p14:tracePt t="15700" x="5041900" y="2695575"/>
          <p14:tracePt t="15701" x="5041900" y="2684463"/>
          <p14:tracePt t="15706" x="5030788" y="2684463"/>
          <p14:tracePt t="15707" x="5019675" y="2684463"/>
          <p14:tracePt t="15709" x="5006975" y="2673350"/>
          <p14:tracePt t="15713" x="4995863" y="2673350"/>
          <p14:tracePt t="15714" x="4984750" y="2673350"/>
          <p14:tracePt t="15723" x="4973638" y="2673350"/>
          <p14:tracePt t="15727" x="4962525" y="2673350"/>
          <p14:tracePt t="15732" x="4951413" y="2673350"/>
          <p14:tracePt t="15737" x="4940300" y="2673350"/>
          <p14:tracePt t="15743" x="4929188" y="2673350"/>
          <p14:tracePt t="15746" x="4929188" y="2684463"/>
          <p14:tracePt t="15747" x="4918075" y="2684463"/>
          <p14:tracePt t="15751" x="4918075" y="2695575"/>
          <p14:tracePt t="15753" x="4918075" y="2706688"/>
          <p14:tracePt t="15754" x="4905375" y="2706688"/>
          <p14:tracePt t="15756" x="4905375" y="2717800"/>
          <p14:tracePt t="15757" x="4894263" y="2717800"/>
          <p14:tracePt t="15759" x="4894263" y="2728913"/>
          <p14:tracePt t="15760" x="4883150" y="2728913"/>
          <p14:tracePt t="15763" x="4872038" y="2728913"/>
          <p14:tracePt t="15764" x="4872038" y="2741613"/>
          <p14:tracePt t="15765" x="4860925" y="2741613"/>
          <p14:tracePt t="15765" x="4860925" y="2752725"/>
          <p14:tracePt t="15768" x="4849813" y="2752725"/>
          <p14:tracePt t="15768" x="4849813" y="2763838"/>
          <p14:tracePt t="15771" x="4849813" y="2774950"/>
          <p14:tracePt t="15772" x="4838700" y="2774950"/>
          <p14:tracePt t="15773" x="4838700" y="2786063"/>
          <p14:tracePt t="15775" x="4827588" y="2797175"/>
          <p14:tracePt t="15778" x="4816475" y="2797175"/>
          <p14:tracePt t="15780" x="4805363" y="2808288"/>
          <p14:tracePt t="15782" x="4792663" y="2808288"/>
          <p14:tracePt t="15783" x="4792663" y="2819400"/>
          <p14:tracePt t="15785" x="4781550" y="2819400"/>
          <p14:tracePt t="15786" x="4781550" y="2830513"/>
          <p14:tracePt t="15787" x="4781550" y="2843213"/>
          <p14:tracePt t="15789" x="4781550" y="2854325"/>
          <p14:tracePt t="15790" x="4770438" y="2854325"/>
          <p14:tracePt t="15791" x="4759325" y="2854325"/>
          <p14:tracePt t="15793" x="4759325" y="2865438"/>
          <p14:tracePt t="15794" x="4748213" y="2865438"/>
          <p14:tracePt t="15796" x="4748213" y="2876550"/>
          <p14:tracePt t="15796" x="4737100" y="2876550"/>
          <p14:tracePt t="15798" x="4725988" y="2876550"/>
          <p14:tracePt t="15798" x="4725988" y="2887663"/>
          <p14:tracePt t="15801" x="4714875" y="2887663"/>
          <p14:tracePt t="15801" x="4714875" y="2898775"/>
          <p14:tracePt t="15804" x="4703763" y="2909888"/>
          <p14:tracePt t="15807" x="4703763" y="2921000"/>
          <p14:tracePt t="15809" x="4691063" y="2921000"/>
          <p14:tracePt t="15810" x="4679950" y="2921000"/>
          <p14:tracePt t="15811" x="4679950" y="2932113"/>
          <p14:tracePt t="15812" x="4668838" y="2932113"/>
          <p14:tracePt t="15815" x="4668838" y="2943225"/>
          <p14:tracePt t="15816" x="4657725" y="2943225"/>
          <p14:tracePt t="15818" x="4657725" y="2955925"/>
          <p14:tracePt t="15819" x="4646613" y="2955925"/>
          <p14:tracePt t="15820" x="4646613" y="2967038"/>
          <p14:tracePt t="15823" x="4635500" y="2967038"/>
          <p14:tracePt t="15824" x="4635500" y="2978150"/>
          <p14:tracePt t="15826" x="4613275" y="2989263"/>
          <p14:tracePt t="15829" x="4602163" y="2989263"/>
          <p14:tracePt t="15831" x="4602163" y="3000375"/>
          <p14:tracePt t="15833" x="4591050" y="3000375"/>
          <p14:tracePt t="15836" x="4591050" y="3011488"/>
          <p14:tracePt t="15837" x="4578350" y="3011488"/>
          <p14:tracePt t="15839" x="4578350" y="3022600"/>
          <p14:tracePt t="15841" x="4567238" y="3022600"/>
          <p14:tracePt t="15842" x="4556125" y="3022600"/>
          <p14:tracePt t="15845" x="4556125" y="3033713"/>
          <p14:tracePt t="15846" x="4545013" y="3033713"/>
          <p14:tracePt t="15849" x="4533900" y="3033713"/>
          <p14:tracePt t="15850" x="4522788" y="3033713"/>
          <p14:tracePt t="15854" x="4522788" y="3044825"/>
          <p14:tracePt t="15857" x="4511675" y="3044825"/>
          <p14:tracePt t="15859" x="4500563" y="3044825"/>
          <p14:tracePt t="15863" x="4489450" y="3044825"/>
          <p14:tracePt t="15863" x="4489450" y="3057525"/>
          <p14:tracePt t="15867" x="4476750" y="3057525"/>
          <p14:tracePt t="15869" x="4465638" y="3057525"/>
          <p14:tracePt t="15876" x="4454525" y="3057525"/>
          <p14:tracePt t="15944" x="4443413" y="3057525"/>
          <p14:tracePt t="15954" x="4432300" y="3057525"/>
          <p14:tracePt t="15961" x="4432300" y="3044825"/>
          <p14:tracePt t="15964" x="4421188" y="3044825"/>
          <p14:tracePt t="15967" x="4421188" y="3033713"/>
          <p14:tracePt t="15971" x="4410075" y="3033713"/>
          <p14:tracePt t="16001" x="4398963" y="3033713"/>
          <p14:tracePt t="16005" x="4387850" y="3033713"/>
          <p14:tracePt t="16013" x="4376738" y="3033713"/>
          <p14:tracePt t="16015" x="4364038" y="3033713"/>
          <p14:tracePt t="16017" x="4352925" y="3033713"/>
          <p14:tracePt t="16017" x="4341813" y="3033713"/>
          <p14:tracePt t="16021" x="4330700" y="3033713"/>
          <p14:tracePt t="16023" x="4319588" y="3033713"/>
          <p14:tracePt t="16027" x="4308475" y="3033713"/>
          <p14:tracePt t="16028" x="4297363" y="3033713"/>
          <p14:tracePt t="16030" x="4286250" y="3044825"/>
          <p14:tracePt t="16031" x="4275138" y="3044825"/>
          <p14:tracePt t="16033" x="4264025" y="3044825"/>
          <p14:tracePt t="16034" x="4264025" y="3057525"/>
          <p14:tracePt t="16034" x="4251325" y="3057525"/>
          <p14:tracePt t="16036" x="4240213" y="3057525"/>
          <p14:tracePt t="16037" x="4229100" y="3057525"/>
          <p14:tracePt t="16039" x="4217988" y="3057525"/>
          <p14:tracePt t="16040" x="4206875" y="3057525"/>
          <p14:tracePt t="16041" x="4195763" y="3057525"/>
          <p14:tracePt t="16043" x="4184650" y="3057525"/>
          <p14:tracePt t="16045" x="4162425" y="3057525"/>
          <p14:tracePt t="16046" x="4149725" y="3057525"/>
          <p14:tracePt t="16048" x="4127500" y="3057525"/>
          <p14:tracePt t="16049" x="4116388" y="3057525"/>
          <p14:tracePt t="16053" x="4105275" y="3057525"/>
          <p14:tracePt t="16054" x="4094163" y="3057525"/>
          <p14:tracePt t="16055" x="4083050" y="3057525"/>
          <p14:tracePt t="16057" x="4071938" y="3057525"/>
          <p14:tracePt t="16058" x="4060825" y="3057525"/>
          <p14:tracePt t="16059" x="4049713" y="3057525"/>
          <p14:tracePt t="16061" x="4037013" y="3057525"/>
          <p14:tracePt t="16062" x="4025900" y="3057525"/>
          <p14:tracePt t="16063" x="4014788" y="3057525"/>
          <p14:tracePt t="16065" x="4003675" y="3057525"/>
          <p14:tracePt t="16066" x="3992563" y="3057525"/>
          <p14:tracePt t="16068" x="3981450" y="3057525"/>
          <p14:tracePt t="16068" x="3981450" y="3068638"/>
          <p14:tracePt t="16070" x="3959225" y="3068638"/>
          <p14:tracePt t="16072" x="3948113" y="3068638"/>
          <p14:tracePt t="16074" x="3935413" y="3068638"/>
          <p14:tracePt t="16075" x="3924300" y="3079750"/>
          <p14:tracePt t="16076" x="3913188" y="3079750"/>
          <p14:tracePt t="16076" x="3902075" y="3079750"/>
          <p14:tracePt t="16079" x="3890963" y="3079750"/>
          <p14:tracePt t="16080" x="3879850" y="3079750"/>
          <p14:tracePt t="16083" x="3868738" y="3079750"/>
          <p14:tracePt t="16084" x="3857625" y="3079750"/>
          <p14:tracePt t="16084" x="3846513" y="3079750"/>
          <p14:tracePt t="16088" x="3835400" y="3079750"/>
          <p14:tracePt t="16089" x="3822700" y="3079750"/>
          <p14:tracePt t="16090" x="3811588" y="3079750"/>
          <p14:tracePt t="16091" x="3800475" y="3079750"/>
          <p14:tracePt t="16093" x="3789363" y="3079750"/>
          <p14:tracePt t="16094" x="3778250" y="3079750"/>
          <p14:tracePt t="16097" x="3756025" y="3079750"/>
          <p14:tracePt t="16098" x="3744913" y="3079750"/>
          <p14:tracePt t="16099" x="3733800" y="3079750"/>
          <p14:tracePt t="16101" x="3721100" y="3079750"/>
          <p14:tracePt t="16104" x="3709988" y="3079750"/>
          <p14:tracePt t="16105" x="3698875" y="3079750"/>
          <p14:tracePt t="16108" x="3687763" y="3079750"/>
          <p14:tracePt t="16110" x="3676650" y="3079750"/>
          <p14:tracePt t="16112" x="3665538" y="3079750"/>
          <p14:tracePt t="16114" x="3654425" y="3079750"/>
          <p14:tracePt t="16115" x="3643313" y="3079750"/>
          <p14:tracePt t="16119" x="3632200" y="3079750"/>
          <p14:tracePt t="16125" x="3621088" y="3079750"/>
          <p14:tracePt t="16176" x="3608388" y="3079750"/>
          <p14:tracePt t="16259" x="3621088" y="3079750"/>
          <p14:tracePt t="16264" x="3632200" y="3068638"/>
          <p14:tracePt t="16265" x="3643313" y="3068638"/>
          <p14:tracePt t="16267" x="3654425" y="3068638"/>
          <p14:tracePt t="16270" x="3665538" y="3068638"/>
          <p14:tracePt t="16271" x="3676650" y="3068638"/>
          <p14:tracePt t="16273" x="3687763" y="3068638"/>
          <p14:tracePt t="16276" x="3698875" y="3057525"/>
          <p14:tracePt t="16279" x="3709988" y="3057525"/>
          <p14:tracePt t="16281" x="3721100" y="3057525"/>
          <p14:tracePt t="16282" x="3733800" y="3057525"/>
          <p14:tracePt t="16284" x="3744913" y="3057525"/>
          <p14:tracePt t="16287" x="3756025" y="3044825"/>
          <p14:tracePt t="16289" x="3767138" y="3033713"/>
          <p14:tracePt t="16291" x="3778250" y="3033713"/>
          <p14:tracePt t="16293" x="3789363" y="3033713"/>
          <p14:tracePt t="16295" x="3800475" y="3033713"/>
          <p14:tracePt t="16296" x="3811588" y="3033713"/>
          <p14:tracePt t="16297" x="3822700" y="3033713"/>
          <p14:tracePt t="16300" x="3846513" y="3033713"/>
          <p14:tracePt t="16301" x="3857625" y="3033713"/>
          <p14:tracePt t="16304" x="3868738" y="3033713"/>
          <p14:tracePt t="16306" x="3890963" y="3022600"/>
          <p14:tracePt t="16307" x="3902075" y="3022600"/>
          <p14:tracePt t="16309" x="3913188" y="3022600"/>
          <p14:tracePt t="16311" x="3924300" y="3022600"/>
          <p14:tracePt t="16312" x="3935413" y="3022600"/>
          <p14:tracePt t="16312" x="3948113" y="3022600"/>
          <p14:tracePt t="16313" x="3959225" y="3022600"/>
          <p14:tracePt t="16316" x="3981450" y="3022600"/>
          <p14:tracePt t="16319" x="4003675" y="3022600"/>
          <p14:tracePt t="16320" x="4014788" y="3022600"/>
          <p14:tracePt t="16321" x="4025900" y="3022600"/>
          <p14:tracePt t="16322" x="4037013" y="3022600"/>
          <p14:tracePt t="16322" x="4049713" y="3022600"/>
          <p14:tracePt t="16324" x="4060825" y="3022600"/>
          <p14:tracePt t="16326" x="4071938" y="3022600"/>
          <p14:tracePt t="16327" x="4083050" y="3022600"/>
          <p14:tracePt t="16328" x="4094163" y="3022600"/>
          <p14:tracePt t="16329" x="4105275" y="3022600"/>
          <p14:tracePt t="16331" x="4116388" y="3022600"/>
          <p14:tracePt t="16332" x="4127500" y="3022600"/>
          <p14:tracePt t="16333" x="4138613" y="3022600"/>
          <p14:tracePt t="16335" x="4149725" y="3022600"/>
          <p14:tracePt t="16336" x="4162425" y="3022600"/>
          <p14:tracePt t="16337" x="4173538" y="3022600"/>
          <p14:tracePt t="16337" x="4184650" y="3022600"/>
          <p14:tracePt t="16341" x="4195763" y="3022600"/>
          <p14:tracePt t="16343" x="4229100" y="3022600"/>
          <p14:tracePt t="16346" x="4251325" y="3022600"/>
          <p14:tracePt t="16347" x="4264025" y="3022600"/>
          <p14:tracePt t="16347" x="4275138" y="3033713"/>
          <p14:tracePt t="16350" x="4297363" y="3033713"/>
          <p14:tracePt t="16351" x="4308475" y="3033713"/>
          <p14:tracePt t="16353" x="4319588" y="3033713"/>
          <p14:tracePt t="16354" x="4330700" y="3033713"/>
          <p14:tracePt t="16355" x="4341813" y="3033713"/>
          <p14:tracePt t="16356" x="4352925" y="3033713"/>
          <p14:tracePt t="16357" x="4352925" y="3044825"/>
          <p14:tracePt t="16358" x="4364038" y="3044825"/>
          <p14:tracePt t="16359" x="4376738" y="3044825"/>
          <p14:tracePt t="16361" x="4398963" y="3044825"/>
          <p14:tracePt t="16361" x="4410075" y="3044825"/>
          <p14:tracePt t="16363" x="4432300" y="3044825"/>
          <p14:tracePt t="16365" x="4443413" y="3044825"/>
          <p14:tracePt t="16366" x="4454525" y="3044825"/>
          <p14:tracePt t="16369" x="4465638" y="3044825"/>
          <p14:tracePt t="16370" x="4476750" y="3044825"/>
          <p14:tracePt t="16371" x="4500563" y="3044825"/>
          <p14:tracePt t="16373" x="4511675" y="3044825"/>
          <p14:tracePt t="16374" x="4522788" y="3044825"/>
          <p14:tracePt t="16375" x="4533900" y="3044825"/>
          <p14:tracePt t="16377" x="4545013" y="3044825"/>
          <p14:tracePt t="16378" x="4556125" y="3044825"/>
          <p14:tracePt t="16379" x="4567238" y="3044825"/>
          <p14:tracePt t="16379" x="4578350" y="3044825"/>
          <p14:tracePt t="16380" x="4591050" y="3044825"/>
          <p14:tracePt t="16382" x="4602163" y="3044825"/>
          <p14:tracePt t="16383" x="4613275" y="3044825"/>
          <p14:tracePt t="16385" x="4624388" y="3044825"/>
          <p14:tracePt t="16387" x="4646613" y="3044825"/>
          <p14:tracePt t="16388" x="4657725" y="3044825"/>
          <p14:tracePt t="16390" x="4668838" y="3044825"/>
          <p14:tracePt t="16392" x="4679950" y="3044825"/>
          <p14:tracePt t="16393" x="4691063" y="3044825"/>
          <p14:tracePt t="16394" x="4703763" y="3044825"/>
          <p14:tracePt t="16394" x="4714875" y="3044825"/>
          <p14:tracePt t="16396" x="4725988" y="3044825"/>
          <p14:tracePt t="16397" x="4737100" y="3044825"/>
          <p14:tracePt t="16399" x="4748213" y="3044825"/>
          <p14:tracePt t="16399" x="4759325" y="3044825"/>
          <p14:tracePt t="16401" x="4770438" y="3044825"/>
          <p14:tracePt t="16401" x="4781550" y="3044825"/>
          <p14:tracePt t="16403" x="4792663" y="3044825"/>
          <p14:tracePt t="16404" x="4805363" y="3044825"/>
          <p14:tracePt t="16406" x="4816475" y="3044825"/>
          <p14:tracePt t="16407" x="4827588" y="3044825"/>
          <p14:tracePt t="16408" x="4838700" y="3044825"/>
          <p14:tracePt t="16409" x="4849813" y="3044825"/>
          <p14:tracePt t="16411" x="4872038" y="3044825"/>
          <p14:tracePt t="16412" x="4883150" y="3057525"/>
          <p14:tracePt t="16414" x="4894263" y="3057525"/>
          <p14:tracePt t="16415" x="4905375" y="3057525"/>
          <p14:tracePt t="16416" x="4918075" y="3057525"/>
          <p14:tracePt t="16417" x="4929188" y="3057525"/>
          <p14:tracePt t="16418" x="4940300" y="3057525"/>
          <p14:tracePt t="16419" x="4951413" y="3057525"/>
          <p14:tracePt t="16421" x="4973638" y="3057525"/>
          <p14:tracePt t="16423" x="4984750" y="3057525"/>
          <p14:tracePt t="16424" x="4995863" y="3057525"/>
          <p14:tracePt t="16425" x="5019675" y="3057525"/>
          <p14:tracePt t="16427" x="5030788" y="3057525"/>
          <p14:tracePt t="16428" x="5041900" y="3057525"/>
          <p14:tracePt t="16430" x="5053013" y="3057525"/>
          <p14:tracePt t="16431" x="5064125" y="3057525"/>
          <p14:tracePt t="16432" x="5075238" y="3057525"/>
          <p14:tracePt t="16433" x="5086350" y="3057525"/>
          <p14:tracePt t="16434" x="5097463" y="3057525"/>
          <p14:tracePt t="16435" x="5108575" y="3057525"/>
          <p14:tracePt t="16437" x="5119688" y="3057525"/>
          <p14:tracePt t="16438" x="5132388" y="3057525"/>
          <p14:tracePt t="16439" x="5143500" y="3057525"/>
          <p14:tracePt t="16441" x="5165725" y="3057525"/>
          <p14:tracePt t="16443" x="5176838" y="3057525"/>
          <p14:tracePt t="16445" x="5187950" y="3057525"/>
          <p14:tracePt t="16446" x="5199063" y="3057525"/>
          <p14:tracePt t="16448" x="5221288" y="3057525"/>
          <p14:tracePt t="16450" x="5233988" y="3057525"/>
          <p14:tracePt t="16451" x="5245100" y="3057525"/>
          <p14:tracePt t="16452" x="5256213" y="3057525"/>
          <p14:tracePt t="16453" x="5256213" y="3044825"/>
          <p14:tracePt t="16454" x="5267325" y="3044825"/>
          <p14:tracePt t="16455" x="5278438" y="3044825"/>
          <p14:tracePt t="16457" x="5289550" y="3044825"/>
          <p14:tracePt t="16459" x="5300663" y="3044825"/>
          <p14:tracePt t="16460" x="5311775" y="3044825"/>
          <p14:tracePt t="16462" x="5322888" y="3044825"/>
          <p14:tracePt t="16464" x="5334000" y="3044825"/>
          <p14:tracePt t="16466" x="5346700" y="3044825"/>
          <p14:tracePt t="16468" x="5357813" y="3044825"/>
          <p14:tracePt t="16469" x="5368925" y="3033713"/>
          <p14:tracePt t="16471" x="5380038" y="3033713"/>
          <p14:tracePt t="16472" x="5391150" y="3033713"/>
          <p14:tracePt t="16477" x="5402263" y="3033713"/>
          <p14:tracePt t="16478" x="5413375" y="3033713"/>
          <p14:tracePt t="16478" x="5424488" y="3033713"/>
          <p14:tracePt t="16482" x="5435600" y="3033713"/>
          <p14:tracePt t="16485" x="5446713" y="3033713"/>
          <p14:tracePt t="16487" x="5459413" y="3033713"/>
          <p14:tracePt t="16491" x="5470525" y="3033713"/>
          <p14:tracePt t="16493" x="5481638" y="3033713"/>
          <p14:tracePt t="16497" x="5492750" y="3033713"/>
          <p14:tracePt t="16498" x="5503863" y="3022600"/>
          <p14:tracePt t="16501" x="5514975" y="3022600"/>
          <p14:tracePt t="16503" x="5526088" y="3022600"/>
          <p14:tracePt t="16507" x="5537200" y="3022600"/>
          <p14:tracePt t="16510" x="5548313" y="3022600"/>
          <p14:tracePt t="16512" x="5561013" y="3022600"/>
          <p14:tracePt t="16514" x="5572125" y="3022600"/>
          <p14:tracePt t="16516" x="5583238" y="3022600"/>
          <p14:tracePt t="16519" x="5594350" y="3022600"/>
          <p14:tracePt t="16520" x="5594350" y="3011488"/>
          <p14:tracePt t="16524" x="5605463" y="3011488"/>
          <p14:tracePt t="16527" x="5616575" y="3011488"/>
          <p14:tracePt t="16528" x="5627688" y="3011488"/>
          <p14:tracePt t="16529" x="5627688" y="3000375"/>
          <p14:tracePt t="16531" x="5638800" y="3000375"/>
          <p14:tracePt t="16533" x="5649913" y="3000375"/>
          <p14:tracePt t="16539" x="5661025" y="3000375"/>
          <p14:tracePt t="16540" x="5661025" y="2989263"/>
          <p14:tracePt t="16543" x="5673725" y="2989263"/>
          <p14:tracePt t="16546" x="5684838" y="2989263"/>
          <p14:tracePt t="16548" x="5695950" y="2989263"/>
          <p14:tracePt t="16551" x="5707063" y="2989263"/>
          <p14:tracePt t="16554" x="5718175" y="2989263"/>
          <p14:tracePt t="16555" x="5718175" y="2978150"/>
          <p14:tracePt t="16557" x="5729288" y="2978150"/>
          <p14:tracePt t="16560" x="5729288" y="2967038"/>
          <p14:tracePt t="16563" x="5740400" y="2967038"/>
          <p14:tracePt t="16565" x="5751513" y="2967038"/>
          <p14:tracePt t="16566" x="5751513" y="2955925"/>
          <p14:tracePt t="16568" x="5762625" y="2955925"/>
          <p14:tracePt t="16572" x="5775325" y="2943225"/>
          <p14:tracePt t="16573" x="5786438" y="2943225"/>
          <p14:tracePt t="16577" x="5786438" y="2932113"/>
          <p14:tracePt t="16582" x="5797550" y="2932113"/>
          <p14:tracePt t="16586" x="5808663" y="2932113"/>
          <p14:tracePt t="16590" x="5819775" y="2932113"/>
          <p14:tracePt t="16603" x="5819775" y="2921000"/>
          <p14:tracePt t="16967" x="5808663" y="2921000"/>
          <p14:tracePt t="16972" x="5797550" y="2921000"/>
          <p14:tracePt t="16982" x="5786438" y="2921000"/>
          <p14:tracePt t="16983" x="5786438" y="2932113"/>
          <p14:tracePt t="16993" x="5786438" y="2943225"/>
          <p14:tracePt t="16996" x="5775325" y="2943225"/>
          <p14:tracePt t="17216" x="5786438" y="2943225"/>
          <p14:tracePt t="17219" x="5786438" y="2932113"/>
          <p14:tracePt t="17221" x="5797550" y="2932113"/>
          <p14:tracePt t="17223" x="5808663" y="2932113"/>
          <p14:tracePt t="17225" x="5819775" y="2932113"/>
          <p14:tracePt t="17227" x="5819775" y="2921000"/>
          <p14:tracePt t="17230" x="5830888" y="2921000"/>
          <p14:tracePt t="17232" x="5842000" y="2921000"/>
          <p14:tracePt t="17234" x="5853113" y="2921000"/>
          <p14:tracePt t="17243" x="5853113" y="2909888"/>
          <p14:tracePt t="17245" x="5853113" y="2898775"/>
          <p14:tracePt t="17246" x="5864225" y="2898775"/>
          <p14:tracePt t="17254" x="5875338" y="2898775"/>
          <p14:tracePt t="17257" x="5888038" y="2898775"/>
          <p14:tracePt t="17261" x="5899150" y="2898775"/>
          <p14:tracePt t="17264" x="5910263" y="2898775"/>
          <p14:tracePt t="17265" x="5910263" y="2887663"/>
          <p14:tracePt t="17268" x="5921375" y="2887663"/>
          <p14:tracePt t="17274" x="5932488" y="2887663"/>
          <p14:tracePt t="17278" x="5943600" y="2876550"/>
          <p14:tracePt t="17282" x="5954713" y="2876550"/>
          <p14:tracePt t="17285" x="5965825" y="2876550"/>
          <p14:tracePt t="17288" x="5965825" y="2865438"/>
          <p14:tracePt t="17289" x="5976938" y="2865438"/>
          <p14:tracePt t="17291" x="5989638" y="2865438"/>
          <p14:tracePt t="17302" x="6000750" y="2865438"/>
          <p14:tracePt t="17309" x="6011863" y="2865438"/>
          <p14:tracePt t="17312" x="6022975" y="2865438"/>
          <p14:tracePt t="17315" x="6034088" y="2865438"/>
          <p14:tracePt t="17318" x="6045200" y="2865438"/>
          <p14:tracePt t="17324" x="6056313" y="2865438"/>
          <p14:tracePt t="17328" x="6067425" y="2865438"/>
          <p14:tracePt t="17330" x="6078538" y="2865438"/>
          <p14:tracePt t="17332" x="6089650" y="2865438"/>
          <p14:tracePt t="17335" x="6102350" y="2865438"/>
          <p14:tracePt t="17337" x="6113463" y="2865438"/>
          <p14:tracePt t="17341" x="6124575" y="2865438"/>
          <p14:tracePt t="17343" x="6135688" y="2865438"/>
          <p14:tracePt t="17345" x="6146800" y="2865438"/>
          <p14:tracePt t="17346" x="6157913" y="2865438"/>
          <p14:tracePt t="17349" x="6169025" y="2865438"/>
          <p14:tracePt t="17349" x="6180138" y="2865438"/>
          <p14:tracePt t="17353" x="6191250" y="2865438"/>
          <p14:tracePt t="17355" x="6202363" y="2865438"/>
          <p14:tracePt t="17358" x="6215063" y="2865438"/>
          <p14:tracePt t="17359" x="6226175" y="2865438"/>
          <p14:tracePt t="17361" x="6237288" y="2865438"/>
          <p14:tracePt t="17362" x="6248400" y="2865438"/>
          <p14:tracePt t="17365" x="6259513" y="2865438"/>
          <p14:tracePt t="17366" x="6270625" y="2865438"/>
          <p14:tracePt t="17370" x="6281738" y="2865438"/>
          <p14:tracePt t="17372" x="6292850" y="2865438"/>
          <p14:tracePt t="17373" x="6303963" y="2865438"/>
          <p14:tracePt t="17374" x="6316663" y="2865438"/>
          <p14:tracePt t="17378" x="6327775" y="2865438"/>
          <p14:tracePt t="17379" x="6338888" y="2865438"/>
          <p14:tracePt t="17382" x="6350000" y="2865438"/>
          <p14:tracePt t="17383" x="6361113" y="2865438"/>
          <p14:tracePt t="17386" x="6372225" y="2865438"/>
          <p14:tracePt t="17388" x="6383338" y="2865438"/>
          <p14:tracePt t="17391" x="6394450" y="2865438"/>
          <p14:tracePt t="17394" x="6405563" y="2865438"/>
          <p14:tracePt t="17396" x="6416675" y="2865438"/>
          <p14:tracePt t="17398" x="6429375" y="2865438"/>
          <p14:tracePt t="17401" x="6440488" y="2865438"/>
          <p14:tracePt t="17403" x="6451600" y="2865438"/>
          <p14:tracePt t="17409" x="6462713" y="2865438"/>
          <p14:tracePt t="17411" x="6473825" y="2876550"/>
          <p14:tracePt t="17415" x="6484938" y="2876550"/>
          <p14:tracePt t="17419" x="6496050" y="2876550"/>
          <p14:tracePt t="17424" x="6507163" y="2876550"/>
          <p14:tracePt t="17430" x="6518275" y="2876550"/>
          <p14:tracePt t="17570" x="6507163" y="2876550"/>
          <p14:tracePt t="17572" x="6507163" y="2887663"/>
          <p14:tracePt t="17573" x="6496050" y="2887663"/>
          <p14:tracePt t="17575" x="6484938" y="2898775"/>
          <p14:tracePt t="17577" x="6473825" y="2898775"/>
          <p14:tracePt t="17579" x="6462713" y="2898775"/>
          <p14:tracePt t="17582" x="6451600" y="2898775"/>
          <p14:tracePt t="17583" x="6440488" y="2898775"/>
          <p14:tracePt t="17584" x="6429375" y="2909888"/>
          <p14:tracePt t="17586" x="6416675" y="2909888"/>
          <p14:tracePt t="17588" x="6405563" y="2909888"/>
          <p14:tracePt t="17589" x="6394450" y="2909888"/>
          <p14:tracePt t="17590" x="6394450" y="2921000"/>
          <p14:tracePt t="17592" x="6383338" y="2921000"/>
          <p14:tracePt t="17593" x="6372225" y="2921000"/>
          <p14:tracePt t="17595" x="6361113" y="2921000"/>
          <p14:tracePt t="17596" x="6338888" y="2921000"/>
          <p14:tracePt t="17597" x="6327775" y="2921000"/>
          <p14:tracePt t="17599" x="6316663" y="2932113"/>
          <p14:tracePt t="17600" x="6303963" y="2932113"/>
          <p14:tracePt t="17603" x="6281738" y="2932113"/>
          <p14:tracePt t="17604" x="6281738" y="2943225"/>
          <p14:tracePt t="17605" x="6270625" y="2943225"/>
          <p14:tracePt t="17605" x="6259513" y="2943225"/>
          <p14:tracePt t="17607" x="6237288" y="2955925"/>
          <p14:tracePt t="17609" x="6226175" y="2955925"/>
          <p14:tracePt t="17610" x="6215063" y="2955925"/>
          <p14:tracePt t="17611" x="6202363" y="2955925"/>
          <p14:tracePt t="17612" x="6191250" y="2967038"/>
          <p14:tracePt t="17613" x="6180138" y="2967038"/>
          <p14:tracePt t="17613" x="6169025" y="2967038"/>
          <p14:tracePt t="17615" x="6169025" y="2978150"/>
          <p14:tracePt t="17616" x="6157913" y="2978150"/>
          <p14:tracePt t="17617" x="6135688" y="2978150"/>
          <p14:tracePt t="17618" x="6124575" y="2978150"/>
          <p14:tracePt t="17620" x="6113463" y="2989263"/>
          <p14:tracePt t="17621" x="6089650" y="2989263"/>
          <p14:tracePt t="17622" x="6067425" y="3000375"/>
          <p14:tracePt t="17624" x="6056313" y="3000375"/>
          <p14:tracePt t="17625" x="6045200" y="3000375"/>
          <p14:tracePt t="17626" x="6034088" y="3000375"/>
          <p14:tracePt t="17627" x="6011863" y="3000375"/>
          <p14:tracePt t="17628" x="6000750" y="3000375"/>
          <p14:tracePt t="17629" x="6000750" y="3011488"/>
          <p14:tracePt t="17630" x="5989638" y="3011488"/>
          <p14:tracePt t="17631" x="5976938" y="3011488"/>
          <p14:tracePt t="17631" x="5954713" y="3011488"/>
          <p14:tracePt t="17633" x="5943600" y="3022600"/>
          <p14:tracePt t="17634" x="5921375" y="3022600"/>
          <p14:tracePt t="17636" x="5910263" y="3022600"/>
          <p14:tracePt t="17637" x="5899150" y="3022600"/>
          <p14:tracePt t="17638" x="5875338" y="3033713"/>
          <p14:tracePt t="17639" x="5864225" y="3033713"/>
          <p14:tracePt t="17639" x="5853113" y="3044825"/>
          <p14:tracePt t="17641" x="5830888" y="3044825"/>
          <p14:tracePt t="17643" x="5819775" y="3057525"/>
          <p14:tracePt t="17644" x="5797550" y="3057525"/>
          <p14:tracePt t="17645" x="5786438" y="3057525"/>
          <p14:tracePt t="17646" x="5762625" y="3057525"/>
          <p14:tracePt t="17647" x="5751513" y="3068638"/>
          <p14:tracePt t="17649" x="5729288" y="3068638"/>
          <p14:tracePt t="17649" x="5707063" y="3079750"/>
          <p14:tracePt t="17651" x="5695950" y="3079750"/>
          <p14:tracePt t="17652" x="5673725" y="3079750"/>
          <p14:tracePt t="17653" x="5661025" y="3079750"/>
          <p14:tracePt t="17653" x="5638800" y="3079750"/>
          <p14:tracePt t="17655" x="5616575" y="3079750"/>
          <p14:tracePt t="17657" x="5594350" y="3079750"/>
          <p14:tracePt t="17658" x="5572125" y="3090863"/>
          <p14:tracePt t="17659" x="5561013" y="3090863"/>
          <p14:tracePt t="17660" x="5548313" y="3090863"/>
          <p14:tracePt t="17661" x="5526088" y="3090863"/>
          <p14:tracePt t="17661" x="5514975" y="3090863"/>
          <p14:tracePt t="17663" x="5503863" y="3090863"/>
          <p14:tracePt t="17663" x="5481638" y="3090863"/>
          <p14:tracePt t="17664" x="5470525" y="3090863"/>
          <p14:tracePt t="17666" x="5446713" y="3090863"/>
          <p14:tracePt t="17667" x="5435600" y="3090863"/>
          <p14:tracePt t="17667" x="5413375" y="3090863"/>
          <p14:tracePt t="17669" x="5391150" y="3101975"/>
          <p14:tracePt t="17670" x="5368925" y="3101975"/>
          <p14:tracePt t="17671" x="5357813" y="3101975"/>
          <p14:tracePt t="17672" x="5346700" y="3101975"/>
          <p14:tracePt t="17673" x="5322888" y="3101975"/>
          <p14:tracePt t="17674" x="5311775" y="3101975"/>
          <p14:tracePt t="17675" x="5289550" y="3101975"/>
          <p14:tracePt t="17676" x="5278438" y="3101975"/>
          <p14:tracePt t="17677" x="5256213" y="3101975"/>
          <p14:tracePt t="17679" x="5233988" y="3101975"/>
          <p14:tracePt t="17679" x="5210175" y="3101975"/>
          <p14:tracePt t="17680" x="5187950" y="3101975"/>
          <p14:tracePt t="17682" x="5165725" y="3101975"/>
          <p14:tracePt t="17683" x="5154613" y="3101975"/>
          <p14:tracePt t="17684" x="5132388" y="3101975"/>
          <p14:tracePt t="17685" x="5119688" y="3101975"/>
          <p14:tracePt t="17687" x="5108575" y="3101975"/>
          <p14:tracePt t="17687" x="5097463" y="3101975"/>
          <p14:tracePt t="17688" x="5075238" y="3101975"/>
          <p14:tracePt t="17689" x="5064125" y="3101975"/>
          <p14:tracePt t="17690" x="5041900" y="3101975"/>
          <p14:tracePt t="17691" x="5030788" y="3101975"/>
          <p14:tracePt t="17692" x="5019675" y="3101975"/>
          <p14:tracePt t="17693" x="4995863" y="3101975"/>
          <p14:tracePt t="17694" x="4984750" y="3101975"/>
          <p14:tracePt t="17695" x="4962525" y="3101975"/>
          <p14:tracePt t="17696" x="4951413" y="3101975"/>
          <p14:tracePt t="17697" x="4929188" y="3101975"/>
          <p14:tracePt t="17697" x="4918075" y="3101975"/>
          <p14:tracePt t="17699" x="4905375" y="3101975"/>
          <p14:tracePt t="17699" x="4894263" y="3101975"/>
          <p14:tracePt t="17700" x="4883150" y="3101975"/>
          <p14:tracePt t="17701" x="4860925" y="3101975"/>
          <p14:tracePt t="17704" x="4827588" y="3090863"/>
          <p14:tracePt t="17705" x="4816475" y="3090863"/>
          <p14:tracePt t="17706" x="4805363" y="3090863"/>
          <p14:tracePt t="17707" x="4792663" y="3090863"/>
          <p14:tracePt t="17708" x="4781550" y="3090863"/>
          <p14:tracePt t="17709" x="4770438" y="3090863"/>
          <p14:tracePt t="17710" x="4748213" y="3090863"/>
          <p14:tracePt t="17711" x="4737100" y="3090863"/>
          <p14:tracePt t="17712" x="4714875" y="3090863"/>
          <p14:tracePt t="17715" x="4691063" y="3090863"/>
          <p14:tracePt t="17716" x="4679950" y="3090863"/>
          <p14:tracePt t="17717" x="4668838" y="3079750"/>
          <p14:tracePt t="17717" x="4657725" y="3079750"/>
          <p14:tracePt t="17719" x="4635500" y="3079750"/>
          <p14:tracePt t="17721" x="4624388" y="3079750"/>
          <p14:tracePt t="17722" x="4613275" y="3079750"/>
          <p14:tracePt t="17723" x="4602163" y="3079750"/>
          <p14:tracePt t="17724" x="4578350" y="3079750"/>
          <p14:tracePt t="17726" x="4567238" y="3079750"/>
          <p14:tracePt t="17727" x="4556125" y="3079750"/>
          <p14:tracePt t="17729" x="4533900" y="3079750"/>
          <p14:tracePt t="17729" x="4522788" y="3079750"/>
          <p14:tracePt t="17730" x="4511675" y="3079750"/>
          <p14:tracePt t="17731" x="4489450" y="3079750"/>
          <p14:tracePt t="17733" x="4476750" y="3079750"/>
          <p14:tracePt t="17734" x="4454525" y="3079750"/>
          <p14:tracePt t="17738" x="4432300" y="3079750"/>
          <p14:tracePt t="17740" x="4421188" y="3079750"/>
          <p14:tracePt t="17741" x="4398963" y="3079750"/>
          <p14:tracePt t="17743" x="4387850" y="3079750"/>
          <p14:tracePt t="17744" x="4364038" y="3079750"/>
          <p14:tracePt t="17746" x="4352925" y="3068638"/>
          <p14:tracePt t="17748" x="4341813" y="3068638"/>
          <p14:tracePt t="17749" x="4330700" y="3068638"/>
          <p14:tracePt t="17750" x="4319588" y="3068638"/>
          <p14:tracePt t="17750" x="4308475" y="3068638"/>
          <p14:tracePt t="17754" x="4297363" y="3068638"/>
          <p14:tracePt t="17755" x="4286250" y="3068638"/>
          <p14:tracePt t="17755" x="4275138" y="3068638"/>
          <p14:tracePt t="17757" x="4264025" y="3068638"/>
          <p14:tracePt t="17759" x="4240213" y="3068638"/>
          <p14:tracePt t="17761" x="4229100" y="3068638"/>
          <p14:tracePt t="17763" x="4217988" y="3068638"/>
          <p14:tracePt t="17765" x="4195763" y="3068638"/>
          <p14:tracePt t="17765" x="4184650" y="3068638"/>
          <p14:tracePt t="17766" x="4173538" y="3068638"/>
          <p14:tracePt t="17767" x="4162425" y="3068638"/>
          <p14:tracePt t="17769" x="4149725" y="3079750"/>
          <p14:tracePt t="17772" x="4127500" y="3090863"/>
          <p14:tracePt t="17773" x="4116388" y="3090863"/>
          <p14:tracePt t="17774" x="4105275" y="3090863"/>
          <p14:tracePt t="17776" x="4083050" y="3090863"/>
          <p14:tracePt t="17778" x="4060825" y="3090863"/>
          <p14:tracePt t="17779" x="4049713" y="3090863"/>
          <p14:tracePt t="17782" x="4025900" y="3090863"/>
          <p14:tracePt t="17783" x="4014788" y="3090863"/>
          <p14:tracePt t="17784" x="4003675" y="3090863"/>
          <p14:tracePt t="17785" x="3992563" y="3090863"/>
          <p14:tracePt t="17787" x="3970338" y="3090863"/>
          <p14:tracePt t="17788" x="3959225" y="3090863"/>
          <p14:tracePt t="17789" x="3935413" y="3090863"/>
          <p14:tracePt t="17789" x="3924300" y="3101975"/>
          <p14:tracePt t="17791" x="3913188" y="3101975"/>
          <p14:tracePt t="17792" x="3902075" y="3101975"/>
          <p14:tracePt t="17792" x="3890963" y="3101975"/>
          <p14:tracePt t="17795" x="3868738" y="3101975"/>
          <p14:tracePt t="17796" x="3857625" y="3101975"/>
          <p14:tracePt t="17797" x="3846513" y="3101975"/>
          <p14:tracePt t="17797" x="3822700" y="3101975"/>
          <p14:tracePt t="17799" x="3811588" y="3101975"/>
          <p14:tracePt t="17800" x="3789363" y="3101975"/>
          <p14:tracePt t="17802" x="3778250" y="3101975"/>
          <p14:tracePt t="17803" x="3756025" y="3101975"/>
          <p14:tracePt t="17805" x="3733800" y="3101975"/>
          <p14:tracePt t="17805" x="3721100" y="3101975"/>
          <p14:tracePt t="17807" x="3709988" y="3101975"/>
          <p14:tracePt t="17809" x="3687763" y="3113088"/>
          <p14:tracePt t="17810" x="3676650" y="3113088"/>
          <p14:tracePt t="17811" x="3665538" y="3113088"/>
          <p14:tracePt t="17812" x="3654425" y="3113088"/>
          <p14:tracePt t="17813" x="3643313" y="3113088"/>
          <p14:tracePt t="17814" x="3632200" y="3113088"/>
          <p14:tracePt t="17815" x="3621088" y="3113088"/>
          <p14:tracePt t="17816" x="3608388" y="3113088"/>
          <p14:tracePt t="17817" x="3597275" y="3113088"/>
          <p14:tracePt t="17818" x="3586163" y="3113088"/>
          <p14:tracePt t="17820" x="3552825" y="3113088"/>
          <p14:tracePt t="17822" x="3541713" y="3113088"/>
          <p14:tracePt t="17823" x="3519488" y="3113088"/>
          <p14:tracePt t="17824" x="3508375" y="3113088"/>
          <p14:tracePt t="17825" x="3495675" y="3124200"/>
          <p14:tracePt t="17826" x="3484563" y="3124200"/>
          <p14:tracePt t="17829" x="3462338" y="3124200"/>
          <p14:tracePt t="17829" x="3451225" y="3124200"/>
          <p14:tracePt t="17830" x="3429000" y="3124200"/>
          <p14:tracePt t="17832" x="3417888" y="3124200"/>
          <p14:tracePt t="17832" x="3406775" y="3124200"/>
          <p14:tracePt t="17834" x="3394075" y="3124200"/>
          <p14:tracePt t="17837" x="3371850" y="3124200"/>
          <p14:tracePt t="17838" x="3360738" y="3124200"/>
          <p14:tracePt t="17839" x="3349625" y="3124200"/>
          <p14:tracePt t="17840" x="3338513" y="3124200"/>
          <p14:tracePt t="17840" x="3327400" y="3124200"/>
          <p14:tracePt t="17843" x="3305175" y="3124200"/>
          <p14:tracePt t="17845" x="3294063" y="3124200"/>
          <p14:tracePt t="17846" x="3281363" y="3124200"/>
          <p14:tracePt t="17847" x="3270250" y="3124200"/>
          <p14:tracePt t="17848" x="3248025" y="3124200"/>
          <p14:tracePt t="17850" x="3236913" y="3124200"/>
          <p14:tracePt t="17852" x="3225800" y="3124200"/>
          <p14:tracePt t="17853" x="3214688" y="3124200"/>
          <p14:tracePt t="17854" x="3203575" y="3124200"/>
          <p14:tracePt t="17855" x="3192463" y="3124200"/>
          <p14:tracePt t="17857" x="3179763" y="3124200"/>
          <p14:tracePt t="17858" x="3157538" y="3124200"/>
          <p14:tracePt t="17861" x="3146425" y="3124200"/>
          <p14:tracePt t="17861" x="3135313" y="3124200"/>
          <p14:tracePt t="17862" x="3124200" y="3124200"/>
          <p14:tracePt t="17864" x="3113088" y="3124200"/>
          <p14:tracePt t="17865" x="3101975" y="3124200"/>
          <p14:tracePt t="17868" x="3090863" y="3124200"/>
          <p14:tracePt t="17869" x="3079750" y="3124200"/>
          <p14:tracePt t="17870" x="3055938" y="3124200"/>
          <p14:tracePt t="17871" x="3044825" y="3124200"/>
          <p14:tracePt t="17872" x="3033713" y="3124200"/>
          <p14:tracePt t="17874" x="3022600" y="3124200"/>
          <p14:tracePt t="17876" x="3011488" y="3124200"/>
          <p14:tracePt t="17877" x="3000375" y="3124200"/>
          <p14:tracePt t="17878" x="2989263" y="3124200"/>
          <p14:tracePt t="17879" x="2978150" y="3124200"/>
          <p14:tracePt t="17879" x="2965450" y="3124200"/>
          <p14:tracePt t="17880" x="2954338" y="3124200"/>
          <p14:tracePt t="17882" x="2954338" y="3113088"/>
          <p14:tracePt t="17882" x="2943225" y="3113088"/>
          <p14:tracePt t="17883" x="2932113" y="3113088"/>
          <p14:tracePt t="17885" x="2921000" y="3113088"/>
          <p14:tracePt t="17886" x="2909888" y="3113088"/>
          <p14:tracePt t="17888" x="2887663" y="3113088"/>
          <p14:tracePt t="17890" x="2876550" y="3113088"/>
          <p14:tracePt t="17891" x="2865438" y="3113088"/>
          <p14:tracePt t="17892" x="2852738" y="3113088"/>
          <p14:tracePt t="17893" x="2841625" y="3113088"/>
          <p14:tracePt t="17894" x="2830513" y="3113088"/>
          <p14:tracePt t="17895" x="2819400" y="3113088"/>
          <p14:tracePt t="17896" x="2808288" y="3113088"/>
          <p14:tracePt t="17898" x="2797175" y="3113088"/>
          <p14:tracePt t="17899" x="2786063" y="3113088"/>
          <p14:tracePt t="17899" x="2774950" y="3113088"/>
          <p14:tracePt t="17901" x="2763838" y="3113088"/>
          <p14:tracePt t="17902" x="2752725" y="3101975"/>
          <p14:tracePt t="17903" x="2740025" y="3101975"/>
          <p14:tracePt t="17905" x="2717800" y="3101975"/>
          <p14:tracePt t="17906" x="2706688" y="3101975"/>
          <p14:tracePt t="17907" x="2695575" y="3101975"/>
          <p14:tracePt t="17907" x="2684463" y="3101975"/>
          <p14:tracePt t="17909" x="2673350" y="3101975"/>
          <p14:tracePt t="17910" x="2662238" y="3101975"/>
          <p14:tracePt t="17911" x="2651125" y="3101975"/>
          <p14:tracePt t="17912" x="2638425" y="3101975"/>
          <p14:tracePt t="17912" x="2627313" y="3101975"/>
          <p14:tracePt t="17913" x="2616200" y="3101975"/>
          <p14:tracePt t="17915" x="2605088" y="3101975"/>
          <p14:tracePt t="17916" x="2593975" y="3101975"/>
          <p14:tracePt t="17916" x="2582863" y="3101975"/>
          <p14:tracePt t="17918" x="2571750" y="3101975"/>
          <p14:tracePt t="17920" x="2560638" y="3101975"/>
          <p14:tracePt t="17920" x="2549525" y="3101975"/>
          <p14:tracePt t="17921" x="2538413" y="3101975"/>
          <p14:tracePt t="17922" x="2525713" y="3101975"/>
          <p14:tracePt t="17923" x="2503488" y="3101975"/>
          <p14:tracePt t="17925" x="2492375" y="3101975"/>
          <p14:tracePt t="17926" x="2481263" y="3101975"/>
          <p14:tracePt t="17927" x="2470150" y="3101975"/>
          <p14:tracePt t="17928" x="2459038" y="3101975"/>
          <p14:tracePt t="17929" x="2436813" y="3101975"/>
          <p14:tracePt t="17931" x="2424113" y="3101975"/>
          <p14:tracePt t="17932" x="2413000" y="3101975"/>
          <p14:tracePt t="17933" x="2390775" y="3101975"/>
          <p14:tracePt t="17934" x="2379663" y="3101975"/>
          <p14:tracePt t="17937" x="2346325" y="3101975"/>
          <p14:tracePt t="17939" x="2335213" y="3101975"/>
          <p14:tracePt t="17940" x="2311400" y="3101975"/>
          <p14:tracePt t="17942" x="2289175" y="3101975"/>
          <p14:tracePt t="17944" x="2266950" y="3113088"/>
          <p14:tracePt t="17945" x="2255838" y="3113088"/>
          <p14:tracePt t="17946" x="2244725" y="3113088"/>
          <p14:tracePt t="17947" x="2233613" y="3113088"/>
          <p14:tracePt t="17949" x="2222500" y="3113088"/>
          <p14:tracePt t="17949" x="2209800" y="3113088"/>
          <p14:tracePt t="17951" x="2187575" y="3113088"/>
          <p14:tracePt t="17951" x="2176463" y="3113088"/>
          <p14:tracePt t="17953" x="2165350" y="3113088"/>
          <p14:tracePt t="17954" x="2154238" y="3113088"/>
          <p14:tracePt t="17956" x="2143125" y="3124200"/>
          <p14:tracePt t="17957" x="2132013" y="3124200"/>
          <p14:tracePt t="17958" x="2109788" y="3124200"/>
          <p14:tracePt t="17959" x="2097088" y="3124200"/>
          <p14:tracePt t="17961" x="2074863" y="3124200"/>
          <p14:tracePt t="17963" x="2052638" y="3124200"/>
          <p14:tracePt t="17965" x="2041525" y="3124200"/>
          <p14:tracePt t="17965" x="2030413" y="3124200"/>
          <p14:tracePt t="17966" x="2019300" y="3124200"/>
          <p14:tracePt t="17968" x="2008188" y="3124200"/>
          <p14:tracePt t="17972" x="1973263" y="3124200"/>
          <p14:tracePt t="17973" x="1962150" y="3124200"/>
          <p14:tracePt t="17973" x="1951038" y="3135313"/>
          <p14:tracePt t="17975" x="1939925" y="3135313"/>
          <p14:tracePt t="17976" x="1928813" y="3135313"/>
          <p14:tracePt t="17978" x="1917700" y="3135313"/>
          <p14:tracePt t="17978" x="1906588" y="3135313"/>
          <p14:tracePt t="17980" x="1895475" y="3135313"/>
          <p14:tracePt t="17980" x="1882775" y="3135313"/>
          <p14:tracePt t="17982" x="1871663" y="3135313"/>
          <p14:tracePt t="17984" x="1849438" y="3135313"/>
          <p14:tracePt t="17987" x="1827213" y="3146425"/>
          <p14:tracePt t="17988" x="1804988" y="3146425"/>
          <p14:tracePt t="17990" x="1793875" y="3146425"/>
          <p14:tracePt t="17991" x="1782763" y="3146425"/>
          <p14:tracePt t="17993" x="1770063" y="3146425"/>
          <p14:tracePt t="17994" x="1758950" y="3146425"/>
          <p14:tracePt t="17995" x="1747838" y="3146425"/>
          <p14:tracePt t="17995" x="1736725" y="3146425"/>
          <p14:tracePt t="17996" x="1725613" y="3146425"/>
          <p14:tracePt t="17998" x="1714500" y="3146425"/>
          <p14:tracePt t="18001" x="1692275" y="3146425"/>
          <p14:tracePt t="18003" x="1681163" y="3146425"/>
          <p14:tracePt t="18004" x="1668463" y="3146425"/>
          <p14:tracePt t="18005" x="1657350" y="3146425"/>
          <p14:tracePt t="18006" x="1646238" y="3146425"/>
          <p14:tracePt t="18009" x="1635125" y="3146425"/>
          <p14:tracePt t="18010" x="1624013" y="3146425"/>
          <p14:tracePt t="18012" x="1612900" y="3146425"/>
          <p14:tracePt t="18012" x="1601788" y="3146425"/>
          <p14:tracePt t="18013" x="1590675" y="3146425"/>
          <p14:tracePt t="18015" x="1579563" y="3146425"/>
          <p14:tracePt t="18017" x="1568450" y="3146425"/>
          <p14:tracePt t="18020" x="1555750" y="3146425"/>
          <p14:tracePt t="18021" x="1544638" y="3146425"/>
          <p14:tracePt t="18022" x="1533525" y="3146425"/>
          <p14:tracePt t="18026" x="1511300" y="3146425"/>
          <p14:tracePt t="18031" x="1500188" y="3135313"/>
          <p14:tracePt t="18033" x="1489075" y="3135313"/>
          <p14:tracePt t="18034" x="1477963" y="3135313"/>
          <p14:tracePt t="18039" x="1466850" y="3135313"/>
          <p14:tracePt t="18042" x="1454150" y="3135313"/>
          <p14:tracePt t="18049" x="1443038" y="3135313"/>
          <p14:tracePt t="18079" x="1431925" y="3135313"/>
          <p14:tracePt t="18086" x="1420813" y="3135313"/>
          <p14:tracePt t="18184" x="1431925" y="3135313"/>
          <p14:tracePt t="18188" x="1443038" y="3135313"/>
          <p14:tracePt t="18190" x="1454150" y="3135313"/>
          <p14:tracePt t="18191" x="1466850" y="3135313"/>
          <p14:tracePt t="18192" x="1489075" y="3135313"/>
          <p14:tracePt t="18194" x="1500188" y="3135313"/>
          <p14:tracePt t="18195" x="1511300" y="3135313"/>
          <p14:tracePt t="18197" x="1522413" y="3135313"/>
          <p14:tracePt t="18198" x="1533525" y="3135313"/>
          <p14:tracePt t="18198" x="1544638" y="3135313"/>
          <p14:tracePt t="18200" x="1555750" y="3135313"/>
          <p14:tracePt t="18201" x="1568450" y="3135313"/>
          <p14:tracePt t="18202" x="1590675" y="3135313"/>
          <p14:tracePt t="18204" x="1601788" y="3135313"/>
          <p14:tracePt t="18205" x="1612900" y="3135313"/>
          <p14:tracePt t="18206" x="1624013" y="3135313"/>
          <p14:tracePt t="18207" x="1635125" y="3124200"/>
          <p14:tracePt t="18208" x="1657350" y="3124200"/>
          <p14:tracePt t="18210" x="1668463" y="3124200"/>
          <p14:tracePt t="18211" x="1681163" y="3124200"/>
          <p14:tracePt t="18212" x="1692275" y="3124200"/>
          <p14:tracePt t="18213" x="1714500" y="3124200"/>
          <p14:tracePt t="18214" x="1725613" y="3124200"/>
          <p14:tracePt t="18215" x="1736725" y="3124200"/>
          <p14:tracePt t="18217" x="1747838" y="3124200"/>
          <p14:tracePt t="18218" x="1770063" y="3124200"/>
          <p14:tracePt t="18220" x="1782763" y="3124200"/>
          <p14:tracePt t="18220" x="1804988" y="3124200"/>
          <p14:tracePt t="18221" x="1816100" y="3124200"/>
          <p14:tracePt t="18222" x="1827213" y="3124200"/>
          <p14:tracePt t="18223" x="1838325" y="3124200"/>
          <p14:tracePt t="18224" x="1849438" y="3124200"/>
          <p14:tracePt t="18226" x="1882775" y="3124200"/>
          <p14:tracePt t="18228" x="1906588" y="3124200"/>
          <p14:tracePt t="18229" x="1928813" y="3124200"/>
          <p14:tracePt t="18231" x="1951038" y="3124200"/>
          <p14:tracePt t="18231" x="1962150" y="3124200"/>
          <p14:tracePt t="18232" x="1973263" y="3124200"/>
          <p14:tracePt t="18233" x="1997075" y="3124200"/>
          <p14:tracePt t="18235" x="2019300" y="3124200"/>
          <p14:tracePt t="18237" x="2041525" y="3124200"/>
          <p14:tracePt t="18238" x="2063750" y="3124200"/>
          <p14:tracePt t="18239" x="2074863" y="3124200"/>
          <p14:tracePt t="18239" x="2097088" y="3124200"/>
          <p14:tracePt t="18241" x="2109788" y="3124200"/>
          <p14:tracePt t="18242" x="2132013" y="3124200"/>
          <p14:tracePt t="18243" x="2154238" y="3124200"/>
          <p14:tracePt t="18245" x="2176463" y="3135313"/>
          <p14:tracePt t="18245" x="2187575" y="3135313"/>
          <p14:tracePt t="18247" x="2198688" y="3135313"/>
          <p14:tracePt t="18248" x="2222500" y="3135313"/>
          <p14:tracePt t="18248" x="2233613" y="3135313"/>
          <p14:tracePt t="18249" x="2255838" y="3146425"/>
          <p14:tracePt t="18252" x="2278063" y="3146425"/>
          <p14:tracePt t="18253" x="2289175" y="3146425"/>
          <p14:tracePt t="18254" x="2300288" y="3157538"/>
          <p14:tracePt t="18254" x="2324100" y="3170238"/>
          <p14:tracePt t="18256" x="2346325" y="3170238"/>
          <p14:tracePt t="18257" x="2357438" y="3170238"/>
          <p14:tracePt t="18258" x="2368550" y="3170238"/>
          <p14:tracePt t="18259" x="2379663" y="3181350"/>
          <p14:tracePt t="18260" x="2401888" y="3181350"/>
          <p14:tracePt t="18261" x="2413000" y="3181350"/>
          <p14:tracePt t="18262" x="2424113" y="3181350"/>
          <p14:tracePt t="18262" x="2447925" y="3192463"/>
          <p14:tracePt t="18264" x="2459038" y="3192463"/>
          <p14:tracePt t="18265" x="2459038" y="3203575"/>
          <p14:tracePt t="18266" x="2481263" y="3203575"/>
          <p14:tracePt t="18266" x="2492375" y="3203575"/>
          <p14:tracePt t="18268" x="2503488" y="3214688"/>
          <p14:tracePt t="18269" x="2514600" y="3214688"/>
          <p14:tracePt t="18271" x="2538413" y="3214688"/>
          <p14:tracePt t="18272" x="2549525" y="3214688"/>
          <p14:tracePt t="18273" x="2560638" y="3214688"/>
          <p14:tracePt t="18274" x="2582863" y="3214688"/>
          <p14:tracePt t="18275" x="2582863" y="3225800"/>
          <p14:tracePt t="18276" x="2605088" y="3225800"/>
          <p14:tracePt t="18277" x="2616200" y="3225800"/>
          <p14:tracePt t="18278" x="2616200" y="3236913"/>
          <p14:tracePt t="18278" x="2627313" y="3236913"/>
          <p14:tracePt t="18279" x="2638425" y="3236913"/>
          <p14:tracePt t="18280" x="2651125" y="3248025"/>
          <p14:tracePt t="18281" x="2662238" y="3248025"/>
          <p14:tracePt t="18282" x="2662238" y="3259138"/>
          <p14:tracePt t="18283" x="2684463" y="3259138"/>
          <p14:tracePt t="18286" x="2695575" y="3259138"/>
          <p14:tracePt t="18287" x="2695575" y="3271838"/>
          <p14:tracePt t="18288" x="2706688" y="3271838"/>
          <p14:tracePt t="18289" x="2728913" y="3271838"/>
          <p14:tracePt t="18291" x="2728913" y="3282950"/>
          <p14:tracePt t="18292" x="2752725" y="3282950"/>
          <p14:tracePt t="18293" x="2763838" y="3282950"/>
          <p14:tracePt t="18294" x="2774950" y="3282950"/>
          <p14:tracePt t="18297" x="2786063" y="3282950"/>
          <p14:tracePt t="18297" x="2797175" y="3294063"/>
          <p14:tracePt t="18298" x="2808288" y="3294063"/>
          <p14:tracePt t="18299" x="2819400" y="3294063"/>
          <p14:tracePt t="18302" x="2841625" y="3305175"/>
          <p14:tracePt t="18304" x="2852738" y="3305175"/>
          <p14:tracePt t="18305" x="2852738" y="3316288"/>
          <p14:tracePt t="18306" x="2865438" y="3316288"/>
          <p14:tracePt t="18308" x="2887663" y="3316288"/>
          <p14:tracePt t="18309" x="2898775" y="3316288"/>
          <p14:tracePt t="18311" x="2909888" y="3327400"/>
          <p14:tracePt t="18313" x="2932113" y="3327400"/>
          <p14:tracePt t="18317" x="2943225" y="3338513"/>
          <p14:tracePt t="18318" x="2965450" y="3338513"/>
          <p14:tracePt t="18321" x="2978150" y="3349625"/>
          <p14:tracePt t="18322" x="2989263" y="3349625"/>
          <p14:tracePt t="18324" x="3000375" y="3349625"/>
          <p14:tracePt t="18325" x="3011488" y="3360738"/>
          <p14:tracePt t="18327" x="3022600" y="3360738"/>
          <p14:tracePt t="18329" x="3033713" y="3360738"/>
          <p14:tracePt t="18330" x="3044825" y="3360738"/>
          <p14:tracePt t="18332" x="3055938" y="3360738"/>
          <p14:tracePt t="18333" x="3067050" y="3360738"/>
          <p14:tracePt t="18336" x="3079750" y="3360738"/>
          <p14:tracePt t="18340" x="3090863" y="3360738"/>
          <p14:tracePt t="18341" x="3101975" y="3360738"/>
          <p14:tracePt t="18343" x="3113088" y="3360738"/>
          <p14:tracePt t="18345" x="3124200" y="3360738"/>
          <p14:tracePt t="18347" x="3135313" y="3360738"/>
          <p14:tracePt t="18349" x="3146425" y="3360738"/>
          <p14:tracePt t="18353" x="3157538" y="3360738"/>
          <p14:tracePt t="18355" x="3168650" y="3360738"/>
          <p14:tracePt t="18356" x="3179763" y="3360738"/>
          <p14:tracePt t="18358" x="3192463" y="3360738"/>
          <p14:tracePt t="18361" x="3203575" y="3360738"/>
          <p14:tracePt t="18362" x="3214688" y="3360738"/>
          <p14:tracePt t="18368" x="3225800" y="3360738"/>
          <p14:tracePt t="18370" x="3236913" y="3360738"/>
          <p14:tracePt t="18377" x="3259138" y="3360738"/>
          <p14:tracePt t="18381" x="3259138" y="3349625"/>
          <p14:tracePt t="18383" x="3270250" y="3349625"/>
          <p14:tracePt t="18386" x="3281363" y="3349625"/>
          <p14:tracePt t="18388" x="3294063" y="3349625"/>
          <p14:tracePt t="18396" x="3316288" y="3349625"/>
          <p14:tracePt t="18397" x="3316288" y="3338513"/>
          <p14:tracePt t="18400" x="3327400" y="3338513"/>
          <p14:tracePt t="18403" x="3338513" y="3327400"/>
          <p14:tracePt t="18410" x="3349625" y="3327400"/>
          <p14:tracePt t="18414" x="3360738" y="3316288"/>
          <p14:tracePt t="18420" x="3371850" y="3316288"/>
          <p14:tracePt t="18422" x="3371850" y="3305175"/>
          <p14:tracePt t="18427" x="3382963" y="3305175"/>
          <p14:tracePt t="18429" x="3394075" y="3305175"/>
          <p14:tracePt t="18438" x="3406775" y="3305175"/>
          <p14:tracePt t="18444" x="3417888" y="3305175"/>
          <p14:tracePt t="18448" x="3417888" y="3294063"/>
          <p14:tracePt t="18452" x="3429000" y="3294063"/>
          <p14:tracePt t="18556" x="3440113" y="3294063"/>
          <p14:tracePt t="18559" x="3451225" y="3294063"/>
          <p14:tracePt t="18561" x="3462338" y="3294063"/>
          <p14:tracePt t="18565" x="3473450" y="3294063"/>
          <p14:tracePt t="18567" x="3484563" y="3294063"/>
          <p14:tracePt t="18569" x="3495675" y="3294063"/>
          <p14:tracePt t="18573" x="3508375" y="3294063"/>
          <p14:tracePt t="18575" x="3519488" y="3294063"/>
          <p14:tracePt t="18577" x="3530600" y="3294063"/>
          <p14:tracePt t="18579" x="3541713" y="3294063"/>
          <p14:tracePt t="18579" x="3552825" y="3294063"/>
          <p14:tracePt t="18581" x="3563938" y="3294063"/>
          <p14:tracePt t="18585" x="3575050" y="3294063"/>
          <p14:tracePt t="18586" x="3586163" y="3294063"/>
          <p14:tracePt t="18587" x="3597275" y="3294063"/>
          <p14:tracePt t="18589" x="3608388" y="3294063"/>
          <p14:tracePt t="18590" x="3621088" y="3294063"/>
          <p14:tracePt t="18594" x="3632200" y="3294063"/>
          <p14:tracePt t="18595" x="3643313" y="3294063"/>
          <p14:tracePt t="18596" x="3654425" y="3294063"/>
          <p14:tracePt t="18597" x="3665538" y="3294063"/>
          <p14:tracePt t="18599" x="3676650" y="3294063"/>
          <p14:tracePt t="18599" x="3687763" y="3294063"/>
          <p14:tracePt t="18603" x="3698875" y="3294063"/>
          <p14:tracePt t="18604" x="3721100" y="3294063"/>
          <p14:tracePt t="18606" x="3733800" y="3294063"/>
          <p14:tracePt t="18607" x="3744913" y="3294063"/>
          <p14:tracePt t="18607" x="3756025" y="3294063"/>
          <p14:tracePt t="18610" x="3778250" y="3294063"/>
          <p14:tracePt t="18613" x="3789363" y="3294063"/>
          <p14:tracePt t="18614" x="3800475" y="3294063"/>
          <p14:tracePt t="18615" x="3811588" y="3294063"/>
          <p14:tracePt t="18616" x="3822700" y="3294063"/>
          <p14:tracePt t="18616" x="3835400" y="3294063"/>
          <p14:tracePt t="18618" x="3846513" y="3294063"/>
          <p14:tracePt t="18620" x="3857625" y="3294063"/>
          <p14:tracePt t="18620" x="3868738" y="3294063"/>
          <p14:tracePt t="18622" x="3879850" y="3294063"/>
          <p14:tracePt t="18623" x="3890963" y="3294063"/>
          <p14:tracePt t="18623" x="3902075" y="3294063"/>
          <p14:tracePt t="18625" x="3913188" y="3294063"/>
          <p14:tracePt t="18627" x="3924300" y="3294063"/>
          <p14:tracePt t="18628" x="3935413" y="3294063"/>
          <p14:tracePt t="18629" x="3948113" y="3294063"/>
          <p14:tracePt t="18630" x="3959225" y="3294063"/>
          <p14:tracePt t="18630" x="3970338" y="3294063"/>
          <p14:tracePt t="18633" x="3981450" y="3294063"/>
          <p14:tracePt t="18633" x="3981450" y="3305175"/>
          <p14:tracePt t="18635" x="4003675" y="3305175"/>
          <p14:tracePt t="18636" x="4014788" y="3305175"/>
          <p14:tracePt t="18638" x="4025900" y="3316288"/>
          <p14:tracePt t="18639" x="4037013" y="3316288"/>
          <p14:tracePt t="18640" x="4049713" y="3316288"/>
          <p14:tracePt t="18643" x="4071938" y="3316288"/>
          <p14:tracePt t="18644" x="4083050" y="3316288"/>
          <p14:tracePt t="18644" x="4094163" y="3316288"/>
          <p14:tracePt t="18646" x="4105275" y="3316288"/>
          <p14:tracePt t="18647" x="4116388" y="3316288"/>
          <p14:tracePt t="18648" x="4116388" y="3327400"/>
          <p14:tracePt t="18650" x="4127500" y="3327400"/>
          <p14:tracePt t="18651" x="4138613" y="3327400"/>
          <p14:tracePt t="18653" x="4162425" y="3327400"/>
          <p14:tracePt t="18655" x="4162425" y="3338513"/>
          <p14:tracePt t="18656" x="4184650" y="3338513"/>
          <p14:tracePt t="18657" x="4195763" y="3338513"/>
          <p14:tracePt t="18660" x="4195763" y="3349625"/>
          <p14:tracePt t="18661" x="4206875" y="3349625"/>
          <p14:tracePt t="18663" x="4217988" y="3349625"/>
          <p14:tracePt t="18665" x="4229100" y="3349625"/>
          <p14:tracePt t="18666" x="4229100" y="3360738"/>
          <p14:tracePt t="18666" x="4240213" y="3360738"/>
          <p14:tracePt t="18667" x="4251325" y="3360738"/>
          <p14:tracePt t="18671" x="4264025" y="3360738"/>
          <p14:tracePt t="18675" x="4275138" y="3360738"/>
          <p14:tracePt t="18679" x="4275138" y="3371850"/>
          <p14:tracePt t="18679" x="4286250" y="3371850"/>
          <p14:tracePt t="18683" x="4297363" y="3371850"/>
          <p14:tracePt t="18684" x="4297363" y="3384550"/>
          <p14:tracePt t="18690" x="4308475" y="3384550"/>
          <p14:tracePt t="18696" x="4319588" y="3384550"/>
          <p14:tracePt t="18700" x="4319588" y="3395663"/>
          <p14:tracePt t="18702" x="4330700" y="3395663"/>
          <p14:tracePt t="18705" x="4330700" y="3406775"/>
          <p14:tracePt t="18711" x="4330700" y="3417888"/>
          <p14:tracePt t="18718" x="4341813" y="3417888"/>
          <p14:tracePt t="18721" x="4341813" y="3429000"/>
          <p14:tracePt t="18723" x="4352925" y="3429000"/>
          <p14:tracePt t="18727" x="4352925" y="3440113"/>
          <p14:tracePt t="18731" x="4364038" y="3440113"/>
          <p14:tracePt t="18743" x="4376738" y="3440113"/>
          <p14:tracePt t="18749" x="4376738" y="3451225"/>
          <p14:tracePt t="18914" x="4387850" y="3440113"/>
          <p14:tracePt t="18917" x="4387850" y="3429000"/>
          <p14:tracePt t="18918" x="4387850" y="3417888"/>
          <p14:tracePt t="18921" x="4387850" y="3406775"/>
          <p14:tracePt t="18923" x="4387850" y="3395663"/>
          <p14:tracePt t="18925" x="4387850" y="3384550"/>
          <p14:tracePt t="18927" x="4398963" y="3384550"/>
          <p14:tracePt t="18928" x="4398963" y="3371850"/>
          <p14:tracePt t="18934" x="4398963" y="3360738"/>
          <p14:tracePt t="18937" x="4398963" y="3349625"/>
          <p14:tracePt t="18942" x="4398963" y="3338513"/>
          <p14:tracePt t="18946" x="4398963" y="3327400"/>
          <p14:tracePt t="18948" x="4398963" y="3316288"/>
          <p14:tracePt t="18960" x="4398963" y="3305175"/>
          <p14:tracePt t="19006" x="4398963" y="3294063"/>
          <p14:tracePt t="19008" x="4398963" y="3282950"/>
          <p14:tracePt t="19015" x="4398963" y="3271838"/>
          <p14:tracePt t="19022" x="4398963" y="3259138"/>
          <p14:tracePt t="19031" x="4398963" y="3248025"/>
          <p14:tracePt t="19148" x="4398963" y="3236913"/>
          <p14:tracePt t="19150" x="4398963" y="3225800"/>
          <p14:tracePt t="19155" x="4398963" y="3214688"/>
          <p14:tracePt t="19158" x="4398963" y="3203575"/>
          <p14:tracePt t="19159" x="4410075" y="3192463"/>
          <p14:tracePt t="19164" x="4410075" y="3181350"/>
          <p14:tracePt t="19166" x="4421188" y="3181350"/>
          <p14:tracePt t="19175" x="4421188" y="3170238"/>
          <p14:tracePt t="19183" x="4421188" y="3157538"/>
          <p14:tracePt t="19185" x="4432300" y="3157538"/>
          <p14:tracePt t="19187" x="4432300" y="3146425"/>
          <p14:tracePt t="19190" x="4432300" y="3135313"/>
          <p14:tracePt t="19201" x="4432300" y="3124200"/>
          <p14:tracePt t="19206" x="4443413" y="3124200"/>
          <p14:tracePt t="20446" x="4454525" y="3124200"/>
          <p14:tracePt t="20449" x="4465638" y="3124200"/>
          <p14:tracePt t="20451" x="4476750" y="3124200"/>
          <p14:tracePt t="20453" x="4500563" y="3124200"/>
          <p14:tracePt t="20455" x="4511675" y="3124200"/>
          <p14:tracePt t="20456" x="4522788" y="3124200"/>
          <p14:tracePt t="20457" x="4533900" y="3124200"/>
          <p14:tracePt t="20460" x="4545013" y="3124200"/>
          <p14:tracePt t="20461" x="4556125" y="3124200"/>
          <p14:tracePt t="20462" x="4567238" y="3124200"/>
          <p14:tracePt t="20464" x="4591050" y="3124200"/>
          <p14:tracePt t="20465" x="4591050" y="3135313"/>
          <p14:tracePt t="20466" x="4602163" y="3135313"/>
          <p14:tracePt t="20468" x="4613275" y="3135313"/>
          <p14:tracePt t="20469" x="4624388" y="3135313"/>
          <p14:tracePt t="20471" x="4646613" y="3135313"/>
          <p14:tracePt t="20473" x="4657725" y="3135313"/>
          <p14:tracePt t="20474" x="4668838" y="3146425"/>
          <p14:tracePt t="20475" x="4679950" y="3146425"/>
          <p14:tracePt t="20476" x="4691063" y="3146425"/>
          <p14:tracePt t="20479" x="4703763" y="3146425"/>
          <p14:tracePt t="20480" x="4714875" y="3146425"/>
          <p14:tracePt t="20482" x="4725988" y="3146425"/>
          <p14:tracePt t="20483" x="4737100" y="3146425"/>
          <p14:tracePt t="20484" x="4737100" y="3157538"/>
          <p14:tracePt t="20485" x="4748213" y="3157538"/>
          <p14:tracePt t="20488" x="4759325" y="3157538"/>
          <p14:tracePt t="20489" x="4770438" y="3157538"/>
          <p14:tracePt t="20491" x="4781550" y="3157538"/>
          <p14:tracePt t="20493" x="4792663" y="3157538"/>
          <p14:tracePt t="20495" x="4805363" y="3157538"/>
          <p14:tracePt t="20497" x="4816475" y="3157538"/>
          <p14:tracePt t="20500" x="4827588" y="3157538"/>
          <p14:tracePt t="20502" x="4838700" y="3157538"/>
          <p14:tracePt t="20503" x="4849813" y="3157538"/>
          <p14:tracePt t="20504" x="4860925" y="3157538"/>
          <p14:tracePt t="20506" x="4872038" y="3157538"/>
          <p14:tracePt t="20506" x="4872038" y="3170238"/>
          <p14:tracePt t="20510" x="4883150" y="3170238"/>
          <p14:tracePt t="20511" x="4894263" y="3170238"/>
          <p14:tracePt t="20511" x="4918075" y="3170238"/>
          <p14:tracePt t="20516" x="4940300" y="3170238"/>
          <p14:tracePt t="20517" x="4951413" y="3181350"/>
          <p14:tracePt t="20519" x="4962525" y="3181350"/>
          <p14:tracePt t="20520" x="4973638" y="3181350"/>
          <p14:tracePt t="20522" x="4984750" y="3181350"/>
          <p14:tracePt t="20523" x="4995863" y="3181350"/>
          <p14:tracePt t="20524" x="5006975" y="3181350"/>
          <p14:tracePt t="20525" x="5006975" y="3192463"/>
          <p14:tracePt t="20526" x="5019675" y="3203575"/>
          <p14:tracePt t="20527" x="5030788" y="3203575"/>
          <p14:tracePt t="20529" x="5041900" y="3203575"/>
          <p14:tracePt t="20530" x="5041900" y="3214688"/>
          <p14:tracePt t="20531" x="5064125" y="3214688"/>
          <p14:tracePt t="20532" x="5064125" y="3225800"/>
          <p14:tracePt t="20532" x="5075238" y="3225800"/>
          <p14:tracePt t="20534" x="5097463" y="3225800"/>
          <p14:tracePt t="20535" x="5108575" y="3225800"/>
          <p14:tracePt t="20537" x="5132388" y="3236913"/>
          <p14:tracePt t="20538" x="5143500" y="3236913"/>
          <p14:tracePt t="20540" x="5154613" y="3248025"/>
          <p14:tracePt t="20541" x="5176838" y="3248025"/>
          <p14:tracePt t="20542" x="5187950" y="3248025"/>
          <p14:tracePt t="20543" x="5199063" y="3259138"/>
          <p14:tracePt t="20544" x="5210175" y="3271838"/>
          <p14:tracePt t="20545" x="5245100" y="3282950"/>
          <p14:tracePt t="20547" x="5256213" y="3294063"/>
          <p14:tracePt t="20549" x="5278438" y="3294063"/>
          <p14:tracePt t="20550" x="5289550" y="3305175"/>
          <p14:tracePt t="20551" x="5311775" y="3316288"/>
          <p14:tracePt t="20551" x="5322888" y="3316288"/>
          <p14:tracePt t="20553" x="5334000" y="3316288"/>
          <p14:tracePt t="20554" x="5334000" y="3327400"/>
          <p14:tracePt t="20555" x="5357813" y="3338513"/>
          <p14:tracePt t="20556" x="5368925" y="3338513"/>
          <p14:tracePt t="20556" x="5380038" y="3338513"/>
          <p14:tracePt t="20557" x="5402263" y="3338513"/>
          <p14:tracePt t="20559" x="5402263" y="3349625"/>
          <p14:tracePt t="20560" x="5424488" y="3349625"/>
          <p14:tracePt t="20561" x="5435600" y="3349625"/>
          <p14:tracePt t="20562" x="5435600" y="3360738"/>
          <p14:tracePt t="20563" x="5446713" y="3360738"/>
          <p14:tracePt t="20564" x="5470525" y="3371850"/>
          <p14:tracePt t="20565" x="5492750" y="3384550"/>
          <p14:tracePt t="20567" x="5503863" y="3384550"/>
          <p14:tracePt t="20568" x="5503863" y="3395663"/>
          <p14:tracePt t="20570" x="5526088" y="3406775"/>
          <p14:tracePt t="20571" x="5537200" y="3406775"/>
          <p14:tracePt t="20572" x="5561013" y="3417888"/>
          <p14:tracePt t="20574" x="5561013" y="3429000"/>
          <p14:tracePt t="20575" x="5583238" y="3429000"/>
          <p14:tracePt t="20577" x="5605463" y="3429000"/>
          <p14:tracePt t="20577" x="5616575" y="3429000"/>
          <p14:tracePt t="20579" x="5616575" y="3440113"/>
          <p14:tracePt t="20580" x="5627688" y="3440113"/>
          <p14:tracePt t="20581" x="5638800" y="3451225"/>
          <p14:tracePt t="20583" x="5661025" y="3462338"/>
          <p14:tracePt t="20584" x="5673725" y="3462338"/>
          <p14:tracePt t="20585" x="5684838" y="3473450"/>
          <p14:tracePt t="20586" x="5695950" y="3473450"/>
          <p14:tracePt t="20587" x="5707063" y="3486150"/>
          <p14:tracePt t="20588" x="5718175" y="3486150"/>
          <p14:tracePt t="20589" x="5718175" y="3497263"/>
          <p14:tracePt t="20590" x="5729288" y="3508375"/>
          <p14:tracePt t="20591" x="5740400" y="3508375"/>
          <p14:tracePt t="20592" x="5751513" y="3508375"/>
          <p14:tracePt t="20593" x="5762625" y="3508375"/>
          <p14:tracePt t="20595" x="5786438" y="3519488"/>
          <p14:tracePt t="20596" x="5797550" y="3530600"/>
          <p14:tracePt t="20598" x="5808663" y="3541713"/>
          <p14:tracePt t="20600" x="5819775" y="3541713"/>
          <p14:tracePt t="20601" x="5830888" y="3552825"/>
          <p14:tracePt t="20602" x="5842000" y="3552825"/>
          <p14:tracePt t="20603" x="5853113" y="3563938"/>
          <p14:tracePt t="20604" x="5864225" y="3563938"/>
          <p14:tracePt t="20604" x="5875338" y="3575050"/>
          <p14:tracePt t="20607" x="5875338" y="3586163"/>
          <p14:tracePt t="20608" x="5888038" y="3586163"/>
          <p14:tracePt t="20609" x="5899150" y="3586163"/>
          <p14:tracePt t="20610" x="5910263" y="3586163"/>
          <p14:tracePt t="20611" x="5921375" y="3598863"/>
          <p14:tracePt t="20612" x="5932488" y="3598863"/>
          <p14:tracePt t="20613" x="5943600" y="3609975"/>
          <p14:tracePt t="20615" x="5943600" y="3621088"/>
          <p14:tracePt t="20617" x="5965825" y="3632200"/>
          <p14:tracePt t="20617" x="5976938" y="3632200"/>
          <p14:tracePt t="20620" x="5989638" y="3643313"/>
          <p14:tracePt t="20621" x="6000750" y="3643313"/>
          <p14:tracePt t="20622" x="6011863" y="3654425"/>
          <p14:tracePt t="20624" x="6022975" y="3654425"/>
          <p14:tracePt t="20627" x="6034088" y="3665538"/>
          <p14:tracePt t="20628" x="6045200" y="3665538"/>
          <p14:tracePt t="20630" x="6056313" y="3676650"/>
          <p14:tracePt t="20631" x="6067425" y="3676650"/>
          <p14:tracePt t="20633" x="6078538" y="3687763"/>
          <p14:tracePt t="20634" x="6089650" y="3687763"/>
          <p14:tracePt t="20636" x="6089650" y="3700463"/>
          <p14:tracePt t="20638" x="6102350" y="3700463"/>
          <p14:tracePt t="20639" x="6113463" y="3700463"/>
          <p14:tracePt t="20640" x="6124575" y="3711575"/>
          <p14:tracePt t="20642" x="6124575" y="3722688"/>
          <p14:tracePt t="20643" x="6135688" y="3722688"/>
          <p14:tracePt t="20644" x="6146800" y="3722688"/>
          <p14:tracePt t="20648" x="6157913" y="3733800"/>
          <p14:tracePt t="20649" x="6169025" y="3733800"/>
          <p14:tracePt t="20651" x="6180138" y="3744913"/>
          <p14:tracePt t="20652" x="6191250" y="3744913"/>
          <p14:tracePt t="20654" x="6202363" y="3744913"/>
          <p14:tracePt t="20656" x="6202363" y="3756025"/>
          <p14:tracePt t="20657" x="6215063" y="3756025"/>
          <p14:tracePt t="20659" x="6226175" y="3767138"/>
          <p14:tracePt t="20660" x="6226175" y="3778250"/>
          <p14:tracePt t="20661" x="6237288" y="3778250"/>
          <p14:tracePt t="20661" x="6248400" y="3778250"/>
          <p14:tracePt t="20663" x="6270625" y="3778250"/>
          <p14:tracePt t="20666" x="6281738" y="3789363"/>
          <p14:tracePt t="20667" x="6292850" y="3789363"/>
          <p14:tracePt t="20670" x="6303963" y="3789363"/>
          <p14:tracePt t="20671" x="6316663" y="3789363"/>
          <p14:tracePt t="20673" x="6327775" y="3789363"/>
          <p14:tracePt t="20674" x="6338888" y="3789363"/>
          <p14:tracePt t="20675" x="6350000" y="3789363"/>
          <p14:tracePt t="20676" x="6361113" y="3800475"/>
          <p14:tracePt t="20679" x="6372225" y="3800475"/>
          <p14:tracePt t="20681" x="6383338" y="3800475"/>
          <p14:tracePt t="20682" x="6405563" y="3800475"/>
          <p14:tracePt t="20683" x="6416675" y="3800475"/>
          <p14:tracePt t="20685" x="6429375" y="3800475"/>
          <p14:tracePt t="20687" x="6440488" y="3813175"/>
          <p14:tracePt t="20689" x="6451600" y="3813175"/>
          <p14:tracePt t="20690" x="6462713" y="3813175"/>
          <p14:tracePt t="20691" x="6473825" y="3813175"/>
          <p14:tracePt t="20692" x="6484938" y="3824288"/>
          <p14:tracePt t="20693" x="6496050" y="3824288"/>
          <p14:tracePt t="20696" x="6507163" y="3824288"/>
          <p14:tracePt t="20697" x="6518275" y="3824288"/>
          <p14:tracePt t="20698" x="6530975" y="3824288"/>
          <p14:tracePt t="20699" x="6542088" y="3824288"/>
          <p14:tracePt t="20700" x="6553200" y="3824288"/>
          <p14:tracePt t="20701" x="6564313" y="3824288"/>
          <p14:tracePt t="20703" x="6575425" y="3824288"/>
          <p14:tracePt t="20704" x="6586538" y="3824288"/>
          <p14:tracePt t="20705" x="6597650" y="3824288"/>
          <p14:tracePt t="20706" x="6608763" y="3824288"/>
          <p14:tracePt t="20707" x="6619875" y="3824288"/>
          <p14:tracePt t="20709" x="6630988" y="3824288"/>
          <p14:tracePt t="20711" x="6643688" y="3824288"/>
          <p14:tracePt t="20712" x="6654800" y="3824288"/>
          <p14:tracePt t="20712" x="6665913" y="3835400"/>
          <p14:tracePt t="20713" x="6677025" y="3835400"/>
          <p14:tracePt t="20715" x="6688138" y="3835400"/>
          <p14:tracePt t="20716" x="6699250" y="3835400"/>
          <p14:tracePt t="20718" x="6721475" y="3835400"/>
          <p14:tracePt t="20719" x="6732588" y="3835400"/>
          <p14:tracePt t="20720" x="6745288" y="3835400"/>
          <p14:tracePt t="20721" x="6756400" y="3835400"/>
          <p14:tracePt t="20722" x="6767513" y="3835400"/>
          <p14:tracePt t="20724" x="6778625" y="3835400"/>
          <p14:tracePt t="20725" x="6789738" y="3835400"/>
          <p14:tracePt t="20726" x="6800850" y="3846513"/>
          <p14:tracePt t="20727" x="6811963" y="3846513"/>
          <p14:tracePt t="20728" x="6834188" y="3846513"/>
          <p14:tracePt t="20729" x="6845300" y="3846513"/>
          <p14:tracePt t="20731" x="6869113" y="3857625"/>
          <p14:tracePt t="20733" x="6891338" y="3857625"/>
          <p14:tracePt t="20733" x="6913563" y="3857625"/>
          <p14:tracePt t="20736" x="6924675" y="3857625"/>
          <p14:tracePt t="20737" x="6946900" y="3857625"/>
          <p14:tracePt t="20738" x="6958013" y="3857625"/>
          <p14:tracePt t="20740" x="6970713" y="3857625"/>
          <p14:tracePt t="20741" x="6981825" y="3857625"/>
          <p14:tracePt t="20742" x="6992938" y="3857625"/>
          <p14:tracePt t="20743" x="7004050" y="3857625"/>
          <p14:tracePt t="20744" x="7015163" y="3857625"/>
          <p14:tracePt t="20745" x="7026275" y="3857625"/>
          <p14:tracePt t="20745" x="7026275" y="3868738"/>
          <p14:tracePt t="20746" x="7037388" y="3868738"/>
          <p14:tracePt t="20748" x="7048500" y="3868738"/>
          <p14:tracePt t="20749" x="7072313" y="3868738"/>
          <p14:tracePt t="20751" x="7083425" y="3868738"/>
          <p14:tracePt t="20752" x="7094538" y="3879850"/>
          <p14:tracePt t="20754" x="7105650" y="3879850"/>
          <p14:tracePt t="20755" x="7116763" y="3890963"/>
          <p14:tracePt t="20756" x="7127875" y="3890963"/>
          <p14:tracePt t="20756" x="7138988" y="3890963"/>
          <p14:tracePt t="20758" x="7150100" y="3890963"/>
          <p14:tracePt t="20759" x="7161213" y="3890963"/>
          <p14:tracePt t="20760" x="7161213" y="3902075"/>
          <p14:tracePt t="20763" x="7172325" y="3914775"/>
          <p14:tracePt t="20764" x="7185025" y="3914775"/>
          <p14:tracePt t="20765" x="7196138" y="3914775"/>
          <p14:tracePt t="20766" x="7207250" y="3914775"/>
          <p14:tracePt t="20768" x="7218363" y="3925888"/>
          <p14:tracePt t="20769" x="7229475" y="3925888"/>
          <p14:tracePt t="20773" x="7240588" y="3925888"/>
          <p14:tracePt t="20774" x="7251700" y="3925888"/>
          <p14:tracePt t="20777" x="7262813" y="3925888"/>
          <p14:tracePt t="20778" x="7273925" y="3937000"/>
          <p14:tracePt t="20780" x="7286625" y="3937000"/>
          <p14:tracePt t="20783" x="7297738" y="3937000"/>
          <p14:tracePt t="20784" x="7297738" y="3948113"/>
          <p14:tracePt t="20789" x="7308850" y="3948113"/>
          <p14:tracePt t="20790" x="7308850" y="3959225"/>
          <p14:tracePt t="20793" x="7319963" y="3970338"/>
          <p14:tracePt t="20794" x="7319963" y="3981450"/>
          <p14:tracePt t="20795" x="7331075" y="3981450"/>
          <p14:tracePt t="20799" x="7342188" y="3992563"/>
          <p14:tracePt t="20803" x="7353300" y="4003675"/>
          <p14:tracePt t="20806" x="7364413" y="4003675"/>
          <p14:tracePt t="20807" x="7364413" y="4014788"/>
          <p14:tracePt t="20809" x="7364413" y="4027488"/>
          <p14:tracePt t="20811" x="7364413" y="4038600"/>
          <p14:tracePt t="20816" x="7364413" y="4049713"/>
          <p14:tracePt t="20819" x="7375525" y="4049713"/>
          <p14:tracePt t="20820" x="7375525" y="4060825"/>
          <p14:tracePt t="20823" x="7386638" y="4060825"/>
          <p14:tracePt t="20825" x="7386638" y="4071938"/>
          <p14:tracePt t="20827" x="7386638" y="4083050"/>
          <p14:tracePt t="20831" x="7386638" y="4094163"/>
          <p14:tracePt t="20834" x="7386638" y="4105275"/>
          <p14:tracePt t="20839" x="7386638" y="4116388"/>
          <p14:tracePt t="20844" x="7399338" y="4116388"/>
          <p14:tracePt t="20846" x="7399338" y="4129088"/>
          <p14:tracePt t="20856" x="7410450" y="4129088"/>
          <p14:tracePt t="20865" x="7410450" y="4140200"/>
          <p14:tracePt t="20873" x="7410450" y="4151313"/>
          <p14:tracePt t="20878" x="7421563" y="4151313"/>
          <p14:tracePt t="20880" x="7421563" y="4162425"/>
          <p14:tracePt t="20880" x="7432675" y="4162425"/>
          <p14:tracePt t="20886" x="7432675" y="4173538"/>
          <p14:tracePt t="20891" x="7432675" y="4184650"/>
          <p14:tracePt t="20893" x="7443788" y="4184650"/>
          <p14:tracePt t="20894" x="7454900" y="4184650"/>
          <p14:tracePt t="20896" x="7454900" y="4195763"/>
          <p14:tracePt t="20896" x="7466013" y="4195763"/>
          <p14:tracePt t="20902" x="7477125" y="4195763"/>
          <p14:tracePt t="20904" x="7488238" y="4195763"/>
          <p14:tracePt t="20907" x="7488238" y="4206875"/>
          <p14:tracePt t="20909" x="7500938" y="4206875"/>
          <p14:tracePt t="20910" x="7500938" y="4217988"/>
          <p14:tracePt t="20912" x="7512050" y="4217988"/>
          <p14:tracePt t="20916" x="7523163" y="4217988"/>
          <p14:tracePt t="20917" x="7523163" y="4229100"/>
          <p14:tracePt t="20918" x="7534275" y="4229100"/>
          <p14:tracePt t="20919" x="7545388" y="4229100"/>
          <p14:tracePt t="20921" x="7556500" y="4241800"/>
          <p14:tracePt t="20926" x="7567613" y="4241800"/>
          <p14:tracePt t="20927" x="7567613" y="4252913"/>
          <p14:tracePt t="20928" x="7578725" y="4252913"/>
          <p14:tracePt t="20930" x="7589838" y="4264025"/>
          <p14:tracePt t="20931" x="7600950" y="4264025"/>
          <p14:tracePt t="20934" x="7613650" y="4264025"/>
          <p14:tracePt t="20935" x="7624763" y="4264025"/>
          <p14:tracePt t="20939" x="7635875" y="4264025"/>
          <p14:tracePt t="20940" x="7635875" y="4275138"/>
          <p14:tracePt t="20943" x="7658100" y="4275138"/>
          <p14:tracePt t="20945" x="7669213" y="4275138"/>
          <p14:tracePt t="20947" x="7680325" y="4286250"/>
          <p14:tracePt t="20949" x="7691438" y="4286250"/>
          <p14:tracePt t="20951" x="7691438" y="4297363"/>
          <p14:tracePt t="20953" x="7702550" y="4297363"/>
          <p14:tracePt t="20956" x="7715250" y="4297363"/>
          <p14:tracePt t="20958" x="7726363" y="4308475"/>
          <p14:tracePt t="20964" x="7737475" y="4308475"/>
          <p14:tracePt t="20967" x="7748588" y="4308475"/>
          <p14:tracePt t="20970" x="7748588" y="4319588"/>
          <p14:tracePt t="20971" x="7759700" y="4319588"/>
          <p14:tracePt t="20991" x="7770813" y="4319588"/>
          <p14:tracePt t="21119" x="7781925" y="4319588"/>
          <p14:tracePt t="21138" x="7793038" y="4319588"/>
          <p14:tracePt t="21142" x="7793038" y="4308475"/>
          <p14:tracePt t="21144" x="7804150" y="4308475"/>
          <p14:tracePt t="21145" x="7815263" y="4308475"/>
          <p14:tracePt t="21150" x="7815263" y="4297363"/>
          <p14:tracePt t="21162" x="7815263" y="4286250"/>
          <p14:tracePt t="21166" x="7815263" y="4275138"/>
          <p14:tracePt t="21173" x="7827963" y="4275138"/>
          <p14:tracePt t="21178" x="7839075" y="4275138"/>
          <p14:tracePt t="21179" x="7839075" y="4264025"/>
          <p14:tracePt t="21182" x="7839075" y="4252913"/>
          <p14:tracePt t="21185" x="7850188" y="4252913"/>
          <p14:tracePt t="21188" x="7850188" y="4241800"/>
          <p14:tracePt t="21190" x="7861300" y="4241800"/>
          <p14:tracePt t="21192" x="7861300" y="4229100"/>
          <p14:tracePt t="21196" x="7861300" y="4217988"/>
          <p14:tracePt t="21197" x="7872413" y="4217988"/>
          <p14:tracePt t="21201" x="7872413" y="4206875"/>
          <p14:tracePt t="21205" x="7883525" y="4206875"/>
          <p14:tracePt t="21808" x="7883525" y="4217988"/>
          <p14:tracePt t="21809" x="7883525" y="4229100"/>
          <p14:tracePt t="21812" x="7883525" y="4241800"/>
          <p14:tracePt t="21813" x="7883525" y="4252913"/>
          <p14:tracePt t="21817" x="7883525" y="4264025"/>
          <p14:tracePt t="21822" x="7883525" y="4275138"/>
          <p14:tracePt t="21826" x="7883525" y="4286250"/>
          <p14:tracePt t="21829" x="7883525" y="4297363"/>
          <p14:tracePt t="21837" x="7883525" y="4308475"/>
          <p14:tracePt t="21841" x="7883525" y="4319588"/>
          <p14:tracePt t="21851" x="7883525" y="4330700"/>
          <p14:tracePt t="21855" x="7883525" y="4343400"/>
          <p14:tracePt t="21857" x="7883525" y="4354513"/>
          <p14:tracePt t="21860" x="7883525" y="4365625"/>
          <p14:tracePt t="21862" x="7894638" y="4365625"/>
          <p14:tracePt t="21867" x="7894638" y="4387850"/>
          <p14:tracePt t="21871" x="7894638" y="4398963"/>
          <p14:tracePt t="21879" x="7894638" y="4410075"/>
          <p14:tracePt t="21880" x="7905750" y="4410075"/>
          <p14:tracePt t="21884" x="7905750" y="4421188"/>
          <p14:tracePt t="21888" x="7905750" y="4432300"/>
          <p14:tracePt t="21890" x="7916863" y="4432300"/>
          <p14:tracePt t="21891" x="7916863" y="4443413"/>
          <p14:tracePt t="21904" x="7916863" y="4456113"/>
          <p14:tracePt t="21910" x="7916863" y="4467225"/>
          <p14:tracePt t="21913" x="7927975" y="4467225"/>
          <p14:tracePt t="22085" x="7927975" y="4478338"/>
          <p14:tracePt t="22089" x="7927975" y="4489450"/>
          <p14:tracePt t="22091" x="7927975" y="4500563"/>
          <p14:tracePt t="22095" x="7927975" y="4511675"/>
          <p14:tracePt t="22096" x="7927975" y="4522788"/>
          <p14:tracePt t="22098" x="7927975" y="4533900"/>
          <p14:tracePt t="22107" x="7927975" y="4545013"/>
          <p14:tracePt t="22110" x="7927975" y="4557713"/>
          <p14:tracePt t="22113" x="7927975" y="4568825"/>
          <p14:tracePt t="22121" x="7916863" y="4568825"/>
          <p14:tracePt t="22123" x="7916863" y="4579938"/>
          <p14:tracePt t="22125" x="7916863" y="4591050"/>
          <p14:tracePt t="22127" x="7905750" y="4591050"/>
          <p14:tracePt t="22133" x="7894638" y="4591050"/>
          <p14:tracePt t="22134" x="7894638" y="4602163"/>
          <p14:tracePt t="22138" x="7894638" y="4613275"/>
          <p14:tracePt t="22144" x="7883525" y="4613275"/>
          <p14:tracePt t="22145" x="7883525" y="4624388"/>
          <p14:tracePt t="22151" x="7872413" y="4624388"/>
          <p14:tracePt t="22153" x="7872413" y="4635500"/>
          <p14:tracePt t="22164" x="7861300" y="4635500"/>
          <p14:tracePt t="22167" x="7861300" y="4646613"/>
          <p14:tracePt t="22203" x="7850188" y="4646613"/>
          <p14:tracePt t="22208" x="7839075" y="4646613"/>
          <p14:tracePt t="22210" x="7827963" y="4646613"/>
          <p14:tracePt t="22213" x="7827963" y="4657725"/>
          <p14:tracePt t="22216" x="7815263" y="4657725"/>
          <p14:tracePt t="22218" x="7804150" y="4657725"/>
          <p14:tracePt t="22220" x="7793038" y="4657725"/>
          <p14:tracePt t="22222" x="7781925" y="4657725"/>
          <p14:tracePt t="22224" x="7770813" y="4657725"/>
          <p14:tracePt t="22227" x="7759700" y="4657725"/>
          <p14:tracePt t="22231" x="7748588" y="4670425"/>
          <p14:tracePt t="22233" x="7737475" y="4670425"/>
          <p14:tracePt t="22234" x="7726363" y="4670425"/>
          <p14:tracePt t="22238" x="7715250" y="4670425"/>
          <p14:tracePt t="22239" x="7702550" y="4670425"/>
          <p14:tracePt t="22244" x="7691438" y="4670425"/>
          <p14:tracePt t="22245" x="7669213" y="4670425"/>
          <p14:tracePt t="22248" x="7658100" y="4670425"/>
          <p14:tracePt t="22249" x="7646988" y="4670425"/>
          <p14:tracePt t="22250" x="7635875" y="4670425"/>
          <p14:tracePt t="22252" x="7624763" y="4670425"/>
          <p14:tracePt t="22254" x="7613650" y="4670425"/>
          <p14:tracePt t="22256" x="7600950" y="4670425"/>
          <p14:tracePt t="22257" x="7589838" y="4670425"/>
          <p14:tracePt t="22258" x="7578725" y="4670425"/>
          <p14:tracePt t="22260" x="7567613" y="4670425"/>
          <p14:tracePt t="22261" x="7556500" y="4670425"/>
          <p14:tracePt t="22262" x="7545388" y="4670425"/>
          <p14:tracePt t="22265" x="7534275" y="4670425"/>
          <p14:tracePt t="22266" x="7523163" y="4670425"/>
          <p14:tracePt t="22267" x="7512050" y="4670425"/>
          <p14:tracePt t="22270" x="7488238" y="4670425"/>
          <p14:tracePt t="22273" x="7477125" y="4657725"/>
          <p14:tracePt t="22276" x="7454900" y="4657725"/>
          <p14:tracePt t="22278" x="7443788" y="4646613"/>
          <p14:tracePt t="22281" x="7432675" y="4646613"/>
          <p14:tracePt t="22282" x="7421563" y="4646613"/>
          <p14:tracePt t="22285" x="7410450" y="4646613"/>
          <p14:tracePt t="22286" x="7410450" y="4635500"/>
          <p14:tracePt t="22289" x="7399338" y="4635500"/>
          <p14:tracePt t="22290" x="7386638" y="4635500"/>
          <p14:tracePt t="22301" x="7375525" y="4635500"/>
          <p14:tracePt t="22303" x="7375525" y="4624388"/>
          <p14:tracePt t="22306" x="7364413" y="4624388"/>
          <p14:tracePt t="22321" x="7353300" y="4624388"/>
          <p14:tracePt t="22330" x="7353300" y="4613275"/>
          <p14:tracePt t="22333" x="7342188" y="4613275"/>
          <p14:tracePt t="22339" x="7342188" y="4602163"/>
          <p14:tracePt t="22347" x="7331075" y="4602163"/>
          <p14:tracePt t="22351" x="7331075" y="4591050"/>
          <p14:tracePt t="22352" x="7319963" y="4591050"/>
          <p14:tracePt t="22355" x="7319963" y="4579938"/>
          <p14:tracePt t="22356" x="7308850" y="4579938"/>
          <p14:tracePt t="22360" x="7308850" y="4568825"/>
          <p14:tracePt t="22361" x="7297738" y="4568825"/>
          <p14:tracePt t="22365" x="7297738" y="4557713"/>
          <p14:tracePt t="22366" x="7286625" y="4557713"/>
          <p14:tracePt t="22371" x="7273925" y="4557713"/>
          <p14:tracePt t="22376" x="7273925" y="4545013"/>
          <p14:tracePt t="22381" x="7273925" y="4533900"/>
          <p14:tracePt t="22386" x="7262813" y="4533900"/>
          <p14:tracePt t="22391" x="7251700" y="4533900"/>
          <p14:tracePt t="22398" x="7240588" y="4533900"/>
          <p14:tracePt t="22403" x="7229475" y="4533900"/>
          <p14:tracePt t="22411" x="7218363" y="4533900"/>
          <p14:tracePt t="22422" x="7207250" y="4533900"/>
          <p14:tracePt t="22429" x="7196138" y="4533900"/>
          <p14:tracePt t="22436" x="7185025" y="4533900"/>
          <p14:tracePt t="22437" x="7185025" y="4522788"/>
          <p14:tracePt t="22440" x="7172325" y="4522788"/>
          <p14:tracePt t="22444" x="7161213" y="4522788"/>
          <p14:tracePt t="22448" x="7150100" y="4522788"/>
          <p14:tracePt t="22454" x="7138988" y="4522788"/>
          <p14:tracePt t="22456" x="7127875" y="4522788"/>
          <p14:tracePt t="22458" x="7116763" y="4522788"/>
          <p14:tracePt t="22460" x="7105650" y="4522788"/>
          <p14:tracePt t="22461" x="7105650" y="4511675"/>
          <p14:tracePt t="22463" x="7094538" y="4511675"/>
          <p14:tracePt t="22464" x="7083425" y="4511675"/>
          <p14:tracePt t="22468" x="7072313" y="4511675"/>
          <p14:tracePt t="22470" x="7059613" y="4511675"/>
          <p14:tracePt t="22472" x="7048500" y="4511675"/>
          <p14:tracePt t="22473" x="7037388" y="4511675"/>
          <p14:tracePt t="22477" x="7015163" y="4511675"/>
          <p14:tracePt t="22478" x="7004050" y="4511675"/>
          <p14:tracePt t="22481" x="6992938" y="4511675"/>
          <p14:tracePt t="22484" x="6981825" y="4511675"/>
          <p14:tracePt t="22486" x="6970713" y="4511675"/>
          <p14:tracePt t="22487" x="6958013" y="4511675"/>
          <p14:tracePt t="22489" x="6946900" y="4511675"/>
          <p14:tracePt t="22493" x="6935788" y="4511675"/>
          <p14:tracePt t="22495" x="6924675" y="4511675"/>
          <p14:tracePt t="22496" x="6913563" y="4511675"/>
          <p14:tracePt t="22498" x="6902450" y="4511675"/>
          <p14:tracePt t="22501" x="6880225" y="4511675"/>
          <p14:tracePt t="22505" x="6869113" y="4511675"/>
          <p14:tracePt t="22506" x="6858000" y="4511675"/>
          <p14:tracePt t="22508" x="6845300" y="4511675"/>
          <p14:tracePt t="22509" x="6823075" y="4511675"/>
          <p14:tracePt t="22512" x="6811963" y="4511675"/>
          <p14:tracePt t="22515" x="6789738" y="4511675"/>
          <p14:tracePt t="22519" x="6778625" y="4511675"/>
          <p14:tracePt t="22520" x="6767513" y="4511675"/>
          <p14:tracePt t="22523" x="6756400" y="4511675"/>
          <p14:tracePt t="22524" x="6745288" y="4511675"/>
          <p14:tracePt t="22525" x="6732588" y="4511675"/>
          <p14:tracePt t="22529" x="6721475" y="4511675"/>
          <p14:tracePt t="22530" x="6710363" y="4511675"/>
          <p14:tracePt t="22532" x="6699250" y="4511675"/>
          <p14:tracePt t="22534" x="6688138" y="4511675"/>
          <p14:tracePt t="22536" x="6677025" y="4511675"/>
          <p14:tracePt t="22538" x="6665913" y="4511675"/>
          <p14:tracePt t="22541" x="6665913" y="4500563"/>
          <p14:tracePt t="22543" x="6654800" y="4500563"/>
          <p14:tracePt t="22544" x="6643688" y="4500563"/>
          <p14:tracePt t="22545" x="6630988" y="4500563"/>
          <p14:tracePt t="22548" x="6619875" y="4500563"/>
          <p14:tracePt t="22549" x="6619875" y="4489450"/>
          <p14:tracePt t="22551" x="6608763" y="4489450"/>
          <p14:tracePt t="22553" x="6597650" y="4489450"/>
          <p14:tracePt t="22555" x="6597650" y="4478338"/>
          <p14:tracePt t="22559" x="6586538" y="4478338"/>
          <p14:tracePt t="22563" x="6575425" y="4478338"/>
          <p14:tracePt t="22566" x="6564313" y="4478338"/>
          <p14:tracePt t="22568" x="6553200" y="4478338"/>
          <p14:tracePt t="22576" x="6542088" y="4478338"/>
          <p14:tracePt t="22579" x="6530975" y="4478338"/>
          <p14:tracePt t="22588" x="6518275" y="4478338"/>
          <p14:tracePt t="22591" x="6518275" y="4467225"/>
          <p14:tracePt t="22595" x="6507163" y="4467225"/>
          <p14:tracePt t="22601" x="6496050" y="4467225"/>
          <p14:tracePt t="22604" x="6484938" y="4467225"/>
          <p14:tracePt t="22615" x="6473825" y="4456113"/>
          <p14:tracePt t="22625" x="6462713" y="4456113"/>
          <p14:tracePt t="22756" x="6473825" y="4456113"/>
          <p14:tracePt t="22762" x="6484938" y="4456113"/>
          <p14:tracePt t="22763" x="6496050" y="4456113"/>
          <p14:tracePt t="22764" x="6496050" y="4443413"/>
          <p14:tracePt t="22765" x="6507163" y="4443413"/>
          <p14:tracePt t="22770" x="6518275" y="4443413"/>
          <p14:tracePt t="22774" x="6518275" y="4432300"/>
          <p14:tracePt t="22778" x="6530975" y="4432300"/>
          <p14:tracePt t="22780" x="6542088" y="4432300"/>
          <p14:tracePt t="22782" x="6553200" y="4432300"/>
          <p14:tracePt t="22787" x="6564313" y="4432300"/>
          <p14:tracePt t="22791" x="6564313" y="4421188"/>
          <p14:tracePt t="22792" x="6575425" y="4421188"/>
          <p14:tracePt t="22796" x="6586538" y="4421188"/>
          <p14:tracePt t="22812" x="6597650" y="4421188"/>
          <p14:tracePt t="22831" x="6608763" y="4421188"/>
          <p14:tracePt t="22913" x="6608763" y="4410075"/>
          <p14:tracePt t="22913" x="6619875" y="4410075"/>
          <p14:tracePt t="22917" x="6630988" y="4410075"/>
          <p14:tracePt t="22919" x="6643688" y="4410075"/>
          <p14:tracePt t="22921" x="6654800" y="4410075"/>
          <p14:tracePt t="22921" x="6654800" y="4398963"/>
          <p14:tracePt t="22925" x="6665913" y="4398963"/>
          <p14:tracePt t="22927" x="6677025" y="4398963"/>
          <p14:tracePt t="22928" x="6688138" y="4398963"/>
          <p14:tracePt t="22929" x="6699250" y="4398963"/>
          <p14:tracePt t="22944" x="6800850" y="4365625"/>
          <p14:tracePt t="22945" x="6811963" y="4365625"/>
          <p14:tracePt t="22947" x="6823075" y="4365625"/>
          <p14:tracePt t="22948" x="6834188" y="4365625"/>
          <p14:tracePt t="22949" x="6845300" y="4365625"/>
          <p14:tracePt t="22953" x="6869113" y="4365625"/>
          <p14:tracePt t="22955" x="6880225" y="4365625"/>
          <p14:tracePt t="22956" x="6891338" y="4365625"/>
          <p14:tracePt t="22957" x="6902450" y="4365625"/>
          <p14:tracePt t="22959" x="6913563" y="4354513"/>
          <p14:tracePt t="22961" x="6924675" y="4354513"/>
          <p14:tracePt t="22964" x="6935788" y="4354513"/>
          <p14:tracePt t="22965" x="6958013" y="4343400"/>
          <p14:tracePt t="22967" x="6970713" y="4343400"/>
          <p14:tracePt t="22969" x="6992938" y="4343400"/>
          <p14:tracePt t="22971" x="7004050" y="4343400"/>
          <p14:tracePt t="22973" x="7026275" y="4330700"/>
          <p14:tracePt t="22976" x="7037388" y="4330700"/>
          <p14:tracePt t="22977" x="7048500" y="4330700"/>
          <p14:tracePt t="22980" x="7059613" y="4330700"/>
          <p14:tracePt t="22981" x="7072313" y="4330700"/>
          <p14:tracePt t="22983" x="7083425" y="4330700"/>
          <p14:tracePt t="22986" x="7094538" y="4330700"/>
          <p14:tracePt t="22989" x="7105650" y="4330700"/>
          <p14:tracePt t="22990" x="7116763" y="4330700"/>
          <p14:tracePt t="22992" x="7127875" y="4330700"/>
          <p14:tracePt t="22995" x="7138988" y="4330700"/>
          <p14:tracePt t="22998" x="7150100" y="4330700"/>
          <p14:tracePt t="23003" x="7161213" y="4330700"/>
          <p14:tracePt t="23009" x="7172325" y="4330700"/>
          <p14:tracePt t="23044" x="7185025" y="4330700"/>
          <p14:tracePt t="23085" x="7185025" y="4354513"/>
          <p14:tracePt t="23086" x="7185025" y="4365625"/>
          <p14:tracePt t="23088" x="7185025" y="4376738"/>
          <p14:tracePt t="23091" x="7185025" y="4387850"/>
          <p14:tracePt t="23093" x="7196138" y="4387850"/>
          <p14:tracePt t="23095" x="7196138" y="4398963"/>
          <p14:tracePt t="23100" x="7196138" y="4410075"/>
          <p14:tracePt t="23123" x="7196138" y="4421188"/>
          <p14:tracePt t="23125" x="7196138" y="4432300"/>
          <p14:tracePt t="23128" x="7207250" y="4432300"/>
          <p14:tracePt t="23190" x="7207250" y="4443413"/>
          <p14:tracePt t="23196" x="7207250" y="4456113"/>
          <p14:tracePt t="23202" x="7207250" y="4467225"/>
          <p14:tracePt t="23213" x="7207250" y="4478338"/>
          <p14:tracePt t="23229" x="7207250" y="4489450"/>
          <p14:tracePt t="23357" x="7218363" y="4489450"/>
          <p14:tracePt t="23366" x="7229475" y="4489450"/>
          <p14:tracePt t="23368" x="7240588" y="4489450"/>
          <p14:tracePt t="23369" x="7240588" y="4500563"/>
          <p14:tracePt t="23372" x="7251700" y="4500563"/>
          <p14:tracePt t="23376" x="7251700" y="4511675"/>
          <p14:tracePt t="23378" x="7262813" y="4511675"/>
          <p14:tracePt t="23381" x="7273925" y="4522788"/>
          <p14:tracePt t="23388" x="7286625" y="4522788"/>
          <p14:tracePt t="23395" x="7286625" y="4533900"/>
          <p14:tracePt t="23404" x="7297738" y="4533900"/>
          <p14:tracePt t="23409" x="7297738" y="4545013"/>
          <p14:tracePt t="23411" x="7308850" y="4545013"/>
          <p14:tracePt t="23418" x="7308850" y="4557713"/>
          <p14:tracePt t="23427" x="7308850" y="4568825"/>
          <p14:tracePt t="23429" x="7319963" y="4568825"/>
          <p14:tracePt t="23434" x="7331075" y="4568825"/>
          <p14:tracePt t="28602" x="7319963" y="4568825"/>
          <p14:tracePt t="28604" x="7308850" y="4579938"/>
          <p14:tracePt t="28605" x="7297738" y="4579938"/>
          <p14:tracePt t="28606" x="7286625" y="4579938"/>
          <p14:tracePt t="28608" x="7273925" y="4579938"/>
          <p14:tracePt t="28609" x="7262813" y="4591050"/>
          <p14:tracePt t="28610" x="7251700" y="4591050"/>
          <p14:tracePt t="28611" x="7229475" y="4602163"/>
          <p14:tracePt t="28612" x="7218363" y="4602163"/>
          <p14:tracePt t="28613" x="7207250" y="4602163"/>
          <p14:tracePt t="28614" x="7196138" y="4613275"/>
          <p14:tracePt t="28615" x="7172325" y="4613275"/>
          <p14:tracePt t="28615" x="7161213" y="4613275"/>
          <p14:tracePt t="28618" x="7127875" y="4624388"/>
          <p14:tracePt t="28619" x="7127875" y="4635500"/>
          <p14:tracePt t="28620" x="7116763" y="4635500"/>
          <p14:tracePt t="28621" x="7094538" y="4635500"/>
          <p14:tracePt t="28622" x="7072313" y="4646613"/>
          <p14:tracePt t="28623" x="7059613" y="4646613"/>
          <p14:tracePt t="28623" x="7048500" y="4657725"/>
          <p14:tracePt t="28625" x="7026275" y="4657725"/>
          <p14:tracePt t="28626" x="7015163" y="4657725"/>
          <p14:tracePt t="28628" x="7004050" y="4657725"/>
          <p14:tracePt t="28629" x="6981825" y="4670425"/>
          <p14:tracePt t="28630" x="6970713" y="4670425"/>
          <p14:tracePt t="28631" x="6958013" y="4670425"/>
          <p14:tracePt t="28632" x="6946900" y="4681538"/>
          <p14:tracePt t="28633" x="6935788" y="4681538"/>
          <p14:tracePt t="28636" x="6924675" y="4681538"/>
          <p14:tracePt t="28638" x="6913563" y="4681538"/>
          <p14:tracePt t="28639" x="6902450" y="4681538"/>
          <p14:tracePt t="28642" x="6891338" y="4681538"/>
          <p14:tracePt t="29015" x="6880225" y="4681538"/>
          <p14:tracePt t="29021" x="6869113" y="4681538"/>
          <p14:tracePt t="29024" x="6858000" y="4681538"/>
          <p14:tracePt t="29025" x="6845300" y="4681538"/>
          <p14:tracePt t="29028" x="6834188" y="4681538"/>
          <p14:tracePt t="29031" x="6823075" y="4670425"/>
          <p14:tracePt t="29033" x="6811963" y="4657725"/>
          <p14:tracePt t="29036" x="6811963" y="4646613"/>
          <p14:tracePt t="29037" x="6811963" y="4635500"/>
          <p14:tracePt t="29037" x="6811963" y="4624388"/>
          <p14:tracePt t="29040" x="6800850" y="4624388"/>
          <p14:tracePt t="29041" x="6800850" y="4613275"/>
          <p14:tracePt t="29042" x="6789738" y="4613275"/>
          <p14:tracePt t="29043" x="6789738" y="4602163"/>
          <p14:tracePt t="29044" x="6789738" y="4591050"/>
          <p14:tracePt t="29045" x="6778625" y="4591050"/>
          <p14:tracePt t="29045" x="6778625" y="4579938"/>
          <p14:tracePt t="29047" x="6767513" y="4568825"/>
          <p14:tracePt t="29048" x="6767513" y="4557713"/>
          <p14:tracePt t="29049" x="6756400" y="4557713"/>
          <p14:tracePt t="29052" x="6756400" y="4545013"/>
          <p14:tracePt t="29054" x="6756400" y="4533900"/>
          <p14:tracePt t="29055" x="6756400" y="4522788"/>
          <p14:tracePt t="29057" x="6756400" y="4511675"/>
          <p14:tracePt t="29060" x="6756400" y="4500563"/>
          <p14:tracePt t="29062" x="6756400" y="4489450"/>
          <p14:tracePt t="29068" x="6756400" y="4478338"/>
          <p14:tracePt t="29072" x="6756400" y="4467225"/>
          <p14:tracePt t="29074" x="6756400" y="4456113"/>
          <p14:tracePt t="29078" x="6756400" y="4443413"/>
          <p14:tracePt t="29082" x="6756400" y="4432300"/>
          <p14:tracePt t="29083" x="6756400" y="4421188"/>
          <p14:tracePt t="29092" x="6756400" y="4398963"/>
          <p14:tracePt t="29096" x="6756400" y="4387850"/>
          <p14:tracePt t="29098" x="6756400" y="4376738"/>
          <p14:tracePt t="29102" x="6756400" y="4365625"/>
          <p14:tracePt t="29107" x="6756400" y="4354513"/>
          <p14:tracePt t="29111" x="6745288" y="4354513"/>
          <p14:tracePt t="29116" x="6745288" y="4343400"/>
          <p14:tracePt t="29125" x="6745288" y="4330700"/>
          <p14:tracePt t="29132" x="6745288" y="4319588"/>
          <p14:tracePt t="29138" x="6745288" y="4308475"/>
          <p14:tracePt t="29148" x="6745288" y="4297363"/>
          <p14:tracePt t="29160" x="6745288" y="4286250"/>
          <p14:tracePt t="29177" x="6745288" y="4275138"/>
          <p14:tracePt t="29183" x="6745288" y="4264025"/>
          <p14:tracePt t="29185" x="6745288" y="4252913"/>
          <p14:tracePt t="29190" x="6745288" y="4241800"/>
          <p14:tracePt t="29194" x="6745288" y="4217988"/>
          <p14:tracePt t="29199" x="6745288" y="4206875"/>
          <p14:tracePt t="29206" x="6745288" y="4195763"/>
          <p14:tracePt t="29208" x="6732588" y="4195763"/>
          <p14:tracePt t="29209" x="6721475" y="4195763"/>
          <p14:tracePt t="29210" x="6721475" y="4184650"/>
          <p14:tracePt t="29214" x="6721475" y="4173538"/>
          <p14:tracePt t="29216" x="6710363" y="4173538"/>
          <p14:tracePt t="29218" x="6699250" y="4173538"/>
          <p14:tracePt t="29219" x="6688138" y="4162425"/>
          <p14:tracePt t="29223" x="6677025" y="4151313"/>
          <p14:tracePt t="29228" x="6665913" y="4151313"/>
          <p14:tracePt t="29231" x="6654800" y="4140200"/>
          <p14:tracePt t="29233" x="6643688" y="4140200"/>
          <p14:tracePt t="29236" x="6630988" y="4140200"/>
          <p14:tracePt t="29237" x="6630988" y="4129088"/>
          <p14:tracePt t="29241" x="6619875" y="4116388"/>
          <p14:tracePt t="29243" x="6608763" y="4116388"/>
          <p14:tracePt t="29246" x="6608763" y="4105275"/>
          <p14:tracePt t="29248" x="6608763" y="4094163"/>
          <p14:tracePt t="29249" x="6597650" y="4094163"/>
          <p14:tracePt t="29251" x="6586538" y="4083050"/>
          <p14:tracePt t="29254" x="6575425" y="4083050"/>
          <p14:tracePt t="29256" x="6564313" y="4083050"/>
          <p14:tracePt t="29257" x="6564313" y="4071938"/>
          <p14:tracePt t="29258" x="6553200" y="4071938"/>
          <p14:tracePt t="29261" x="6542088" y="4060825"/>
          <p14:tracePt t="29264" x="6542088" y="4049713"/>
          <p14:tracePt t="29268" x="6542088" y="4038600"/>
          <p14:tracePt t="29268" x="6530975" y="4038600"/>
          <p14:tracePt t="29270" x="6518275" y="4027488"/>
          <p14:tracePt t="29273" x="6518275" y="4014788"/>
          <p14:tracePt t="29274" x="6507163" y="4014788"/>
          <p14:tracePt t="29277" x="6496050" y="4014788"/>
          <p14:tracePt t="29280" x="6496050" y="4003675"/>
          <p14:tracePt t="29281" x="6484938" y="3992563"/>
          <p14:tracePt t="29286" x="6473825" y="3992563"/>
          <p14:tracePt t="29289" x="6462713" y="3970338"/>
          <p14:tracePt t="29291" x="6451600" y="3970338"/>
          <p14:tracePt t="29293" x="6440488" y="3959225"/>
          <p14:tracePt t="29297" x="6429375" y="3948113"/>
          <p14:tracePt t="29299" x="6416675" y="3948113"/>
          <p14:tracePt t="29304" x="6405563" y="3937000"/>
          <p14:tracePt t="29306" x="6394450" y="3937000"/>
          <p14:tracePt t="29308" x="6383338" y="3937000"/>
          <p14:tracePt t="29309" x="6383338" y="3925888"/>
          <p14:tracePt t="29312" x="6372225" y="3925888"/>
          <p14:tracePt t="29315" x="6361113" y="3914775"/>
          <p14:tracePt t="29316" x="6350000" y="3914775"/>
          <p14:tracePt t="29321" x="6350000" y="3902075"/>
          <p14:tracePt t="29322" x="6338888" y="3902075"/>
          <p14:tracePt t="29323" x="6327775" y="3902075"/>
          <p14:tracePt t="29326" x="6327775" y="3890963"/>
          <p14:tracePt t="29327" x="6316663" y="3890963"/>
          <p14:tracePt t="29327" x="6303963" y="3890963"/>
          <p14:tracePt t="29328" x="6292850" y="3879850"/>
          <p14:tracePt t="29332" x="6281738" y="3879850"/>
          <p14:tracePt t="29334" x="6270625" y="3879850"/>
          <p14:tracePt t="29337" x="6259513" y="3868738"/>
          <p14:tracePt t="29338" x="6259513" y="3857625"/>
          <p14:tracePt t="29339" x="6237288" y="3857625"/>
          <p14:tracePt t="29341" x="6226175" y="3846513"/>
          <p14:tracePt t="29343" x="6215063" y="3835400"/>
          <p14:tracePt t="29346" x="6202363" y="3824288"/>
          <p14:tracePt t="29347" x="6191250" y="3824288"/>
          <p14:tracePt t="29348" x="6180138" y="3813175"/>
          <p14:tracePt t="29349" x="6169025" y="3813175"/>
          <p14:tracePt t="29351" x="6157913" y="3813175"/>
          <p14:tracePt t="29352" x="6146800" y="3813175"/>
          <p14:tracePt t="29353" x="6135688" y="3800475"/>
          <p14:tracePt t="29355" x="6124575" y="3789363"/>
          <p14:tracePt t="29355" x="6113463" y="3789363"/>
          <p14:tracePt t="29357" x="6102350" y="3789363"/>
          <p14:tracePt t="29359" x="6089650" y="3778250"/>
          <p14:tracePt t="29360" x="6078538" y="3778250"/>
          <p14:tracePt t="29362" x="6078538" y="3767138"/>
          <p14:tracePt t="29362" x="6067425" y="3756025"/>
          <p14:tracePt t="29364" x="6056313" y="3756025"/>
          <p14:tracePt t="29364" x="6045200" y="3756025"/>
          <p14:tracePt t="29365" x="6034088" y="3756025"/>
          <p14:tracePt t="29368" x="6022975" y="3756025"/>
          <p14:tracePt t="29369" x="6011863" y="3744913"/>
          <p14:tracePt t="29370" x="6000750" y="3733800"/>
          <p14:tracePt t="29372" x="5976938" y="3733800"/>
          <p14:tracePt t="29374" x="5954713" y="3722688"/>
          <p14:tracePt t="29376" x="5932488" y="3711575"/>
          <p14:tracePt t="29377" x="5921375" y="3711575"/>
          <p14:tracePt t="29378" x="5910263" y="3700463"/>
          <p14:tracePt t="29380" x="5899150" y="3700463"/>
          <p14:tracePt t="29381" x="5888038" y="3700463"/>
          <p14:tracePt t="29382" x="5888038" y="3687763"/>
          <p14:tracePt t="29382" x="5875338" y="3687763"/>
          <p14:tracePt t="29384" x="5864225" y="3687763"/>
          <p14:tracePt t="29385" x="5853113" y="3676650"/>
          <p14:tracePt t="29385" x="5842000" y="3665538"/>
          <p14:tracePt t="29387" x="5830888" y="3665538"/>
          <p14:tracePt t="29389" x="5819775" y="3665538"/>
          <p14:tracePt t="29390" x="5808663" y="3665538"/>
          <p14:tracePt t="29391" x="5808663" y="3654425"/>
          <p14:tracePt t="29392" x="5786438" y="3654425"/>
          <p14:tracePt t="29393" x="5775325" y="3654425"/>
          <p14:tracePt t="29395" x="5762625" y="3643313"/>
          <p14:tracePt t="29395" x="5751513" y="3643313"/>
          <p14:tracePt t="29397" x="5740400" y="3643313"/>
          <p14:tracePt t="29397" x="5729288" y="3643313"/>
          <p14:tracePt t="29399" x="5718175" y="3632200"/>
          <p14:tracePt t="29401" x="5695950" y="3632200"/>
          <p14:tracePt t="29402" x="5684838" y="3621088"/>
          <p14:tracePt t="29403" x="5673725" y="3621088"/>
          <p14:tracePt t="29405" x="5649913" y="3609975"/>
          <p14:tracePt t="29407" x="5638800" y="3598863"/>
          <p14:tracePt t="29408" x="5616575" y="3598863"/>
          <p14:tracePt t="29409" x="5616575" y="3586163"/>
          <p14:tracePt t="29410" x="5605463" y="3586163"/>
          <p14:tracePt t="29412" x="5583238" y="3575050"/>
          <p14:tracePt t="29413" x="5572125" y="3575050"/>
          <p14:tracePt t="29413" x="5561013" y="3575050"/>
          <p14:tracePt t="29415" x="5561013" y="3563938"/>
          <p14:tracePt t="29415" x="5548313" y="3563938"/>
          <p14:tracePt t="29417" x="5537200" y="3563938"/>
          <p14:tracePt t="29419" x="5526088" y="3563938"/>
          <p14:tracePt t="29420" x="5514975" y="3563938"/>
          <p14:tracePt t="29421" x="5503863" y="3552825"/>
          <p14:tracePt t="29423" x="5492750" y="3552825"/>
          <p14:tracePt t="29424" x="5481638" y="3541713"/>
          <p14:tracePt t="29425" x="5470525" y="3541713"/>
          <p14:tracePt t="29426" x="5459413" y="3530600"/>
          <p14:tracePt t="29429" x="5446713" y="3530600"/>
          <p14:tracePt t="29430" x="5435600" y="3530600"/>
          <p14:tracePt t="29431" x="5435600" y="3519488"/>
          <p14:tracePt t="29432" x="5424488" y="3519488"/>
          <p14:tracePt t="29435" x="5413375" y="3508375"/>
          <p14:tracePt t="29436" x="5402263" y="3508375"/>
          <p14:tracePt t="29437" x="5402263" y="3497263"/>
          <p14:tracePt t="29438" x="5391150" y="3497263"/>
          <p14:tracePt t="29443" x="5380038" y="3497263"/>
          <p14:tracePt t="29449" x="5368925" y="3497263"/>
          <p14:tracePt t="29455" x="5357813" y="3497263"/>
          <p14:tracePt t="29521" x="5357813" y="3508375"/>
          <p14:tracePt t="29524" x="5357813" y="3519488"/>
          <p14:tracePt t="29527" x="5357813" y="3530600"/>
          <p14:tracePt t="29529" x="5346700" y="3541713"/>
          <p14:tracePt t="29534" x="5346700" y="3552825"/>
          <p14:tracePt t="29543" x="5346700" y="3563938"/>
          <p14:tracePt t="29559" x="5346700" y="3575050"/>
          <p14:tracePt t="29560" x="5334000" y="3575050"/>
          <p14:tracePt t="29565" x="5334000" y="3586163"/>
          <p14:tracePt t="29568" x="5334000" y="3598863"/>
          <p14:tracePt t="29571" x="5322888" y="3598863"/>
          <p14:tracePt t="29578" x="5322888" y="3609975"/>
          <p14:tracePt t="29586" x="5322888" y="3621088"/>
          <p14:tracePt t="29587" x="5311775" y="3621088"/>
          <p14:tracePt t="29596" x="5300663" y="3632200"/>
          <p14:tracePt t="29604" x="5300663" y="3643313"/>
          <p14:tracePt t="29605" x="5289550" y="3643313"/>
          <p14:tracePt t="29611" x="5289550" y="3654425"/>
          <p14:tracePt t="29614" x="5278438" y="3654425"/>
          <p14:tracePt t="29619" x="5278438" y="3665538"/>
          <p14:tracePt t="29626" x="5267325" y="3665538"/>
          <p14:tracePt t="29635" x="5267325" y="3676650"/>
          <p14:tracePt t="29657" x="5267325" y="3687763"/>
          <p14:tracePt t="29668" x="5267325" y="3700463"/>
          <p14:tracePt t="29674" x="5267325" y="3711575"/>
          <p14:tracePt t="29679" x="5256213" y="3711575"/>
          <p14:tracePt t="29686" x="5256213" y="3722688"/>
          <p14:tracePt t="29721" x="5256213" y="3711575"/>
          <p14:tracePt t="29724" x="5256213" y="3700463"/>
          <p14:tracePt t="29726" x="5256213" y="3687763"/>
          <p14:tracePt t="29727" x="5256213" y="3665538"/>
          <p14:tracePt t="29729" x="5256213" y="3654425"/>
          <p14:tracePt t="29730" x="5256213" y="3643313"/>
          <p14:tracePt t="29731" x="5256213" y="3621088"/>
          <p14:tracePt t="29732" x="5256213" y="3609975"/>
          <p14:tracePt t="29735" x="5256213" y="3586163"/>
          <p14:tracePt t="29736" x="5256213" y="3563938"/>
          <p14:tracePt t="29737" x="5256213" y="3552825"/>
          <p14:tracePt t="29737" x="5256213" y="3541713"/>
          <p14:tracePt t="29739" x="5256213" y="3530600"/>
          <p14:tracePt t="29740" x="5256213" y="3519488"/>
          <p14:tracePt t="29741" x="5256213" y="3508375"/>
          <p14:tracePt t="29742" x="5256213" y="3497263"/>
          <p14:tracePt t="29743" x="5256213" y="3486150"/>
          <p14:tracePt t="29744" x="5256213" y="3462338"/>
          <p14:tracePt t="29745" x="5256213" y="3451225"/>
          <p14:tracePt t="29747" x="5256213" y="3440113"/>
          <p14:tracePt t="29748" x="5256213" y="3429000"/>
          <p14:tracePt t="29749" x="5256213" y="3417888"/>
          <p14:tracePt t="29750" x="5256213" y="3406775"/>
          <p14:tracePt t="29751" x="5256213" y="3395663"/>
          <p14:tracePt t="29752" x="5256213" y="3384550"/>
          <p14:tracePt t="29754" x="5256213" y="3371850"/>
          <p14:tracePt t="29755" x="5256213" y="3349625"/>
          <p14:tracePt t="29756" x="5256213" y="3338513"/>
          <p14:tracePt t="29756" x="5256213" y="3327400"/>
          <p14:tracePt t="29758" x="5256213" y="3316288"/>
          <p14:tracePt t="29759" x="5245100" y="3294063"/>
          <p14:tracePt t="29760" x="5245100" y="3271838"/>
          <p14:tracePt t="29760" x="5233988" y="3271838"/>
          <p14:tracePt t="29762" x="5221288" y="3259138"/>
          <p14:tracePt t="29764" x="5221288" y="3248025"/>
          <p14:tracePt t="29765" x="5221288" y="3236913"/>
          <p14:tracePt t="29766" x="5210175" y="3225800"/>
          <p14:tracePt t="29767" x="5199063" y="3214688"/>
          <p14:tracePt t="29768" x="5199063" y="3203575"/>
          <p14:tracePt t="29770" x="5187950" y="3203575"/>
          <p14:tracePt t="29771" x="5187950" y="3192463"/>
          <p14:tracePt t="29772" x="5187950" y="3181350"/>
          <p14:tracePt t="29773" x="5187950" y="3170238"/>
          <p14:tracePt t="29773" x="5176838" y="3157538"/>
          <p14:tracePt t="29775" x="5176838" y="3146425"/>
          <p14:tracePt t="29776" x="5165725" y="3146425"/>
          <p14:tracePt t="29777" x="5165725" y="3135313"/>
          <p14:tracePt t="29779" x="5154613" y="3135313"/>
          <p14:tracePt t="29780" x="5154613" y="3124200"/>
          <p14:tracePt t="29781" x="5143500" y="3113088"/>
          <p14:tracePt t="29782" x="5143500" y="3101975"/>
          <p14:tracePt t="29784" x="5132388" y="3101975"/>
          <p14:tracePt t="29785" x="5132388" y="3090863"/>
          <p14:tracePt t="29786" x="5132388" y="3079750"/>
          <p14:tracePt t="29787" x="5119688" y="3079750"/>
          <p14:tracePt t="29791" x="5119688" y="3068638"/>
          <p14:tracePt t="29792" x="5108575" y="3057525"/>
          <p14:tracePt t="29794" x="5108575" y="3044825"/>
          <p14:tracePt t="29796" x="5097463" y="3044825"/>
          <p14:tracePt t="29797" x="5086350" y="3044825"/>
          <p14:tracePt t="29798" x="5086350" y="3033713"/>
          <p14:tracePt t="29799" x="5075238" y="3033713"/>
          <p14:tracePt t="29800" x="5075238" y="3022600"/>
          <p14:tracePt t="29803" x="5064125" y="3011488"/>
          <p14:tracePt t="29804" x="5053013" y="3011488"/>
          <p14:tracePt t="29808" x="5041900" y="3000375"/>
          <p14:tracePt t="29810" x="5041900" y="2989263"/>
          <p14:tracePt t="29811" x="5030788" y="2989263"/>
          <p14:tracePt t="29811" x="5019675" y="2989263"/>
          <p14:tracePt t="29814" x="5006975" y="2978150"/>
          <p14:tracePt t="29814" x="5006975" y="2967038"/>
          <p14:tracePt t="29815" x="4995863" y="2967038"/>
          <p14:tracePt t="29818" x="4984750" y="2955925"/>
          <p14:tracePt t="29820" x="4973638" y="2943225"/>
          <p14:tracePt t="29821" x="4962525" y="2943225"/>
          <p14:tracePt t="29823" x="4951413" y="2932113"/>
          <p14:tracePt t="29826" x="4929188" y="2921000"/>
          <p14:tracePt t="29827" x="4918075" y="2909888"/>
          <p14:tracePt t="29829" x="4905375" y="2898775"/>
          <p14:tracePt t="29830" x="4894263" y="2887663"/>
          <p14:tracePt t="29831" x="4883150" y="2887663"/>
          <p14:tracePt t="29832" x="4872038" y="2876550"/>
          <p14:tracePt t="29834" x="4860925" y="2865438"/>
          <p14:tracePt t="29835" x="4849813" y="2865438"/>
          <p14:tracePt t="29837" x="4838700" y="2865438"/>
          <p14:tracePt t="29838" x="4827588" y="2865438"/>
          <p14:tracePt t="29839" x="4827588" y="2854325"/>
          <p14:tracePt t="29840" x="4805363" y="2843213"/>
          <p14:tracePt t="29841" x="4781550" y="2843213"/>
          <p14:tracePt t="29842" x="4770438" y="2830513"/>
          <p14:tracePt t="29843" x="4759325" y="2819400"/>
          <p14:tracePt t="29845" x="4737100" y="2808288"/>
          <p14:tracePt t="29846" x="4725988" y="2808288"/>
          <p14:tracePt t="29846" x="4714875" y="2797175"/>
          <p14:tracePt t="29847" x="4703763" y="2797175"/>
          <p14:tracePt t="29848" x="4679950" y="2786063"/>
          <p14:tracePt t="29849" x="4668838" y="2774950"/>
          <p14:tracePt t="29851" x="4646613" y="2774950"/>
          <p14:tracePt t="29853" x="4624388" y="2763838"/>
          <p14:tracePt t="29854" x="4613275" y="2752725"/>
          <p14:tracePt t="29855" x="4591050" y="2752725"/>
          <p14:tracePt t="29856" x="4578350" y="2741613"/>
          <p14:tracePt t="29856" x="4556125" y="2741613"/>
          <p14:tracePt t="29858" x="4556125" y="2728913"/>
          <p14:tracePt t="29859" x="4533900" y="2728913"/>
          <p14:tracePt t="29860" x="4522788" y="2717800"/>
          <p14:tracePt t="29861" x="4500563" y="2706688"/>
          <p14:tracePt t="29862" x="4489450" y="2706688"/>
          <p14:tracePt t="29863" x="4465638" y="2695575"/>
          <p14:tracePt t="29863" x="4443413" y="2695575"/>
          <p14:tracePt t="29865" x="4421188" y="2695575"/>
          <p14:tracePt t="29866" x="4421188" y="2684463"/>
          <p14:tracePt t="29868" x="4387850" y="2684463"/>
          <p14:tracePt t="29869" x="4364038" y="2684463"/>
          <p14:tracePt t="29870" x="4341813" y="2673350"/>
          <p14:tracePt t="29870" x="4330700" y="2673350"/>
          <p14:tracePt t="29872" x="4308475" y="2673350"/>
          <p14:tracePt t="29873" x="4308475" y="2662238"/>
          <p14:tracePt t="29874" x="4286250" y="2651125"/>
          <p14:tracePt t="29875" x="4264025" y="2651125"/>
          <p14:tracePt t="29876" x="4251325" y="2640013"/>
          <p14:tracePt t="29877" x="4240213" y="2640013"/>
          <p14:tracePt t="29878" x="4217988" y="2640013"/>
          <p14:tracePt t="29879" x="4206875" y="2640013"/>
          <p14:tracePt t="29880" x="4184650" y="2628900"/>
          <p14:tracePt t="29881" x="4162425" y="2628900"/>
          <p14:tracePt t="29883" x="4149725" y="2628900"/>
          <p14:tracePt t="29884" x="4127500" y="2628900"/>
          <p14:tracePt t="29885" x="4116388" y="2616200"/>
          <p14:tracePt t="29886" x="4105275" y="2616200"/>
          <p14:tracePt t="29887" x="4094163" y="2616200"/>
          <p14:tracePt t="29888" x="4083050" y="2616200"/>
          <p14:tracePt t="29889" x="4060825" y="2616200"/>
          <p14:tracePt t="29890" x="4049713" y="2616200"/>
          <p14:tracePt t="29891" x="4037013" y="2616200"/>
          <p14:tracePt t="29892" x="4025900" y="2616200"/>
          <p14:tracePt t="29894" x="4003675" y="2616200"/>
          <p14:tracePt t="29894" x="3981450" y="2605088"/>
          <p14:tracePt t="29896" x="3970338" y="2605088"/>
          <p14:tracePt t="29897" x="3959225" y="2605088"/>
          <p14:tracePt t="29898" x="3948113" y="2605088"/>
          <p14:tracePt t="29898" x="3935413" y="2605088"/>
          <p14:tracePt t="29901" x="3924300" y="2605088"/>
          <p14:tracePt t="29902" x="3913188" y="2605088"/>
          <p14:tracePt t="29903" x="3890963" y="2605088"/>
          <p14:tracePt t="29904" x="3879850" y="2605088"/>
          <p14:tracePt t="29905" x="3868738" y="2605088"/>
          <p14:tracePt t="29906" x="3857625" y="2605088"/>
          <p14:tracePt t="29908" x="3846513" y="2605088"/>
          <p14:tracePt t="29909" x="3835400" y="2605088"/>
          <p14:tracePt t="29910" x="3822700" y="2605088"/>
          <p14:tracePt t="29911" x="3811588" y="2605088"/>
          <p14:tracePt t="29912" x="3800475" y="2605088"/>
          <p14:tracePt t="29915" x="3789363" y="2605088"/>
          <p14:tracePt t="29916" x="3778250" y="2605088"/>
          <p14:tracePt t="29918" x="3767138" y="2605088"/>
          <p14:tracePt t="29919" x="3756025" y="2605088"/>
          <p14:tracePt t="29921" x="3744913" y="2605088"/>
          <p14:tracePt t="29922" x="3733800" y="2605088"/>
          <p14:tracePt t="29927" x="3721100" y="2605088"/>
          <p14:tracePt t="29929" x="3709988" y="2605088"/>
          <p14:tracePt t="29933" x="3698875" y="2605088"/>
          <p14:tracePt t="29938" x="3698875" y="2616200"/>
          <p14:tracePt t="29942" x="3687763" y="2616200"/>
          <p14:tracePt t="29965" x="3676650" y="2616200"/>
          <p14:tracePt t="29966" x="3676650" y="2628900"/>
          <p14:tracePt t="29974" x="3676650" y="2640013"/>
          <p14:tracePt t="29975" x="3665538" y="2640013"/>
          <p14:tracePt t="29984" x="3665538" y="2651125"/>
          <p14:tracePt t="29985" x="3654425" y="2651125"/>
          <p14:tracePt t="29988" x="3654425" y="2662238"/>
          <p14:tracePt t="29989" x="3643313" y="2662238"/>
          <p14:tracePt t="29992" x="3632200" y="2673350"/>
          <p14:tracePt t="29995" x="3632200" y="2684463"/>
          <p14:tracePt t="29996" x="3621088" y="2684463"/>
          <p14:tracePt t="29998" x="3621088" y="2695575"/>
          <p14:tracePt t="30000" x="3608388" y="2695575"/>
          <p14:tracePt t="30002" x="3597275" y="2695575"/>
          <p14:tracePt t="30003" x="3597275" y="2706688"/>
          <p14:tracePt t="30008" x="3586163" y="2706688"/>
          <p14:tracePt t="30009" x="3586163" y="2717800"/>
          <p14:tracePt t="30010" x="3575050" y="2717800"/>
          <p14:tracePt t="30012" x="3563938" y="2717800"/>
          <p14:tracePt t="30015" x="3552825" y="2717800"/>
          <p14:tracePt t="30016" x="3552825" y="2728913"/>
          <p14:tracePt t="30017" x="3541713" y="2728913"/>
          <p14:tracePt t="30019" x="3530600" y="2728913"/>
          <p14:tracePt t="30020" x="3530600" y="2741613"/>
          <p14:tracePt t="30023" x="3519488" y="2752725"/>
          <p14:tracePt t="30024" x="3508375" y="2752725"/>
          <p14:tracePt t="30028" x="3484563" y="2752725"/>
          <p14:tracePt t="30029" x="3484563" y="2763838"/>
          <p14:tracePt t="30029" x="3473450" y="2763838"/>
          <p14:tracePt t="30032" x="3462338" y="2763838"/>
          <p14:tracePt t="30034" x="3462338" y="2774950"/>
          <p14:tracePt t="30036" x="3451225" y="2774950"/>
          <p14:tracePt t="30039" x="3440113" y="2774950"/>
          <p14:tracePt t="30042" x="3429000" y="2774950"/>
          <p14:tracePt t="30043" x="3417888" y="2774950"/>
          <p14:tracePt t="30045" x="3406775" y="2774950"/>
          <p14:tracePt t="30048" x="3394075" y="2774950"/>
          <p14:tracePt t="30052" x="3382963" y="2774950"/>
          <p14:tracePt t="30055" x="3371850" y="2774950"/>
          <p14:tracePt t="30056" x="3360738" y="2774950"/>
          <p14:tracePt t="30059" x="3349625" y="2774950"/>
          <p14:tracePt t="30062" x="3338513" y="2774950"/>
          <p14:tracePt t="30062" x="3327400" y="2774950"/>
          <p14:tracePt t="30068" x="3316288" y="2774950"/>
          <p14:tracePt t="30069" x="3305175" y="2774950"/>
          <p14:tracePt t="30070" x="3294063" y="2774950"/>
          <p14:tracePt t="30074" x="3281363" y="2774950"/>
          <p14:tracePt t="30075" x="3270250" y="2774950"/>
          <p14:tracePt t="30078" x="3259138" y="2774950"/>
          <p14:tracePt t="30081" x="3248025" y="2774950"/>
          <p14:tracePt t="30084" x="3236913" y="2774950"/>
          <p14:tracePt t="30085" x="3225800" y="2774950"/>
          <p14:tracePt t="30087" x="3214688" y="2774950"/>
          <p14:tracePt t="30088" x="3203575" y="2774950"/>
          <p14:tracePt t="30093" x="3192463" y="2774950"/>
          <p14:tracePt t="30095" x="3179763" y="2774950"/>
          <p14:tracePt t="30097" x="3168650" y="2774950"/>
          <p14:tracePt t="30102" x="3157538" y="2774950"/>
          <p14:tracePt t="30105" x="3146425" y="2774950"/>
          <p14:tracePt t="30106" x="3135313" y="2774950"/>
          <p14:tracePt t="30119" x="3124200" y="2774950"/>
          <p14:tracePt t="30123" x="3113088" y="2774950"/>
          <p14:tracePt t="30142" x="3101975" y="2774950"/>
          <p14:tracePt t="30240" x="3113088" y="2774950"/>
          <p14:tracePt t="30243" x="3124200" y="2763838"/>
          <p14:tracePt t="30247" x="3135313" y="2752725"/>
          <p14:tracePt t="30249" x="3146425" y="2752725"/>
          <p14:tracePt t="30251" x="3157538" y="2741613"/>
          <p14:tracePt t="30252" x="3168650" y="2741613"/>
          <p14:tracePt t="30253" x="3179763" y="2741613"/>
          <p14:tracePt t="30256" x="3192463" y="2741613"/>
          <p14:tracePt t="30258" x="3203575" y="2728913"/>
          <p14:tracePt t="30260" x="3214688" y="2728913"/>
          <p14:tracePt t="30260" x="3225800" y="2728913"/>
          <p14:tracePt t="30261" x="3236913" y="2717800"/>
          <p14:tracePt t="30264" x="3248025" y="2717800"/>
          <p14:tracePt t="30266" x="3259138" y="2717800"/>
          <p14:tracePt t="30268" x="3281363" y="2717800"/>
          <p14:tracePt t="30270" x="3294063" y="2717800"/>
          <p14:tracePt t="30271" x="3305175" y="2717800"/>
          <p14:tracePt t="30273" x="3316288" y="2717800"/>
          <p14:tracePt t="30275" x="3338513" y="2706688"/>
          <p14:tracePt t="30277" x="3349625" y="2706688"/>
          <p14:tracePt t="30277" x="3360738" y="2706688"/>
          <p14:tracePt t="30279" x="3371850" y="2706688"/>
          <p14:tracePt t="30280" x="3382963" y="2695575"/>
          <p14:tracePt t="30280" x="3394075" y="2695575"/>
          <p14:tracePt t="30282" x="3406775" y="2695575"/>
          <p14:tracePt t="30283" x="3406775" y="2684463"/>
          <p14:tracePt t="30284" x="3417888" y="2684463"/>
          <p14:tracePt t="30285" x="3440113" y="2684463"/>
          <p14:tracePt t="30286" x="3451225" y="2684463"/>
          <p14:tracePt t="30287" x="3473450" y="2684463"/>
          <p14:tracePt t="30288" x="3473450" y="2673350"/>
          <p14:tracePt t="30289" x="3495675" y="2673350"/>
          <p14:tracePt t="30290" x="3508375" y="2673350"/>
          <p14:tracePt t="30292" x="3530600" y="2673350"/>
          <p14:tracePt t="30293" x="3541713" y="2673350"/>
          <p14:tracePt t="30294" x="3563938" y="2673350"/>
          <p14:tracePt t="30295" x="3575050" y="2673350"/>
          <p14:tracePt t="30296" x="3586163" y="2673350"/>
          <p14:tracePt t="30297" x="3586163" y="2662238"/>
          <p14:tracePt t="30298" x="3608388" y="2662238"/>
          <p14:tracePt t="30299" x="3632200" y="2662238"/>
          <p14:tracePt t="30300" x="3643313" y="2662238"/>
          <p14:tracePt t="30301" x="3665538" y="2662238"/>
          <p14:tracePt t="30302" x="3687763" y="2651125"/>
          <p14:tracePt t="30303" x="3698875" y="2651125"/>
          <p14:tracePt t="30303" x="3721100" y="2651125"/>
          <p14:tracePt t="30305" x="3733800" y="2651125"/>
          <p14:tracePt t="30306" x="3756025" y="2651125"/>
          <p14:tracePt t="30307" x="3767138" y="2651125"/>
          <p14:tracePt t="30308" x="3789363" y="2651125"/>
          <p14:tracePt t="30309" x="3811588" y="2651125"/>
          <p14:tracePt t="30310" x="3835400" y="2651125"/>
          <p14:tracePt t="30311" x="3846513" y="2651125"/>
          <p14:tracePt t="30311" x="3868738" y="2651125"/>
          <p14:tracePt t="30313" x="3879850" y="2651125"/>
          <p14:tracePt t="30314" x="3890963" y="2651125"/>
          <p14:tracePt t="30315" x="3913188" y="2651125"/>
          <p14:tracePt t="30319" x="3992563" y="2651125"/>
          <p14:tracePt t="30321" x="4014788" y="2651125"/>
          <p14:tracePt t="30322" x="4025900" y="2651125"/>
          <p14:tracePt t="30322" x="4049713" y="2651125"/>
          <p14:tracePt t="30324" x="4060825" y="2651125"/>
          <p14:tracePt t="30325" x="4083050" y="2651125"/>
          <p14:tracePt t="30326" x="4105275" y="2651125"/>
          <p14:tracePt t="30328" x="4116388" y="2651125"/>
          <p14:tracePt t="30328" x="4138613" y="2651125"/>
          <p14:tracePt t="30330" x="4162425" y="2651125"/>
          <p14:tracePt t="30331" x="4184650" y="2651125"/>
          <p14:tracePt t="30332" x="4195763" y="2651125"/>
          <p14:tracePt t="30332" x="4217988" y="2662238"/>
          <p14:tracePt t="30335" x="4229100" y="2662238"/>
          <p14:tracePt t="30336" x="4251325" y="2662238"/>
          <p14:tracePt t="30337" x="4275138" y="2673350"/>
          <p14:tracePt t="30339" x="4297363" y="2673350"/>
          <p14:tracePt t="30340" x="4308475" y="2684463"/>
          <p14:tracePt t="30341" x="4330700" y="2684463"/>
          <p14:tracePt t="30342" x="4341813" y="2684463"/>
          <p14:tracePt t="30343" x="4341813" y="2695575"/>
          <p14:tracePt t="30344" x="4352925" y="2695575"/>
          <p14:tracePt t="30345" x="4364038" y="2695575"/>
          <p14:tracePt t="30346" x="4376738" y="2695575"/>
          <p14:tracePt t="30347" x="4387850" y="2706688"/>
          <p14:tracePt t="30347" x="4398963" y="2706688"/>
          <p14:tracePt t="30348" x="4410075" y="2706688"/>
          <p14:tracePt t="30351" x="4421188" y="2706688"/>
          <p14:tracePt t="30352" x="4432300" y="2706688"/>
          <p14:tracePt t="30353" x="4443413" y="2717800"/>
          <p14:tracePt t="30354" x="4465638" y="2717800"/>
          <p14:tracePt t="30357" x="4476750" y="2728913"/>
          <p14:tracePt t="30360" x="4489450" y="2728913"/>
          <p14:tracePt t="30361" x="4489450" y="2741613"/>
          <p14:tracePt t="30361" x="4500563" y="2741613"/>
          <p14:tracePt t="30364" x="4511675" y="2741613"/>
          <p14:tracePt t="30365" x="4522788" y="2741613"/>
          <p14:tracePt t="30366" x="4522788" y="2752725"/>
          <p14:tracePt t="30369" x="4533900" y="2752725"/>
          <p14:tracePt t="30372" x="4545013" y="2752725"/>
          <p14:tracePt t="30374" x="4545013" y="2763838"/>
          <p14:tracePt t="30503" x="4545013" y="2774950"/>
          <p14:tracePt t="30506" x="4533900" y="2774950"/>
          <p14:tracePt t="30508" x="4522788" y="2786063"/>
          <p14:tracePt t="30512" x="4511675" y="2797175"/>
          <p14:tracePt t="30513" x="4511675" y="2808288"/>
          <p14:tracePt t="30514" x="4500563" y="2808288"/>
          <p14:tracePt t="30515" x="4489450" y="2808288"/>
          <p14:tracePt t="30517" x="4489450" y="2819400"/>
          <p14:tracePt t="30521" x="4489450" y="2830513"/>
          <p14:tracePt t="30522" x="4489450" y="2843213"/>
          <p14:tracePt t="30523" x="4476750" y="2843213"/>
          <p14:tracePt t="30526" x="4465638" y="2843213"/>
          <p14:tracePt t="30527" x="4465638" y="2854325"/>
          <p14:tracePt t="30531" x="4465638" y="2865438"/>
          <p14:tracePt t="30531" x="4454525" y="2865438"/>
          <p14:tracePt t="30534" x="4454525" y="2876550"/>
          <p14:tracePt t="30537" x="4454525" y="2887663"/>
          <p14:tracePt t="30538" x="4454525" y="2898775"/>
          <p14:tracePt t="30540" x="4443413" y="2898775"/>
          <p14:tracePt t="30541" x="4443413" y="2909888"/>
          <p14:tracePt t="30545" x="4432300" y="2921000"/>
          <p14:tracePt t="30547" x="4421188" y="2921000"/>
          <p14:tracePt t="30549" x="4421188" y="2932113"/>
          <p14:tracePt t="30551" x="4421188" y="2943225"/>
          <p14:tracePt t="30552" x="4421188" y="2955925"/>
          <p14:tracePt t="30555" x="4421188" y="2967038"/>
          <p14:tracePt t="30559" x="4421188" y="2978150"/>
          <p14:tracePt t="30561" x="4421188" y="2989263"/>
          <p14:tracePt t="30563" x="4421188" y="3000375"/>
          <p14:tracePt t="30565" x="4421188" y="3011488"/>
          <p14:tracePt t="30568" x="4421188" y="3022600"/>
          <p14:tracePt t="30569" x="4421188" y="3033713"/>
          <p14:tracePt t="30572" x="4421188" y="3044825"/>
          <p14:tracePt t="30574" x="4421188" y="3057525"/>
          <p14:tracePt t="30576" x="4421188" y="3068638"/>
          <p14:tracePt t="30577" x="4421188" y="3079750"/>
          <p14:tracePt t="30578" x="4421188" y="3090863"/>
          <p14:tracePt t="30578" x="4432300" y="3101975"/>
          <p14:tracePt t="30582" x="4443413" y="3113088"/>
          <p14:tracePt t="30583" x="4443413" y="3124200"/>
          <p14:tracePt t="30585" x="4454525" y="3135313"/>
          <p14:tracePt t="30586" x="4454525" y="3146425"/>
          <p14:tracePt t="30587" x="4465638" y="3170238"/>
          <p14:tracePt t="30588" x="4476750" y="3170238"/>
          <p14:tracePt t="30589" x="4476750" y="3181350"/>
          <p14:tracePt t="30591" x="4489450" y="3181350"/>
          <p14:tracePt t="30592" x="4489450" y="3192463"/>
          <p14:tracePt t="30593" x="4489450" y="3203575"/>
          <p14:tracePt t="30594" x="4500563" y="3214688"/>
          <p14:tracePt t="30595" x="4500563" y="3225800"/>
          <p14:tracePt t="30595" x="4511675" y="3236913"/>
          <p14:tracePt t="30597" x="4522788" y="3248025"/>
          <p14:tracePt t="30598" x="4533900" y="3248025"/>
          <p14:tracePt t="30600" x="4545013" y="3248025"/>
          <p14:tracePt t="30601" x="4545013" y="3271838"/>
          <p14:tracePt t="30603" x="4567238" y="3282950"/>
          <p14:tracePt t="30604" x="4567238" y="3294063"/>
          <p14:tracePt t="30605" x="4578350" y="3305175"/>
          <p14:tracePt t="30607" x="4578350" y="3316288"/>
          <p14:tracePt t="30607" x="4591050" y="3327400"/>
          <p14:tracePt t="30609" x="4602163" y="3338513"/>
          <p14:tracePt t="30611" x="4613275" y="3338513"/>
          <p14:tracePt t="30612" x="4624388" y="3349625"/>
          <p14:tracePt t="30613" x="4624388" y="3360738"/>
          <p14:tracePt t="30614" x="4635500" y="3360738"/>
          <p14:tracePt t="30615" x="4646613" y="3371850"/>
          <p14:tracePt t="30615" x="4646613" y="3384550"/>
          <p14:tracePt t="30618" x="4657725" y="3395663"/>
          <p14:tracePt t="30619" x="4668838" y="3406775"/>
          <p14:tracePt t="30620" x="4679950" y="3406775"/>
          <p14:tracePt t="30622" x="4691063" y="3417888"/>
          <p14:tracePt t="30623" x="4714875" y="3429000"/>
          <p14:tracePt t="30625" x="4714875" y="3440113"/>
          <p14:tracePt t="30626" x="4725988" y="3440113"/>
          <p14:tracePt t="30627" x="4737100" y="3451225"/>
          <p14:tracePt t="30628" x="4737100" y="3462338"/>
          <p14:tracePt t="30630" x="4748213" y="3462338"/>
          <p14:tracePt t="30631" x="4748213" y="3473450"/>
          <p14:tracePt t="30632" x="4759325" y="3473450"/>
          <p14:tracePt t="30632" x="4770438" y="3473450"/>
          <p14:tracePt t="30634" x="4770438" y="3486150"/>
          <p14:tracePt t="30635" x="4781550" y="3486150"/>
          <p14:tracePt t="30636" x="4792663" y="3497263"/>
          <p14:tracePt t="30638" x="4805363" y="3508375"/>
          <p14:tracePt t="30640" x="4805363" y="3519488"/>
          <p14:tracePt t="30640" x="4816475" y="3519488"/>
          <p14:tracePt t="30643" x="4816475" y="3530600"/>
          <p14:tracePt t="30644" x="4827588" y="3530600"/>
          <p14:tracePt t="30645" x="4838700" y="3541713"/>
          <p14:tracePt t="30647" x="4849813" y="3541713"/>
          <p14:tracePt t="30647" x="4849813" y="3552825"/>
          <p14:tracePt t="30648" x="4860925" y="3552825"/>
          <p14:tracePt t="30651" x="4872038" y="3552825"/>
          <p14:tracePt t="30652" x="4872038" y="3563938"/>
          <p14:tracePt t="30653" x="4872038" y="3575050"/>
          <p14:tracePt t="30654" x="4883150" y="3575050"/>
          <p14:tracePt t="30655" x="4883150" y="3586163"/>
          <p14:tracePt t="30656" x="4894263" y="3586163"/>
          <p14:tracePt t="30659" x="4905375" y="3598863"/>
          <p14:tracePt t="30661" x="4905375" y="3609975"/>
          <p14:tracePt t="30662" x="4918075" y="3609975"/>
          <p14:tracePt t="30665" x="4929188" y="3621088"/>
          <p14:tracePt t="30669" x="4929188" y="3632200"/>
          <p14:tracePt t="30671" x="4940300" y="3632200"/>
          <p14:tracePt t="30672" x="4940300" y="3643313"/>
          <p14:tracePt t="30674" x="4951413" y="3654425"/>
          <p14:tracePt t="30677" x="4951413" y="3665538"/>
          <p14:tracePt t="30678" x="4962525" y="3665538"/>
          <p14:tracePt t="30682" x="4962525" y="3676650"/>
          <p14:tracePt t="30685" x="4973638" y="3676650"/>
          <p14:tracePt t="30688" x="4973638" y="3687763"/>
          <p14:tracePt t="30692" x="4973638" y="3700463"/>
          <p14:tracePt t="30695" x="4984750" y="3711575"/>
          <p14:tracePt t="30699" x="4984750" y="3722688"/>
          <p14:tracePt t="30703" x="4984750" y="3733800"/>
          <p14:tracePt t="30706" x="4984750" y="3744913"/>
          <p14:tracePt t="30718" x="4984750" y="3756025"/>
          <p14:tracePt t="30724" x="4984750" y="3767138"/>
          <p14:tracePt t="30732" x="4984750" y="3778250"/>
          <p14:tracePt t="30776" x="4984750" y="3789363"/>
          <p14:tracePt t="30786" x="4984750" y="3800475"/>
          <p14:tracePt t="30796" x="4984750" y="3813175"/>
          <p14:tracePt t="30804" x="4973638" y="3813175"/>
          <p14:tracePt t="30812" x="4973638" y="3824288"/>
          <p14:tracePt t="30813" x="4962525" y="3824288"/>
          <p14:tracePt t="30820" x="4962525" y="3835400"/>
          <p14:tracePt t="30822" x="4951413" y="3835400"/>
          <p14:tracePt t="30827" x="4940300" y="3835400"/>
          <p14:tracePt t="30833" x="4940300" y="3846513"/>
          <p14:tracePt t="30840" x="4929188" y="3846513"/>
          <p14:tracePt t="30844" x="4929188" y="3857625"/>
          <p14:tracePt t="30852" x="4918075" y="3857625"/>
          <p14:tracePt t="30860" x="4918075" y="3868738"/>
          <p14:tracePt t="30878" x="4905375" y="3868738"/>
          <p14:tracePt t="31004" x="4894263" y="3868738"/>
          <p14:tracePt t="31006" x="4883150" y="3868738"/>
          <p14:tracePt t="31012" x="4872038" y="3868738"/>
          <p14:tracePt t="31014" x="4860925" y="3868738"/>
          <p14:tracePt t="31016" x="4849813" y="3868738"/>
          <p14:tracePt t="31018" x="4838700" y="3868738"/>
          <p14:tracePt t="31021" x="4827588" y="3868738"/>
          <p14:tracePt t="31022" x="4816475" y="3868738"/>
          <p14:tracePt t="31026" x="4805363" y="3868738"/>
          <p14:tracePt t="31027" x="4792663" y="3868738"/>
          <p14:tracePt t="31031" x="4781550" y="3868738"/>
          <p14:tracePt t="31032" x="4770438" y="3868738"/>
          <p14:tracePt t="31035" x="4759325" y="3868738"/>
          <p14:tracePt t="31037" x="4748213" y="3868738"/>
          <p14:tracePt t="31041" x="4737100" y="3868738"/>
          <p14:tracePt t="31045" x="4725988" y="3868738"/>
          <p14:tracePt t="31046" x="4714875" y="3868738"/>
          <p14:tracePt t="31048" x="4703763" y="3868738"/>
          <p14:tracePt t="31054" x="4691063" y="3868738"/>
          <p14:tracePt t="31055" x="4679950" y="3868738"/>
          <p14:tracePt t="31065" x="4668838" y="3868738"/>
          <p14:tracePt t="31066" x="4657725" y="3868738"/>
          <p14:tracePt t="31074" x="4646613" y="3868738"/>
          <p14:tracePt t="31086" x="4635500" y="3868738"/>
          <p14:tracePt t="31090" x="4624388" y="3868738"/>
          <p14:tracePt t="31107" x="4613275" y="3868738"/>
          <p14:tracePt t="31128" x="4602163" y="3868738"/>
          <p14:tracePt t="31132" x="4591050" y="3868738"/>
          <p14:tracePt t="31135" x="4578350" y="3868738"/>
          <p14:tracePt t="31139" x="4567238" y="3868738"/>
          <p14:tracePt t="31141" x="4567238" y="3857625"/>
          <p14:tracePt t="31145" x="4556125" y="3846513"/>
          <p14:tracePt t="31151" x="4545013" y="3846513"/>
          <p14:tracePt t="31153" x="4533900" y="3846513"/>
          <p14:tracePt t="31154" x="4533900" y="3835400"/>
          <p14:tracePt t="31156" x="4533900" y="3824288"/>
          <p14:tracePt t="31157" x="4522788" y="3824288"/>
          <p14:tracePt t="31162" x="4511675" y="3824288"/>
          <p14:tracePt t="31164" x="4500563" y="3824288"/>
          <p14:tracePt t="31168" x="4489450" y="3824288"/>
          <p14:tracePt t="31172" x="4476750" y="3824288"/>
          <p14:tracePt t="31174" x="4476750" y="3813175"/>
          <p14:tracePt t="31177" x="4465638" y="3813175"/>
          <p14:tracePt t="31179" x="4465638" y="3800475"/>
          <p14:tracePt t="31182" x="4454525" y="3800475"/>
          <p14:tracePt t="31183" x="4454525" y="3789363"/>
          <p14:tracePt t="31184" x="4443413" y="3789363"/>
          <p14:tracePt t="31188" x="4432300" y="3789363"/>
          <p14:tracePt t="31191" x="4432300" y="3778250"/>
          <p14:tracePt t="31194" x="4421188" y="3778250"/>
          <p14:tracePt t="31211" x="4421188" y="3767138"/>
          <p14:tracePt t="31215" x="4410075" y="3767138"/>
          <p14:tracePt t="31235" x="4410075" y="3756025"/>
          <p14:tracePt t="31236" x="4398963" y="3756025"/>
          <p14:tracePt t="31247" x="4387850" y="3756025"/>
          <p14:tracePt t="31255" x="4376738" y="3756025"/>
          <p14:tracePt t="31262" x="4364038" y="3756025"/>
          <p14:tracePt t="31264" x="4352925" y="3756025"/>
          <p14:tracePt t="31270" x="4352925" y="3767138"/>
          <p14:tracePt t="31271" x="4341813" y="3767138"/>
          <p14:tracePt t="31273" x="4330700" y="3767138"/>
          <p14:tracePt t="31276" x="4330700" y="3778250"/>
          <p14:tracePt t="31277" x="4319588" y="3778250"/>
          <p14:tracePt t="31279" x="4308475" y="3778250"/>
          <p14:tracePt t="31281" x="4297363" y="3778250"/>
          <p14:tracePt t="31284" x="4286250" y="3778250"/>
          <p14:tracePt t="31286" x="4286250" y="3789363"/>
          <p14:tracePt t="31291" x="4275138" y="3789363"/>
          <p14:tracePt t="31295" x="4264025" y="3789363"/>
          <p14:tracePt t="31297" x="4251325" y="3789363"/>
          <p14:tracePt t="31301" x="4240213" y="3789363"/>
          <p14:tracePt t="31306" x="4229100" y="3789363"/>
          <p14:tracePt t="31310" x="4217988" y="3789363"/>
          <p14:tracePt t="31320" x="4206875" y="3789363"/>
          <p14:tracePt t="31333" x="4195763" y="3789363"/>
          <p14:tracePt t="31360" x="4184650" y="3789363"/>
          <p14:tracePt t="31390" x="4173538" y="3789363"/>
          <p14:tracePt t="31396" x="4162425" y="3789363"/>
          <p14:tracePt t="31406" x="4149725" y="3778250"/>
          <p14:tracePt t="31409" x="4138613" y="3778250"/>
          <p14:tracePt t="31413" x="4127500" y="3778250"/>
          <p14:tracePt t="31418" x="4116388" y="3778250"/>
          <p14:tracePt t="31419" x="4105275" y="3778250"/>
          <p14:tracePt t="31422" x="4094163" y="3778250"/>
          <p14:tracePt t="31430" x="4083050" y="3778250"/>
          <p14:tracePt t="31433" x="4071938" y="3778250"/>
          <p14:tracePt t="31436" x="4060825" y="3778250"/>
          <p14:tracePt t="31439" x="4049713" y="3767138"/>
          <p14:tracePt t="31442" x="4037013" y="3767138"/>
          <p14:tracePt t="31446" x="4025900" y="3767138"/>
          <p14:tracePt t="31452" x="4014788" y="3767138"/>
          <p14:tracePt t="31455" x="4014788" y="3756025"/>
          <p14:tracePt t="31457" x="4003675" y="3756025"/>
          <p14:tracePt t="31461" x="3992563" y="3756025"/>
          <p14:tracePt t="31464" x="3981450" y="3756025"/>
          <p14:tracePt t="31470" x="3970338" y="3756025"/>
          <p14:tracePt t="31474" x="3959225" y="3756025"/>
          <p14:tracePt t="31564" x="3948113" y="3756025"/>
          <p14:tracePt t="31571" x="3935413" y="3756025"/>
          <p14:tracePt t="31572" x="3924300" y="3756025"/>
          <p14:tracePt t="31579" x="3913188" y="3756025"/>
          <p14:tracePt t="31580" x="3902075" y="3756025"/>
          <p14:tracePt t="31582" x="3890963" y="3756025"/>
          <p14:tracePt t="31590" x="3879850" y="3756025"/>
          <p14:tracePt t="31593" x="3868738" y="3756025"/>
          <p14:tracePt t="31600" x="3857625" y="3756025"/>
          <p14:tracePt t="31605" x="3846513" y="3756025"/>
          <p14:tracePt t="31966" x="3857625" y="3756025"/>
          <p14:tracePt t="31971" x="3868738" y="3756025"/>
          <p14:tracePt t="31973" x="3879850" y="3756025"/>
          <p14:tracePt t="31979" x="3890963" y="3756025"/>
          <p14:tracePt t="31981" x="3902075" y="3756025"/>
          <p14:tracePt t="31987" x="3913188" y="3756025"/>
          <p14:tracePt t="31994" x="3924300" y="3756025"/>
          <p14:tracePt t="32000" x="3935413" y="3756025"/>
          <p14:tracePt t="32018" x="3935413" y="3744913"/>
          <p14:tracePt t="32928" x="3948113" y="3744913"/>
          <p14:tracePt t="32935" x="3959225" y="3744913"/>
          <p14:tracePt t="32937" x="3970338" y="3744913"/>
          <p14:tracePt t="32939" x="3981450" y="3744913"/>
          <p14:tracePt t="32943" x="3992563" y="3744913"/>
          <p14:tracePt t="32943" x="4003675" y="3744913"/>
          <p14:tracePt t="32945" x="4014788" y="3744913"/>
          <p14:tracePt t="32949" x="4025900" y="3744913"/>
          <p14:tracePt t="32950" x="4037013" y="3744913"/>
          <p14:tracePt t="32953" x="4049713" y="3744913"/>
          <p14:tracePt t="32955" x="4060825" y="3744913"/>
          <p14:tracePt t="32956" x="4071938" y="3744913"/>
          <p14:tracePt t="32958" x="4083050" y="3744913"/>
          <p14:tracePt t="32961" x="4094163" y="3744913"/>
          <p14:tracePt t="32964" x="4105275" y="3744913"/>
          <p14:tracePt t="32965" x="4116388" y="3744913"/>
          <p14:tracePt t="32967" x="4127500" y="3744913"/>
          <p14:tracePt t="32969" x="4138613" y="3744913"/>
          <p14:tracePt t="32970" x="4149725" y="3744913"/>
          <p14:tracePt t="32975" x="4162425" y="3744913"/>
          <p14:tracePt t="32977" x="4173538" y="3744913"/>
          <p14:tracePt t="32980" x="4184650" y="3744913"/>
          <p14:tracePt t="32981" x="4195763" y="3733800"/>
          <p14:tracePt t="32983" x="4206875" y="3733800"/>
          <p14:tracePt t="32989" x="4217988" y="3733800"/>
          <p14:tracePt t="32990" x="4229100" y="3733800"/>
          <p14:tracePt t="32994" x="4240213" y="3733800"/>
          <p14:tracePt t="32996" x="4251325" y="3733800"/>
          <p14:tracePt t="32998" x="4264025" y="3733800"/>
          <p14:tracePt t="33004" x="4275138" y="3733800"/>
          <p14:tracePt t="33008" x="4286250" y="3733800"/>
          <p14:tracePt t="33017" x="4297363" y="3733800"/>
          <p14:tracePt t="33020" x="4297363" y="3744913"/>
          <p14:tracePt t="33022" x="4308475" y="3744913"/>
          <p14:tracePt t="33036" x="4319588" y="3744913"/>
          <p14:tracePt t="33064" x="4330700" y="3744913"/>
          <p14:tracePt t="33068" x="4341813" y="3744913"/>
          <p14:tracePt t="33079" x="4352925" y="3744913"/>
          <p14:tracePt t="33080" x="4352925" y="3756025"/>
          <p14:tracePt t="33082" x="4364038" y="3756025"/>
          <p14:tracePt t="33086" x="4376738" y="3756025"/>
          <p14:tracePt t="33088" x="4376738" y="3767138"/>
          <p14:tracePt t="33089" x="4387850" y="3767138"/>
          <p14:tracePt t="33089" x="4387850" y="3778250"/>
          <p14:tracePt t="33094" x="4398963" y="3778250"/>
          <p14:tracePt t="33096" x="4410075" y="3778250"/>
          <p14:tracePt t="33099" x="4410075" y="3789363"/>
          <p14:tracePt t="33103" x="4421188" y="3789363"/>
          <p14:tracePt t="33107" x="4432300" y="3800475"/>
          <p14:tracePt t="33108" x="4432300" y="3813175"/>
          <p14:tracePt t="33109" x="4443413" y="3813175"/>
          <p14:tracePt t="33113" x="4454525" y="3813175"/>
          <p14:tracePt t="33115" x="4465638" y="3813175"/>
          <p14:tracePt t="33119" x="4476750" y="3824288"/>
          <p14:tracePt t="33124" x="4476750" y="3835400"/>
          <p14:tracePt t="33125" x="4489450" y="3835400"/>
          <p14:tracePt t="33129" x="4500563" y="3835400"/>
          <p14:tracePt t="33131" x="4500563" y="3846513"/>
          <p14:tracePt t="33132" x="4511675" y="3846513"/>
          <p14:tracePt t="33134" x="4511675" y="3857625"/>
          <p14:tracePt t="33137" x="4522788" y="3857625"/>
          <p14:tracePt t="33140" x="4522788" y="3868738"/>
          <p14:tracePt t="33143" x="4533900" y="3868738"/>
          <p14:tracePt t="33149" x="4545013" y="3868738"/>
          <p14:tracePt t="33361" x="4556125" y="3868738"/>
          <p14:tracePt t="33363" x="4567238" y="3868738"/>
          <p14:tracePt t="33364" x="4591050" y="3868738"/>
          <p14:tracePt t="33365" x="4602163" y="3868738"/>
          <p14:tracePt t="33368" x="4613275" y="3868738"/>
          <p14:tracePt t="33369" x="4624388" y="3868738"/>
          <p14:tracePt t="33371" x="4624388" y="3857625"/>
          <p14:tracePt t="33372" x="4635500" y="3857625"/>
          <p14:tracePt t="33374" x="4646613" y="3857625"/>
          <p14:tracePt t="33375" x="4657725" y="3857625"/>
          <p14:tracePt t="33376" x="4668838" y="3846513"/>
          <p14:tracePt t="33378" x="4679950" y="3846513"/>
          <p14:tracePt t="33379" x="4691063" y="3846513"/>
          <p14:tracePt t="33382" x="4703763" y="3846513"/>
          <p14:tracePt t="33382" x="4714875" y="3846513"/>
          <p14:tracePt t="33385" x="4725988" y="3835400"/>
          <p14:tracePt t="33387" x="4737100" y="3835400"/>
          <p14:tracePt t="33388" x="4748213" y="3835400"/>
          <p14:tracePt t="33391" x="4759325" y="3824288"/>
          <p14:tracePt t="33393" x="4770438" y="3824288"/>
          <p14:tracePt t="33394" x="4781550" y="3824288"/>
          <p14:tracePt t="33396" x="4792663" y="3824288"/>
          <p14:tracePt t="33397" x="4805363" y="3824288"/>
          <p14:tracePt t="33399" x="4816475" y="3824288"/>
          <p14:tracePt t="33402" x="4827588" y="3824288"/>
          <p14:tracePt t="33403" x="4838700" y="3824288"/>
          <p14:tracePt t="33405" x="4849813" y="3824288"/>
          <p14:tracePt t="33406" x="4849813" y="3813175"/>
          <p14:tracePt t="33407" x="4860925" y="3813175"/>
          <p14:tracePt t="33407" x="4872038" y="3813175"/>
          <p14:tracePt t="33410" x="4883150" y="3813175"/>
          <p14:tracePt t="33412" x="4894263" y="3813175"/>
          <p14:tracePt t="33415" x="4905375" y="3813175"/>
          <p14:tracePt t="33418" x="4918075" y="3813175"/>
          <p14:tracePt t="33419" x="4929188" y="3813175"/>
          <p14:tracePt t="33422" x="4940300" y="3800475"/>
          <p14:tracePt t="33423" x="4951413" y="3800475"/>
          <p14:tracePt t="33427" x="4962525" y="3800475"/>
          <p14:tracePt t="33431" x="4973638" y="3800475"/>
          <p14:tracePt t="33435" x="4984750" y="3800475"/>
          <p14:tracePt t="33435" x="4984750" y="3789363"/>
          <p14:tracePt t="33439" x="4995863" y="3789363"/>
          <p14:tracePt t="33443" x="5006975" y="3789363"/>
          <p14:tracePt t="33446" x="5019675" y="3789363"/>
          <p14:tracePt t="33457" x="5030788" y="3789363"/>
          <p14:tracePt t="33458" x="5030788" y="3778250"/>
          <p14:tracePt t="33464" x="5041900" y="3778250"/>
          <p14:tracePt t="33469" x="5053013" y="3778250"/>
          <p14:tracePt t="33474" x="5064125" y="3778250"/>
          <p14:tracePt t="33479" x="5075238" y="3778250"/>
          <p14:tracePt t="33481" x="5075238" y="3767138"/>
          <p14:tracePt t="33482" x="5086350" y="3767138"/>
          <p14:tracePt t="33490" x="5097463" y="3756025"/>
          <p14:tracePt t="33493" x="5108575" y="3756025"/>
          <p14:tracePt t="33495" x="5119688" y="3756025"/>
          <p14:tracePt t="33497" x="5132388" y="3756025"/>
          <p14:tracePt t="33501" x="5143500" y="3756025"/>
          <p14:tracePt t="33505" x="5154613" y="3756025"/>
          <p14:tracePt t="33508" x="5165725" y="3756025"/>
          <p14:tracePt t="33510" x="5176838" y="3756025"/>
          <p14:tracePt t="33512" x="5187950" y="3756025"/>
          <p14:tracePt t="33516" x="5199063" y="3756025"/>
          <p14:tracePt t="33518" x="5210175" y="3756025"/>
          <p14:tracePt t="33522" x="5221288" y="3756025"/>
          <p14:tracePt t="33524" x="5233988" y="3756025"/>
          <p14:tracePt t="33525" x="5245100" y="3756025"/>
          <p14:tracePt t="33527" x="5256213" y="3756025"/>
          <p14:tracePt t="33531" x="5267325" y="3756025"/>
          <p14:tracePt t="33532" x="5278438" y="3756025"/>
          <p14:tracePt t="33536" x="5289550" y="3756025"/>
          <p14:tracePt t="33537" x="5300663" y="3756025"/>
          <p14:tracePt t="33540" x="5311775" y="3756025"/>
          <p14:tracePt t="33542" x="5322888" y="3756025"/>
          <p14:tracePt t="33544" x="5334000" y="3756025"/>
          <p14:tracePt t="33546" x="5346700" y="3756025"/>
          <p14:tracePt t="33550" x="5357813" y="3756025"/>
          <p14:tracePt t="33552" x="5368925" y="3744913"/>
          <p14:tracePt t="33553" x="5380038" y="3744913"/>
          <p14:tracePt t="33556" x="5391150" y="3744913"/>
          <p14:tracePt t="33558" x="5402263" y="3744913"/>
          <p14:tracePt t="33559" x="5413375" y="3744913"/>
          <p14:tracePt t="33560" x="5413375" y="3733800"/>
          <p14:tracePt t="33563" x="5424488" y="3733800"/>
          <p14:tracePt t="33566" x="5435600" y="3733800"/>
          <p14:tracePt t="33567" x="5446713" y="3733800"/>
          <p14:tracePt t="33569" x="5459413" y="3733800"/>
          <p14:tracePt t="33571" x="5470525" y="3733800"/>
          <p14:tracePt t="33574" x="5481638" y="3733800"/>
          <p14:tracePt t="33576" x="5492750" y="3733800"/>
          <p14:tracePt t="33578" x="5503863" y="3733800"/>
          <p14:tracePt t="33580" x="5514975" y="3733800"/>
          <p14:tracePt t="33582" x="5526088" y="3733800"/>
          <p14:tracePt t="33583" x="5537200" y="3733800"/>
          <p14:tracePt t="33587" x="5548313" y="3733800"/>
          <p14:tracePt t="33589" x="5561013" y="3733800"/>
          <p14:tracePt t="33590" x="5572125" y="3733800"/>
          <p14:tracePt t="33593" x="5583238" y="3733800"/>
          <p14:tracePt t="33595" x="5594350" y="3733800"/>
          <p14:tracePt t="33596" x="5605463" y="3733800"/>
          <p14:tracePt t="33603" x="5616575" y="3722688"/>
          <p14:tracePt t="33604" x="5627688" y="3722688"/>
          <p14:tracePt t="33606" x="5638800" y="3722688"/>
          <p14:tracePt t="33609" x="5649913" y="3722688"/>
          <p14:tracePt t="33611" x="5661025" y="3722688"/>
          <p14:tracePt t="33612" x="5673725" y="3722688"/>
          <p14:tracePt t="33621" x="5684838" y="3722688"/>
          <p14:tracePt t="33623" x="5695950" y="3722688"/>
          <p14:tracePt t="33628" x="5707063" y="3722688"/>
          <p14:tracePt t="33630" x="5707063" y="3711575"/>
          <p14:tracePt t="33634" x="5718175" y="3711575"/>
          <p14:tracePt t="33636" x="5729288" y="3711575"/>
          <p14:tracePt t="33643" x="5740400" y="3711575"/>
          <p14:tracePt t="33668" x="5751513" y="3711575"/>
          <p14:tracePt t="33690" x="5751513" y="3700463"/>
          <p14:tracePt t="33699" x="5762625" y="3700463"/>
          <p14:tracePt t="33703" x="5775325" y="3700463"/>
          <p14:tracePt t="33709" x="5786438" y="3700463"/>
          <p14:tracePt t="33714" x="5797550" y="3700463"/>
          <p14:tracePt t="33718" x="5808663" y="3700463"/>
          <p14:tracePt t="33723" x="5819775" y="3700463"/>
          <p14:tracePt t="33726" x="5830888" y="3700463"/>
          <p14:tracePt t="33727" x="5842000" y="3700463"/>
          <p14:tracePt t="33729" x="5853113" y="3700463"/>
          <p14:tracePt t="33731" x="5864225" y="3700463"/>
          <p14:tracePt t="33733" x="5864225" y="3687763"/>
          <p14:tracePt t="33736" x="5875338" y="3687763"/>
          <p14:tracePt t="33738" x="5888038" y="3687763"/>
          <p14:tracePt t="33739" x="5899150" y="3687763"/>
          <p14:tracePt t="33742" x="5910263" y="3687763"/>
          <p14:tracePt t="33744" x="5921375" y="3687763"/>
          <p14:tracePt t="33747" x="5932488" y="3687763"/>
          <p14:tracePt t="33751" x="5943600" y="3687763"/>
          <p14:tracePt t="33754" x="5954713" y="3687763"/>
          <p14:tracePt t="33755" x="5965825" y="3687763"/>
          <p14:tracePt t="33757" x="5976938" y="3687763"/>
          <p14:tracePt t="33760" x="5989638" y="3687763"/>
          <p14:tracePt t="33762" x="6000750" y="3687763"/>
          <p14:tracePt t="33764" x="6000750" y="3676650"/>
          <p14:tracePt t="33765" x="6011863" y="3676650"/>
          <p14:tracePt t="33768" x="6022975" y="3676650"/>
          <p14:tracePt t="33771" x="6034088" y="3676650"/>
          <p14:tracePt t="33772" x="6045200" y="3676650"/>
          <p14:tracePt t="33774" x="6056313" y="3676650"/>
          <p14:tracePt t="33776" x="6067425" y="3676650"/>
          <p14:tracePt t="33780" x="6078538" y="3676650"/>
          <p14:tracePt t="33782" x="6089650" y="3676650"/>
          <p14:tracePt t="33785" x="6102350" y="3676650"/>
          <p14:tracePt t="33786" x="6113463" y="3676650"/>
          <p14:tracePt t="33789" x="6124575" y="3676650"/>
          <p14:tracePt t="33789" x="6135688" y="3676650"/>
          <p14:tracePt t="33794" x="6146800" y="3676650"/>
          <p14:tracePt t="33796" x="6157913" y="3676650"/>
          <p14:tracePt t="33799" x="6169025" y="3676650"/>
          <p14:tracePt t="33801" x="6180138" y="3676650"/>
          <p14:tracePt t="33803" x="6191250" y="3676650"/>
          <p14:tracePt t="33808" x="6202363" y="3676650"/>
          <p14:tracePt t="33811" x="6215063" y="3676650"/>
          <p14:tracePt t="33812" x="6226175" y="3676650"/>
          <p14:tracePt t="33816" x="6237288" y="3676650"/>
          <p14:tracePt t="33818" x="6248400" y="3676650"/>
          <p14:tracePt t="33820" x="6259513" y="3676650"/>
          <p14:tracePt t="33826" x="6270625" y="3676650"/>
          <p14:tracePt t="33829" x="6281738" y="3676650"/>
          <p14:tracePt t="33833" x="6292850" y="3676650"/>
          <p14:tracePt t="33835" x="6303963" y="3676650"/>
          <p14:tracePt t="33839" x="6316663" y="3676650"/>
          <p14:tracePt t="33846" x="6327775" y="3676650"/>
          <p14:tracePt t="33854" x="6338888" y="3676650"/>
          <p14:tracePt t="33873" x="6350000" y="3676650"/>
          <p14:tracePt t="33908" x="6361113" y="3676650"/>
          <p14:tracePt t="33915" x="6372225" y="3676650"/>
          <p14:tracePt t="33922" x="6383338" y="3676650"/>
          <p14:tracePt t="33924" x="6394450" y="3676650"/>
          <p14:tracePt t="33931" x="6405563" y="3676650"/>
          <p14:tracePt t="33933" x="6416675" y="3676650"/>
          <p14:tracePt t="33935" x="6429375" y="3676650"/>
          <p14:tracePt t="33943" x="6451600" y="3676650"/>
          <p14:tracePt t="33945" x="6462713" y="3676650"/>
          <p14:tracePt t="33951" x="6473825" y="3676650"/>
          <p14:tracePt t="33956" x="6484938" y="3676650"/>
          <p14:tracePt t="33959" x="6496050" y="3676650"/>
          <p14:tracePt t="33962" x="6507163" y="3676650"/>
          <p14:tracePt t="33967" x="6518275" y="3676650"/>
          <p14:tracePt t="33970" x="6530975" y="3676650"/>
          <p14:tracePt t="33977" x="6542088" y="3676650"/>
          <p14:tracePt t="33980" x="6553200" y="3676650"/>
          <p14:tracePt t="33983" x="6564313" y="3676650"/>
          <p14:tracePt t="33988" x="6575425" y="3676650"/>
          <p14:tracePt t="33991" x="6586538" y="3676650"/>
          <p14:tracePt t="34001" x="6597650" y="3676650"/>
          <p14:tracePt t="34053" x="6608763" y="3676650"/>
          <p14:tracePt t="34129" x="6619875" y="3676650"/>
          <p14:tracePt t="34142" x="6630988" y="3676650"/>
          <p14:tracePt t="34172" x="6643688" y="3676650"/>
          <p14:tracePt t="34223" x="6654800" y="3676650"/>
          <p14:tracePt t="34285" x="6665913" y="3665538"/>
          <p14:tracePt t="34311" x="6677025" y="3665538"/>
          <p14:tracePt t="34467" x="6688138" y="3665538"/>
          <p14:tracePt t="34472" x="6699250" y="3665538"/>
          <p14:tracePt t="34474" x="6721475" y="3665538"/>
          <p14:tracePt t="34477" x="6732588" y="3665538"/>
          <p14:tracePt t="34478" x="6745288" y="3665538"/>
          <p14:tracePt t="34480" x="6767513" y="3665538"/>
          <p14:tracePt t="34481" x="6789738" y="3665538"/>
          <p14:tracePt t="34483" x="6811963" y="3676650"/>
          <p14:tracePt t="34485" x="6834188" y="3676650"/>
          <p14:tracePt t="34486" x="6845300" y="3676650"/>
          <p14:tracePt t="34487" x="6869113" y="3687763"/>
          <p14:tracePt t="34488" x="6891338" y="3687763"/>
          <p14:tracePt t="34489" x="6902450" y="3687763"/>
          <p14:tracePt t="34489" x="6913563" y="3700463"/>
          <p14:tracePt t="34490" x="6935788" y="3700463"/>
          <p14:tracePt t="34493" x="6981825" y="3711575"/>
          <p14:tracePt t="34493" x="6992938" y="3711575"/>
          <p14:tracePt t="34495" x="7015163" y="3711575"/>
          <p14:tracePt t="34496" x="7037388" y="3733800"/>
          <p14:tracePt t="34497" x="7059613" y="3733800"/>
          <p14:tracePt t="34498" x="7083425" y="3733800"/>
          <p14:tracePt t="34498" x="7105650" y="3744913"/>
          <p14:tracePt t="34500" x="7127875" y="3744913"/>
          <p14:tracePt t="34501" x="7150100" y="3756025"/>
          <p14:tracePt t="34502" x="7185025" y="3767138"/>
          <p14:tracePt t="34502" x="7207250" y="3767138"/>
          <p14:tracePt t="34504" x="7229475" y="3778250"/>
          <p14:tracePt t="34505" x="7251700" y="3789363"/>
          <p14:tracePt t="34505" x="7273925" y="3789363"/>
          <p14:tracePt t="34507" x="7297738" y="3789363"/>
          <p14:tracePt t="34508" x="7319963" y="3800475"/>
          <p14:tracePt t="34509" x="7342188" y="3813175"/>
          <p14:tracePt t="34510" x="7364413" y="3813175"/>
          <p14:tracePt t="34511" x="7386638" y="3813175"/>
          <p14:tracePt t="34512" x="7410450" y="3824288"/>
          <p14:tracePt t="34513" x="7443788" y="3824288"/>
          <p14:tracePt t="34514" x="7466013" y="3824288"/>
          <p14:tracePt t="34515" x="7477125" y="3824288"/>
          <p14:tracePt t="34516" x="7512050" y="3835400"/>
          <p14:tracePt t="34518" x="7534275" y="3846513"/>
          <p14:tracePt t="34518" x="7545388" y="3846513"/>
          <p14:tracePt t="34519" x="7556500" y="3846513"/>
          <p14:tracePt t="34520" x="7567613" y="3857625"/>
          <p14:tracePt t="34521" x="7600950" y="3857625"/>
          <p14:tracePt t="34522" x="7613650" y="3857625"/>
          <p14:tracePt t="34523" x="7635875" y="3857625"/>
          <p14:tracePt t="34524" x="7646988" y="3857625"/>
          <p14:tracePt t="34525" x="7669213" y="3857625"/>
          <p14:tracePt t="34527" x="7680325" y="3857625"/>
          <p14:tracePt t="34528" x="7702550" y="3857625"/>
          <p14:tracePt t="34529" x="7715250" y="3857625"/>
          <p14:tracePt t="34530" x="7726363" y="3868738"/>
          <p14:tracePt t="34530" x="7737475" y="3868738"/>
          <p14:tracePt t="34534" x="7748588" y="3879850"/>
          <p14:tracePt t="34536" x="7759700" y="3879850"/>
          <p14:tracePt t="34537" x="7770813" y="3879850"/>
          <p14:tracePt t="34542" x="7781925" y="3879850"/>
          <p14:tracePt t="34564" x="7781925" y="3890963"/>
          <p14:tracePt t="34566" x="7770813" y="3890963"/>
          <p14:tracePt t="34568" x="7759700" y="3890963"/>
          <p14:tracePt t="34569" x="7748588" y="3890963"/>
          <p14:tracePt t="34571" x="7737475" y="3890963"/>
          <p14:tracePt t="34572" x="7726363" y="3890963"/>
          <p14:tracePt t="34573" x="7715250" y="3890963"/>
          <p14:tracePt t="34574" x="7702550" y="3890963"/>
          <p14:tracePt t="34575" x="7680325" y="3890963"/>
          <p14:tracePt t="34577" x="7669213" y="3890963"/>
          <p14:tracePt t="34577" x="7646988" y="3890963"/>
          <p14:tracePt t="34578" x="7635875" y="3890963"/>
          <p14:tracePt t="34580" x="7613650" y="3890963"/>
          <p14:tracePt t="34581" x="7589838" y="3890963"/>
          <p14:tracePt t="34581" x="7578725" y="3890963"/>
          <p14:tracePt t="34583" x="7556500" y="3890963"/>
          <p14:tracePt t="34584" x="7545388" y="3890963"/>
          <p14:tracePt t="34585" x="7523163" y="3890963"/>
          <p14:tracePt t="34586" x="7488238" y="3890963"/>
          <p14:tracePt t="34586" x="7477125" y="3890963"/>
          <p14:tracePt t="34588" x="7454900" y="3890963"/>
          <p14:tracePt t="34589" x="7421563" y="3890963"/>
          <p14:tracePt t="34590" x="7399338" y="3890963"/>
          <p14:tracePt t="34590" x="7375525" y="3890963"/>
          <p14:tracePt t="34592" x="7353300" y="3890963"/>
          <p14:tracePt t="34593" x="7331075" y="3890963"/>
          <p14:tracePt t="34594" x="7297738" y="3879850"/>
          <p14:tracePt t="34594" x="7286625" y="3879850"/>
          <p14:tracePt t="34596" x="7251700" y="3879850"/>
          <p14:tracePt t="34596" x="7240588" y="3879850"/>
          <p14:tracePt t="34598" x="7218363" y="3879850"/>
          <p14:tracePt t="34598" x="7185025" y="3879850"/>
          <p14:tracePt t="34600" x="7150100" y="3868738"/>
          <p14:tracePt t="34601" x="7127875" y="3868738"/>
          <p14:tracePt t="34601" x="7116763" y="3868738"/>
          <p14:tracePt t="34603" x="7083425" y="3868738"/>
          <p14:tracePt t="34604" x="7048500" y="3868738"/>
          <p14:tracePt t="34605" x="7015163" y="3868738"/>
          <p14:tracePt t="34606" x="6992938" y="3868738"/>
          <p14:tracePt t="34606" x="6958013" y="3868738"/>
          <p14:tracePt t="34608" x="6935788" y="3868738"/>
          <p14:tracePt t="34609" x="6891338" y="3857625"/>
          <p14:tracePt t="34610" x="6858000" y="3857625"/>
          <p14:tracePt t="34611" x="6823075" y="3857625"/>
          <p14:tracePt t="34612" x="6800850" y="3857625"/>
          <p14:tracePt t="34613" x="6767513" y="3857625"/>
          <p14:tracePt t="34614" x="6710363" y="3857625"/>
          <p14:tracePt t="34615" x="6688138" y="3857625"/>
          <p14:tracePt t="34616" x="6654800" y="3857625"/>
          <p14:tracePt t="34617" x="6619875" y="3857625"/>
          <p14:tracePt t="34618" x="6586538" y="3857625"/>
          <p14:tracePt t="34619" x="6553200" y="3857625"/>
          <p14:tracePt t="34620" x="6507163" y="3857625"/>
          <p14:tracePt t="34621" x="6462713" y="3857625"/>
          <p14:tracePt t="34621" x="6429375" y="3857625"/>
          <p14:tracePt t="34623" x="6405563" y="3857625"/>
          <p14:tracePt t="34623" x="6350000" y="3857625"/>
          <p14:tracePt t="34625" x="6316663" y="3857625"/>
          <p14:tracePt t="34626" x="6270625" y="3857625"/>
          <p14:tracePt t="34627" x="6226175" y="3857625"/>
          <p14:tracePt t="34628" x="6191250" y="3857625"/>
          <p14:tracePt t="34629" x="6146800" y="3857625"/>
          <p14:tracePt t="34629" x="6113463" y="3857625"/>
          <p14:tracePt t="34631" x="6067425" y="3857625"/>
          <p14:tracePt t="34632" x="6034088" y="3857625"/>
          <p14:tracePt t="34632" x="5989638" y="3857625"/>
          <p14:tracePt t="34635" x="5899150" y="3857625"/>
          <p14:tracePt t="34636" x="5842000" y="3857625"/>
          <p14:tracePt t="34637" x="5808663" y="3857625"/>
          <p14:tracePt t="34638" x="5775325" y="3868738"/>
          <p14:tracePt t="34639" x="5707063" y="3868738"/>
          <p14:tracePt t="34640" x="5673725" y="3868738"/>
          <p14:tracePt t="34641" x="5627688" y="3879850"/>
          <p14:tracePt t="34643" x="5548313" y="3890963"/>
          <p14:tracePt t="34644" x="5492750" y="3890963"/>
          <p14:tracePt t="34645" x="5446713" y="3890963"/>
          <p14:tracePt t="34645" x="5391150" y="3902075"/>
          <p14:tracePt t="34647" x="5357813" y="3902075"/>
          <p14:tracePt t="34648" x="5300663" y="3914775"/>
          <p14:tracePt t="34649" x="5256213" y="3914775"/>
          <p14:tracePt t="34649" x="5187950" y="3937000"/>
          <p14:tracePt t="34651" x="5143500" y="3937000"/>
          <p14:tracePt t="34652" x="5108575" y="3948113"/>
          <p14:tracePt t="34653" x="5053013" y="3959225"/>
          <p14:tracePt t="34654" x="5006975" y="3959225"/>
          <p14:tracePt t="34655" x="4973638" y="3959225"/>
          <p14:tracePt t="34656" x="4918075" y="3959225"/>
          <p14:tracePt t="34656" x="4872038" y="3970338"/>
          <p14:tracePt t="34658" x="4827588" y="3970338"/>
          <p14:tracePt t="34659" x="4781550" y="3981450"/>
          <p14:tracePt t="34660" x="4725988" y="3992563"/>
          <p14:tracePt t="34661" x="4703763" y="3992563"/>
          <p14:tracePt t="34662" x="4657725" y="3992563"/>
          <p14:tracePt t="34663" x="4602163" y="4014788"/>
          <p14:tracePt t="34664" x="4567238" y="4014788"/>
          <p14:tracePt t="34665" x="4522788" y="4014788"/>
          <p14:tracePt t="34665" x="4465638" y="4027488"/>
          <p14:tracePt t="34668" x="4398963" y="4027488"/>
          <p14:tracePt t="34669" x="4341813" y="4027488"/>
          <p14:tracePt t="34670" x="4308475" y="4038600"/>
          <p14:tracePt t="34671" x="4275138" y="4038600"/>
          <p14:tracePt t="34672" x="4229100" y="4038600"/>
          <p14:tracePt t="34673" x="4195763" y="4038600"/>
          <p14:tracePt t="34674" x="4162425" y="4038600"/>
          <p14:tracePt t="34675" x="4105275" y="4038600"/>
          <p14:tracePt t="34676" x="4071938" y="4038600"/>
          <p14:tracePt t="34677" x="4037013" y="4049713"/>
          <p14:tracePt t="34678" x="4003675" y="4049713"/>
          <p14:tracePt t="34679" x="3981450" y="4049713"/>
          <p14:tracePt t="34679" x="3948113" y="4060825"/>
          <p14:tracePt t="34680" x="3890963" y="4060825"/>
          <p14:tracePt t="34681" x="3857625" y="4060825"/>
          <p14:tracePt t="34683" x="3835400" y="4060825"/>
          <p14:tracePt t="34684" x="3800475" y="4060825"/>
          <p14:tracePt t="34685" x="3767138" y="4060825"/>
          <p14:tracePt t="34686" x="3721100" y="4071938"/>
          <p14:tracePt t="34687" x="3698875" y="4071938"/>
          <p14:tracePt t="34688" x="3676650" y="4071938"/>
          <p14:tracePt t="34689" x="3643313" y="4071938"/>
          <p14:tracePt t="34690" x="3608388" y="4071938"/>
          <p14:tracePt t="34691" x="3586163" y="4071938"/>
          <p14:tracePt t="34692" x="3552825" y="4071938"/>
          <p14:tracePt t="34693" x="3519488" y="4071938"/>
          <p14:tracePt t="34694" x="3495675" y="4083050"/>
          <p14:tracePt t="34695" x="3473450" y="4083050"/>
          <p14:tracePt t="34695" x="3451225" y="4083050"/>
          <p14:tracePt t="34697" x="3429000" y="4083050"/>
          <p14:tracePt t="34698" x="3394075" y="4083050"/>
          <p14:tracePt t="34698" x="3371850" y="4083050"/>
          <p14:tracePt t="34700" x="3349625" y="4083050"/>
          <p14:tracePt t="34701" x="3327400" y="4083050"/>
          <p14:tracePt t="34702" x="3305175" y="4083050"/>
          <p14:tracePt t="34703" x="3281363" y="4083050"/>
          <p14:tracePt t="34704" x="3259138" y="4083050"/>
          <p14:tracePt t="34705" x="3236913" y="4083050"/>
          <p14:tracePt t="34706" x="3214688" y="4083050"/>
          <p14:tracePt t="34707" x="3192463" y="4083050"/>
          <p14:tracePt t="34708" x="3168650" y="4083050"/>
          <p14:tracePt t="34709" x="3157538" y="4083050"/>
          <p14:tracePt t="34710" x="3146425" y="4071938"/>
          <p14:tracePt t="34711" x="3135313" y="4071938"/>
          <p14:tracePt t="34711" x="3113088" y="4071938"/>
          <p14:tracePt t="34713" x="3090863" y="4071938"/>
          <p14:tracePt t="34713" x="3079750" y="4071938"/>
          <p14:tracePt t="34715" x="3055938" y="4071938"/>
          <p14:tracePt t="34716" x="3055938" y="4060825"/>
          <p14:tracePt t="34718" x="3033713" y="4060825"/>
          <p14:tracePt t="34719" x="3022600" y="4060825"/>
          <p14:tracePt t="34720" x="3000375" y="4060825"/>
          <p14:tracePt t="34721" x="2989263" y="4060825"/>
          <p14:tracePt t="34722" x="2978150" y="4060825"/>
          <p14:tracePt t="34722" x="2978150" y="4049713"/>
          <p14:tracePt t="34724" x="2965450" y="4049713"/>
          <p14:tracePt t="34725" x="2954338" y="4049713"/>
          <p14:tracePt t="34726" x="2932113" y="4049713"/>
          <p14:tracePt t="34727" x="2921000" y="4049713"/>
          <p14:tracePt t="34729" x="2909888" y="4049713"/>
          <p14:tracePt t="34729" x="2898775" y="4049713"/>
          <p14:tracePt t="34733" x="2887663" y="4049713"/>
          <p14:tracePt t="34735" x="2865438" y="4049713"/>
          <p14:tracePt t="34738" x="2852738" y="4049713"/>
          <p14:tracePt t="34740" x="2841625" y="4049713"/>
          <p14:tracePt t="34745" x="2841625" y="4038600"/>
          <p14:tracePt t="34747" x="2830513" y="4038600"/>
          <p14:tracePt t="34752" x="2819400" y="4038600"/>
          <p14:tracePt t="45563" x="2830513" y="4038600"/>
          <p14:tracePt t="45567" x="2841625" y="4038600"/>
          <p14:tracePt t="45568" x="2852738" y="4027488"/>
          <p14:tracePt t="45569" x="2865438" y="4027488"/>
          <p14:tracePt t="45571" x="2887663" y="4003675"/>
          <p14:tracePt t="45574" x="2909888" y="3992563"/>
          <p14:tracePt t="45575" x="2921000" y="3981450"/>
          <p14:tracePt t="45576" x="2932113" y="3970338"/>
          <p14:tracePt t="45577" x="2943225" y="3970338"/>
          <p14:tracePt t="45578" x="2954338" y="3970338"/>
          <p14:tracePt t="45578" x="2978150" y="3959225"/>
          <p14:tracePt t="45579" x="2978150" y="3948113"/>
          <p14:tracePt t="45581" x="3000375" y="3937000"/>
          <p14:tracePt t="45581" x="3011488" y="3937000"/>
          <p14:tracePt t="45583" x="3022600" y="3925888"/>
          <p14:tracePt t="45583" x="3033713" y="3914775"/>
          <p14:tracePt t="45585" x="3055938" y="3914775"/>
          <p14:tracePt t="45586" x="3067050" y="3902075"/>
          <p14:tracePt t="45587" x="3090863" y="3902075"/>
          <p14:tracePt t="45588" x="3090863" y="3890963"/>
          <p14:tracePt t="45589" x="3113088" y="3890963"/>
          <p14:tracePt t="45590" x="3124200" y="3890963"/>
          <p14:tracePt t="45591" x="3146425" y="3879850"/>
          <p14:tracePt t="45592" x="3168650" y="3879850"/>
          <p14:tracePt t="45593" x="3192463" y="3868738"/>
          <p14:tracePt t="45594" x="3203575" y="3868738"/>
          <p14:tracePt t="45595" x="3225800" y="3857625"/>
          <p14:tracePt t="45596" x="3248025" y="3857625"/>
          <p14:tracePt t="45597" x="3259138" y="3846513"/>
          <p14:tracePt t="45598" x="3270250" y="3846513"/>
          <p14:tracePt t="45599" x="3294063" y="3846513"/>
          <p14:tracePt t="45600" x="3316288" y="3835400"/>
          <p14:tracePt t="45600" x="3327400" y="3835400"/>
          <p14:tracePt t="45601" x="3349625" y="3824288"/>
          <p14:tracePt t="45603" x="3371850" y="3824288"/>
          <p14:tracePt t="45604" x="3394075" y="3824288"/>
          <p14:tracePt t="45605" x="3406775" y="3813175"/>
          <p14:tracePt t="45606" x="3429000" y="3813175"/>
          <p14:tracePt t="45607" x="3451225" y="3813175"/>
          <p14:tracePt t="45608" x="3473450" y="3800475"/>
          <p14:tracePt t="45609" x="3495675" y="3789363"/>
          <p14:tracePt t="45611" x="3519488" y="3789363"/>
          <p14:tracePt t="45612" x="3541713" y="3789363"/>
          <p14:tracePt t="45613" x="3563938" y="3789363"/>
          <p14:tracePt t="45613" x="3586163" y="3789363"/>
          <p14:tracePt t="45615" x="3608388" y="3789363"/>
          <p14:tracePt t="45615" x="3621088" y="3789363"/>
          <p14:tracePt t="45616" x="3643313" y="3778250"/>
          <p14:tracePt t="45618" x="3654425" y="3778250"/>
          <p14:tracePt t="45618" x="3676650" y="3778250"/>
          <p14:tracePt t="45620" x="3698875" y="3778250"/>
          <p14:tracePt t="45621" x="3709988" y="3778250"/>
          <p14:tracePt t="45622" x="3733800" y="3778250"/>
          <p14:tracePt t="45623" x="3744913" y="3767138"/>
          <p14:tracePt t="45623" x="3767138" y="3767138"/>
          <p14:tracePt t="45624" x="3789363" y="3767138"/>
          <p14:tracePt t="45627" x="3811588" y="3767138"/>
          <p14:tracePt t="45628" x="3835400" y="3767138"/>
          <p14:tracePt t="45629" x="3846513" y="3767138"/>
          <p14:tracePt t="45629" x="3868738" y="3767138"/>
          <p14:tracePt t="45631" x="3879850" y="3756025"/>
          <p14:tracePt t="45631" x="3902075" y="3756025"/>
          <p14:tracePt t="45634" x="3935413" y="3756025"/>
          <p14:tracePt t="45636" x="3970338" y="3756025"/>
          <p14:tracePt t="45637" x="3981450" y="3756025"/>
          <p14:tracePt t="45638" x="4003675" y="3756025"/>
          <p14:tracePt t="45639" x="4003675" y="3744913"/>
          <p14:tracePt t="45640" x="4025900" y="3744913"/>
          <p14:tracePt t="45642" x="4049713" y="3744913"/>
          <p14:tracePt t="45643" x="4060825" y="3744913"/>
          <p14:tracePt t="45644" x="4071938" y="3744913"/>
          <p14:tracePt t="45645" x="4094163" y="3744913"/>
          <p14:tracePt t="45647" x="4116388" y="3744913"/>
          <p14:tracePt t="45647" x="4127500" y="3744913"/>
          <p14:tracePt t="45649" x="4138613" y="3744913"/>
          <p14:tracePt t="45651" x="4149725" y="3744913"/>
          <p14:tracePt t="45653" x="4162425" y="3744913"/>
          <p14:tracePt t="45654" x="4173538" y="3744913"/>
          <p14:tracePt t="45655" x="4184650" y="3744913"/>
          <p14:tracePt t="45657" x="4195763" y="3744913"/>
          <p14:tracePt t="45658" x="4206875" y="3744913"/>
          <p14:tracePt t="45665" x="4217988" y="3744913"/>
          <p14:tracePt t="45667" x="4229100" y="3744913"/>
          <p14:tracePt t="45731" x="4240213" y="3744913"/>
          <p14:tracePt t="45827" x="4229100" y="3744913"/>
          <p14:tracePt t="45830" x="4217988" y="3744913"/>
          <p14:tracePt t="45833" x="4195763" y="3733800"/>
          <p14:tracePt t="45836" x="4184650" y="3733800"/>
          <p14:tracePt t="45837" x="4162425" y="3733800"/>
          <p14:tracePt t="45839" x="4162425" y="3722688"/>
          <p14:tracePt t="45839" x="4149725" y="3722688"/>
          <p14:tracePt t="45841" x="4138613" y="3711575"/>
          <p14:tracePt t="45842" x="4127500" y="3700463"/>
          <p14:tracePt t="45844" x="4127500" y="3687763"/>
          <p14:tracePt t="45845" x="4116388" y="3687763"/>
          <p14:tracePt t="45846" x="4105275" y="3687763"/>
          <p14:tracePt t="45847" x="4105275" y="3676650"/>
          <p14:tracePt t="45848" x="4083050" y="3676650"/>
          <p14:tracePt t="45849" x="4071938" y="3676650"/>
          <p14:tracePt t="45849" x="4060825" y="3676650"/>
          <p14:tracePt t="45851" x="4049713" y="3676650"/>
          <p14:tracePt t="45854" x="4037013" y="3665538"/>
          <p14:tracePt t="45854" x="4025900" y="3654425"/>
          <p14:tracePt t="45856" x="4014788" y="3654425"/>
          <p14:tracePt t="45856" x="4003675" y="3643313"/>
          <p14:tracePt t="45858" x="3992563" y="3643313"/>
          <p14:tracePt t="45860" x="3981450" y="3643313"/>
          <p14:tracePt t="45862" x="3970338" y="3632200"/>
          <p14:tracePt t="45864" x="3970338" y="3621088"/>
          <p14:tracePt t="45865" x="3959225" y="3621088"/>
          <p14:tracePt t="45865" x="3948113" y="3621088"/>
          <p14:tracePt t="45868" x="3935413" y="3621088"/>
          <p14:tracePt t="45870" x="3924300" y="3621088"/>
          <p14:tracePt t="45871" x="3924300" y="3609975"/>
          <p14:tracePt t="45873" x="3913188" y="3609975"/>
          <p14:tracePt t="45878" x="3902075" y="3609975"/>
          <p14:tracePt t="45881" x="3902075" y="3598863"/>
          <p14:tracePt t="45884" x="3890963" y="3598863"/>
          <p14:tracePt t="45890" x="3879850" y="3598863"/>
          <p14:tracePt t="45894" x="3868738" y="3598863"/>
          <p14:tracePt t="45901" x="3857625" y="3598863"/>
          <p14:tracePt t="45904" x="3846513" y="3598863"/>
          <p14:tracePt t="45915" x="3835400" y="3598863"/>
          <p14:tracePt t="45927" x="3822700" y="3598863"/>
          <p14:tracePt t="46161" x="3835400" y="3598863"/>
          <p14:tracePt t="46174" x="3835400" y="3609975"/>
          <p14:tracePt t="46177" x="3846513" y="3609975"/>
          <p14:tracePt t="46298" x="3846513" y="3621088"/>
          <p14:tracePt t="46301" x="3846513" y="3632200"/>
          <p14:tracePt t="46308" x="3846513" y="3643313"/>
          <p14:tracePt t="46401" x="3857625" y="3643313"/>
          <p14:tracePt t="46408" x="3868738" y="3643313"/>
          <p14:tracePt t="46412" x="3879850" y="3643313"/>
          <p14:tracePt t="46416" x="3890963" y="3654425"/>
          <p14:tracePt t="46419" x="3902075" y="3654425"/>
          <p14:tracePt t="46424" x="3913188" y="3654425"/>
          <p14:tracePt t="46427" x="3924300" y="3654425"/>
          <p14:tracePt t="46428" x="3935413" y="3654425"/>
          <p14:tracePt t="46429" x="3935413" y="3665538"/>
          <p14:tracePt t="46431" x="3948113" y="3665538"/>
          <p14:tracePt t="46433" x="3959225" y="3665538"/>
          <p14:tracePt t="46436" x="3959225" y="3676650"/>
          <p14:tracePt t="46437" x="3970338" y="3676650"/>
          <p14:tracePt t="46438" x="3981450" y="3676650"/>
          <p14:tracePt t="46440" x="3981450" y="3687763"/>
          <p14:tracePt t="46441" x="3992563" y="3687763"/>
          <p14:tracePt t="46441" x="4003675" y="3687763"/>
          <p14:tracePt t="46443" x="4014788" y="3687763"/>
          <p14:tracePt t="46445" x="4014788" y="3700463"/>
          <p14:tracePt t="46446" x="4025900" y="3700463"/>
          <p14:tracePt t="46449" x="4037013" y="3711575"/>
          <p14:tracePt t="46450" x="4049713" y="3711575"/>
          <p14:tracePt t="46451" x="4060825" y="3711575"/>
          <p14:tracePt t="46453" x="4071938" y="3711575"/>
          <p14:tracePt t="46454" x="4083050" y="3711575"/>
          <p14:tracePt t="46455" x="4094163" y="3711575"/>
          <p14:tracePt t="46456" x="4094163" y="3722688"/>
          <p14:tracePt t="46457" x="4105275" y="3722688"/>
          <p14:tracePt t="46459" x="4116388" y="3722688"/>
          <p14:tracePt t="46460" x="4127500" y="3722688"/>
          <p14:tracePt t="46461" x="4138613" y="3722688"/>
          <p14:tracePt t="46462" x="4149725" y="3722688"/>
          <p14:tracePt t="46463" x="4162425" y="3722688"/>
          <p14:tracePt t="46465" x="4173538" y="3722688"/>
          <p14:tracePt t="46467" x="4184650" y="3722688"/>
          <p14:tracePt t="46468" x="4195763" y="3722688"/>
          <p14:tracePt t="46470" x="4206875" y="3722688"/>
          <p14:tracePt t="46471" x="4217988" y="3722688"/>
          <p14:tracePt t="46472" x="4229100" y="3722688"/>
          <p14:tracePt t="46475" x="4251325" y="3722688"/>
          <p14:tracePt t="46476" x="4264025" y="3722688"/>
          <p14:tracePt t="46477" x="4286250" y="3733800"/>
          <p14:tracePt t="46480" x="4297363" y="3733800"/>
          <p14:tracePt t="46481" x="4308475" y="3733800"/>
          <p14:tracePt t="46482" x="4330700" y="3733800"/>
          <p14:tracePt t="46484" x="4330700" y="3744913"/>
          <p14:tracePt t="46485" x="4352925" y="3744913"/>
          <p14:tracePt t="46488" x="4364038" y="3744913"/>
          <p14:tracePt t="46489" x="4376738" y="3744913"/>
          <p14:tracePt t="46490" x="4398963" y="3744913"/>
          <p14:tracePt t="46491" x="4410075" y="3744913"/>
          <p14:tracePt t="46494" x="4421188" y="3744913"/>
          <p14:tracePt t="46495" x="4432300" y="3744913"/>
          <p14:tracePt t="46496" x="4454525" y="3744913"/>
          <p14:tracePt t="46498" x="4476750" y="3744913"/>
          <p14:tracePt t="46499" x="4489450" y="3744913"/>
          <p14:tracePt t="46500" x="4500563" y="3744913"/>
          <p14:tracePt t="46501" x="4511675" y="3744913"/>
          <p14:tracePt t="46503" x="4522788" y="3744913"/>
          <p14:tracePt t="46504" x="4533900" y="3756025"/>
          <p14:tracePt t="46505" x="4545013" y="3756025"/>
          <p14:tracePt t="46506" x="4556125" y="3756025"/>
          <p14:tracePt t="46507" x="4567238" y="3756025"/>
          <p14:tracePt t="46509" x="4591050" y="3756025"/>
          <p14:tracePt t="46511" x="4613275" y="3756025"/>
          <p14:tracePt t="46512" x="4624388" y="3756025"/>
          <p14:tracePt t="46513" x="4646613" y="3756025"/>
          <p14:tracePt t="46515" x="4657725" y="3756025"/>
          <p14:tracePt t="46515" x="4668838" y="3756025"/>
          <p14:tracePt t="46518" x="4679950" y="3756025"/>
          <p14:tracePt t="46518" x="4691063" y="3756025"/>
          <p14:tracePt t="46520" x="4703763" y="3756025"/>
          <p14:tracePt t="46521" x="4714875" y="3756025"/>
          <p14:tracePt t="46523" x="4737100" y="3756025"/>
          <p14:tracePt t="46526" x="4748213" y="3756025"/>
          <p14:tracePt t="46527" x="4759325" y="3756025"/>
          <p14:tracePt t="46528" x="4770438" y="3756025"/>
          <p14:tracePt t="46528" x="4781550" y="3756025"/>
          <p14:tracePt t="46530" x="4792663" y="3756025"/>
          <p14:tracePt t="46532" x="4805363" y="3756025"/>
          <p14:tracePt t="46534" x="4816475" y="3756025"/>
          <p14:tracePt t="46534" x="4827588" y="3756025"/>
          <p14:tracePt t="46537" x="4849813" y="3756025"/>
          <p14:tracePt t="46539" x="4860925" y="3756025"/>
          <p14:tracePt t="46541" x="4872038" y="3756025"/>
          <p14:tracePt t="46542" x="4883150" y="3756025"/>
          <p14:tracePt t="46545" x="4894263" y="3756025"/>
          <p14:tracePt t="46546" x="4905375" y="3756025"/>
          <p14:tracePt t="46548" x="4918075" y="3756025"/>
          <p14:tracePt t="46549" x="4929188" y="3756025"/>
          <p14:tracePt t="46551" x="4940300" y="3756025"/>
          <p14:tracePt t="46554" x="4951413" y="3756025"/>
          <p14:tracePt t="46555" x="4962525" y="3756025"/>
          <p14:tracePt t="46557" x="4973638" y="3756025"/>
          <p14:tracePt t="46559" x="4984750" y="3756025"/>
          <p14:tracePt t="46561" x="4995863" y="3756025"/>
          <p14:tracePt t="46563" x="5006975" y="3756025"/>
          <p14:tracePt t="46565" x="5019675" y="3756025"/>
          <p14:tracePt t="46567" x="5030788" y="3756025"/>
          <p14:tracePt t="46570" x="5041900" y="3756025"/>
          <p14:tracePt t="46572" x="5053013" y="3756025"/>
          <p14:tracePt t="46574" x="5064125" y="3756025"/>
          <p14:tracePt t="46576" x="5075238" y="3756025"/>
          <p14:tracePt t="46581" x="5086350" y="3756025"/>
          <p14:tracePt t="46585" x="5097463" y="3756025"/>
          <p14:tracePt t="46589" x="5108575" y="3756025"/>
          <p14:tracePt t="46591" x="5119688" y="3756025"/>
          <p14:tracePt t="46595" x="5132388" y="3756025"/>
          <p14:tracePt t="46596" x="5143500" y="3756025"/>
          <p14:tracePt t="46605" x="5154613" y="3756025"/>
          <p14:tracePt t="46607" x="5165725" y="3756025"/>
          <p14:tracePt t="46612" x="5176838" y="3756025"/>
          <p14:tracePt t="46614" x="5187950" y="3756025"/>
          <p14:tracePt t="46616" x="5199063" y="3756025"/>
          <p14:tracePt t="46625" x="5210175" y="3756025"/>
          <p14:tracePt t="46627" x="5221288" y="3756025"/>
          <p14:tracePt t="46635" x="5233988" y="3756025"/>
          <p14:tracePt t="46637" x="5245100" y="3756025"/>
          <p14:tracePt t="46641" x="5256213" y="3744913"/>
          <p14:tracePt t="46650" x="5267325" y="3744913"/>
          <p14:tracePt t="46660" x="5278438" y="3744913"/>
          <p14:tracePt t="46661" x="5289550" y="3744913"/>
          <p14:tracePt t="46661" x="5289550" y="3733800"/>
          <p14:tracePt t="46666" x="5300663" y="3733800"/>
          <p14:tracePt t="46668" x="5311775" y="3733800"/>
          <p14:tracePt t="46671" x="5322888" y="3733800"/>
          <p14:tracePt t="46674" x="5334000" y="3733800"/>
          <p14:tracePt t="46678" x="5346700" y="3733800"/>
          <p14:tracePt t="46683" x="5357813" y="3733800"/>
          <p14:tracePt t="46683" x="5368925" y="3733800"/>
          <p14:tracePt t="46687" x="5380038" y="3733800"/>
          <p14:tracePt t="46691" x="5391150" y="3733800"/>
          <p14:tracePt t="46693" x="5402263" y="3733800"/>
          <p14:tracePt t="46700" x="5413375" y="3733800"/>
          <p14:tracePt t="46701" x="5424488" y="3733800"/>
          <p14:tracePt t="46704" x="5435600" y="3733800"/>
          <p14:tracePt t="46708" x="5446713" y="3733800"/>
          <p14:tracePt t="46710" x="5459413" y="3733800"/>
          <p14:tracePt t="46714" x="5470525" y="3733800"/>
          <p14:tracePt t="46725" x="5481638" y="3733800"/>
          <p14:tracePt t="46732" x="5492750" y="3733800"/>
          <p14:tracePt t="46747" x="5503863" y="3733800"/>
          <p14:tracePt t="46753" x="5514975" y="3733800"/>
          <p14:tracePt t="46763" x="5526088" y="3733800"/>
          <p14:tracePt t="46815" x="5537200" y="3733800"/>
          <p14:tracePt t="46827" x="5548313" y="3733800"/>
          <p14:tracePt t="46830" x="5561013" y="3733800"/>
          <p14:tracePt t="46832" x="5572125" y="3733800"/>
          <p14:tracePt t="46836" x="5583238" y="3733800"/>
          <p14:tracePt t="46837" x="5594350" y="3733800"/>
          <p14:tracePt t="46839" x="5605463" y="3733800"/>
          <p14:tracePt t="46844" x="5616575" y="3733800"/>
          <p14:tracePt t="46846" x="5627688" y="3733800"/>
          <p14:tracePt t="46848" x="5638800" y="3733800"/>
          <p14:tracePt t="46851" x="5649913" y="3733800"/>
          <p14:tracePt t="46853" x="5661025" y="3733800"/>
          <p14:tracePt t="46857" x="5673725" y="3733800"/>
          <p14:tracePt t="46859" x="5684838" y="3733800"/>
          <p14:tracePt t="46864" x="5695950" y="3733800"/>
          <p14:tracePt t="46868" x="5707063" y="3733800"/>
          <p14:tracePt t="46871" x="5718175" y="3733800"/>
          <p14:tracePt t="46874" x="5729288" y="3733800"/>
          <p14:tracePt t="46997" x="5729288" y="3722688"/>
          <p14:tracePt t="46999" x="5729288" y="3711575"/>
          <p14:tracePt t="47002" x="5729288" y="3700463"/>
          <p14:tracePt t="47004" x="5729288" y="3676650"/>
          <p14:tracePt t="47007" x="5729288" y="3665538"/>
          <p14:tracePt t="47008" x="5729288" y="3654425"/>
          <p14:tracePt t="47010" x="5729288" y="3643313"/>
          <p14:tracePt t="47010" x="5729288" y="3632200"/>
          <p14:tracePt t="47012" x="5729288" y="3621088"/>
          <p14:tracePt t="47014" x="5729288" y="3609975"/>
          <p14:tracePt t="47016" x="5729288" y="3598863"/>
          <p14:tracePt t="47017" x="5729288" y="3586163"/>
          <p14:tracePt t="47020" x="5740400" y="3575050"/>
          <p14:tracePt t="47021" x="5740400" y="3563938"/>
          <p14:tracePt t="47023" x="5740400" y="3552825"/>
          <p14:tracePt t="47026" x="5740400" y="3541713"/>
          <p14:tracePt t="47027" x="5740400" y="3530600"/>
          <p14:tracePt t="47031" x="5740400" y="3519488"/>
          <p14:tracePt t="47032" x="5740400" y="3508375"/>
          <p14:tracePt t="47035" x="5740400" y="3497263"/>
          <p14:tracePt t="47037" x="5740400" y="3486150"/>
          <p14:tracePt t="47037" x="5740400" y="3473450"/>
          <p14:tracePt t="47039" x="5740400" y="3462338"/>
          <p14:tracePt t="47042" x="5740400" y="3451225"/>
          <p14:tracePt t="47044" x="5740400" y="3440113"/>
          <p14:tracePt t="47045" x="5740400" y="3429000"/>
          <p14:tracePt t="47046" x="5740400" y="3417888"/>
          <p14:tracePt t="47047" x="5740400" y="3406775"/>
          <p14:tracePt t="47049" x="5740400" y="3384550"/>
          <p14:tracePt t="47051" x="5740400" y="3360738"/>
          <p14:tracePt t="47053" x="5740400" y="3349625"/>
          <p14:tracePt t="47055" x="5740400" y="3338513"/>
          <p14:tracePt t="47056" x="5740400" y="3327400"/>
          <p14:tracePt t="47057" x="5740400" y="3316288"/>
          <p14:tracePt t="47059" x="5740400" y="3305175"/>
          <p14:tracePt t="47060" x="5740400" y="3294063"/>
          <p14:tracePt t="47061" x="5740400" y="3271838"/>
          <p14:tracePt t="47063" x="5740400" y="3259138"/>
          <p14:tracePt t="47064" x="5740400" y="3248025"/>
          <p14:tracePt t="47065" x="5740400" y="3236913"/>
          <p14:tracePt t="47066" x="5740400" y="3225800"/>
          <p14:tracePt t="47067" x="5729288" y="3225800"/>
          <p14:tracePt t="47067" x="5729288" y="3214688"/>
          <p14:tracePt t="47069" x="5729288" y="3203575"/>
          <p14:tracePt t="47071" x="5718175" y="3181350"/>
          <p14:tracePt t="47072" x="5718175" y="3170238"/>
          <p14:tracePt t="47074" x="5718175" y="3157538"/>
          <p14:tracePt t="47074" x="5707063" y="3146425"/>
          <p14:tracePt t="47078" x="5707063" y="3135313"/>
          <p14:tracePt t="47078" x="5695950" y="3124200"/>
          <p14:tracePt t="47080" x="5695950" y="3113088"/>
          <p14:tracePt t="47082" x="5684838" y="3101975"/>
          <p14:tracePt t="47082" x="5684838" y="3090863"/>
          <p14:tracePt t="47087" x="5673725" y="3079750"/>
          <p14:tracePt t="47088" x="5673725" y="3068638"/>
          <p14:tracePt t="47089" x="5661025" y="3057525"/>
          <p14:tracePt t="47091" x="5661025" y="3044825"/>
          <p14:tracePt t="47092" x="5661025" y="3033713"/>
          <p14:tracePt t="47094" x="5661025" y="3022600"/>
          <p14:tracePt t="47096" x="5661025" y="3011488"/>
          <p14:tracePt t="47101" x="5649913" y="3000375"/>
          <p14:tracePt t="47101" x="5649913" y="2989263"/>
          <p14:tracePt t="47104" x="5649913" y="2978150"/>
          <p14:tracePt t="47107" x="5638800" y="2978150"/>
          <p14:tracePt t="47110" x="5638800" y="2967038"/>
          <p14:tracePt t="47112" x="5638800" y="2955925"/>
          <p14:tracePt t="47125" x="5627688" y="2955925"/>
          <p14:tracePt t="47236" x="5627688" y="2967038"/>
          <p14:tracePt t="47239" x="5627688" y="2978150"/>
          <p14:tracePt t="47241" x="5627688" y="2989263"/>
          <p14:tracePt t="47249" x="5616575" y="2989263"/>
          <p14:tracePt t="47255" x="5616575" y="3000375"/>
          <p14:tracePt t="47344" x="5594350" y="3000375"/>
          <p14:tracePt t="47348" x="5583238" y="3000375"/>
          <p14:tracePt t="47350" x="5561013" y="3000375"/>
          <p14:tracePt t="47352" x="5537200" y="3000375"/>
          <p14:tracePt t="47354" x="5526088" y="3000375"/>
          <p14:tracePt t="47355" x="5514975" y="3011488"/>
          <p14:tracePt t="47357" x="5503863" y="3011488"/>
          <p14:tracePt t="47357" x="5492750" y="3011488"/>
          <p14:tracePt t="47359" x="5470525" y="3011488"/>
          <p14:tracePt t="47361" x="5446713" y="3011488"/>
          <p14:tracePt t="47361" x="5435600" y="3011488"/>
          <p14:tracePt t="47363" x="5424488" y="3011488"/>
          <p14:tracePt t="47364" x="5402263" y="3011488"/>
          <p14:tracePt t="47365" x="5391150" y="3011488"/>
          <p14:tracePt t="47367" x="5368925" y="3011488"/>
          <p14:tracePt t="47368" x="5357813" y="3011488"/>
          <p14:tracePt t="47370" x="5346700" y="3022600"/>
          <p14:tracePt t="47370" x="5334000" y="3022600"/>
          <p14:tracePt t="47372" x="5311775" y="3022600"/>
          <p14:tracePt t="47373" x="5300663" y="3022600"/>
          <p14:tracePt t="47374" x="5278438" y="3022600"/>
          <p14:tracePt t="47375" x="5256213" y="3033713"/>
          <p14:tracePt t="47376" x="5245100" y="3033713"/>
          <p14:tracePt t="47377" x="5233988" y="3033713"/>
          <p14:tracePt t="47378" x="5221288" y="3033713"/>
          <p14:tracePt t="47379" x="5199063" y="3033713"/>
          <p14:tracePt t="47380" x="5187950" y="3033713"/>
          <p14:tracePt t="47381" x="5165725" y="3033713"/>
          <p14:tracePt t="47381" x="5143500" y="3033713"/>
          <p14:tracePt t="47382" x="5119688" y="3033713"/>
          <p14:tracePt t="47384" x="5108575" y="3033713"/>
          <p14:tracePt t="47385" x="5097463" y="3033713"/>
          <p14:tracePt t="47386" x="5075238" y="3033713"/>
          <p14:tracePt t="47387" x="5041900" y="3033713"/>
          <p14:tracePt t="47388" x="5019675" y="3044825"/>
          <p14:tracePt t="47389" x="4995863" y="3044825"/>
          <p14:tracePt t="47389" x="4973638" y="3044825"/>
          <p14:tracePt t="47391" x="4951413" y="3044825"/>
          <p14:tracePt t="47391" x="4929188" y="3044825"/>
          <p14:tracePt t="47393" x="4894263" y="3044825"/>
          <p14:tracePt t="47394" x="4872038" y="3044825"/>
          <p14:tracePt t="47395" x="4849813" y="3044825"/>
          <p14:tracePt t="47396" x="4827588" y="3044825"/>
          <p14:tracePt t="47397" x="4805363" y="3044825"/>
          <p14:tracePt t="47398" x="4781550" y="3044825"/>
          <p14:tracePt t="47398" x="4748213" y="3044825"/>
          <p14:tracePt t="47400" x="4737100" y="3044825"/>
          <p14:tracePt t="47400" x="4703763" y="3044825"/>
          <p14:tracePt t="47402" x="4679950" y="3044825"/>
          <p14:tracePt t="47403" x="4657725" y="3044825"/>
          <p14:tracePt t="47404" x="4624388" y="3044825"/>
          <p14:tracePt t="47405" x="4602163" y="3044825"/>
          <p14:tracePt t="47406" x="4578350" y="3044825"/>
          <p14:tracePt t="47407" x="4556125" y="3044825"/>
          <p14:tracePt t="47408" x="4522788" y="3044825"/>
          <p14:tracePt t="47409" x="4500563" y="3044825"/>
          <p14:tracePt t="47410" x="4476750" y="3044825"/>
          <p14:tracePt t="47411" x="4454525" y="3044825"/>
          <p14:tracePt t="47412" x="4421188" y="3044825"/>
          <p14:tracePt t="47412" x="4410075" y="3044825"/>
          <p14:tracePt t="47414" x="4376738" y="3033713"/>
          <p14:tracePt t="47415" x="4352925" y="3033713"/>
          <p14:tracePt t="47416" x="4330700" y="3033713"/>
          <p14:tracePt t="47418" x="4308475" y="3033713"/>
          <p14:tracePt t="47419" x="4286250" y="3033713"/>
          <p14:tracePt t="47420" x="4264025" y="3033713"/>
          <p14:tracePt t="47421" x="4240213" y="3033713"/>
          <p14:tracePt t="47422" x="4217988" y="3033713"/>
          <p14:tracePt t="47423" x="4206875" y="3033713"/>
          <p14:tracePt t="47424" x="4173538" y="3033713"/>
          <p14:tracePt t="47426" x="4149725" y="3033713"/>
          <p14:tracePt t="47427" x="4138613" y="3033713"/>
          <p14:tracePt t="47428" x="4116388" y="3033713"/>
          <p14:tracePt t="47428" x="4105275" y="3033713"/>
          <p14:tracePt t="47430" x="4094163" y="3033713"/>
          <p14:tracePt t="47431" x="4083050" y="3022600"/>
          <p14:tracePt t="47432" x="4071938" y="3022600"/>
          <p14:tracePt t="47432" x="4060825" y="3022600"/>
          <p14:tracePt t="47433" x="4049713" y="3022600"/>
          <p14:tracePt t="47435" x="4037013" y="3022600"/>
          <p14:tracePt t="47436" x="4025900" y="3022600"/>
          <p14:tracePt t="47437" x="4014788" y="3022600"/>
          <p14:tracePt t="47439" x="4003675" y="3022600"/>
          <p14:tracePt t="47440" x="3992563" y="3022600"/>
          <p14:tracePt t="47442" x="3981450" y="3022600"/>
          <p14:tracePt t="47443" x="3970338" y="3022600"/>
          <p14:tracePt t="47445" x="3959225" y="3022600"/>
          <p14:tracePt t="47447" x="3948113" y="3022600"/>
          <p14:tracePt t="47542" x="3935413" y="3022600"/>
          <p14:tracePt t="47649" x="3935413" y="3011488"/>
          <p14:tracePt t="47652" x="3935413" y="3000375"/>
          <p14:tracePt t="47653" x="3948113" y="3000375"/>
          <p14:tracePt t="47655" x="3959225" y="3000375"/>
          <p14:tracePt t="47659" x="3970338" y="3000375"/>
          <p14:tracePt t="47660" x="3970338" y="2989263"/>
          <p14:tracePt t="47661" x="3981450" y="2989263"/>
          <p14:tracePt t="47665" x="3992563" y="2989263"/>
          <p14:tracePt t="49366" x="3981450" y="2989263"/>
          <p14:tracePt t="49368" x="3959225" y="2989263"/>
          <p14:tracePt t="49371" x="3948113" y="3000375"/>
          <p14:tracePt t="49372" x="3924300" y="3011488"/>
          <p14:tracePt t="49372" x="3913188" y="3011488"/>
          <p14:tracePt t="49374" x="3902075" y="3011488"/>
          <p14:tracePt t="49375" x="3890963" y="3011488"/>
          <p14:tracePt t="49376" x="3868738" y="3033713"/>
          <p14:tracePt t="49377" x="3846513" y="3033713"/>
          <p14:tracePt t="49378" x="3835400" y="3033713"/>
          <p14:tracePt t="49379" x="3822700" y="3033713"/>
          <p14:tracePt t="49380" x="3800475" y="3044825"/>
          <p14:tracePt t="49380" x="3789363" y="3044825"/>
          <p14:tracePt t="49382" x="3767138" y="3057525"/>
          <p14:tracePt t="49383" x="3744913" y="3057525"/>
          <p14:tracePt t="49384" x="3721100" y="3068638"/>
          <p14:tracePt t="49385" x="3709988" y="3079750"/>
          <p14:tracePt t="49386" x="3687763" y="3079750"/>
          <p14:tracePt t="49387" x="3665538" y="3090863"/>
          <p14:tracePt t="49388" x="3654425" y="3101975"/>
          <p14:tracePt t="49389" x="3632200" y="3101975"/>
          <p14:tracePt t="49390" x="3608388" y="3113088"/>
          <p14:tracePt t="49390" x="3597275" y="3113088"/>
          <p14:tracePt t="49391" x="3563938" y="3124200"/>
          <p14:tracePt t="49394" x="3552825" y="3124200"/>
          <p14:tracePt t="49395" x="3530600" y="3135313"/>
          <p14:tracePt t="49395" x="3519488" y="3146425"/>
          <p14:tracePt t="49397" x="3508375" y="3146425"/>
          <p14:tracePt t="49398" x="3484563" y="3157538"/>
          <p14:tracePt t="49399" x="3473450" y="3157538"/>
          <p14:tracePt t="49401" x="3462338" y="3157538"/>
          <p14:tracePt t="49402" x="3462338" y="3170238"/>
          <p14:tracePt t="49403" x="3440113" y="3170238"/>
          <p14:tracePt t="49405" x="3429000" y="3181350"/>
          <p14:tracePt t="49408" x="3417888" y="3181350"/>
          <p14:tracePt t="49411" x="3406775" y="3181350"/>
          <p14:tracePt t="49438" x="3417888" y="3181350"/>
          <p14:tracePt t="49439" x="3429000" y="3181350"/>
          <p14:tracePt t="49441" x="3440113" y="3181350"/>
          <p14:tracePt t="49442" x="3451225" y="3181350"/>
          <p14:tracePt t="49444" x="3462338" y="3181350"/>
          <p14:tracePt t="49445" x="3484563" y="3181350"/>
          <p14:tracePt t="49446" x="3495675" y="3170238"/>
          <p14:tracePt t="49447" x="3508375" y="3170238"/>
          <p14:tracePt t="49448" x="3530600" y="3157538"/>
          <p14:tracePt t="49449" x="3541713" y="3157538"/>
          <p14:tracePt t="49449" x="3552825" y="3157538"/>
          <p14:tracePt t="49451" x="3575050" y="3146425"/>
          <p14:tracePt t="49452" x="3586163" y="3146425"/>
          <p14:tracePt t="49453" x="3621088" y="3146425"/>
          <p14:tracePt t="49454" x="3632200" y="3135313"/>
          <p14:tracePt t="49455" x="3654425" y="3124200"/>
          <p14:tracePt t="49455" x="3676650" y="3124200"/>
          <p14:tracePt t="49457" x="3698875" y="3113088"/>
          <p14:tracePt t="49458" x="3709988" y="3113088"/>
          <p14:tracePt t="49460" x="3767138" y="3090863"/>
          <p14:tracePt t="49461" x="3789363" y="3090863"/>
          <p14:tracePt t="49462" x="3811588" y="3090863"/>
          <p14:tracePt t="49463" x="3822700" y="3090863"/>
          <p14:tracePt t="49464" x="3857625" y="3079750"/>
          <p14:tracePt t="49465" x="3879850" y="3068638"/>
          <p14:tracePt t="49467" x="3902075" y="3057525"/>
          <p14:tracePt t="49468" x="3924300" y="3057525"/>
          <p14:tracePt t="49469" x="3959225" y="3057525"/>
          <p14:tracePt t="49470" x="3970338" y="3044825"/>
          <p14:tracePt t="49471" x="3992563" y="3044825"/>
          <p14:tracePt t="49472" x="4014788" y="3033713"/>
          <p14:tracePt t="49472" x="4037013" y="3033713"/>
          <p14:tracePt t="49474" x="4049713" y="3033713"/>
          <p14:tracePt t="49475" x="4071938" y="3022600"/>
          <p14:tracePt t="49476" x="4083050" y="3022600"/>
          <p14:tracePt t="49477" x="4094163" y="3022600"/>
          <p14:tracePt t="49479" x="4116388" y="3022600"/>
          <p14:tracePt t="49480" x="4127500" y="3022600"/>
          <p14:tracePt t="49481" x="4138613" y="3022600"/>
          <p14:tracePt t="49482" x="4149725" y="3022600"/>
          <p14:tracePt t="49483" x="4149725" y="3011488"/>
          <p14:tracePt t="49484" x="4162425" y="3011488"/>
          <p14:tracePt t="49485" x="4173538" y="3011488"/>
          <p14:tracePt t="49486" x="4184650" y="3011488"/>
          <p14:tracePt t="49491" x="4195763" y="3011488"/>
          <p14:tracePt t="49494" x="4206875" y="3011488"/>
          <p14:tracePt t="49498" x="4217988" y="3011488"/>
          <p14:tracePt t="49580" x="4217988" y="3022600"/>
          <p14:tracePt t="49583" x="4217988" y="3033713"/>
          <p14:tracePt t="49584" x="4217988" y="3044825"/>
          <p14:tracePt t="49585" x="4217988" y="3057525"/>
          <p14:tracePt t="49586" x="4217988" y="3068638"/>
          <p14:tracePt t="49588" x="4217988" y="3079750"/>
          <p14:tracePt t="49589" x="4217988" y="3101975"/>
          <p14:tracePt t="49590" x="4206875" y="3113088"/>
          <p14:tracePt t="49591" x="4206875" y="3124200"/>
          <p14:tracePt t="49592" x="4206875" y="3146425"/>
          <p14:tracePt t="49594" x="4195763" y="3170238"/>
          <p14:tracePt t="49595" x="4195763" y="3192463"/>
          <p14:tracePt t="49596" x="4195763" y="3203575"/>
          <p14:tracePt t="49597" x="4195763" y="3214688"/>
          <p14:tracePt t="49598" x="4195763" y="3236913"/>
          <p14:tracePt t="49599" x="4195763" y="3259138"/>
          <p14:tracePt t="49600" x="4195763" y="3271838"/>
          <p14:tracePt t="49601" x="4195763" y="3282950"/>
          <p14:tracePt t="49602" x="4184650" y="3294063"/>
          <p14:tracePt t="49603" x="4184650" y="3316288"/>
          <p14:tracePt t="49604" x="4184650" y="3327400"/>
          <p14:tracePt t="49605" x="4184650" y="3349625"/>
          <p14:tracePt t="49605" x="4184650" y="3360738"/>
          <p14:tracePt t="49607" x="4184650" y="3371850"/>
          <p14:tracePt t="49608" x="4184650" y="3384550"/>
          <p14:tracePt t="49609" x="4184650" y="3406775"/>
          <p14:tracePt t="49611" x="4184650" y="3429000"/>
          <p14:tracePt t="49612" x="4184650" y="3440113"/>
          <p14:tracePt t="49613" x="4184650" y="3451225"/>
          <p14:tracePt t="49615" x="4184650" y="3462338"/>
          <p14:tracePt t="49616" x="4195763" y="3473450"/>
          <p14:tracePt t="49617" x="4195763" y="3486150"/>
          <p14:tracePt t="49617" x="4195763" y="3497263"/>
          <p14:tracePt t="49619" x="4206875" y="3508375"/>
          <p14:tracePt t="49621" x="4217988" y="3519488"/>
          <p14:tracePt t="49622" x="4217988" y="3530600"/>
          <p14:tracePt t="49625" x="4229100" y="3530600"/>
          <p14:tracePt t="49626" x="4229100" y="3541713"/>
          <p14:tracePt t="49627" x="4240213" y="3552825"/>
          <p14:tracePt t="49634" x="4251325" y="3563938"/>
          <p14:tracePt t="49637" x="4264025" y="3563938"/>
          <p14:tracePt t="49639" x="4264025" y="3575050"/>
          <p14:tracePt t="49643" x="4275138" y="3575050"/>
          <p14:tracePt t="49652" x="4297363" y="3575050"/>
          <p14:tracePt t="49659" x="4308475" y="3575050"/>
          <p14:tracePt t="49663" x="4319588" y="3575050"/>
          <p14:tracePt t="49669" x="4330700" y="3575050"/>
          <p14:tracePt t="49671" x="4341813" y="3563938"/>
          <p14:tracePt t="49672" x="4352925" y="3563938"/>
          <p14:tracePt t="49675" x="4364038" y="3563938"/>
          <p14:tracePt t="49678" x="4387850" y="3563938"/>
          <p14:tracePt t="49681" x="4387850" y="3552825"/>
          <p14:tracePt t="49682" x="4398963" y="3552825"/>
          <p14:tracePt t="49683" x="4410075" y="3552825"/>
          <p14:tracePt t="49684" x="4421188" y="3552825"/>
          <p14:tracePt t="49686" x="4443413" y="3541713"/>
          <p14:tracePt t="49688" x="4454525" y="3541713"/>
          <p14:tracePt t="49689" x="4465638" y="3541713"/>
          <p14:tracePt t="49692" x="4476750" y="3530600"/>
          <p14:tracePt t="49693" x="4489450" y="3530600"/>
          <p14:tracePt t="49695" x="4500563" y="3530600"/>
          <p14:tracePt t="49696" x="4511675" y="3530600"/>
          <p14:tracePt t="49697" x="4522788" y="3530600"/>
          <p14:tracePt t="49697" x="4533900" y="3530600"/>
          <p14:tracePt t="49699" x="4533900" y="3519488"/>
          <p14:tracePt t="49701" x="4556125" y="3519488"/>
          <p14:tracePt t="49703" x="4567238" y="3508375"/>
          <p14:tracePt t="49704" x="4578350" y="3508375"/>
          <p14:tracePt t="49705" x="4591050" y="3508375"/>
          <p14:tracePt t="49706" x="4602163" y="3497263"/>
          <p14:tracePt t="49707" x="4613275" y="3497263"/>
          <p14:tracePt t="49709" x="4624388" y="3486150"/>
          <p14:tracePt t="49711" x="4646613" y="3473450"/>
          <p14:tracePt t="49711" x="4657725" y="3473450"/>
          <p14:tracePt t="49712" x="4668838" y="3462338"/>
          <p14:tracePt t="49715" x="4679950" y="3462338"/>
          <p14:tracePt t="49716" x="4691063" y="3462338"/>
          <p14:tracePt t="49718" x="4703763" y="3451225"/>
          <p14:tracePt t="49719" x="4714875" y="3451225"/>
          <p14:tracePt t="49720" x="4725988" y="3440113"/>
          <p14:tracePt t="49721" x="4737100" y="3440113"/>
          <p14:tracePt t="49722" x="4748213" y="3429000"/>
          <p14:tracePt t="49723" x="4759325" y="3429000"/>
          <p14:tracePt t="49724" x="4759325" y="3417888"/>
          <p14:tracePt t="49725" x="4770438" y="3417888"/>
          <p14:tracePt t="49726" x="4781550" y="3395663"/>
          <p14:tracePt t="49727" x="4792663" y="3395663"/>
          <p14:tracePt t="49728" x="4805363" y="3395663"/>
          <p14:tracePt t="49729" x="4816475" y="3384550"/>
          <p14:tracePt t="49730" x="4838700" y="3371850"/>
          <p14:tracePt t="49732" x="4860925" y="3360738"/>
          <p14:tracePt t="49734" x="4872038" y="3360738"/>
          <p14:tracePt t="49735" x="4883150" y="3349625"/>
          <p14:tracePt t="49737" x="4894263" y="3338513"/>
          <p14:tracePt t="49737" x="4918075" y="3338513"/>
          <p14:tracePt t="49738" x="4929188" y="3327400"/>
          <p14:tracePt t="49739" x="4940300" y="3316288"/>
          <p14:tracePt t="49740" x="4940300" y="3305175"/>
          <p14:tracePt t="49741" x="4962525" y="3305175"/>
          <p14:tracePt t="49742" x="4973638" y="3294063"/>
          <p14:tracePt t="49743" x="4984750" y="3294063"/>
          <p14:tracePt t="49744" x="4995863" y="3282950"/>
          <p14:tracePt t="49745" x="5019675" y="3282950"/>
          <p14:tracePt t="49746" x="5019675" y="3271838"/>
          <p14:tracePt t="49747" x="5041900" y="3271838"/>
          <p14:tracePt t="49747" x="5053013" y="3248025"/>
          <p14:tracePt t="49749" x="5075238" y="3248025"/>
          <p14:tracePt t="49750" x="5086350" y="3236913"/>
          <p14:tracePt t="49751" x="5108575" y="3236913"/>
          <p14:tracePt t="49752" x="5132388" y="3214688"/>
          <p14:tracePt t="49753" x="5154613" y="3214688"/>
          <p14:tracePt t="49754" x="5176838" y="3203575"/>
          <p14:tracePt t="49755" x="5199063" y="3203575"/>
          <p14:tracePt t="49756" x="5221288" y="3192463"/>
          <p14:tracePt t="49757" x="5245100" y="3181350"/>
          <p14:tracePt t="49758" x="5278438" y="3181350"/>
          <p14:tracePt t="49759" x="5289550" y="3170238"/>
          <p14:tracePt t="49760" x="5322888" y="3157538"/>
          <p14:tracePt t="49762" x="5368925" y="3146425"/>
          <p14:tracePt t="49762" x="5391150" y="3135313"/>
          <p14:tracePt t="49764" x="5413375" y="3135313"/>
          <p14:tracePt t="49765" x="5435600" y="3135313"/>
          <p14:tracePt t="49766" x="5459413" y="3124200"/>
          <p14:tracePt t="49767" x="5481638" y="3124200"/>
          <p14:tracePt t="49768" x="5514975" y="3113088"/>
          <p14:tracePt t="49770" x="5537200" y="3113088"/>
          <p14:tracePt t="49770" x="5561013" y="3113088"/>
          <p14:tracePt t="49771" x="5583238" y="3101975"/>
          <p14:tracePt t="49772" x="5616575" y="3101975"/>
          <p14:tracePt t="49773" x="5638800" y="3090863"/>
          <p14:tracePt t="49774" x="5673725" y="3090863"/>
          <p14:tracePt t="49775" x="5695950" y="3090863"/>
          <p14:tracePt t="49776" x="5718175" y="3079750"/>
          <p14:tracePt t="49777" x="5740400" y="3079750"/>
          <p14:tracePt t="49778" x="5775325" y="3079750"/>
          <p14:tracePt t="49779" x="5786438" y="3079750"/>
          <p14:tracePt t="49780" x="5819775" y="3068638"/>
          <p14:tracePt t="49781" x="5842000" y="3068638"/>
          <p14:tracePt t="49782" x="5875338" y="3057525"/>
          <p14:tracePt t="49782" x="5899150" y="3044825"/>
          <p14:tracePt t="49784" x="5921375" y="3044825"/>
          <p14:tracePt t="49785" x="5943600" y="3044825"/>
          <p14:tracePt t="49786" x="5976938" y="3044825"/>
          <p14:tracePt t="49787" x="6011863" y="3033713"/>
          <p14:tracePt t="49788" x="6022975" y="3033713"/>
          <p14:tracePt t="49789" x="6045200" y="3033713"/>
          <p14:tracePt t="49790" x="6067425" y="3033713"/>
          <p14:tracePt t="49791" x="6113463" y="3022600"/>
          <p14:tracePt t="49792" x="6124575" y="3022600"/>
          <p14:tracePt t="49793" x="6146800" y="3022600"/>
          <p14:tracePt t="49794" x="6169025" y="3000375"/>
          <p14:tracePt t="49795" x="6191250" y="3000375"/>
          <p14:tracePt t="49796" x="6215063" y="3000375"/>
          <p14:tracePt t="49797" x="6248400" y="3000375"/>
          <p14:tracePt t="49798" x="6281738" y="2989263"/>
          <p14:tracePt t="49800" x="6316663" y="2989263"/>
          <p14:tracePt t="49801" x="6338888" y="2989263"/>
          <p14:tracePt t="49802" x="6350000" y="2989263"/>
          <p14:tracePt t="49803" x="6383338" y="2989263"/>
          <p14:tracePt t="49804" x="6405563" y="2989263"/>
          <p14:tracePt t="49805" x="6416675" y="2989263"/>
          <p14:tracePt t="49806" x="6440488" y="2978150"/>
          <p14:tracePt t="49807" x="6462713" y="2978150"/>
          <p14:tracePt t="49808" x="6473825" y="2978150"/>
          <p14:tracePt t="49809" x="6484938" y="2978150"/>
          <p14:tracePt t="49810" x="6507163" y="2978150"/>
          <p14:tracePt t="49811" x="6518275" y="2978150"/>
          <p14:tracePt t="49812" x="6542088" y="2978150"/>
          <p14:tracePt t="49813" x="6564313" y="2978150"/>
          <p14:tracePt t="49814" x="6575425" y="2978150"/>
          <p14:tracePt t="49815" x="6586538" y="2978150"/>
          <p14:tracePt t="49815" x="6597650" y="2978150"/>
          <p14:tracePt t="49817" x="6619875" y="2967038"/>
          <p14:tracePt t="49818" x="6630988" y="2967038"/>
          <p14:tracePt t="49819" x="6643688" y="2967038"/>
          <p14:tracePt t="49821" x="6665913" y="2967038"/>
          <p14:tracePt t="49822" x="6677025" y="2967038"/>
          <p14:tracePt t="49823" x="6699250" y="2967038"/>
          <p14:tracePt t="49824" x="6710363" y="2967038"/>
          <p14:tracePt t="49825" x="6721475" y="2967038"/>
          <p14:tracePt t="49826" x="6732588" y="2967038"/>
          <p14:tracePt t="49827" x="6745288" y="2967038"/>
          <p14:tracePt t="49829" x="6756400" y="2967038"/>
          <p14:tracePt t="49830" x="6767513" y="2967038"/>
          <p14:tracePt t="49831" x="6778625" y="2967038"/>
          <p14:tracePt t="49832" x="6789738" y="2967038"/>
          <p14:tracePt t="49833" x="6800850" y="2967038"/>
          <p14:tracePt t="49837" x="6811963" y="2967038"/>
          <p14:tracePt t="49838" x="6823075" y="2967038"/>
          <p14:tracePt t="49840" x="6834188" y="2967038"/>
          <p14:tracePt t="49842" x="6845300" y="2967038"/>
          <p14:tracePt t="49846" x="6858000" y="2967038"/>
          <p14:tracePt t="49919" x="6845300" y="2967038"/>
          <p14:tracePt t="49922" x="6845300" y="2978150"/>
          <p14:tracePt t="49923" x="6834188" y="2978150"/>
          <p14:tracePt t="49925" x="6823075" y="2978150"/>
          <p14:tracePt t="49926" x="6811963" y="2989263"/>
          <p14:tracePt t="49929" x="6800850" y="2989263"/>
          <p14:tracePt t="49931" x="6789738" y="3000375"/>
          <p14:tracePt t="49932" x="6778625" y="3011488"/>
          <p14:tracePt t="49933" x="6767513" y="3011488"/>
          <p14:tracePt t="49934" x="6756400" y="3011488"/>
          <p14:tracePt t="49937" x="6732588" y="3011488"/>
          <p14:tracePt t="49939" x="6710363" y="3022600"/>
          <p14:tracePt t="49940" x="6699250" y="3022600"/>
          <p14:tracePt t="49941" x="6688138" y="3033713"/>
          <p14:tracePt t="49942" x="6677025" y="3033713"/>
          <p14:tracePt t="49943" x="6665913" y="3033713"/>
          <p14:tracePt t="49944" x="6654800" y="3044825"/>
          <p14:tracePt t="49946" x="6643688" y="3044825"/>
          <p14:tracePt t="49960" x="6451600" y="3068638"/>
          <p14:tracePt t="49961" x="6429375" y="3068638"/>
          <p14:tracePt t="49962" x="6416675" y="3068638"/>
          <p14:tracePt t="49962" x="6394450" y="3068638"/>
          <p14:tracePt t="49964" x="6372225" y="3068638"/>
          <p14:tracePt t="49965" x="6372225" y="3079750"/>
          <p14:tracePt t="49966" x="6350000" y="3079750"/>
          <p14:tracePt t="49967" x="6338888" y="3079750"/>
          <p14:tracePt t="49968" x="6316663" y="3090863"/>
          <p14:tracePt t="49969" x="6292850" y="3090863"/>
          <p14:tracePt t="49970" x="6281738" y="3090863"/>
          <p14:tracePt t="49971" x="6270625" y="3090863"/>
          <p14:tracePt t="49972" x="6259513" y="3101975"/>
          <p14:tracePt t="49973" x="6237288" y="3101975"/>
          <p14:tracePt t="49974" x="6215063" y="3101975"/>
          <p14:tracePt t="49975" x="6202363" y="3113088"/>
          <p14:tracePt t="49976" x="6180138" y="3113088"/>
          <p14:tracePt t="49977" x="6157913" y="3113088"/>
          <p14:tracePt t="49977" x="6146800" y="3113088"/>
          <p14:tracePt t="49978" x="6135688" y="3124200"/>
          <p14:tracePt t="49980" x="6113463" y="3124200"/>
          <p14:tracePt t="49980" x="6102350" y="3124200"/>
          <p14:tracePt t="49982" x="6067425" y="3135313"/>
          <p14:tracePt t="49985" x="6022975" y="3146425"/>
          <p14:tracePt t="49986" x="6011863" y="3146425"/>
          <p14:tracePt t="49987" x="5989638" y="3146425"/>
          <p14:tracePt t="49988" x="5965825" y="3157538"/>
          <p14:tracePt t="49989" x="5954713" y="3157538"/>
          <p14:tracePt t="49990" x="5932488" y="3170238"/>
          <p14:tracePt t="49992" x="5899150" y="3170238"/>
          <p14:tracePt t="49993" x="5888038" y="3170238"/>
          <p14:tracePt t="49994" x="5864225" y="3181350"/>
          <p14:tracePt t="49995" x="5853113" y="3181350"/>
          <p14:tracePt t="49996" x="5842000" y="3181350"/>
          <p14:tracePt t="49997" x="5819775" y="3181350"/>
          <p14:tracePt t="49998" x="5797550" y="3181350"/>
          <p14:tracePt t="49999" x="5775325" y="3181350"/>
          <p14:tracePt t="49999" x="5751513" y="3203575"/>
          <p14:tracePt t="50002" x="5729288" y="3203575"/>
          <p14:tracePt t="50003" x="5707063" y="3203575"/>
          <p14:tracePt t="50004" x="5684838" y="3203575"/>
          <p14:tracePt t="50005" x="5661025" y="3214688"/>
          <p14:tracePt t="50006" x="5638800" y="3214688"/>
          <p14:tracePt t="50007" x="5616575" y="3214688"/>
          <p14:tracePt t="50008" x="5605463" y="3214688"/>
          <p14:tracePt t="50009" x="5583238" y="3214688"/>
          <p14:tracePt t="50011" x="5561013" y="3214688"/>
          <p14:tracePt t="50012" x="5537200" y="3214688"/>
          <p14:tracePt t="50013" x="5492750" y="3225800"/>
          <p14:tracePt t="50015" x="5470525" y="3225800"/>
          <p14:tracePt t="50016" x="5446713" y="3225800"/>
          <p14:tracePt t="50017" x="5424488" y="3225800"/>
          <p14:tracePt t="50018" x="5402263" y="3225800"/>
          <p14:tracePt t="50019" x="5380038" y="3225800"/>
          <p14:tracePt t="50020" x="5357813" y="3248025"/>
          <p14:tracePt t="50021" x="5346700" y="3248025"/>
          <p14:tracePt t="50022" x="5311775" y="3248025"/>
          <p14:tracePt t="50023" x="5289550" y="3248025"/>
          <p14:tracePt t="50024" x="5278438" y="3248025"/>
          <p14:tracePt t="50025" x="5256213" y="3248025"/>
          <p14:tracePt t="50026" x="5233988" y="3248025"/>
          <p14:tracePt t="50027" x="5210175" y="3248025"/>
          <p14:tracePt t="50028" x="5176838" y="3248025"/>
          <p14:tracePt t="50029" x="5165725" y="3248025"/>
          <p14:tracePt t="50029" x="5132388" y="3248025"/>
          <p14:tracePt t="50031" x="5108575" y="3248025"/>
          <p14:tracePt t="50032" x="5086350" y="3248025"/>
          <p14:tracePt t="50033" x="5064125" y="3248025"/>
          <p14:tracePt t="50034" x="5030788" y="3248025"/>
          <p14:tracePt t="50035" x="5019675" y="3259138"/>
          <p14:tracePt t="50036" x="4984750" y="3259138"/>
          <p14:tracePt t="50037" x="4951413" y="3259138"/>
          <p14:tracePt t="50038" x="4940300" y="3259138"/>
          <p14:tracePt t="50039" x="4918075" y="3259138"/>
          <p14:tracePt t="50039" x="4883150" y="3259138"/>
          <p14:tracePt t="50041" x="4860925" y="3259138"/>
          <p14:tracePt t="50042" x="4827588" y="3259138"/>
          <p14:tracePt t="50043" x="4816475" y="3259138"/>
          <p14:tracePt t="50044" x="4792663" y="3259138"/>
          <p14:tracePt t="50045" x="4759325" y="3271838"/>
          <p14:tracePt t="50046" x="4737100" y="3271838"/>
          <p14:tracePt t="50047" x="4703763" y="3271838"/>
          <p14:tracePt t="50047" x="4679950" y="3271838"/>
          <p14:tracePt t="50049" x="4657725" y="3271838"/>
          <p14:tracePt t="50049" x="4624388" y="3271838"/>
          <p14:tracePt t="50051" x="4602163" y="3282950"/>
          <p14:tracePt t="50052" x="4578350" y="3282950"/>
          <p14:tracePt t="50053" x="4556125" y="3282950"/>
          <p14:tracePt t="50054" x="4522788" y="3282950"/>
          <p14:tracePt t="50055" x="4500563" y="3282950"/>
          <p14:tracePt t="50056" x="4465638" y="3282950"/>
          <p14:tracePt t="50057" x="4421188" y="3305175"/>
          <p14:tracePt t="50058" x="4398963" y="3305175"/>
          <p14:tracePt t="50059" x="4376738" y="3305175"/>
          <p14:tracePt t="50060" x="4352925" y="3305175"/>
          <p14:tracePt t="50061" x="4319588" y="3305175"/>
          <p14:tracePt t="50061" x="4286250" y="3305175"/>
          <p14:tracePt t="50063" x="4264025" y="3305175"/>
          <p14:tracePt t="50063" x="4229100" y="3316288"/>
          <p14:tracePt t="50065" x="4217988" y="3316288"/>
          <p14:tracePt t="50066" x="4184650" y="3316288"/>
          <p14:tracePt t="50067" x="4162425" y="3316288"/>
          <p14:tracePt t="50068" x="4127500" y="3327400"/>
          <p14:tracePt t="50069" x="4105275" y="3327400"/>
          <p14:tracePt t="50070" x="4083050" y="3327400"/>
          <p14:tracePt t="50071" x="4060825" y="3327400"/>
          <p14:tracePt t="50072" x="4025900" y="3327400"/>
          <p14:tracePt t="50073" x="4014788" y="3338513"/>
          <p14:tracePt t="50074" x="3981450" y="3338513"/>
          <p14:tracePt t="50075" x="3959225" y="3338513"/>
          <p14:tracePt t="50076" x="3948113" y="3338513"/>
          <p14:tracePt t="50077" x="3924300" y="3338513"/>
          <p14:tracePt t="50078" x="3890963" y="3349625"/>
          <p14:tracePt t="50079" x="3879850" y="3349625"/>
          <p14:tracePt t="50080" x="3857625" y="3360738"/>
          <p14:tracePt t="50081" x="3846513" y="3360738"/>
          <p14:tracePt t="50082" x="3822700" y="3360738"/>
          <p14:tracePt t="50083" x="3778250" y="3384550"/>
          <p14:tracePt t="50085" x="3756025" y="3384550"/>
          <p14:tracePt t="50088" x="3698875" y="3395663"/>
          <p14:tracePt t="50089" x="3676650" y="3395663"/>
          <p14:tracePt t="50090" x="3665538" y="3395663"/>
          <p14:tracePt t="50091" x="3654425" y="3406775"/>
          <p14:tracePt t="50092" x="3632200" y="3417888"/>
          <p14:tracePt t="50093" x="3608388" y="3417888"/>
          <p14:tracePt t="50095" x="3575050" y="3417888"/>
          <p14:tracePt t="50096" x="3575050" y="3429000"/>
          <p14:tracePt t="50097" x="3552825" y="3429000"/>
          <p14:tracePt t="50098" x="3530600" y="3440113"/>
          <p14:tracePt t="50099" x="3519488" y="3440113"/>
          <p14:tracePt t="50100" x="3508375" y="3440113"/>
          <p14:tracePt t="50101" x="3495675" y="3440113"/>
          <p14:tracePt t="50103" x="3473450" y="3451225"/>
          <p14:tracePt t="50104" x="3462338" y="3451225"/>
          <p14:tracePt t="50105" x="3451225" y="3451225"/>
          <p14:tracePt t="50106" x="3429000" y="3462338"/>
          <p14:tracePt t="50108" x="3406775" y="3462338"/>
          <p14:tracePt t="50109" x="3394075" y="3473450"/>
          <p14:tracePt t="50110" x="3382963" y="3473450"/>
          <p14:tracePt t="50112" x="3360738" y="3473450"/>
          <p14:tracePt t="50113" x="3360738" y="3486150"/>
          <p14:tracePt t="50114" x="3360738" y="3497263"/>
          <p14:tracePt t="50115" x="3349625" y="3497263"/>
          <p14:tracePt t="50116" x="3327400" y="3497263"/>
          <p14:tracePt t="50117" x="3316288" y="3497263"/>
          <p14:tracePt t="50119" x="3305175" y="3497263"/>
          <p14:tracePt t="50120" x="3294063" y="3508375"/>
          <p14:tracePt t="50123" x="3281363" y="3508375"/>
          <p14:tracePt t="50124" x="3270250" y="3508375"/>
          <p14:tracePt t="50125" x="3270250" y="3519488"/>
          <p14:tracePt t="50126" x="3259138" y="3519488"/>
          <p14:tracePt t="50128" x="3248025" y="3530600"/>
          <p14:tracePt t="50128" x="3236913" y="3530600"/>
          <p14:tracePt t="50130" x="3225800" y="3530600"/>
          <p14:tracePt t="50135" x="3214688" y="3530600"/>
          <p14:tracePt t="50136" x="3203575" y="3530600"/>
          <p14:tracePt t="50139" x="3192463" y="3530600"/>
          <p14:tracePt t="50141" x="3179763" y="3530600"/>
          <p14:tracePt t="50144" x="3179763" y="3541713"/>
          <p14:tracePt t="50145" x="3168650" y="3541713"/>
          <p14:tracePt t="50147" x="3157538" y="3541713"/>
          <p14:tracePt t="50148" x="3157538" y="3552825"/>
          <p14:tracePt t="50152" x="3146425" y="3552825"/>
          <p14:tracePt t="50157" x="3135313" y="3552825"/>
          <p14:tracePt t="50160" x="3135313" y="3563938"/>
          <p14:tracePt t="50162" x="3124200" y="3563938"/>
          <p14:tracePt t="50167" x="3113088" y="3563938"/>
          <p14:tracePt t="50171" x="3101975" y="3563938"/>
          <p14:tracePt t="50173" x="3101975" y="3575050"/>
          <p14:tracePt t="50174" x="3090863" y="3575050"/>
          <p14:tracePt t="50184" x="3090863" y="3586163"/>
          <p14:tracePt t="50185" x="3079750" y="3586163"/>
          <p14:tracePt t="50187" x="3067050" y="3586163"/>
          <p14:tracePt t="50191" x="3055938" y="3586163"/>
          <p14:tracePt t="50195" x="3044825" y="3586163"/>
          <p14:tracePt t="50199" x="3033713" y="3598863"/>
          <p14:tracePt t="50203" x="3022600" y="3598863"/>
          <p14:tracePt t="50206" x="3011488" y="3598863"/>
          <p14:tracePt t="50208" x="3000375" y="3598863"/>
          <p14:tracePt t="50209" x="2989263" y="3598863"/>
          <p14:tracePt t="50211" x="2989263" y="3609975"/>
          <p14:tracePt t="50212" x="2978150" y="3609975"/>
          <p14:tracePt t="50213" x="2965450" y="3609975"/>
          <p14:tracePt t="50216" x="2954338" y="3609975"/>
          <p14:tracePt t="50217" x="2943225" y="3609975"/>
          <p14:tracePt t="50218" x="2932113" y="3609975"/>
          <p14:tracePt t="50220" x="2921000" y="3621088"/>
          <p14:tracePt t="50221" x="2898775" y="3621088"/>
          <p14:tracePt t="50223" x="2887663" y="3621088"/>
          <p14:tracePt t="50225" x="2876550" y="3621088"/>
          <p14:tracePt t="50227" x="2852738" y="3621088"/>
          <p14:tracePt t="50227" x="2841625" y="3632200"/>
          <p14:tracePt t="50229" x="2830513" y="3632200"/>
          <p14:tracePt t="50230" x="2808288" y="3632200"/>
          <p14:tracePt t="50232" x="2797175" y="3632200"/>
          <p14:tracePt t="50233" x="2774950" y="3632200"/>
          <p14:tracePt t="50235" x="2752725" y="3632200"/>
          <p14:tracePt t="50236" x="2728913" y="3632200"/>
          <p14:tracePt t="50237" x="2717800" y="3632200"/>
          <p14:tracePt t="50238" x="2717800" y="3643313"/>
          <p14:tracePt t="50239" x="2684463" y="3643313"/>
          <p14:tracePt t="50240" x="2673350" y="3643313"/>
          <p14:tracePt t="50241" x="2662238" y="3643313"/>
          <p14:tracePt t="50242" x="2651125" y="3643313"/>
          <p14:tracePt t="50243" x="2627313" y="3643313"/>
          <p14:tracePt t="50244" x="2616200" y="3643313"/>
          <p14:tracePt t="50245" x="2593975" y="3643313"/>
          <p14:tracePt t="50246" x="2571750" y="3643313"/>
          <p14:tracePt t="50248" x="2549525" y="3643313"/>
          <p14:tracePt t="50249" x="2525713" y="3643313"/>
          <p14:tracePt t="50249" x="2514600" y="3654425"/>
          <p14:tracePt t="50251" x="2492375" y="3654425"/>
          <p14:tracePt t="50252" x="2470150" y="3654425"/>
          <p14:tracePt t="50253" x="2447925" y="3654425"/>
          <p14:tracePt t="50254" x="2436813" y="3654425"/>
          <p14:tracePt t="50255" x="2413000" y="3654425"/>
          <p14:tracePt t="50256" x="2401888" y="3654425"/>
          <p14:tracePt t="50257" x="2379663" y="3654425"/>
          <p14:tracePt t="50258" x="2357438" y="3654425"/>
          <p14:tracePt t="50259" x="2346325" y="3654425"/>
          <p14:tracePt t="50260" x="2324100" y="3665538"/>
          <p14:tracePt t="50261" x="2311400" y="3665538"/>
          <p14:tracePt t="50262" x="2300288" y="3676650"/>
          <p14:tracePt t="50263" x="2278063" y="3676650"/>
          <p14:tracePt t="50263" x="2255838" y="3676650"/>
          <p14:tracePt t="50264" x="2233613" y="3676650"/>
          <p14:tracePt t="50266" x="2209800" y="3676650"/>
          <p14:tracePt t="50267" x="2198688" y="3676650"/>
          <p14:tracePt t="50268" x="2176463" y="3676650"/>
          <p14:tracePt t="50269" x="2154238" y="3676650"/>
          <p14:tracePt t="50270" x="2132013" y="3676650"/>
          <p14:tracePt t="50270" x="2120900" y="3676650"/>
          <p14:tracePt t="50272" x="2109788" y="3676650"/>
          <p14:tracePt t="50273" x="2085975" y="3676650"/>
          <p14:tracePt t="50274" x="2074863" y="3687763"/>
          <p14:tracePt t="50275" x="2052638" y="3687763"/>
          <p14:tracePt t="50276" x="2041525" y="3687763"/>
          <p14:tracePt t="50277" x="2019300" y="3687763"/>
          <p14:tracePt t="50278" x="1997075" y="3687763"/>
          <p14:tracePt t="50279" x="1973263" y="3700463"/>
          <p14:tracePt t="50280" x="1951038" y="3700463"/>
          <p14:tracePt t="50282" x="1939925" y="3700463"/>
          <p14:tracePt t="50283" x="1917700" y="3700463"/>
          <p14:tracePt t="50285" x="1882775" y="3711575"/>
          <p14:tracePt t="50286" x="1860550" y="3711575"/>
          <p14:tracePt t="50287" x="1849438" y="3711575"/>
          <p14:tracePt t="50288" x="1838325" y="3711575"/>
          <p14:tracePt t="50289" x="1816100" y="3711575"/>
          <p14:tracePt t="50290" x="1804988" y="3711575"/>
          <p14:tracePt t="50291" x="1782763" y="3711575"/>
          <p14:tracePt t="50292" x="1770063" y="3711575"/>
          <p14:tracePt t="50293" x="1758950" y="3711575"/>
          <p14:tracePt t="50294" x="1747838" y="3711575"/>
          <p14:tracePt t="50295" x="1725613" y="3711575"/>
          <p14:tracePt t="50296" x="1714500" y="3711575"/>
          <p14:tracePt t="50297" x="1692275" y="3711575"/>
          <p14:tracePt t="50298" x="1681163" y="3711575"/>
          <p14:tracePt t="50299" x="1668463" y="3711575"/>
          <p14:tracePt t="50299" x="1657350" y="3711575"/>
          <p14:tracePt t="50301" x="1646238" y="3711575"/>
          <p14:tracePt t="50302" x="1635125" y="3711575"/>
          <p14:tracePt t="50303" x="1624013" y="3711575"/>
          <p14:tracePt t="50304" x="1601788" y="3711575"/>
          <p14:tracePt t="50305" x="1590675" y="3711575"/>
          <p14:tracePt t="50307" x="1568450" y="3711575"/>
          <p14:tracePt t="50308" x="1555750" y="3711575"/>
          <p14:tracePt t="50309" x="1544638" y="3711575"/>
          <p14:tracePt t="50310" x="1522413" y="3711575"/>
          <p14:tracePt t="50311" x="1511300" y="3711575"/>
          <p14:tracePt t="50313" x="1500188" y="3711575"/>
          <p14:tracePt t="50313" x="1489075" y="3711575"/>
          <p14:tracePt t="50315" x="1466850" y="3711575"/>
          <p14:tracePt t="50315" x="1454150" y="3711575"/>
          <p14:tracePt t="50317" x="1443038" y="3711575"/>
          <p14:tracePt t="50318" x="1431925" y="3711575"/>
          <p14:tracePt t="50320" x="1420813" y="3700463"/>
          <p14:tracePt t="50321" x="1398588" y="3700463"/>
          <p14:tracePt t="50322" x="1387475" y="3700463"/>
          <p14:tracePt t="50323" x="1376363" y="3700463"/>
          <p14:tracePt t="50324" x="1365250" y="3700463"/>
          <p14:tracePt t="50325" x="1354138" y="3700463"/>
          <p14:tracePt t="50327" x="1341438" y="3700463"/>
          <p14:tracePt t="50328" x="1330325" y="3700463"/>
          <p14:tracePt t="50328" x="1319213" y="3700463"/>
          <p14:tracePt t="50330" x="1308100" y="3687763"/>
          <p14:tracePt t="50331" x="1296988" y="3687763"/>
          <p14:tracePt t="50332" x="1285875" y="3687763"/>
          <p14:tracePt t="50334" x="1274763" y="3676650"/>
          <p14:tracePt t="50335" x="1263650" y="3676650"/>
          <p14:tracePt t="50336" x="1252538" y="3676650"/>
          <p14:tracePt t="50337" x="1228725" y="3665538"/>
          <p14:tracePt t="50339" x="1217613" y="3665538"/>
          <p14:tracePt t="50340" x="1206500" y="3665538"/>
          <p14:tracePt t="50342" x="1195388" y="3665538"/>
          <p14:tracePt t="50343" x="1184275" y="3665538"/>
          <p14:tracePt t="50344" x="1184275" y="3654425"/>
          <p14:tracePt t="50345" x="1173163" y="3654425"/>
          <p14:tracePt t="50346" x="1162050" y="3654425"/>
          <p14:tracePt t="50346" x="1150938" y="3654425"/>
          <p14:tracePt t="50349" x="1139825" y="3643313"/>
          <p14:tracePt t="50351" x="1127125" y="3643313"/>
          <p14:tracePt t="50353" x="1116013" y="3643313"/>
          <p14:tracePt t="50355" x="1104900" y="3643313"/>
          <p14:tracePt t="50356" x="1093788" y="3643313"/>
          <p14:tracePt t="50358" x="1082675" y="3643313"/>
          <p14:tracePt t="50361" x="1071563" y="3643313"/>
          <p14:tracePt t="50366" x="1060450" y="3643313"/>
          <p14:tracePt t="50372" x="1049338" y="3643313"/>
          <p14:tracePt t="50401" x="1038225" y="3643313"/>
          <p14:tracePt t="50410" x="1027113" y="3643313"/>
          <p14:tracePt t="50418" x="1014413" y="3643313"/>
          <p14:tracePt t="50428" x="1003300" y="3643313"/>
          <p14:tracePt t="50508" x="1014413" y="3632200"/>
          <p14:tracePt t="50510" x="1027113" y="3632200"/>
          <p14:tracePt t="50512" x="1038225" y="3632200"/>
          <p14:tracePt t="50513" x="1049338" y="3632200"/>
          <p14:tracePt t="50515" x="1049338" y="3621088"/>
          <p14:tracePt t="50516" x="1060450" y="3621088"/>
          <p14:tracePt t="50517" x="1060450" y="3609975"/>
          <p14:tracePt t="50519" x="1071563" y="3598863"/>
          <p14:tracePt t="50521" x="1082675" y="3598863"/>
          <p14:tracePt t="50522" x="1082675" y="3586163"/>
          <p14:tracePt t="50523" x="1093788" y="3586163"/>
          <p14:tracePt t="50524" x="1093788" y="3575050"/>
          <p14:tracePt t="50525" x="1104900" y="3575050"/>
          <p14:tracePt t="50526" x="1104900" y="3563938"/>
          <p14:tracePt t="50527" x="1116013" y="3563938"/>
          <p14:tracePt t="50529" x="1127125" y="3563938"/>
          <p14:tracePt t="50532" x="1127125" y="3552825"/>
          <p14:tracePt t="50533" x="1139825" y="3552825"/>
          <p14:tracePt t="50535" x="1150938" y="3541713"/>
          <p14:tracePt t="50538" x="1150938" y="3530600"/>
          <p14:tracePt t="50540" x="1150938" y="3519488"/>
          <p14:tracePt t="50541" x="1162050" y="3519488"/>
          <p14:tracePt t="50542" x="1162050" y="3508375"/>
          <p14:tracePt t="50543" x="1173163" y="3508375"/>
          <p14:tracePt t="50544" x="1173163" y="3497263"/>
          <p14:tracePt t="50546" x="1184275" y="3497263"/>
          <p14:tracePt t="50550" x="1195388" y="3497263"/>
          <p14:tracePt t="50551" x="1195388" y="3486150"/>
          <p14:tracePt t="50553" x="1195388" y="3473450"/>
          <p14:tracePt t="50557" x="1206500" y="3473450"/>
          <p14:tracePt t="50559" x="1217613" y="3462338"/>
          <p14:tracePt t="50561" x="1217613" y="3451225"/>
          <p14:tracePt t="50562" x="1228725" y="3451225"/>
          <p14:tracePt t="50565" x="1239838" y="3451225"/>
          <p14:tracePt t="50566" x="1239838" y="3440113"/>
          <p14:tracePt t="50570" x="1252538" y="3440113"/>
          <p14:tracePt t="50572" x="1263650" y="3440113"/>
          <p14:tracePt t="50578" x="1274763" y="3429000"/>
          <p14:tracePt t="50643" x="1274763" y="3417888"/>
          <p14:tracePt t="50698" x="1285875" y="3417888"/>
          <p14:tracePt t="50720" x="1296988" y="3417888"/>
          <p14:tracePt t="50725" x="1296988" y="3429000"/>
          <p14:tracePt t="50726" x="1308100" y="3429000"/>
          <p14:tracePt t="50728" x="1319213" y="3429000"/>
          <p14:tracePt t="50729" x="1319213" y="3440113"/>
          <p14:tracePt t="50730" x="1330325" y="3440113"/>
          <p14:tracePt t="50731" x="1330325" y="3451225"/>
          <p14:tracePt t="50732" x="1330325" y="3462338"/>
          <p14:tracePt t="50733" x="1341438" y="3473450"/>
          <p14:tracePt t="50735" x="1354138" y="3473450"/>
          <p14:tracePt t="50736" x="1354138" y="3486150"/>
          <p14:tracePt t="50737" x="1365250" y="3486150"/>
          <p14:tracePt t="50738" x="1365250" y="3497263"/>
          <p14:tracePt t="50739" x="1376363" y="3497263"/>
          <p14:tracePt t="50740" x="1387475" y="3508375"/>
          <p14:tracePt t="50741" x="1387475" y="3519488"/>
          <p14:tracePt t="50742" x="1409700" y="3519488"/>
          <p14:tracePt t="50743" x="1409700" y="3530600"/>
          <p14:tracePt t="50744" x="1409700" y="3541713"/>
          <p14:tracePt t="50745" x="1420813" y="3541713"/>
          <p14:tracePt t="50745" x="1431925" y="3552825"/>
          <p14:tracePt t="50748" x="1443038" y="3563938"/>
          <p14:tracePt t="50749" x="1454150" y="3563938"/>
          <p14:tracePt t="50750" x="1466850" y="3575050"/>
          <p14:tracePt t="50750" x="1466850" y="3586163"/>
          <p14:tracePt t="50752" x="1477963" y="3598863"/>
          <p14:tracePt t="50754" x="1489075" y="3609975"/>
          <p14:tracePt t="50755" x="1500188" y="3621088"/>
          <p14:tracePt t="50756" x="1511300" y="3621088"/>
          <p14:tracePt t="50758" x="1533525" y="3621088"/>
          <p14:tracePt t="50759" x="1544638" y="3632200"/>
          <p14:tracePt t="50761" x="1544638" y="3654425"/>
          <p14:tracePt t="50762" x="1555750" y="3665538"/>
          <p14:tracePt t="50763" x="1568450" y="3665538"/>
          <p14:tracePt t="50764" x="1579563" y="3676650"/>
          <p14:tracePt t="50765" x="1590675" y="3687763"/>
          <p14:tracePt t="50766" x="1601788" y="3687763"/>
          <p14:tracePt t="50767" x="1612900" y="3700463"/>
          <p14:tracePt t="50769" x="1624013" y="3711575"/>
          <p14:tracePt t="50770" x="1635125" y="3733800"/>
          <p14:tracePt t="50771" x="1646238" y="3733800"/>
          <p14:tracePt t="50771" x="1657350" y="3744913"/>
          <p14:tracePt t="50773" x="1668463" y="3744913"/>
          <p14:tracePt t="50774" x="1681163" y="3767138"/>
          <p14:tracePt t="50775" x="1692275" y="3767138"/>
          <p14:tracePt t="50776" x="1692275" y="3778250"/>
          <p14:tracePt t="50777" x="1703388" y="3778250"/>
          <p14:tracePt t="50778" x="1714500" y="3789363"/>
          <p14:tracePt t="50779" x="1725613" y="3789363"/>
          <p14:tracePt t="50780" x="1736725" y="3800475"/>
          <p14:tracePt t="50780" x="1747838" y="3813175"/>
          <p14:tracePt t="50782" x="1747838" y="3824288"/>
          <p14:tracePt t="50785" x="1758950" y="3846513"/>
          <p14:tracePt t="50786" x="1770063" y="3846513"/>
          <p14:tracePt t="50788" x="1782763" y="3857625"/>
          <p14:tracePt t="50788" x="1793875" y="3868738"/>
          <p14:tracePt t="50790" x="1804988" y="3868738"/>
          <p14:tracePt t="50791" x="1804988" y="3879850"/>
          <p14:tracePt t="50792" x="1816100" y="3879850"/>
          <p14:tracePt t="50793" x="1816100" y="3902075"/>
          <p14:tracePt t="50796" x="1827213" y="3914775"/>
          <p14:tracePt t="50799" x="1838325" y="3925888"/>
          <p14:tracePt t="50801" x="1838325" y="3937000"/>
          <p14:tracePt t="50802" x="1849438" y="3937000"/>
          <p14:tracePt t="50803" x="1849438" y="3948113"/>
          <p14:tracePt t="50805" x="1849438" y="3959225"/>
          <p14:tracePt t="50810" x="1849438" y="3970338"/>
          <p14:tracePt t="50811" x="1849438" y="3981450"/>
          <p14:tracePt t="50818" x="1849438" y="3992563"/>
          <p14:tracePt t="50822" x="1849438" y="4003675"/>
          <p14:tracePt t="50824" x="1849438" y="4014788"/>
          <p14:tracePt t="50827" x="1849438" y="4027488"/>
          <p14:tracePt t="50830" x="1838325" y="4027488"/>
          <p14:tracePt t="50832" x="1838325" y="4038600"/>
          <p14:tracePt t="50835" x="1827213" y="4049713"/>
          <p14:tracePt t="50839" x="1816100" y="4049713"/>
          <p14:tracePt t="50840" x="1816100" y="4060825"/>
          <p14:tracePt t="50843" x="1804988" y="4060825"/>
          <p14:tracePt t="50844" x="1793875" y="4060825"/>
          <p14:tracePt t="50844" x="1793875" y="4071938"/>
          <p14:tracePt t="50845" x="1782763" y="4071938"/>
          <p14:tracePt t="50848" x="1770063" y="4083050"/>
          <p14:tracePt t="50852" x="1770063" y="4094163"/>
          <p14:tracePt t="50853" x="1758950" y="4094163"/>
          <p14:tracePt t="50855" x="1747838" y="4094163"/>
          <p14:tracePt t="50856" x="1747838" y="4105275"/>
          <p14:tracePt t="50857" x="1736725" y="4105275"/>
          <p14:tracePt t="50859" x="1725613" y="4105275"/>
          <p14:tracePt t="50861" x="1714500" y="4105275"/>
          <p14:tracePt t="50864" x="1703388" y="4105275"/>
          <p14:tracePt t="50865" x="1703388" y="4116388"/>
          <p14:tracePt t="50868" x="1692275" y="4116388"/>
          <p14:tracePt t="50870" x="1681163" y="4116388"/>
          <p14:tracePt t="50873" x="1668463" y="4116388"/>
          <p14:tracePt t="50876" x="1657350" y="4116388"/>
          <p14:tracePt t="50877" x="1646238" y="4129088"/>
          <p14:tracePt t="50881" x="1635125" y="4129088"/>
          <p14:tracePt t="50886" x="1624013" y="4129088"/>
          <p14:tracePt t="50888" x="1612900" y="4129088"/>
          <p14:tracePt t="50891" x="1601788" y="4129088"/>
          <p14:tracePt t="50895" x="1590675" y="4140200"/>
          <p14:tracePt t="50899" x="1579563" y="4140200"/>
          <p14:tracePt t="50900" x="1568450" y="4140200"/>
          <p14:tracePt t="50906" x="1568450" y="4151313"/>
          <p14:tracePt t="50907" x="1555750" y="4151313"/>
          <p14:tracePt t="50910" x="1544638" y="4151313"/>
          <p14:tracePt t="50911" x="1533525" y="4151313"/>
          <p14:tracePt t="50916" x="1522413" y="4151313"/>
          <p14:tracePt t="50918" x="1511300" y="4151313"/>
          <p14:tracePt t="50921" x="1500188" y="4151313"/>
          <p14:tracePt t="50943" x="1477963" y="4151313"/>
          <p14:tracePt t="50964" x="1477963" y="4162425"/>
          <p14:tracePt t="50967" x="1466850" y="4162425"/>
          <p14:tracePt t="50972" x="1454150" y="4162425"/>
          <p14:tracePt t="50974" x="1443038" y="4162425"/>
          <p14:tracePt t="50978" x="1431925" y="4173538"/>
          <p14:tracePt t="50983" x="1420813" y="4184650"/>
          <p14:tracePt t="50985" x="1409700" y="4184650"/>
          <p14:tracePt t="50988" x="1398588" y="4184650"/>
          <p14:tracePt t="50990" x="1387475" y="4184650"/>
          <p14:tracePt t="50991" x="1376363" y="4184650"/>
          <p14:tracePt t="50995" x="1365250" y="4195763"/>
          <p14:tracePt t="50997" x="1354138" y="4206875"/>
          <p14:tracePt t="50998" x="1341438" y="4206875"/>
          <p14:tracePt t="51001" x="1330325" y="4217988"/>
          <p14:tracePt t="51002" x="1319213" y="4217988"/>
          <p14:tracePt t="51003" x="1308100" y="4217988"/>
          <p14:tracePt t="51004" x="1308100" y="4229100"/>
          <p14:tracePt t="51006" x="1296988" y="4241800"/>
          <p14:tracePt t="51008" x="1285875" y="4241800"/>
          <p14:tracePt t="51009" x="1274763" y="4241800"/>
          <p14:tracePt t="51011" x="1263650" y="4241800"/>
          <p14:tracePt t="51013" x="1252538" y="4241800"/>
          <p14:tracePt t="51014" x="1239838" y="4241800"/>
          <p14:tracePt t="51015" x="1239838" y="4252913"/>
          <p14:tracePt t="51017" x="1228725" y="4252913"/>
          <p14:tracePt t="51019" x="1217613" y="4252913"/>
          <p14:tracePt t="51020" x="1206500" y="4252913"/>
          <p14:tracePt t="51021" x="1206500" y="4264025"/>
          <p14:tracePt t="51022" x="1195388" y="4264025"/>
          <p14:tracePt t="51024" x="1184275" y="4264025"/>
          <p14:tracePt t="51026" x="1184275" y="4275138"/>
          <p14:tracePt t="51027" x="1173163" y="4275138"/>
          <p14:tracePt t="51028" x="1162050" y="4275138"/>
          <p14:tracePt t="51030" x="1162050" y="4286250"/>
          <p14:tracePt t="51034" x="1150938" y="4286250"/>
          <p14:tracePt t="51040" x="1139825" y="4286250"/>
          <p14:tracePt t="51088" x="1150938" y="4286250"/>
          <p14:tracePt t="51094" x="1162050" y="4286250"/>
          <p14:tracePt t="51096" x="1173163" y="4286250"/>
          <p14:tracePt t="51098" x="1184275" y="4286250"/>
          <p14:tracePt t="51100" x="1195388" y="4286250"/>
          <p14:tracePt t="51101" x="1206500" y="4286250"/>
          <p14:tracePt t="51103" x="1217613" y="4286250"/>
          <p14:tracePt t="51106" x="1228725" y="4286250"/>
          <p14:tracePt t="51109" x="1239838" y="4275138"/>
          <p14:tracePt t="51111" x="1252538" y="4275138"/>
          <p14:tracePt t="51112" x="1263650" y="4275138"/>
          <p14:tracePt t="51114" x="1274763" y="4275138"/>
          <p14:tracePt t="51116" x="1285875" y="4275138"/>
          <p14:tracePt t="51118" x="1296988" y="4275138"/>
          <p14:tracePt t="51121" x="1308100" y="4275138"/>
          <p14:tracePt t="51123" x="1319213" y="4275138"/>
          <p14:tracePt t="51124" x="1330325" y="4275138"/>
          <p14:tracePt t="51126" x="1341438" y="4275138"/>
          <p14:tracePt t="51129" x="1354138" y="4264025"/>
          <p14:tracePt t="51129" x="1365250" y="4264025"/>
          <p14:tracePt t="51134" x="1376363" y="4264025"/>
          <p14:tracePt t="51136" x="1387475" y="4264025"/>
          <p14:tracePt t="51139" x="1398588" y="4264025"/>
          <p14:tracePt t="51141" x="1409700" y="4252913"/>
          <p14:tracePt t="51142" x="1420813" y="4252913"/>
          <p14:tracePt t="51146" x="1431925" y="4252913"/>
          <p14:tracePt t="51149" x="1443038" y="4252913"/>
          <p14:tracePt t="51149" x="1454150" y="4252913"/>
          <p14:tracePt t="51152" x="1466850" y="4252913"/>
          <p14:tracePt t="51153" x="1477963" y="4252913"/>
          <p14:tracePt t="51154" x="1489075" y="4252913"/>
          <p14:tracePt t="51158" x="1500188" y="4252913"/>
          <p14:tracePt t="51159" x="1511300" y="4252913"/>
          <p14:tracePt t="51161" x="1522413" y="4252913"/>
          <p14:tracePt t="51162" x="1533525" y="4252913"/>
          <p14:tracePt t="51164" x="1544638" y="4252913"/>
          <p14:tracePt t="51165" x="1568450" y="4252913"/>
          <p14:tracePt t="51169" x="1590675" y="4252913"/>
          <p14:tracePt t="51170" x="1601788" y="4252913"/>
          <p14:tracePt t="51172" x="1624013" y="4252913"/>
          <p14:tracePt t="51174" x="1635125" y="4252913"/>
          <p14:tracePt t="51175" x="1657350" y="4252913"/>
          <p14:tracePt t="51178" x="1668463" y="4252913"/>
          <p14:tracePt t="51179" x="1681163" y="4252913"/>
          <p14:tracePt t="51179" x="1703388" y="4252913"/>
          <p14:tracePt t="51180" x="1714500" y="4252913"/>
          <p14:tracePt t="51183" x="1736725" y="4252913"/>
          <p14:tracePt t="51185" x="1747838" y="4241800"/>
          <p14:tracePt t="51186" x="1770063" y="4241800"/>
          <p14:tracePt t="51187" x="1782763" y="4241800"/>
          <p14:tracePt t="51188" x="1793875" y="4241800"/>
          <p14:tracePt t="51189" x="1804988" y="4241800"/>
          <p14:tracePt t="51190" x="1816100" y="4241800"/>
          <p14:tracePt t="51191" x="1827213" y="4241800"/>
          <p14:tracePt t="51192" x="1838325" y="4241800"/>
          <p14:tracePt t="51193" x="1860550" y="4241800"/>
          <p14:tracePt t="51194" x="1871663" y="4241800"/>
          <p14:tracePt t="51195" x="1895475" y="4241800"/>
          <p14:tracePt t="51196" x="1906588" y="4241800"/>
          <p14:tracePt t="51197" x="1917700" y="4241800"/>
          <p14:tracePt t="51198" x="1939925" y="4241800"/>
          <p14:tracePt t="51199" x="1962150" y="4241800"/>
          <p14:tracePt t="51199" x="1973263" y="4241800"/>
          <p14:tracePt t="51201" x="1997075" y="4241800"/>
          <p14:tracePt t="51202" x="2019300" y="4241800"/>
          <p14:tracePt t="51203" x="2041525" y="4241800"/>
          <p14:tracePt t="51204" x="2063750" y="4241800"/>
          <p14:tracePt t="51205" x="2085975" y="4241800"/>
          <p14:tracePt t="51206" x="2097088" y="4241800"/>
          <p14:tracePt t="51207" x="2120900" y="4241800"/>
          <p14:tracePt t="51208" x="2143125" y="4241800"/>
          <p14:tracePt t="51209" x="2165350" y="4241800"/>
          <p14:tracePt t="51210" x="2187575" y="4241800"/>
          <p14:tracePt t="51211" x="2222500" y="4241800"/>
          <p14:tracePt t="51212" x="2266950" y="4241800"/>
          <p14:tracePt t="51213" x="2278063" y="4241800"/>
          <p14:tracePt t="51214" x="2300288" y="4241800"/>
          <p14:tracePt t="51215" x="2324100" y="4241800"/>
          <p14:tracePt t="51216" x="2357438" y="4241800"/>
          <p14:tracePt t="51217" x="2401888" y="4241800"/>
          <p14:tracePt t="51218" x="2436813" y="4241800"/>
          <p14:tracePt t="51219" x="2459038" y="4241800"/>
          <p14:tracePt t="51220" x="2492375" y="4241800"/>
          <p14:tracePt t="51221" x="2514600" y="4241800"/>
          <p14:tracePt t="51222" x="2549525" y="4241800"/>
          <p14:tracePt t="51223" x="2582863" y="4241800"/>
          <p14:tracePt t="51224" x="2627313" y="4241800"/>
          <p14:tracePt t="51225" x="2662238" y="4241800"/>
          <p14:tracePt t="51226" x="2695575" y="4241800"/>
          <p14:tracePt t="51227" x="2728913" y="4241800"/>
          <p14:tracePt t="51228" x="2763838" y="4241800"/>
          <p14:tracePt t="51229" x="2808288" y="4241800"/>
          <p14:tracePt t="51230" x="2841625" y="4241800"/>
          <p14:tracePt t="51231" x="2876550" y="4241800"/>
          <p14:tracePt t="51232" x="2909888" y="4252913"/>
          <p14:tracePt t="51233" x="2954338" y="4252913"/>
          <p14:tracePt t="51233" x="2989263" y="4264025"/>
          <p14:tracePt t="51235" x="3033713" y="4264025"/>
          <p14:tracePt t="51236" x="3055938" y="4264025"/>
          <p14:tracePt t="51237" x="3090863" y="4264025"/>
          <p14:tracePt t="51238" x="3135313" y="4275138"/>
          <p14:tracePt t="51239" x="3179763" y="4275138"/>
          <p14:tracePt t="51240" x="3214688" y="4275138"/>
          <p14:tracePt t="51241" x="3259138" y="4275138"/>
          <p14:tracePt t="51242" x="3294063" y="4275138"/>
          <p14:tracePt t="51243" x="3316288" y="4286250"/>
          <p14:tracePt t="51244" x="3360738" y="4286250"/>
          <p14:tracePt t="51245" x="3406775" y="4286250"/>
          <p14:tracePt t="51246" x="3440113" y="4297363"/>
          <p14:tracePt t="51247" x="3473450" y="4297363"/>
          <p14:tracePt t="51247" x="3508375" y="4297363"/>
          <p14:tracePt t="51249" x="3552825" y="4308475"/>
          <p14:tracePt t="51250" x="3586163" y="4308475"/>
          <p14:tracePt t="51251" x="3654425" y="4308475"/>
          <p14:tracePt t="51252" x="3676650" y="4308475"/>
          <p14:tracePt t="51253" x="3698875" y="4308475"/>
          <p14:tracePt t="51254" x="3733800" y="4308475"/>
          <p14:tracePt t="51255" x="3767138" y="4308475"/>
          <p14:tracePt t="51256" x="3822700" y="4330700"/>
          <p14:tracePt t="51257" x="3857625" y="4330700"/>
          <p14:tracePt t="51258" x="3890963" y="4330700"/>
          <p14:tracePt t="51259" x="3924300" y="4330700"/>
          <p14:tracePt t="51260" x="3970338" y="4343400"/>
          <p14:tracePt t="51261" x="4003675" y="4354513"/>
          <p14:tracePt t="51262" x="4037013" y="4354513"/>
          <p14:tracePt t="51262" x="4071938" y="4354513"/>
          <p14:tracePt t="51264" x="4105275" y="4354513"/>
          <p14:tracePt t="51265" x="4149725" y="4365625"/>
          <p14:tracePt t="51266" x="4195763" y="4365625"/>
          <p14:tracePt t="51267" x="4229100" y="4365625"/>
          <p14:tracePt t="51267" x="4275138" y="4365625"/>
          <p14:tracePt t="51270" x="4330700" y="4365625"/>
          <p14:tracePt t="51271" x="4376738" y="4376738"/>
          <p14:tracePt t="51272" x="4421188" y="4376738"/>
          <p14:tracePt t="51273" x="4454525" y="4387850"/>
          <p14:tracePt t="51274" x="4489450" y="4387850"/>
          <p14:tracePt t="51275" x="4522788" y="4398963"/>
          <p14:tracePt t="51276" x="4578350" y="4398963"/>
          <p14:tracePt t="51277" x="4613275" y="4398963"/>
          <p14:tracePt t="51278" x="4646613" y="4398963"/>
          <p14:tracePt t="51279" x="4703763" y="4398963"/>
          <p14:tracePt t="51279" x="4737100" y="4398963"/>
          <p14:tracePt t="51280" x="4759325" y="4410075"/>
          <p14:tracePt t="51282" x="4805363" y="4410075"/>
          <p14:tracePt t="51283" x="4849813" y="4410075"/>
          <p14:tracePt t="51284" x="4883150" y="4410075"/>
          <p14:tracePt t="51285" x="4929188" y="4421188"/>
          <p14:tracePt t="51286" x="4973638" y="4421188"/>
          <p14:tracePt t="51287" x="5006975" y="4421188"/>
          <p14:tracePt t="51287" x="5053013" y="4421188"/>
          <p14:tracePt t="51289" x="5075238" y="4432300"/>
          <p14:tracePt t="51290" x="5132388" y="4456113"/>
          <p14:tracePt t="51291" x="5165725" y="4456113"/>
          <p14:tracePt t="51292" x="5199063" y="4456113"/>
          <p14:tracePt t="51293" x="5245100" y="4456113"/>
          <p14:tracePt t="51294" x="5278438" y="4456113"/>
          <p14:tracePt t="51295" x="5311775" y="4456113"/>
          <p14:tracePt t="51296" x="5368925" y="4456113"/>
          <p14:tracePt t="51296" x="5391150" y="4467225"/>
          <p14:tracePt t="51297" x="5424488" y="4467225"/>
          <p14:tracePt t="51299" x="5470525" y="4467225"/>
          <p14:tracePt t="51300" x="5503863" y="4467225"/>
          <p14:tracePt t="51301" x="5548313" y="4478338"/>
          <p14:tracePt t="51302" x="5583238" y="4478338"/>
          <p14:tracePt t="51303" x="5616575" y="4478338"/>
          <p14:tracePt t="51304" x="5649913" y="4478338"/>
          <p14:tracePt t="51305" x="5695950" y="4489450"/>
          <p14:tracePt t="51306" x="5729288" y="4489450"/>
          <p14:tracePt t="51307" x="5762625" y="4489450"/>
          <p14:tracePt t="51308" x="5786438" y="4489450"/>
          <p14:tracePt t="51309" x="5819775" y="4500563"/>
          <p14:tracePt t="51310" x="5875338" y="4500563"/>
          <p14:tracePt t="51311" x="5910263" y="4500563"/>
          <p14:tracePt t="51312" x="5943600" y="4500563"/>
          <p14:tracePt t="51313" x="5965825" y="4511675"/>
          <p14:tracePt t="51314" x="5989638" y="4511675"/>
          <p14:tracePt t="51315" x="6022975" y="4511675"/>
          <p14:tracePt t="51316" x="6067425" y="4511675"/>
          <p14:tracePt t="51317" x="6102350" y="4522788"/>
          <p14:tracePt t="51318" x="6135688" y="4533900"/>
          <p14:tracePt t="51319" x="6169025" y="4533900"/>
          <p14:tracePt t="51320" x="6191250" y="4533900"/>
          <p14:tracePt t="51321" x="6215063" y="4533900"/>
          <p14:tracePt t="51322" x="6248400" y="4545013"/>
          <p14:tracePt t="51323" x="6292850" y="4545013"/>
          <p14:tracePt t="51324" x="6316663" y="4557713"/>
          <p14:tracePt t="51325" x="6350000" y="4557713"/>
          <p14:tracePt t="51326" x="6372225" y="4557713"/>
          <p14:tracePt t="51327" x="6394450" y="4557713"/>
          <p14:tracePt t="51328" x="6416675" y="4568825"/>
          <p14:tracePt t="51329" x="6451600" y="4568825"/>
          <p14:tracePt t="51330" x="6473825" y="4579938"/>
          <p14:tracePt t="51331" x="6496050" y="4579938"/>
          <p14:tracePt t="51332" x="6518275" y="4579938"/>
          <p14:tracePt t="51333" x="6553200" y="4579938"/>
          <p14:tracePt t="51334" x="6575425" y="4579938"/>
          <p14:tracePt t="51335" x="6597650" y="4579938"/>
          <p14:tracePt t="51336" x="6608763" y="4591050"/>
          <p14:tracePt t="51337" x="6630988" y="4591050"/>
          <p14:tracePt t="51337" x="6665913" y="4591050"/>
          <p14:tracePt t="51339" x="6677025" y="4602163"/>
          <p14:tracePt t="51340" x="6710363" y="4602163"/>
          <p14:tracePt t="51341" x="6721475" y="4602163"/>
          <p14:tracePt t="51342" x="6745288" y="4602163"/>
          <p14:tracePt t="51343" x="6767513" y="4602163"/>
          <p14:tracePt t="51345" x="6800850" y="4602163"/>
          <p14:tracePt t="51346" x="6823075" y="4613275"/>
          <p14:tracePt t="51346" x="6845300" y="4624388"/>
          <p14:tracePt t="51347" x="6858000" y="4624388"/>
          <p14:tracePt t="51349" x="6880225" y="4624388"/>
          <p14:tracePt t="51350" x="6891338" y="4624388"/>
          <p14:tracePt t="51351" x="6902450" y="4624388"/>
          <p14:tracePt t="51352" x="6913563" y="4635500"/>
          <p14:tracePt t="51353" x="6935788" y="4635500"/>
          <p14:tracePt t="51354" x="6958013" y="4635500"/>
          <p14:tracePt t="51355" x="6970713" y="4635500"/>
          <p14:tracePt t="51356" x="6992938" y="4646613"/>
          <p14:tracePt t="51357" x="7004050" y="4646613"/>
          <p14:tracePt t="51359" x="7015163" y="4646613"/>
          <p14:tracePt t="51360" x="7037388" y="4646613"/>
          <p14:tracePt t="51361" x="7048500" y="4646613"/>
          <p14:tracePt t="51362" x="7059613" y="4646613"/>
          <p14:tracePt t="51363" x="7072313" y="4657725"/>
          <p14:tracePt t="51364" x="7083425" y="4657725"/>
          <p14:tracePt t="51366" x="7094538" y="4657725"/>
          <p14:tracePt t="51367" x="7105650" y="4657725"/>
          <p14:tracePt t="51368" x="7116763" y="4657725"/>
          <p14:tracePt t="51369" x="7127875" y="4657725"/>
          <p14:tracePt t="51370" x="7138988" y="4657725"/>
          <p14:tracePt t="51373" x="7150100" y="4657725"/>
          <p14:tracePt t="51374" x="7161213" y="4657725"/>
          <p14:tracePt t="51376" x="7172325" y="4657725"/>
          <p14:tracePt t="51378" x="7185025" y="4657725"/>
          <p14:tracePt t="51380" x="7196138" y="4657725"/>
          <p14:tracePt t="51383" x="7207250" y="4657725"/>
          <p14:tracePt t="51437" x="7207250" y="4646613"/>
          <p14:tracePt t="51439" x="7207250" y="4635500"/>
          <p14:tracePt t="51442" x="7207250" y="4624388"/>
          <p14:tracePt t="51444" x="7207250" y="4613275"/>
          <p14:tracePt t="51446" x="7207250" y="4602163"/>
          <p14:tracePt t="51450" x="7207250" y="4591050"/>
          <p14:tracePt t="51452" x="7207250" y="4579938"/>
          <p14:tracePt t="51452" x="7196138" y="4579938"/>
          <p14:tracePt t="51454" x="7196138" y="4568825"/>
          <p14:tracePt t="51456" x="7196138" y="4557713"/>
          <p14:tracePt t="51458" x="7196138" y="4545013"/>
          <p14:tracePt t="51462" x="7196138" y="4533900"/>
          <p14:tracePt t="51467" x="7185025" y="4522788"/>
          <p14:tracePt t="51470" x="7185025" y="4511675"/>
          <p14:tracePt t="51472" x="7185025" y="4500563"/>
          <p14:tracePt t="51474" x="7172325" y="4489450"/>
          <p14:tracePt t="51477" x="7172325" y="4478338"/>
          <p14:tracePt t="51480" x="7172325" y="4467225"/>
          <p14:tracePt t="51484" x="7172325" y="4456113"/>
          <p14:tracePt t="51486" x="7172325" y="4443413"/>
          <p14:tracePt t="51488" x="7172325" y="4432300"/>
          <p14:tracePt t="51491" x="7172325" y="4421188"/>
          <p14:tracePt t="51493" x="7172325" y="4410075"/>
          <p14:tracePt t="51498" x="7172325" y="4398963"/>
          <p14:tracePt t="51501" x="7172325" y="4387850"/>
          <p14:tracePt t="51503" x="7172325" y="4376738"/>
          <p14:tracePt t="51506" x="7172325" y="4365625"/>
          <p14:tracePt t="51508" x="7172325" y="4354513"/>
          <p14:tracePt t="51510" x="7172325" y="4343400"/>
          <p14:tracePt t="51513" x="7185025" y="4343400"/>
          <p14:tracePt t="51515" x="7185025" y="4330700"/>
          <p14:tracePt t="51516" x="7185025" y="4319588"/>
          <p14:tracePt t="51519" x="7185025" y="4308475"/>
          <p14:tracePt t="51522" x="7185025" y="4297363"/>
          <p14:tracePt t="51525" x="7185025" y="4286250"/>
          <p14:tracePt t="51528" x="7185025" y="4275138"/>
          <p14:tracePt t="51533" x="7185025" y="4264025"/>
          <p14:tracePt t="51537" x="7185025" y="4252913"/>
          <p14:tracePt t="51539" x="7185025" y="4241800"/>
          <p14:tracePt t="51542" x="7185025" y="4229100"/>
          <p14:tracePt t="51546" x="7185025" y="4217988"/>
          <p14:tracePt t="51548" x="7185025" y="4206875"/>
          <p14:tracePt t="51554" x="7185025" y="4195763"/>
          <p14:tracePt t="51555" x="7185025" y="4184650"/>
          <p14:tracePt t="51556" x="7172325" y="4184650"/>
          <p14:tracePt t="51557" x="7172325" y="4173538"/>
          <p14:tracePt t="51561" x="7161213" y="4162425"/>
          <p14:tracePt t="51564" x="7150100" y="4140200"/>
          <p14:tracePt t="51568" x="7138988" y="4129088"/>
          <p14:tracePt t="51570" x="7127875" y="4129088"/>
          <p14:tracePt t="51571" x="7127875" y="4116388"/>
          <p14:tracePt t="51572" x="7116763" y="4116388"/>
          <p14:tracePt t="51573" x="7105650" y="4116388"/>
          <p14:tracePt t="51574" x="7105650" y="4105275"/>
          <p14:tracePt t="51577" x="7094538" y="4094163"/>
          <p14:tracePt t="51578" x="7083425" y="4094163"/>
          <p14:tracePt t="51579" x="7083425" y="4083050"/>
          <p14:tracePt t="51581" x="7072313" y="4071938"/>
          <p14:tracePt t="51583" x="7059613" y="4060825"/>
          <p14:tracePt t="51585" x="7048500" y="4060825"/>
          <p14:tracePt t="51587" x="7037388" y="4060825"/>
          <p14:tracePt t="51588" x="7026275" y="4060825"/>
          <p14:tracePt t="51589" x="7015163" y="4060825"/>
          <p14:tracePt t="51591" x="7015163" y="4049713"/>
          <p14:tracePt t="51593" x="7004050" y="4038600"/>
          <p14:tracePt t="51595" x="6992938" y="4038600"/>
          <p14:tracePt t="51596" x="6981825" y="4038600"/>
          <p14:tracePt t="51597" x="6970713" y="4027488"/>
          <p14:tracePt t="51599" x="6958013" y="4027488"/>
          <p14:tracePt t="51601" x="6946900" y="4014788"/>
          <p14:tracePt t="51604" x="6946900" y="4003675"/>
          <p14:tracePt t="51605" x="6935788" y="4003675"/>
          <p14:tracePt t="51608" x="6924675" y="4003675"/>
          <p14:tracePt t="51610" x="6913563" y="4003675"/>
          <p14:tracePt t="51611" x="6902450" y="4003675"/>
          <p14:tracePt t="51614" x="6891338" y="3992563"/>
          <p14:tracePt t="51617" x="6880225" y="3992563"/>
          <p14:tracePt t="51619" x="6880225" y="3981450"/>
          <p14:tracePt t="51629" x="6869113" y="3970338"/>
          <p14:tracePt t="51642" x="6869113" y="3959225"/>
          <p14:tracePt t="51647" x="6858000" y="3948113"/>
          <p14:tracePt t="51651" x="6845300" y="3937000"/>
          <p14:tracePt t="51659" x="6834188" y="3925888"/>
          <p14:tracePt t="51660" x="6834188" y="3914775"/>
          <p14:tracePt t="51662" x="6823075" y="3914775"/>
          <p14:tracePt t="51664" x="6823075" y="3902075"/>
          <p14:tracePt t="51666" x="6823075" y="3890963"/>
          <p14:tracePt t="51667" x="6811963" y="3890963"/>
          <p14:tracePt t="51668" x="6811963" y="3879850"/>
          <p14:tracePt t="51673" x="6811963" y="3868738"/>
          <p14:tracePt t="51674" x="6800850" y="3868738"/>
          <p14:tracePt t="51677" x="6789738" y="3857625"/>
          <p14:tracePt t="51680" x="6789738" y="3846513"/>
          <p14:tracePt t="51682" x="6778625" y="3846513"/>
          <p14:tracePt t="51683" x="6778625" y="3835400"/>
          <p14:tracePt t="51687" x="6767513" y="3824288"/>
          <p14:tracePt t="51689" x="6756400" y="3824288"/>
          <p14:tracePt t="51691" x="6756400" y="3813175"/>
          <p14:tracePt t="51694" x="6756400" y="3800475"/>
          <p14:tracePt t="51700" x="6745288" y="3800475"/>
          <p14:tracePt t="51701" x="6732588" y="3800475"/>
          <p14:tracePt t="51702" x="6732588" y="3789363"/>
          <p14:tracePt t="51704" x="6721475" y="3789363"/>
          <p14:tracePt t="51707" x="6721475" y="3778250"/>
          <p14:tracePt t="51713" x="6710363" y="3778250"/>
          <p14:tracePt t="51714" x="6710363" y="3767138"/>
          <p14:tracePt t="51715" x="6699250" y="3767138"/>
          <p14:tracePt t="51719" x="6688138" y="3756025"/>
          <p14:tracePt t="51731" x="6688138" y="3744913"/>
          <p14:tracePt t="51735" x="6677025" y="3744913"/>
          <p14:tracePt t="51748" x="6665913" y="3744913"/>
          <p14:tracePt t="51843" x="6654800" y="3744913"/>
          <p14:tracePt t="51846" x="6643688" y="3744913"/>
          <p14:tracePt t="51849" x="6630988" y="3744913"/>
          <p14:tracePt t="51851" x="6619875" y="3744913"/>
          <p14:tracePt t="51859" x="6608763" y="3756025"/>
          <p14:tracePt t="51861" x="6597650" y="3756025"/>
          <p14:tracePt t="51864" x="6586538" y="3756025"/>
          <p14:tracePt t="51867" x="6575425" y="3756025"/>
          <p14:tracePt t="51870" x="6564313" y="3756025"/>
          <p14:tracePt t="51872" x="6564313" y="3767138"/>
          <p14:tracePt t="51873" x="6553200" y="3767138"/>
          <p14:tracePt t="51877" x="6553200" y="3778250"/>
          <p14:tracePt t="51880" x="6542088" y="3778250"/>
          <p14:tracePt t="51883" x="6530975" y="3778250"/>
          <p14:tracePt t="51884" x="6530975" y="3789363"/>
          <p14:tracePt t="51889" x="6518275" y="3789363"/>
          <p14:tracePt t="51895" x="6507163" y="3789363"/>
          <p14:tracePt t="51905" x="6496050" y="3789363"/>
          <p14:tracePt t="51913" x="6484938" y="3789363"/>
          <p14:tracePt t="51974" x="6473825" y="3789363"/>
          <p14:tracePt t="54379" x="6462713" y="3789363"/>
          <p14:tracePt t="54382" x="6451600" y="3789363"/>
          <p14:tracePt t="54384" x="6440488" y="3800475"/>
          <p14:tracePt t="54385" x="6429375" y="3800475"/>
          <p14:tracePt t="54388" x="6416675" y="3813175"/>
          <p14:tracePt t="54389" x="6405563" y="3813175"/>
          <p14:tracePt t="54391" x="6383338" y="3813175"/>
          <p14:tracePt t="54392" x="6372225" y="3813175"/>
          <p14:tracePt t="54393" x="6361113" y="3813175"/>
          <p14:tracePt t="54394" x="6350000" y="3824288"/>
          <p14:tracePt t="54396" x="6327775" y="3824288"/>
          <p14:tracePt t="54396" x="6316663" y="3824288"/>
          <p14:tracePt t="54398" x="6303963" y="3824288"/>
          <p14:tracePt t="54399" x="6292850" y="3824288"/>
          <p14:tracePt t="54400" x="6270625" y="3824288"/>
          <p14:tracePt t="54402" x="6270625" y="3835400"/>
          <p14:tracePt t="54403" x="6259513" y="3835400"/>
          <p14:tracePt t="54404" x="6237288" y="3835400"/>
          <p14:tracePt t="54405" x="6226175" y="3835400"/>
          <p14:tracePt t="54405" x="6215063" y="3835400"/>
          <p14:tracePt t="54407" x="6202363" y="3835400"/>
          <p14:tracePt t="54408" x="6191250" y="3835400"/>
          <p14:tracePt t="54410" x="6180138" y="3835400"/>
          <p14:tracePt t="54411" x="6169025" y="3846513"/>
          <p14:tracePt t="54412" x="6157913" y="3846513"/>
          <p14:tracePt t="54413" x="6146800" y="3846513"/>
          <p14:tracePt t="54415" x="6135688" y="3846513"/>
          <p14:tracePt t="54416" x="6124575" y="3846513"/>
          <p14:tracePt t="54440" x="6146800" y="3846513"/>
          <p14:tracePt t="54441" x="6157913" y="3846513"/>
          <p14:tracePt t="54442" x="6169025" y="3846513"/>
          <p14:tracePt t="54443" x="6191250" y="3846513"/>
          <p14:tracePt t="54444" x="6202363" y="3846513"/>
          <p14:tracePt t="54445" x="6215063" y="3846513"/>
          <p14:tracePt t="54445" x="6237288" y="3846513"/>
          <p14:tracePt t="54446" x="6259513" y="3846513"/>
          <p14:tracePt t="54448" x="6281738" y="3846513"/>
          <p14:tracePt t="54448" x="6316663" y="3846513"/>
          <p14:tracePt t="54450" x="6361113" y="3846513"/>
          <p14:tracePt t="54451" x="6394450" y="3846513"/>
          <p14:tracePt t="54452" x="6416675" y="3846513"/>
          <p14:tracePt t="54454" x="6496050" y="3846513"/>
          <p14:tracePt t="54455" x="6542088" y="3846513"/>
          <p14:tracePt t="54456" x="6575425" y="3846513"/>
          <p14:tracePt t="54457" x="6608763" y="3846513"/>
          <p14:tracePt t="54458" x="6643688" y="3846513"/>
          <p14:tracePt t="54459" x="6699250" y="3846513"/>
          <p14:tracePt t="54460" x="6745288" y="3846513"/>
          <p14:tracePt t="54461" x="6778625" y="3846513"/>
          <p14:tracePt t="54462" x="6845300" y="3846513"/>
          <p14:tracePt t="54462" x="6902450" y="3846513"/>
          <p14:tracePt t="54464" x="6935788" y="3846513"/>
          <p14:tracePt t="54465" x="6981825" y="3846513"/>
          <p14:tracePt t="54466" x="7037388" y="3846513"/>
          <p14:tracePt t="54466" x="7072313" y="3846513"/>
          <p14:tracePt t="54468" x="7127875" y="3857625"/>
          <p14:tracePt t="54469" x="7161213" y="3857625"/>
          <p14:tracePt t="54469" x="7207250" y="3857625"/>
          <p14:tracePt t="54470" x="7262813" y="3868738"/>
          <p14:tracePt t="54471" x="7319963" y="3868738"/>
          <p14:tracePt t="54473" x="7353300" y="3868738"/>
          <p14:tracePt t="54474" x="7399338" y="3879850"/>
          <p14:tracePt t="54475" x="7443788" y="3879850"/>
          <p14:tracePt t="54476" x="7477125" y="3879850"/>
          <p14:tracePt t="54476" x="7523163" y="3879850"/>
          <p14:tracePt t="54478" x="7556500" y="3879850"/>
          <p14:tracePt t="54478" x="7624763" y="3879850"/>
          <p14:tracePt t="54479" x="7669213" y="3879850"/>
          <p14:tracePt t="54481" x="7702550" y="3879850"/>
          <p14:tracePt t="54482" x="7726363" y="3879850"/>
          <p14:tracePt t="54482" x="7759700" y="3879850"/>
          <p14:tracePt t="54485" x="7804150" y="3879850"/>
          <p14:tracePt t="54486" x="7839075" y="3879850"/>
          <p14:tracePt t="54487" x="7861300" y="3879850"/>
          <p14:tracePt t="54488" x="7894638" y="3879850"/>
          <p14:tracePt t="54488" x="7916863" y="3879850"/>
          <p14:tracePt t="54490" x="7927975" y="3879850"/>
          <p14:tracePt t="54491" x="7962900" y="3879850"/>
          <p14:tracePt t="54492" x="7985125" y="3879850"/>
          <p14:tracePt t="54493" x="7996238" y="3879850"/>
          <p14:tracePt t="54494" x="8007350" y="3879850"/>
          <p14:tracePt t="54495" x="8018463" y="3879850"/>
          <p14:tracePt t="54496" x="8029575" y="3879850"/>
          <p14:tracePt t="54496" x="8042275" y="3879850"/>
          <p14:tracePt t="54498" x="8053388" y="3879850"/>
          <p14:tracePt t="54499" x="8075613" y="3879850"/>
          <p14:tracePt t="54503" x="8086725" y="3879850"/>
          <p14:tracePt t="54508" x="8097838" y="3868738"/>
          <p14:tracePt t="54534" x="8097838" y="3857625"/>
          <p14:tracePt t="54536" x="8097838" y="3846513"/>
          <p14:tracePt t="54537" x="8086725" y="3846513"/>
          <p14:tracePt t="54537" x="8086725" y="3835400"/>
          <p14:tracePt t="54540" x="8075613" y="3824288"/>
          <p14:tracePt t="54541" x="8064500" y="3824288"/>
          <p14:tracePt t="54542" x="8064500" y="3813175"/>
          <p14:tracePt t="54543" x="8053388" y="3800475"/>
          <p14:tracePt t="54544" x="8042275" y="3800475"/>
          <p14:tracePt t="54545" x="8018463" y="3800475"/>
          <p14:tracePt t="54546" x="8007350" y="3789363"/>
          <p14:tracePt t="54547" x="8007350" y="3778250"/>
          <p14:tracePt t="54548" x="7985125" y="3767138"/>
          <p14:tracePt t="54548" x="7974013" y="3767138"/>
          <p14:tracePt t="54549" x="7962900" y="3756025"/>
          <p14:tracePt t="54551" x="7940675" y="3744913"/>
          <p14:tracePt t="54552" x="7927975" y="3744913"/>
          <p14:tracePt t="54553" x="7905750" y="3733800"/>
          <p14:tracePt t="54555" x="7883525" y="3711575"/>
          <p14:tracePt t="54556" x="7872413" y="3711575"/>
          <p14:tracePt t="54557" x="7850188" y="3711575"/>
          <p14:tracePt t="54558" x="7839075" y="3700463"/>
          <p14:tracePt t="54559" x="7815263" y="3700463"/>
          <p14:tracePt t="54560" x="7793038" y="3700463"/>
          <p14:tracePt t="54561" x="7770813" y="3687763"/>
          <p14:tracePt t="54563" x="7737475" y="3687763"/>
          <p14:tracePt t="54564" x="7715250" y="3665538"/>
          <p14:tracePt t="54565" x="7691438" y="3665538"/>
          <p14:tracePt t="54567" x="7669213" y="3665538"/>
          <p14:tracePt t="54568" x="7646988" y="3665538"/>
          <p14:tracePt t="54569" x="7624763" y="3665538"/>
          <p14:tracePt t="54570" x="7613650" y="3665538"/>
          <p14:tracePt t="54571" x="7578725" y="3665538"/>
          <p14:tracePt t="54572" x="7567613" y="3665538"/>
          <p14:tracePt t="54573" x="7534275" y="3654425"/>
          <p14:tracePt t="54575" x="7512050" y="3654425"/>
          <p14:tracePt t="54576" x="7488238" y="3654425"/>
          <p14:tracePt t="54577" x="7477125" y="3654425"/>
          <p14:tracePt t="54578" x="7443788" y="3654425"/>
          <p14:tracePt t="54579" x="7421563" y="3643313"/>
          <p14:tracePt t="54580" x="7399338" y="3643313"/>
          <p14:tracePt t="54581" x="7375525" y="3643313"/>
          <p14:tracePt t="54582" x="7353300" y="3643313"/>
          <p14:tracePt t="54582" x="7342188" y="3643313"/>
          <p14:tracePt t="54585" x="7297738" y="3643313"/>
          <p14:tracePt t="54586" x="7251700" y="3643313"/>
          <p14:tracePt t="54587" x="7229475" y="3643313"/>
          <p14:tracePt t="54588" x="7218363" y="3643313"/>
          <p14:tracePt t="54589" x="7196138" y="3643313"/>
          <p14:tracePt t="54590" x="7172325" y="3643313"/>
          <p14:tracePt t="54591" x="7127875" y="3643313"/>
          <p14:tracePt t="54592" x="7116763" y="3643313"/>
          <p14:tracePt t="54593" x="7094538" y="3643313"/>
          <p14:tracePt t="54594" x="7072313" y="3643313"/>
          <p14:tracePt t="54595" x="7026275" y="3643313"/>
          <p14:tracePt t="54596" x="6992938" y="3643313"/>
          <p14:tracePt t="54597" x="6970713" y="3643313"/>
          <p14:tracePt t="54598" x="6946900" y="3643313"/>
          <p14:tracePt t="54599" x="6913563" y="3643313"/>
          <p14:tracePt t="54599" x="6880225" y="3643313"/>
          <p14:tracePt t="54600" x="6845300" y="3643313"/>
          <p14:tracePt t="54602" x="6823075" y="3654425"/>
          <p14:tracePt t="54603" x="6778625" y="3654425"/>
          <p14:tracePt t="54604" x="6767513" y="3654425"/>
          <p14:tracePt t="54604" x="6721475" y="3654425"/>
          <p14:tracePt t="54606" x="6699250" y="3654425"/>
          <p14:tracePt t="54607" x="6688138" y="3654425"/>
          <p14:tracePt t="54607" x="6643688" y="3665538"/>
          <p14:tracePt t="54610" x="6586538" y="3665538"/>
          <p14:tracePt t="54611" x="6553200" y="3665538"/>
          <p14:tracePt t="54612" x="6518275" y="3676650"/>
          <p14:tracePt t="54612" x="6496050" y="3676650"/>
          <p14:tracePt t="54613" x="6473825" y="3676650"/>
          <p14:tracePt t="54615" x="6440488" y="3676650"/>
          <p14:tracePt t="54616" x="6394450" y="3676650"/>
          <p14:tracePt t="54616" x="6372225" y="3676650"/>
          <p14:tracePt t="54618" x="6338888" y="3676650"/>
          <p14:tracePt t="54619" x="6316663" y="3676650"/>
          <p14:tracePt t="54620" x="6281738" y="3676650"/>
          <p14:tracePt t="54621" x="6259513" y="3676650"/>
          <p14:tracePt t="54621" x="6237288" y="3676650"/>
          <p14:tracePt t="54623" x="6202363" y="3676650"/>
          <p14:tracePt t="54623" x="6180138" y="3676650"/>
          <p14:tracePt t="54625" x="6146800" y="3676650"/>
          <p14:tracePt t="54626" x="6124575" y="3676650"/>
          <p14:tracePt t="54627" x="6113463" y="3676650"/>
          <p14:tracePt t="54628" x="6078538" y="3676650"/>
          <p14:tracePt t="54629" x="6056313" y="3676650"/>
          <p14:tracePt t="54630" x="6034088" y="3676650"/>
          <p14:tracePt t="54631" x="6022975" y="3676650"/>
          <p14:tracePt t="54632" x="6000750" y="3676650"/>
          <p14:tracePt t="54632" x="5976938" y="3676650"/>
          <p14:tracePt t="54634" x="5954713" y="3676650"/>
          <p14:tracePt t="54635" x="5943600" y="3676650"/>
          <p14:tracePt t="54636" x="5921375" y="3676650"/>
          <p14:tracePt t="54637" x="5899150" y="3676650"/>
          <p14:tracePt t="54638" x="5875338" y="3676650"/>
          <p14:tracePt t="54639" x="5853113" y="3676650"/>
          <p14:tracePt t="54641" x="5830888" y="3676650"/>
          <p14:tracePt t="54642" x="5808663" y="3676650"/>
          <p14:tracePt t="54643" x="5797550" y="3676650"/>
          <p14:tracePt t="54644" x="5775325" y="3676650"/>
          <p14:tracePt t="54645" x="5762625" y="3676650"/>
          <p14:tracePt t="54646" x="5740400" y="3676650"/>
          <p14:tracePt t="54648" x="5718175" y="3676650"/>
          <p14:tracePt t="54648" x="5707063" y="3676650"/>
          <p14:tracePt t="54649" x="5684838" y="3676650"/>
          <p14:tracePt t="54651" x="5673725" y="3676650"/>
          <p14:tracePt t="54652" x="5661025" y="3676650"/>
          <p14:tracePt t="54654" x="5649913" y="3676650"/>
          <p14:tracePt t="54655" x="5627688" y="3676650"/>
          <p14:tracePt t="54657" x="5616575" y="3676650"/>
          <p14:tracePt t="54657" x="5605463" y="3676650"/>
          <p14:tracePt t="54660" x="5583238" y="3676650"/>
          <p14:tracePt t="54663" x="5572125" y="3676650"/>
          <p14:tracePt t="54664" x="5561013" y="3676650"/>
          <p14:tracePt t="54666" x="5548313" y="3676650"/>
          <p14:tracePt t="54668" x="5537200" y="3676650"/>
          <p14:tracePt t="54670" x="5537200" y="3665538"/>
          <p14:tracePt t="54673" x="5526088" y="3665538"/>
          <p14:tracePt t="54721" x="5537200" y="3665538"/>
          <p14:tracePt t="54722" x="5561013" y="3654425"/>
          <p14:tracePt t="54724" x="5572125" y="3654425"/>
          <p14:tracePt t="54725" x="5594350" y="3643313"/>
          <p14:tracePt t="54726" x="5605463" y="3643313"/>
          <p14:tracePt t="54727" x="5627688" y="3632200"/>
          <p14:tracePt t="54728" x="5649913" y="3632200"/>
          <p14:tracePt t="54729" x="5673725" y="3621088"/>
          <p14:tracePt t="54730" x="5695950" y="3621088"/>
          <p14:tracePt t="54731" x="5718175" y="3609975"/>
          <p14:tracePt t="54732" x="5740400" y="3609975"/>
          <p14:tracePt t="54733" x="5775325" y="3609975"/>
          <p14:tracePt t="54733" x="5797550" y="3598863"/>
          <p14:tracePt t="54736" x="5830888" y="3598863"/>
          <p14:tracePt t="54736" x="5910263" y="3586163"/>
          <p14:tracePt t="54737" x="5932488" y="3575050"/>
          <p14:tracePt t="54739" x="5976938" y="3575050"/>
          <p14:tracePt t="54740" x="6000750" y="3563938"/>
          <p14:tracePt t="54740" x="6045200" y="3563938"/>
          <p14:tracePt t="54742" x="6078538" y="3563938"/>
          <p14:tracePt t="54743" x="6113463" y="3563938"/>
          <p14:tracePt t="54744" x="6146800" y="3563938"/>
          <p14:tracePt t="54745" x="6169025" y="3563938"/>
          <p14:tracePt t="54746" x="6215063" y="3552825"/>
          <p14:tracePt t="54746" x="6248400" y="3552825"/>
          <p14:tracePt t="54748" x="6281738" y="3552825"/>
          <p14:tracePt t="54748" x="6316663" y="3552825"/>
          <p14:tracePt t="54749" x="6350000" y="3552825"/>
          <p14:tracePt t="54751" x="6394450" y="3552825"/>
          <p14:tracePt t="54752" x="6429375" y="3552825"/>
          <p14:tracePt t="54753" x="6462713" y="3552825"/>
          <p14:tracePt t="54754" x="6496050" y="3552825"/>
          <p14:tracePt t="54755" x="6518275" y="3552825"/>
          <p14:tracePt t="54755" x="6553200" y="3552825"/>
          <p14:tracePt t="54757" x="6608763" y="3552825"/>
          <p14:tracePt t="54758" x="6630988" y="3552825"/>
          <p14:tracePt t="54759" x="6677025" y="3552825"/>
          <p14:tracePt t="54760" x="6699250" y="3552825"/>
          <p14:tracePt t="54761" x="6732588" y="3552825"/>
          <p14:tracePt t="54762" x="6767513" y="3552825"/>
          <p14:tracePt t="54762" x="6811963" y="3552825"/>
          <p14:tracePt t="54764" x="6834188" y="3552825"/>
          <p14:tracePt t="54764" x="6869113" y="3552825"/>
          <p14:tracePt t="54766" x="6902450" y="3552825"/>
          <p14:tracePt t="54767" x="6924675" y="3552825"/>
          <p14:tracePt t="54768" x="6946900" y="3552825"/>
          <p14:tracePt t="54768" x="6981825" y="3552825"/>
          <p14:tracePt t="54769" x="6992938" y="3552825"/>
          <p14:tracePt t="54770" x="7015163" y="3552825"/>
          <p14:tracePt t="54772" x="7048500" y="3552825"/>
          <p14:tracePt t="54773" x="7072313" y="3552825"/>
          <p14:tracePt t="54774" x="7083425" y="3552825"/>
          <p14:tracePt t="54775" x="7105650" y="3552825"/>
          <p14:tracePt t="54776" x="7116763" y="3552825"/>
          <p14:tracePt t="54777" x="7138988" y="3552825"/>
          <p14:tracePt t="54778" x="7150100" y="3552825"/>
          <p14:tracePt t="54779" x="7172325" y="3552825"/>
          <p14:tracePt t="54780" x="7185025" y="3552825"/>
          <p14:tracePt t="54781" x="7196138" y="3552825"/>
          <p14:tracePt t="54782" x="7207250" y="3552825"/>
          <p14:tracePt t="54784" x="7218363" y="3552825"/>
          <p14:tracePt t="54785" x="7229475" y="3552825"/>
          <p14:tracePt t="54786" x="7240588" y="3552825"/>
          <p14:tracePt t="54788" x="7251700" y="3552825"/>
          <p14:tracePt t="54790" x="7262813" y="3552825"/>
          <p14:tracePt t="54821" x="7251700" y="3552825"/>
          <p14:tracePt t="54822" x="7240588" y="3552825"/>
          <p14:tracePt t="54823" x="7218363" y="3563938"/>
          <p14:tracePt t="54824" x="7207250" y="3563938"/>
          <p14:tracePt t="54825" x="7207250" y="3575050"/>
          <p14:tracePt t="54826" x="7172325" y="3575050"/>
          <p14:tracePt t="54827" x="7161213" y="3586163"/>
          <p14:tracePt t="54828" x="7138988" y="3586163"/>
          <p14:tracePt t="54829" x="7116763" y="3609975"/>
          <p14:tracePt t="54830" x="7094538" y="3621088"/>
          <p14:tracePt t="54831" x="7059613" y="3621088"/>
          <p14:tracePt t="54832" x="7037388" y="3632200"/>
          <p14:tracePt t="54833" x="6992938" y="3643313"/>
          <p14:tracePt t="54834" x="6958013" y="3643313"/>
          <p14:tracePt t="54835" x="6935788" y="3654425"/>
          <p14:tracePt t="54836" x="6902450" y="3676650"/>
          <p14:tracePt t="54837" x="6858000" y="3676650"/>
          <p14:tracePt t="54837" x="6811963" y="3687763"/>
          <p14:tracePt t="54839" x="6778625" y="3700463"/>
          <p14:tracePt t="54840" x="6756400" y="3711575"/>
          <p14:tracePt t="54841" x="6699250" y="3711575"/>
          <p14:tracePt t="54841" x="6665913" y="3722688"/>
          <p14:tracePt t="54843" x="6608763" y="3722688"/>
          <p14:tracePt t="54845" x="6518275" y="3756025"/>
          <p14:tracePt t="54845" x="6473825" y="3756025"/>
          <p14:tracePt t="54846" x="6440488" y="3767138"/>
          <p14:tracePt t="54848" x="6383338" y="3789363"/>
          <p14:tracePt t="54849" x="6327775" y="3789363"/>
          <p14:tracePt t="54850" x="6281738" y="3789363"/>
          <p14:tracePt t="54851" x="6215063" y="3800475"/>
          <p14:tracePt t="54852" x="6157913" y="3813175"/>
          <p14:tracePt t="54853" x="6113463" y="3813175"/>
          <p14:tracePt t="54854" x="6067425" y="3835400"/>
          <p14:tracePt t="54855" x="6000750" y="3846513"/>
          <p14:tracePt t="54856" x="5954713" y="3846513"/>
          <p14:tracePt t="54857" x="5899150" y="3857625"/>
          <p14:tracePt t="54858" x="5842000" y="3857625"/>
          <p14:tracePt t="54859" x="5797550" y="3868738"/>
          <p14:tracePt t="54861" x="5673725" y="3879850"/>
          <p14:tracePt t="54861" x="5616575" y="3890963"/>
          <p14:tracePt t="54862" x="5572125" y="3890963"/>
          <p14:tracePt t="54864" x="5514975" y="3914775"/>
          <p14:tracePt t="54864" x="5446713" y="3914775"/>
          <p14:tracePt t="54865" x="5402263" y="3925888"/>
          <p14:tracePt t="54867" x="5357813" y="3925888"/>
          <p14:tracePt t="54867" x="5289550" y="3937000"/>
          <p14:tracePt t="54869" x="5245100" y="3948113"/>
          <p14:tracePt t="54870" x="5187950" y="3948113"/>
          <p14:tracePt t="54871" x="5143500" y="3948113"/>
          <p14:tracePt t="54872" x="5086350" y="3959225"/>
          <p14:tracePt t="54873" x="5053013" y="3959225"/>
          <p14:tracePt t="54874" x="4984750" y="3970338"/>
          <p14:tracePt t="54874" x="4929188" y="3970338"/>
          <p14:tracePt t="54876" x="4860925" y="3970338"/>
          <p14:tracePt t="54877" x="4827588" y="3992563"/>
          <p14:tracePt t="54878" x="4759325" y="3992563"/>
          <p14:tracePt t="54879" x="4725988" y="3992563"/>
          <p14:tracePt t="54880" x="4679950" y="3992563"/>
          <p14:tracePt t="54880" x="4635500" y="3992563"/>
          <p14:tracePt t="54882" x="4578350" y="3992563"/>
          <p14:tracePt t="54882" x="4533900" y="4003675"/>
          <p14:tracePt t="54884" x="4476750" y="4003675"/>
          <p14:tracePt t="54885" x="4443413" y="4003675"/>
          <p14:tracePt t="54886" x="4410075" y="4014788"/>
          <p14:tracePt t="54887" x="4352925" y="4014788"/>
          <p14:tracePt t="54888" x="4308475" y="4014788"/>
          <p14:tracePt t="54889" x="4275138" y="4014788"/>
          <p14:tracePt t="54890" x="4251325" y="4014788"/>
          <p14:tracePt t="54890" x="4217988" y="4014788"/>
          <p14:tracePt t="54892" x="4162425" y="4014788"/>
          <p14:tracePt t="54893" x="4127500" y="4014788"/>
          <p14:tracePt t="54894" x="4094163" y="4014788"/>
          <p14:tracePt t="54895" x="4071938" y="4014788"/>
          <p14:tracePt t="54896" x="4049713" y="4014788"/>
          <p14:tracePt t="54897" x="4014788" y="4014788"/>
          <p14:tracePt t="54897" x="3992563" y="4014788"/>
          <p14:tracePt t="54899" x="3959225" y="4014788"/>
          <p14:tracePt t="54899" x="3948113" y="4014788"/>
          <p14:tracePt t="54901" x="3924300" y="4014788"/>
          <p14:tracePt t="54902" x="3902075" y="4014788"/>
          <p14:tracePt t="54903" x="3879850" y="4014788"/>
          <p14:tracePt t="54904" x="3868738" y="4014788"/>
          <p14:tracePt t="54905" x="3835400" y="4014788"/>
          <p14:tracePt t="54907" x="3811588" y="4014788"/>
          <p14:tracePt t="54908" x="3800475" y="4014788"/>
          <p14:tracePt t="54909" x="3789363" y="4014788"/>
          <p14:tracePt t="54912" x="3778250" y="4014788"/>
          <p14:tracePt t="54914" x="3767138" y="4014788"/>
          <p14:tracePt t="54954" x="3778250" y="4014788"/>
          <p14:tracePt t="54955" x="3789363" y="4014788"/>
          <p14:tracePt t="54956" x="3789363" y="4003675"/>
          <p14:tracePt t="54958" x="3800475" y="4003675"/>
          <p14:tracePt t="54960" x="3822700" y="4003675"/>
          <p14:tracePt t="54961" x="3835400" y="4003675"/>
          <p14:tracePt t="54962" x="3846513" y="4003675"/>
          <p14:tracePt t="54964" x="3857625" y="4003675"/>
          <p14:tracePt t="54965" x="3868738" y="4003675"/>
          <p14:tracePt t="54968" x="3879850" y="4003675"/>
          <p14:tracePt t="54969" x="3902075" y="4003675"/>
          <p14:tracePt t="54971" x="3924300" y="4003675"/>
          <p14:tracePt t="54972" x="3935413" y="4003675"/>
          <p14:tracePt t="54974" x="3948113" y="4003675"/>
          <p14:tracePt t="54976" x="3959225" y="4003675"/>
          <p14:tracePt t="54977" x="3970338" y="4003675"/>
          <p14:tracePt t="54978" x="3992563" y="4003675"/>
          <p14:tracePt t="54980" x="4003675" y="4003675"/>
          <p14:tracePt t="54980" x="4014788" y="4003675"/>
          <p14:tracePt t="54982" x="4025900" y="4003675"/>
          <p14:tracePt t="54985" x="4037013" y="4014788"/>
          <p14:tracePt t="54987" x="4049713" y="4014788"/>
          <p14:tracePt t="54988" x="4060825" y="4014788"/>
          <p14:tracePt t="54989" x="4071938" y="4014788"/>
          <p14:tracePt t="54990" x="4083050" y="4014788"/>
          <p14:tracePt t="54991" x="4094163" y="4014788"/>
          <p14:tracePt t="54995" x="4105275" y="4027488"/>
          <p14:tracePt t="54996" x="4116388" y="4027488"/>
          <p14:tracePt t="55000" x="4127500" y="4027488"/>
          <p14:tracePt t="55005" x="4138613" y="4027488"/>
          <p14:tracePt t="55007" x="4138613" y="4038600"/>
          <p14:tracePt t="58787" x="4127500" y="4038600"/>
          <p14:tracePt t="58790" x="4105275" y="4038600"/>
          <p14:tracePt t="58791" x="4071938" y="4038600"/>
          <p14:tracePt t="58792" x="4060825" y="4038600"/>
          <p14:tracePt t="58793" x="4037013" y="4027488"/>
          <p14:tracePt t="58794" x="4014788" y="4014788"/>
          <p14:tracePt t="58795" x="3981450" y="4014788"/>
          <p14:tracePt t="58795" x="3959225" y="3992563"/>
          <p14:tracePt t="58796" x="3913188" y="3970338"/>
          <p14:tracePt t="58798" x="3879850" y="3959225"/>
          <p14:tracePt t="58799" x="3846513" y="3937000"/>
          <p14:tracePt t="58799" x="3800475" y="3914775"/>
          <p14:tracePt t="58802" x="3721100" y="3868738"/>
          <p14:tracePt t="58803" x="3687763" y="3857625"/>
          <p14:tracePt t="58804" x="3632200" y="3835400"/>
          <p14:tracePt t="58805" x="3608388" y="3813175"/>
          <p14:tracePt t="58806" x="3575050" y="3800475"/>
          <p14:tracePt t="58807" x="3495675" y="3756025"/>
          <p14:tracePt t="58808" x="3462338" y="3733800"/>
          <p14:tracePt t="58809" x="3440113" y="3722688"/>
          <p14:tracePt t="58810" x="3382963" y="3687763"/>
          <p14:tracePt t="58811" x="3349625" y="3665538"/>
          <p14:tracePt t="58812" x="3294063" y="3643313"/>
          <p14:tracePt t="58812" x="3236913" y="3609975"/>
          <p14:tracePt t="58814" x="3214688" y="3598863"/>
          <p14:tracePt t="58814" x="3157538" y="3552825"/>
          <p14:tracePt t="58815" x="3124200" y="3530600"/>
          <p14:tracePt t="58817" x="3067050" y="3508375"/>
          <p14:tracePt t="58818" x="3044825" y="3497263"/>
          <p14:tracePt t="58819" x="3000375" y="3451225"/>
          <p14:tracePt t="58820" x="2965450" y="3440113"/>
          <p14:tracePt t="58821" x="2909888" y="3417888"/>
          <p14:tracePt t="58822" x="2876550" y="3395663"/>
          <p14:tracePt t="58823" x="2841625" y="3360738"/>
          <p14:tracePt t="58824" x="2797175" y="3349625"/>
          <p14:tracePt t="58825" x="2763838" y="3327400"/>
          <p14:tracePt t="58826" x="2728913" y="3316288"/>
          <p14:tracePt t="58827" x="2684463" y="3294063"/>
          <p14:tracePt t="58828" x="2651125" y="3259138"/>
          <p14:tracePt t="58829" x="2593975" y="3236913"/>
          <p14:tracePt t="58830" x="2560638" y="3225800"/>
          <p14:tracePt t="58830" x="2538413" y="3214688"/>
          <p14:tracePt t="58832" x="2481263" y="3181350"/>
          <p14:tracePt t="58832" x="2447925" y="3170238"/>
          <p14:tracePt t="58835" x="2368550" y="3146425"/>
          <p14:tracePt t="58836" x="2335213" y="3124200"/>
          <p14:tracePt t="58837" x="2300288" y="3113088"/>
          <p14:tracePt t="58838" x="2255838" y="3090863"/>
          <p14:tracePt t="58839" x="2222500" y="3068638"/>
          <p14:tracePt t="58840" x="2198688" y="3057525"/>
          <p14:tracePt t="58841" x="2165350" y="3057525"/>
          <p14:tracePt t="58842" x="2120900" y="3044825"/>
          <p14:tracePt t="58843" x="2085975" y="3022600"/>
          <p14:tracePt t="58844" x="2052638" y="3022600"/>
          <p14:tracePt t="58845" x="2030413" y="3011488"/>
          <p14:tracePt t="58846" x="1984375" y="3000375"/>
          <p14:tracePt t="58847" x="1962150" y="2989263"/>
          <p14:tracePt t="58848" x="1928813" y="2989263"/>
          <p14:tracePt t="58848" x="1906588" y="2989263"/>
          <p14:tracePt t="58850" x="1882775" y="2978150"/>
          <p14:tracePt t="58851" x="1849438" y="2967038"/>
          <p14:tracePt t="58852" x="1827213" y="2967038"/>
          <p14:tracePt t="58853" x="1793875" y="2967038"/>
          <p14:tracePt t="58853" x="1770063" y="2955925"/>
          <p14:tracePt t="58855" x="1725613" y="2943225"/>
          <p14:tracePt t="58857" x="1703388" y="2943225"/>
          <p14:tracePt t="58858" x="1681163" y="2943225"/>
          <p14:tracePt t="58860" x="1635125" y="2943225"/>
          <p14:tracePt t="58861" x="1612900" y="2943225"/>
          <p14:tracePt t="58862" x="1590675" y="2943225"/>
          <p14:tracePt t="58863" x="1579563" y="2943225"/>
          <p14:tracePt t="58864" x="1555750" y="2943225"/>
          <p14:tracePt t="58866" x="1533525" y="2943225"/>
          <p14:tracePt t="58867" x="1522413" y="2943225"/>
          <p14:tracePt t="58869" x="1500188" y="2943225"/>
          <p14:tracePt t="58870" x="1489075" y="2943225"/>
          <p14:tracePt t="58872" x="1477963" y="2943225"/>
          <p14:tracePt t="58875" x="1466850" y="2943225"/>
          <p14:tracePt t="59007" x="1477963" y="2943225"/>
          <p14:tracePt t="59010" x="1489075" y="2943225"/>
          <p14:tracePt t="59011" x="1500188" y="2943225"/>
          <p14:tracePt t="59012" x="1500188" y="2932113"/>
          <p14:tracePt t="59013" x="1522413" y="2932113"/>
          <p14:tracePt t="59015" x="1533525" y="2932113"/>
          <p14:tracePt t="59016" x="1544638" y="2932113"/>
          <p14:tracePt t="59017" x="1555750" y="2932113"/>
          <p14:tracePt t="59017" x="1568450" y="2921000"/>
          <p14:tracePt t="59019" x="1579563" y="2921000"/>
          <p14:tracePt t="59020" x="1590675" y="2921000"/>
          <p14:tracePt t="59020" x="1601788" y="2921000"/>
          <p14:tracePt t="59021" x="1624013" y="2921000"/>
          <p14:tracePt t="59023" x="1624013" y="2909888"/>
          <p14:tracePt t="59024" x="1635125" y="2909888"/>
          <p14:tracePt t="59025" x="1646238" y="2909888"/>
          <p14:tracePt t="59026" x="1657350" y="2909888"/>
          <p14:tracePt t="59027" x="1681163" y="2909888"/>
          <p14:tracePt t="59027" x="1692275" y="2909888"/>
          <p14:tracePt t="59029" x="1703388" y="2909888"/>
          <p14:tracePt t="59030" x="1714500" y="2909888"/>
          <p14:tracePt t="59032" x="1736725" y="2909888"/>
          <p14:tracePt t="59033" x="1747838" y="2909888"/>
          <p14:tracePt t="59035" x="1770063" y="2909888"/>
          <p14:tracePt t="59036" x="1782763" y="2909888"/>
          <p14:tracePt t="59037" x="1793875" y="2909888"/>
          <p14:tracePt t="59039" x="1804988" y="2909888"/>
          <p14:tracePt t="59040" x="1816100" y="2909888"/>
          <p14:tracePt t="59042" x="1827213" y="2921000"/>
          <p14:tracePt t="59044" x="1838325" y="2921000"/>
          <p14:tracePt t="59045" x="1849438" y="2921000"/>
          <p14:tracePt t="59047" x="1860550" y="2921000"/>
          <p14:tracePt t="59051" x="1860550" y="2932113"/>
          <p14:tracePt t="59053" x="1871663" y="2932113"/>
          <p14:tracePt t="59056" x="1882775" y="2932113"/>
          <p14:tracePt t="59060" x="1895475" y="2932113"/>
          <p14:tracePt t="59093" x="1906588" y="2932113"/>
          <p14:tracePt t="59096" x="1917700" y="2932113"/>
          <p14:tracePt t="59100" x="1928813" y="2932113"/>
          <p14:tracePt t="59104" x="1939925" y="2932113"/>
          <p14:tracePt t="59105" x="1939925" y="2921000"/>
          <p14:tracePt t="59107" x="1939925" y="2909888"/>
          <p14:tracePt t="59108" x="1951038" y="2909888"/>
          <p14:tracePt t="59109" x="1962150" y="2898775"/>
          <p14:tracePt t="59110" x="1962150" y="2887663"/>
          <p14:tracePt t="59112" x="1973263" y="2887663"/>
          <p14:tracePt t="59114" x="1973263" y="2876550"/>
          <p14:tracePt t="59116" x="1973263" y="2865438"/>
          <p14:tracePt t="59117" x="1973263" y="2854325"/>
          <p14:tracePt t="59118" x="1984375" y="2854325"/>
          <p14:tracePt t="59119" x="1984375" y="2843213"/>
          <p14:tracePt t="59120" x="1984375" y="2830513"/>
          <p14:tracePt t="59120" x="1984375" y="2819400"/>
          <p14:tracePt t="59124" x="1984375" y="2808288"/>
          <p14:tracePt t="59125" x="1984375" y="2797175"/>
          <p14:tracePt t="59127" x="1984375" y="2786063"/>
          <p14:tracePt t="59128" x="1984375" y="2774950"/>
          <p14:tracePt t="59130" x="1984375" y="2763838"/>
          <p14:tracePt t="59132" x="1984375" y="2752725"/>
          <p14:tracePt t="59136" x="1984375" y="2741613"/>
          <p14:tracePt t="59139" x="1984375" y="2728913"/>
          <p14:tracePt t="60422" x="1997075" y="2728913"/>
          <p14:tracePt t="60425" x="2019300" y="2717800"/>
          <p14:tracePt t="60426" x="2041525" y="2706688"/>
          <p14:tracePt t="60427" x="2063750" y="2706688"/>
          <p14:tracePt t="60428" x="2074863" y="2695575"/>
          <p14:tracePt t="60429" x="2109788" y="2695575"/>
          <p14:tracePt t="60430" x="2132013" y="2684463"/>
          <p14:tracePt t="60431" x="2154238" y="2673350"/>
          <p14:tracePt t="60432" x="2187575" y="2662238"/>
          <p14:tracePt t="60433" x="2244725" y="2651125"/>
          <p14:tracePt t="60434" x="2278063" y="2640013"/>
          <p14:tracePt t="60435" x="2311400" y="2628900"/>
          <p14:tracePt t="60436" x="2346325" y="2616200"/>
          <p14:tracePt t="60437" x="2424113" y="2593975"/>
          <p14:tracePt t="60437" x="2481263" y="2571750"/>
          <p14:tracePt t="60439" x="2525713" y="2560638"/>
          <p14:tracePt t="60439" x="2627313" y="2527300"/>
          <p14:tracePt t="60441" x="2684463" y="2514600"/>
          <p14:tracePt t="60442" x="2774950" y="2481263"/>
          <p14:tracePt t="60443" x="2830513" y="2447925"/>
          <p14:tracePt t="60444" x="2909888" y="2425700"/>
          <p14:tracePt t="60445" x="3000375" y="2401888"/>
          <p14:tracePt t="60446" x="3101975" y="2368550"/>
          <p14:tracePt t="60447" x="3203575" y="2346325"/>
          <p14:tracePt t="60448" x="3294063" y="2312988"/>
          <p14:tracePt t="60449" x="3371850" y="2278063"/>
          <p14:tracePt t="60450" x="3473450" y="2233613"/>
          <p14:tracePt t="60452" x="3665538" y="2165350"/>
          <p14:tracePt t="60453" x="3811588" y="2109788"/>
          <p14:tracePt t="60454" x="3902075" y="2074863"/>
          <p14:tracePt t="60455" x="4025900" y="2030413"/>
          <p14:tracePt t="60456" x="4149725" y="1997075"/>
          <p14:tracePt t="60457" x="4217988" y="1962150"/>
          <p14:tracePt t="60458" x="4364038" y="1906588"/>
          <p14:tracePt t="60458" x="4465638" y="1871663"/>
          <p14:tracePt t="60460" x="4578350" y="1827213"/>
          <p14:tracePt t="60461" x="4679950" y="1793875"/>
          <p14:tracePt t="60462" x="4805363" y="1758950"/>
          <p14:tracePt t="60463" x="4918075" y="1703388"/>
          <p14:tracePt t="60464" x="4973638" y="1681163"/>
          <p14:tracePt t="60464" x="5097463" y="1624013"/>
          <p14:tracePt t="60465" x="5187950" y="1612900"/>
          <p14:tracePt t="60467" x="5289550" y="1557338"/>
          <p14:tracePt t="60468" x="5346700" y="1533525"/>
          <p14:tracePt t="60469" x="5424488" y="1500188"/>
          <p14:tracePt t="60470" x="5459413" y="1489075"/>
          <p14:tracePt t="60471" x="5548313" y="1455738"/>
          <p14:tracePt t="60472" x="5572125" y="1443038"/>
          <p14:tracePt t="60473" x="5627688" y="1420813"/>
          <p14:tracePt t="60474" x="5661025" y="1409700"/>
          <p14:tracePt t="60475" x="5684838" y="1398588"/>
          <p14:tracePt t="60476" x="5729288" y="1387475"/>
          <p14:tracePt t="60477" x="5751513" y="1376363"/>
          <p14:tracePt t="60478" x="5751513" y="1365250"/>
          <p14:tracePt t="60479" x="5762625" y="1365250"/>
          <p14:tracePt t="60480" x="5775325" y="1365250"/>
          <p14:tracePt t="60481" x="5786438" y="1354138"/>
          <p14:tracePt t="60483" x="5797550" y="1343025"/>
          <p14:tracePt t="60485" x="5808663" y="1343025"/>
          <p14:tracePt t="60487" x="5808663" y="1330325"/>
          <p14:tracePt t="60491" x="5808663" y="1319213"/>
          <p14:tracePt t="60493" x="5797550" y="1319213"/>
          <p14:tracePt t="60496" x="5786438" y="1319213"/>
          <p14:tracePt t="60498" x="5775325" y="1319213"/>
          <p14:tracePt t="60505" x="5762625" y="1308100"/>
          <p14:tracePt t="60628" x="5751513" y="1308100"/>
          <p14:tracePt t="60633" x="5740400" y="1308100"/>
          <p14:tracePt t="60635" x="5718175" y="1319213"/>
          <p14:tracePt t="60636" x="5707063" y="1319213"/>
          <p14:tracePt t="60636" x="5707063" y="1330325"/>
          <p14:tracePt t="60638" x="5695950" y="1343025"/>
          <p14:tracePt t="60640" x="5673725" y="1354138"/>
          <p14:tracePt t="60641" x="5661025" y="1365250"/>
          <p14:tracePt t="60641" x="5649913" y="1365250"/>
          <p14:tracePt t="60643" x="5638800" y="1376363"/>
          <p14:tracePt t="60644" x="5627688" y="1387475"/>
          <p14:tracePt t="60645" x="5616575" y="1387475"/>
          <p14:tracePt t="60646" x="5605463" y="1387475"/>
          <p14:tracePt t="60646" x="5594350" y="1387475"/>
          <p14:tracePt t="60648" x="5583238" y="1398588"/>
          <p14:tracePt t="60648" x="5572125" y="1398588"/>
          <p14:tracePt t="60649" x="5548313" y="1409700"/>
          <p14:tracePt t="60651" x="5537200" y="1420813"/>
          <p14:tracePt t="60652" x="5526088" y="1420813"/>
          <p14:tracePt t="60654" x="5503863" y="1431925"/>
          <p14:tracePt t="60655" x="5492750" y="1443038"/>
          <p14:tracePt t="60656" x="5481638" y="1443038"/>
          <p14:tracePt t="60657" x="5470525" y="1455738"/>
          <p14:tracePt t="60658" x="5446713" y="1455738"/>
          <p14:tracePt t="60659" x="5435600" y="1466850"/>
          <p14:tracePt t="60660" x="5424488" y="1466850"/>
          <p14:tracePt t="60663" x="5413375" y="1466850"/>
          <p14:tracePt t="60663" x="5402263" y="1477963"/>
          <p14:tracePt t="60665" x="5391150" y="1477963"/>
          <p14:tracePt t="60665" x="5380038" y="1477963"/>
          <p14:tracePt t="60667" x="5368925" y="1477963"/>
          <p14:tracePt t="60669" x="5357813" y="1477963"/>
          <p14:tracePt t="60672" x="5346700" y="1489075"/>
          <p14:tracePt t="60674" x="5334000" y="1489075"/>
          <p14:tracePt t="60676" x="5322888" y="1489075"/>
          <p14:tracePt t="60679" x="5311775" y="1489075"/>
          <p14:tracePt t="60685" x="5300663" y="1500188"/>
          <p14:tracePt t="60691" x="5289550" y="1500188"/>
          <p14:tracePt t="60694" x="5278438" y="1511300"/>
          <p14:tracePt t="60696" x="5267325" y="1511300"/>
          <p14:tracePt t="60698" x="5256213" y="1511300"/>
          <p14:tracePt t="60698" x="5245100" y="1511300"/>
          <p14:tracePt t="60701" x="5233988" y="1511300"/>
          <p14:tracePt t="60704" x="5221288" y="1511300"/>
          <p14:tracePt t="60705" x="5210175" y="1511300"/>
          <p14:tracePt t="60707" x="5199063" y="1511300"/>
          <p14:tracePt t="60707" x="5187950" y="1511300"/>
          <p14:tracePt t="60709" x="5176838" y="1511300"/>
          <p14:tracePt t="60710" x="5165725" y="1511300"/>
          <p14:tracePt t="60714" x="5154613" y="1522413"/>
          <p14:tracePt t="60715" x="5143500" y="1522413"/>
          <p14:tracePt t="60716" x="5132388" y="1522413"/>
          <p14:tracePt t="60717" x="5119688" y="1522413"/>
          <p14:tracePt t="60719" x="5108575" y="1522413"/>
          <p14:tracePt t="60719" x="5097463" y="1522413"/>
          <p14:tracePt t="60721" x="5086350" y="1533525"/>
          <p14:tracePt t="60722" x="5075238" y="1533525"/>
          <p14:tracePt t="60722" x="5064125" y="1533525"/>
          <p14:tracePt t="60723" x="5053013" y="1533525"/>
          <p14:tracePt t="60725" x="5041900" y="1533525"/>
          <p14:tracePt t="60726" x="5030788" y="1544638"/>
          <p14:tracePt t="60727" x="5006975" y="1544638"/>
          <p14:tracePt t="60729" x="4995863" y="1544638"/>
          <p14:tracePt t="60729" x="4973638" y="1544638"/>
          <p14:tracePt t="60731" x="4962525" y="1544638"/>
          <p14:tracePt t="60732" x="4940300" y="1544638"/>
          <p14:tracePt t="60733" x="4929188" y="1544638"/>
          <p14:tracePt t="60735" x="4905375" y="1544638"/>
          <p14:tracePt t="60736" x="4883150" y="1557338"/>
          <p14:tracePt t="60737" x="4872038" y="1557338"/>
          <p14:tracePt t="60738" x="4849813" y="1568450"/>
          <p14:tracePt t="60739" x="4827588" y="1579563"/>
          <p14:tracePt t="60740" x="4816475" y="1579563"/>
          <p14:tracePt t="60740" x="4792663" y="1579563"/>
          <p14:tracePt t="60742" x="4781550" y="1579563"/>
          <p14:tracePt t="60743" x="4770438" y="1579563"/>
          <p14:tracePt t="60744" x="4748213" y="1590675"/>
          <p14:tracePt t="60745" x="4737100" y="1601788"/>
          <p14:tracePt t="60745" x="4714875" y="1601788"/>
          <p14:tracePt t="60747" x="4703763" y="1612900"/>
          <p14:tracePt t="60748" x="4679950" y="1612900"/>
          <p14:tracePt t="60749" x="4668838" y="1612900"/>
          <p14:tracePt t="60750" x="4646613" y="1624013"/>
          <p14:tracePt t="60752" x="4646613" y="1635125"/>
          <p14:tracePt t="60752" x="4624388" y="1635125"/>
          <p14:tracePt t="60753" x="4602163" y="1646238"/>
          <p14:tracePt t="60754" x="4591050" y="1646238"/>
          <p14:tracePt t="60755" x="4567238" y="1657350"/>
          <p14:tracePt t="60756" x="4556125" y="1657350"/>
          <p14:tracePt t="60757" x="4533900" y="1657350"/>
          <p14:tracePt t="60758" x="4533900" y="1670050"/>
          <p14:tracePt t="60759" x="4511675" y="1681163"/>
          <p14:tracePt t="60760" x="4500563" y="1681163"/>
          <p14:tracePt t="60761" x="4489450" y="1692275"/>
          <p14:tracePt t="60762" x="4465638" y="1692275"/>
          <p14:tracePt t="60763" x="4454525" y="1692275"/>
          <p14:tracePt t="60764" x="4432300" y="1692275"/>
          <p14:tracePt t="60766" x="4421188" y="1703388"/>
          <p14:tracePt t="60767" x="4410075" y="1703388"/>
          <p14:tracePt t="60768" x="4387850" y="1714500"/>
          <p14:tracePt t="60769" x="4376738" y="1714500"/>
          <p14:tracePt t="60770" x="4364038" y="1725613"/>
          <p14:tracePt t="60771" x="4352925" y="1725613"/>
          <p14:tracePt t="60772" x="4341813" y="1725613"/>
          <p14:tracePt t="60773" x="4330700" y="1736725"/>
          <p14:tracePt t="60775" x="4319588" y="1736725"/>
          <p14:tracePt t="60776" x="4308475" y="1747838"/>
          <p14:tracePt t="60777" x="4286250" y="1747838"/>
          <p14:tracePt t="60780" x="4275138" y="1758950"/>
          <p14:tracePt t="60782" x="4264025" y="1758950"/>
          <p14:tracePt t="60783" x="4251325" y="1758950"/>
          <p14:tracePt t="60785" x="4229100" y="1758950"/>
          <p14:tracePt t="60787" x="4206875" y="1758950"/>
          <p14:tracePt t="60791" x="4195763" y="1758950"/>
          <p14:tracePt t="60792" x="4184650" y="1771650"/>
          <p14:tracePt t="60794" x="4173538" y="1771650"/>
          <p14:tracePt t="60797" x="4162425" y="1771650"/>
          <p14:tracePt t="60798" x="4149725" y="1771650"/>
          <p14:tracePt t="60801" x="4138613" y="1771650"/>
          <p14:tracePt t="60806" x="4127500" y="1771650"/>
          <p14:tracePt t="60811" x="4116388" y="1771650"/>
          <p14:tracePt t="60815" x="4105275" y="1771650"/>
          <p14:tracePt t="60818" x="4094163" y="1771650"/>
          <p14:tracePt t="60821" x="4083050" y="1771650"/>
          <p14:tracePt t="60827" x="4071938" y="1771650"/>
          <p14:tracePt t="60829" x="4060825" y="1771650"/>
          <p14:tracePt t="60829" x="4049713" y="1771650"/>
          <p14:tracePt t="60832" x="4037013" y="1771650"/>
          <p14:tracePt t="60835" x="4025900" y="1771650"/>
          <p14:tracePt t="60836" x="4014788" y="1771650"/>
          <p14:tracePt t="60839" x="4003675" y="1771650"/>
          <p14:tracePt t="60840" x="3992563" y="1771650"/>
          <p14:tracePt t="60842" x="3981450" y="1771650"/>
          <p14:tracePt t="60843" x="3970338" y="1771650"/>
          <p14:tracePt t="60845" x="3959225" y="1771650"/>
          <p14:tracePt t="60848" x="3935413" y="1771650"/>
          <p14:tracePt t="60853" x="3924300" y="1771650"/>
          <p14:tracePt t="60854" x="3913188" y="1771650"/>
          <p14:tracePt t="60856" x="3902075" y="1771650"/>
          <p14:tracePt t="60857" x="3890963" y="1771650"/>
          <p14:tracePt t="60859" x="3868738" y="1771650"/>
          <p14:tracePt t="60861" x="3857625" y="1771650"/>
          <p14:tracePt t="60862" x="3846513" y="1771650"/>
          <p14:tracePt t="60865" x="3822700" y="1771650"/>
          <p14:tracePt t="60866" x="3811588" y="1771650"/>
          <p14:tracePt t="60867" x="3800475" y="1771650"/>
          <p14:tracePt t="60868" x="3789363" y="1771650"/>
          <p14:tracePt t="60869" x="3778250" y="1771650"/>
          <p14:tracePt t="60871" x="3767138" y="1771650"/>
          <p14:tracePt t="60872" x="3744913" y="1771650"/>
          <p14:tracePt t="60873" x="3733800" y="1771650"/>
          <p14:tracePt t="60874" x="3721100" y="1771650"/>
          <p14:tracePt t="60875" x="3709988" y="1771650"/>
          <p14:tracePt t="60876" x="3698875" y="1771650"/>
          <p14:tracePt t="60877" x="3687763" y="1771650"/>
          <p14:tracePt t="60878" x="3676650" y="1771650"/>
          <p14:tracePt t="60879" x="3654425" y="1771650"/>
          <p14:tracePt t="60880" x="3643313" y="1771650"/>
          <p14:tracePt t="60881" x="3621088" y="1771650"/>
          <p14:tracePt t="60883" x="3597275" y="1771650"/>
          <p14:tracePt t="60885" x="3575050" y="1771650"/>
          <p14:tracePt t="60886" x="3563938" y="1771650"/>
          <p14:tracePt t="60887" x="3541713" y="1771650"/>
          <p14:tracePt t="60888" x="3530600" y="1771650"/>
          <p14:tracePt t="60889" x="3508375" y="1758950"/>
          <p14:tracePt t="60890" x="3495675" y="1758950"/>
          <p14:tracePt t="60890" x="3484563" y="1758950"/>
          <p14:tracePt t="60892" x="3462338" y="1758950"/>
          <p14:tracePt t="60893" x="3451225" y="1758950"/>
          <p14:tracePt t="60894" x="3429000" y="1758950"/>
          <p14:tracePt t="60895" x="3417888" y="1747838"/>
          <p14:tracePt t="60896" x="3394075" y="1747838"/>
          <p14:tracePt t="60897" x="3394075" y="1736725"/>
          <p14:tracePt t="60898" x="3371850" y="1736725"/>
          <p14:tracePt t="60899" x="3349625" y="1725613"/>
          <p14:tracePt t="60900" x="3327400" y="1725613"/>
          <p14:tracePt t="60902" x="3305175" y="1725613"/>
          <p14:tracePt t="60902" x="3294063" y="1725613"/>
          <p14:tracePt t="60903" x="3270250" y="1714500"/>
          <p14:tracePt t="60904" x="3236913" y="1714500"/>
          <p14:tracePt t="60905" x="3225800" y="1714500"/>
          <p14:tracePt t="60906" x="3203575" y="1703388"/>
          <p14:tracePt t="60907" x="3179763" y="1692275"/>
          <p14:tracePt t="60908" x="3168650" y="1692275"/>
          <p14:tracePt t="60909" x="3135313" y="1692275"/>
          <p14:tracePt t="60910" x="3113088" y="1692275"/>
          <p14:tracePt t="60912" x="3079750" y="1681163"/>
          <p14:tracePt t="60913" x="3067050" y="1670050"/>
          <p14:tracePt t="60914" x="3044825" y="1657350"/>
          <p14:tracePt t="60915" x="3022600" y="1657350"/>
          <p14:tracePt t="60915" x="3011488" y="1657350"/>
          <p14:tracePt t="60917" x="2978150" y="1646238"/>
          <p14:tracePt t="60918" x="2954338" y="1646238"/>
          <p14:tracePt t="60919" x="2932113" y="1646238"/>
          <p14:tracePt t="60920" x="2909888" y="1635125"/>
          <p14:tracePt t="60920" x="2887663" y="1635125"/>
          <p14:tracePt t="60922" x="2876550" y="1635125"/>
          <p14:tracePt t="60923" x="2841625" y="1624013"/>
          <p14:tracePt t="60923" x="2830513" y="1624013"/>
          <p14:tracePt t="60925" x="2808288" y="1612900"/>
          <p14:tracePt t="60926" x="2797175" y="1612900"/>
          <p14:tracePt t="60928" x="2752725" y="1601788"/>
          <p14:tracePt t="60929" x="2728913" y="1601788"/>
          <p14:tracePt t="60930" x="2706688" y="1601788"/>
          <p14:tracePt t="60931" x="2673350" y="1590675"/>
          <p14:tracePt t="60932" x="2662238" y="1590675"/>
          <p14:tracePt t="60932" x="2638425" y="1590675"/>
          <p14:tracePt t="60934" x="2616200" y="1590675"/>
          <p14:tracePt t="60944" x="2436813" y="1579563"/>
          <p14:tracePt t="60946" x="2413000" y="1579563"/>
          <p14:tracePt t="60947" x="2390775" y="1579563"/>
          <p14:tracePt t="60948" x="2379663" y="1579563"/>
          <p14:tracePt t="60949" x="2357438" y="1579563"/>
          <p14:tracePt t="60950" x="2346325" y="1579563"/>
          <p14:tracePt t="60952" x="2311400" y="1579563"/>
          <p14:tracePt t="60953" x="2300288" y="1579563"/>
          <p14:tracePt t="60954" x="2278063" y="1579563"/>
          <p14:tracePt t="60955" x="2266950" y="1579563"/>
          <p14:tracePt t="60956" x="2244725" y="1579563"/>
          <p14:tracePt t="60957" x="2233613" y="1579563"/>
          <p14:tracePt t="60957" x="2222500" y="1579563"/>
          <p14:tracePt t="60959" x="2209800" y="1579563"/>
          <p14:tracePt t="60960" x="2198688" y="1579563"/>
          <p14:tracePt t="60961" x="2176463" y="1579563"/>
          <p14:tracePt t="60962" x="2165350" y="1579563"/>
          <p14:tracePt t="60963" x="2154238" y="1579563"/>
          <p14:tracePt t="60963" x="2143125" y="1579563"/>
          <p14:tracePt t="60965" x="2132013" y="1579563"/>
          <p14:tracePt t="60966" x="2120900" y="1579563"/>
          <p14:tracePt t="60966" x="2109788" y="1579563"/>
          <p14:tracePt t="60968" x="2085975" y="1579563"/>
          <p14:tracePt t="60969" x="2063750" y="1579563"/>
          <p14:tracePt t="60971" x="2041525" y="1579563"/>
          <p14:tracePt t="60972" x="2030413" y="1579563"/>
          <p14:tracePt t="60973" x="2030413" y="1590675"/>
          <p14:tracePt t="60974" x="2008188" y="1601788"/>
          <p14:tracePt t="60975" x="1997075" y="1601788"/>
          <p14:tracePt t="60976" x="1984375" y="1601788"/>
          <p14:tracePt t="60977" x="1973263" y="1601788"/>
          <p14:tracePt t="60978" x="1962150" y="1612900"/>
          <p14:tracePt t="60979" x="1951038" y="1612900"/>
          <p14:tracePt t="60981" x="1928813" y="1624013"/>
          <p14:tracePt t="60982" x="1917700" y="1624013"/>
          <p14:tracePt t="60985" x="1882775" y="1635125"/>
          <p14:tracePt t="60986" x="1871663" y="1646238"/>
          <p14:tracePt t="60987" x="1860550" y="1646238"/>
          <p14:tracePt t="60988" x="1860550" y="1657350"/>
          <p14:tracePt t="60990" x="1849438" y="1657350"/>
          <p14:tracePt t="60991" x="1827213" y="1657350"/>
          <p14:tracePt t="60993" x="1816100" y="1670050"/>
          <p14:tracePt t="60995" x="1804988" y="1681163"/>
          <p14:tracePt t="60996" x="1793875" y="1681163"/>
          <p14:tracePt t="60997" x="1782763" y="1692275"/>
          <p14:tracePt t="60999" x="1770063" y="1692275"/>
          <p14:tracePt t="60999" x="1770063" y="1703388"/>
          <p14:tracePt t="61002" x="1758950" y="1714500"/>
          <p14:tracePt t="61003" x="1747838" y="1725613"/>
          <p14:tracePt t="61005" x="1736725" y="1725613"/>
          <p14:tracePt t="61007" x="1725613" y="1725613"/>
          <p14:tracePt t="61008" x="1714500" y="1725613"/>
          <p14:tracePt t="61009" x="1714500" y="1736725"/>
          <p14:tracePt t="61013" x="1714500" y="1747838"/>
          <p14:tracePt t="61014" x="1703388" y="1747838"/>
          <p14:tracePt t="61015" x="1703388" y="1758950"/>
          <p14:tracePt t="61015" x="1692275" y="1758950"/>
          <p14:tracePt t="61017" x="1692275" y="1771650"/>
          <p14:tracePt t="61019" x="1681163" y="1771650"/>
          <p14:tracePt t="61021" x="1681163" y="1782763"/>
          <p14:tracePt t="61023" x="1681163" y="1793875"/>
          <p14:tracePt t="61027" x="1668463" y="1793875"/>
          <p14:tracePt t="61029" x="1668463" y="1804988"/>
          <p14:tracePt t="61029" x="1668463" y="1816100"/>
          <p14:tracePt t="61035" x="1668463" y="1827213"/>
          <p14:tracePt t="61035" x="1657350" y="1827213"/>
          <p14:tracePt t="61038" x="1657350" y="1838325"/>
          <p14:tracePt t="61040" x="1657350" y="1849438"/>
          <p14:tracePt t="61042" x="1657350" y="1860550"/>
          <p14:tracePt t="61048" x="1657350" y="1871663"/>
          <p14:tracePt t="61051" x="1657350" y="1884363"/>
          <p14:tracePt t="61054" x="1657350" y="1895475"/>
          <p14:tracePt t="61055" x="1657350" y="1906588"/>
          <p14:tracePt t="61060" x="1657350" y="1917700"/>
          <p14:tracePt t="61065" x="1657350" y="1928813"/>
          <p14:tracePt t="61072" x="1668463" y="1939925"/>
          <p14:tracePt t="61076" x="1681163" y="1939925"/>
          <p14:tracePt t="61081" x="1692275" y="1939925"/>
          <p14:tracePt t="61082" x="1692275" y="1951038"/>
          <p14:tracePt t="61093" x="1703388" y="1951038"/>
          <p14:tracePt t="61097" x="1703388" y="1962150"/>
          <p14:tracePt t="61101" x="1714500" y="1962150"/>
          <p14:tracePt t="61103" x="1725613" y="1962150"/>
          <p14:tracePt t="61104" x="1736725" y="1962150"/>
          <p14:tracePt t="61105" x="1747838" y="1962150"/>
          <p14:tracePt t="61108" x="1758950" y="1962150"/>
          <p14:tracePt t="61109" x="1770063" y="1962150"/>
          <p14:tracePt t="61112" x="1782763" y="1962150"/>
          <p14:tracePt t="61112" x="1793875" y="1962150"/>
          <p14:tracePt t="61113" x="1804988" y="1962150"/>
          <p14:tracePt t="61116" x="1816100" y="1962150"/>
          <p14:tracePt t="61117" x="1838325" y="1962150"/>
          <p14:tracePt t="61119" x="1849438" y="1962150"/>
          <p14:tracePt t="61121" x="1860550" y="1962150"/>
          <p14:tracePt t="61122" x="1871663" y="1962150"/>
          <p14:tracePt t="61123" x="1882775" y="1962150"/>
          <p14:tracePt t="61124" x="1906588" y="1962150"/>
          <p14:tracePt t="61126" x="1928813" y="1962150"/>
          <p14:tracePt t="61127" x="1939925" y="1973263"/>
          <p14:tracePt t="61129" x="1951038" y="1973263"/>
          <p14:tracePt t="61129" x="1962150" y="1973263"/>
          <p14:tracePt t="61131" x="1984375" y="1973263"/>
          <p14:tracePt t="61131" x="1997075" y="1973263"/>
          <p14:tracePt t="61133" x="2008188" y="1973263"/>
          <p14:tracePt t="61135" x="2019300" y="1973263"/>
          <p14:tracePt t="61136" x="2030413" y="1973263"/>
          <p14:tracePt t="61137" x="2052638" y="1973263"/>
          <p14:tracePt t="61139" x="2074863" y="1973263"/>
          <p14:tracePt t="61140" x="2085975" y="1973263"/>
          <p14:tracePt t="61141" x="2109788" y="1973263"/>
          <p14:tracePt t="61143" x="2132013" y="1973263"/>
          <p14:tracePt t="61145" x="2143125" y="1973263"/>
          <p14:tracePt t="61146" x="2165350" y="1973263"/>
          <p14:tracePt t="61147" x="2176463" y="1973263"/>
          <p14:tracePt t="61148" x="2187575" y="1973263"/>
          <p14:tracePt t="61149" x="2198688" y="1973263"/>
          <p14:tracePt t="61150" x="2209800" y="1973263"/>
          <p14:tracePt t="61152" x="2222500" y="1973263"/>
          <p14:tracePt t="61153" x="2233613" y="1973263"/>
          <p14:tracePt t="61154" x="2255838" y="1973263"/>
          <p14:tracePt t="61156" x="2266950" y="1973263"/>
          <p14:tracePt t="61157" x="2289175" y="1973263"/>
          <p14:tracePt t="61159" x="2300288" y="1973263"/>
          <p14:tracePt t="61160" x="2311400" y="1973263"/>
          <p14:tracePt t="61161" x="2324100" y="1962150"/>
          <p14:tracePt t="61163" x="2335213" y="1962150"/>
          <p14:tracePt t="61163" x="2357438" y="1962150"/>
          <p14:tracePt t="61167" x="2379663" y="1962150"/>
          <p14:tracePt t="61168" x="2379663" y="1951038"/>
          <p14:tracePt t="61169" x="2390775" y="1951038"/>
          <p14:tracePt t="61170" x="2401888" y="1951038"/>
          <p14:tracePt t="61171" x="2413000" y="1951038"/>
          <p14:tracePt t="61172" x="2424113" y="1951038"/>
          <p14:tracePt t="61173" x="2436813" y="1939925"/>
          <p14:tracePt t="61174" x="2447925" y="1939925"/>
          <p14:tracePt t="61176" x="2459038" y="1939925"/>
          <p14:tracePt t="61177" x="2470150" y="1939925"/>
          <p14:tracePt t="61178" x="2481263" y="1939925"/>
          <p14:tracePt t="61179" x="2492375" y="1939925"/>
          <p14:tracePt t="61181" x="2503488" y="1939925"/>
          <p14:tracePt t="61182" x="2525713" y="1939925"/>
          <p14:tracePt t="61186" x="2549525" y="1928813"/>
          <p14:tracePt t="61187" x="2560638" y="1928813"/>
          <p14:tracePt t="61187" x="2582863" y="1928813"/>
          <p14:tracePt t="61190" x="2593975" y="1928813"/>
          <p14:tracePt t="61191" x="2605088" y="1928813"/>
          <p14:tracePt t="61192" x="2616200" y="1917700"/>
          <p14:tracePt t="61194" x="2638425" y="1917700"/>
          <p14:tracePt t="61195" x="2651125" y="1917700"/>
          <p14:tracePt t="61196" x="2662238" y="1917700"/>
          <p14:tracePt t="61197" x="2673350" y="1917700"/>
          <p14:tracePt t="61198" x="2684463" y="1917700"/>
          <p14:tracePt t="61200" x="2706688" y="1917700"/>
          <p14:tracePt t="61202" x="2740025" y="1917700"/>
          <p14:tracePt t="61204" x="2763838" y="1917700"/>
          <p14:tracePt t="61205" x="2774950" y="1906588"/>
          <p14:tracePt t="61207" x="2797175" y="1906588"/>
          <p14:tracePt t="61209" x="2819400" y="1906588"/>
          <p14:tracePt t="61210" x="2841625" y="1906588"/>
          <p14:tracePt t="61212" x="2865438" y="1906588"/>
          <p14:tracePt t="61213" x="2876550" y="1906588"/>
          <p14:tracePt t="61213" x="2898775" y="1906588"/>
          <p14:tracePt t="61215" x="2909888" y="1906588"/>
          <p14:tracePt t="61217" x="2921000" y="1906588"/>
          <p14:tracePt t="61218" x="2943225" y="1906588"/>
          <p14:tracePt t="61219" x="2954338" y="1906588"/>
          <p14:tracePt t="61220" x="2965450" y="1906588"/>
          <p14:tracePt t="61221" x="2978150" y="1906588"/>
          <p14:tracePt t="61223" x="2989263" y="1906588"/>
          <p14:tracePt t="61224" x="3000375" y="1906588"/>
          <p14:tracePt t="61225" x="3011488" y="1906588"/>
          <p14:tracePt t="61226" x="3033713" y="1906588"/>
          <p14:tracePt t="61228" x="3055938" y="1906588"/>
          <p14:tracePt t="61229" x="3067050" y="1906588"/>
          <p14:tracePt t="61229" x="3079750" y="1906588"/>
          <p14:tracePt t="61232" x="3079750" y="1917700"/>
          <p14:tracePt t="61233" x="3101975" y="1917700"/>
          <p14:tracePt t="61235" x="3124200" y="1917700"/>
          <p14:tracePt t="61236" x="3135313" y="1917700"/>
          <p14:tracePt t="61237" x="3146425" y="1917700"/>
          <p14:tracePt t="61238" x="3157538" y="1917700"/>
          <p14:tracePt t="61240" x="3157538" y="1928813"/>
          <p14:tracePt t="61241" x="3168650" y="1928813"/>
          <p14:tracePt t="61243" x="3179763" y="1928813"/>
          <p14:tracePt t="61245" x="3203575" y="1928813"/>
          <p14:tracePt t="61247" x="3203575" y="1939925"/>
          <p14:tracePt t="61249" x="3214688" y="1939925"/>
          <p14:tracePt t="61250" x="3225800" y="1939925"/>
          <p14:tracePt t="61252" x="3236913" y="1939925"/>
          <p14:tracePt t="61254" x="3248025" y="1939925"/>
          <p14:tracePt t="61255" x="3259138" y="1939925"/>
          <p14:tracePt t="61257" x="3270250" y="1939925"/>
          <p14:tracePt t="61259" x="3281363" y="1939925"/>
          <p14:tracePt t="61260" x="3281363" y="1951038"/>
          <p14:tracePt t="61260" x="3294063" y="1951038"/>
          <p14:tracePt t="61263" x="3305175" y="1962150"/>
          <p14:tracePt t="61265" x="3316288" y="1962150"/>
          <p14:tracePt t="61267" x="3338513" y="1962150"/>
          <p14:tracePt t="61269" x="3349625" y="1962150"/>
          <p14:tracePt t="61270" x="3360738" y="1962150"/>
          <p14:tracePt t="61271" x="3371850" y="1973263"/>
          <p14:tracePt t="61272" x="3371850" y="1985963"/>
          <p14:tracePt t="61274" x="3382963" y="1985963"/>
          <p14:tracePt t="61275" x="3394075" y="1985963"/>
          <p14:tracePt t="61276" x="3406775" y="1985963"/>
          <p14:tracePt t="61277" x="3417888" y="1985963"/>
          <p14:tracePt t="61278" x="3429000" y="1997075"/>
          <p14:tracePt t="61280" x="3440113" y="1997075"/>
          <p14:tracePt t="61281" x="3451225" y="1997075"/>
          <p14:tracePt t="61282" x="3451225" y="2008188"/>
          <p14:tracePt t="61282" x="3473450" y="2008188"/>
          <p14:tracePt t="61285" x="3495675" y="2008188"/>
          <p14:tracePt t="61287" x="3519488" y="2008188"/>
          <p14:tracePt t="61288" x="3530600" y="2019300"/>
          <p14:tracePt t="61289" x="3541713" y="2019300"/>
          <p14:tracePt t="61291" x="3586163" y="2019300"/>
          <p14:tracePt t="61293" x="3608388" y="2019300"/>
          <p14:tracePt t="61295" x="3632200" y="2019300"/>
          <p14:tracePt t="61296" x="3643313" y="2019300"/>
          <p14:tracePt t="61297" x="3665538" y="2030413"/>
          <p14:tracePt t="61298" x="3676650" y="2030413"/>
          <p14:tracePt t="61299" x="3687763" y="2030413"/>
          <p14:tracePt t="61299" x="3698875" y="2030413"/>
          <p14:tracePt t="61301" x="3709988" y="2041525"/>
          <p14:tracePt t="61302" x="3733800" y="2041525"/>
          <p14:tracePt t="61303" x="3744913" y="2041525"/>
          <p14:tracePt t="61304" x="3767138" y="2041525"/>
          <p14:tracePt t="61305" x="3789363" y="2041525"/>
          <p14:tracePt t="61306" x="3800475" y="2041525"/>
          <p14:tracePt t="61307" x="3811588" y="2052638"/>
          <p14:tracePt t="61308" x="3822700" y="2052638"/>
          <p14:tracePt t="61309" x="3846513" y="2052638"/>
          <p14:tracePt t="61310" x="3857625" y="2052638"/>
          <p14:tracePt t="61311" x="3868738" y="2063750"/>
          <p14:tracePt t="61312" x="3890963" y="2063750"/>
          <p14:tracePt t="61314" x="3913188" y="2063750"/>
          <p14:tracePt t="61315" x="3924300" y="2063750"/>
          <p14:tracePt t="61316" x="3948113" y="2063750"/>
          <p14:tracePt t="61316" x="3959225" y="2063750"/>
          <p14:tracePt t="61318" x="3981450" y="2074863"/>
          <p14:tracePt t="61319" x="3992563" y="2074863"/>
          <p14:tracePt t="61320" x="4003675" y="2074863"/>
          <p14:tracePt t="61322" x="4025900" y="2074863"/>
          <p14:tracePt t="61322" x="4037013" y="2074863"/>
          <p14:tracePt t="61324" x="4049713" y="2074863"/>
          <p14:tracePt t="61324" x="4071938" y="2074863"/>
          <p14:tracePt t="61327" x="4083050" y="2074863"/>
          <p14:tracePt t="61328" x="4094163" y="2074863"/>
          <p14:tracePt t="61329" x="4105275" y="2074863"/>
          <p14:tracePt t="61330" x="4127500" y="2074863"/>
          <p14:tracePt t="61332" x="4138613" y="2074863"/>
          <p14:tracePt t="61335" x="4162425" y="2074863"/>
          <p14:tracePt t="61337" x="4173538" y="2074863"/>
          <p14:tracePt t="61338" x="4184650" y="2074863"/>
          <p14:tracePt t="61339" x="4195763" y="2074863"/>
          <p14:tracePt t="61341" x="4206875" y="2074863"/>
          <p14:tracePt t="61341" x="4217988" y="2074863"/>
          <p14:tracePt t="61345" x="4229100" y="2074863"/>
          <p14:tracePt t="61347" x="4240213" y="2074863"/>
          <p14:tracePt t="61349" x="4251325" y="2074863"/>
          <p14:tracePt t="61350" x="4264025" y="2074863"/>
          <p14:tracePt t="61352" x="4275138" y="2074863"/>
          <p14:tracePt t="61355" x="4286250" y="2074863"/>
          <p14:tracePt t="61357" x="4297363" y="2074863"/>
          <p14:tracePt t="61362" x="4308475" y="2074863"/>
          <p14:tracePt t="61363" x="4319588" y="2074863"/>
          <p14:tracePt t="61367" x="4330700" y="2074863"/>
          <p14:tracePt t="61371" x="4341813" y="2074863"/>
          <p14:tracePt t="61502" x="4352925" y="2074863"/>
          <p14:tracePt t="61532" x="4364038" y="2074863"/>
          <p14:tracePt t="61534" x="4376738" y="2074863"/>
          <p14:tracePt t="61536" x="4387850" y="2074863"/>
          <p14:tracePt t="61538" x="4398963" y="2063750"/>
          <p14:tracePt t="61539" x="4410075" y="2063750"/>
          <p14:tracePt t="61540" x="4421188" y="2063750"/>
          <p14:tracePt t="61544" x="4432300" y="2063750"/>
          <p14:tracePt t="61545" x="4443413" y="2052638"/>
          <p14:tracePt t="61547" x="4454525" y="2052638"/>
          <p14:tracePt t="61548" x="4465638" y="2052638"/>
          <p14:tracePt t="61549" x="4476750" y="2052638"/>
          <p14:tracePt t="61550" x="4489450" y="2052638"/>
          <p14:tracePt t="61553" x="4500563" y="2052638"/>
          <p14:tracePt t="61554" x="4511675" y="2041525"/>
          <p14:tracePt t="61556" x="4522788" y="2041525"/>
          <p14:tracePt t="61557" x="4533900" y="2041525"/>
          <p14:tracePt t="61558" x="4545013" y="2041525"/>
          <p14:tracePt t="61558" x="4556125" y="2041525"/>
          <p14:tracePt t="61561" x="4578350" y="2041525"/>
          <p14:tracePt t="61562" x="4591050" y="2041525"/>
          <p14:tracePt t="61562" x="4602163" y="2041525"/>
          <p14:tracePt t="61564" x="4624388" y="2041525"/>
          <p14:tracePt t="61565" x="4635500" y="2041525"/>
          <p14:tracePt t="61566" x="4657725" y="2030413"/>
          <p14:tracePt t="61568" x="4679950" y="2030413"/>
          <p14:tracePt t="61569" x="4691063" y="2030413"/>
          <p14:tracePt t="61570" x="4714875" y="2019300"/>
          <p14:tracePt t="61570" x="4725988" y="2019300"/>
          <p14:tracePt t="61572" x="4748213" y="2019300"/>
          <p14:tracePt t="61572" x="4748213" y="2008188"/>
          <p14:tracePt t="61574" x="4759325" y="2008188"/>
          <p14:tracePt t="61575" x="4781550" y="2008188"/>
          <p14:tracePt t="61576" x="4805363" y="2008188"/>
          <p14:tracePt t="61577" x="4816475" y="1997075"/>
          <p14:tracePt t="61578" x="4838700" y="1997075"/>
          <p14:tracePt t="61579" x="4849813" y="1997075"/>
          <p14:tracePt t="61579" x="4860925" y="1997075"/>
          <p14:tracePt t="61581" x="4872038" y="1997075"/>
          <p14:tracePt t="61582" x="4894263" y="1997075"/>
          <p14:tracePt t="61583" x="4918075" y="1997075"/>
          <p14:tracePt t="61585" x="4929188" y="1985963"/>
          <p14:tracePt t="61585" x="4973638" y="1985963"/>
          <p14:tracePt t="61587" x="4984750" y="1985963"/>
          <p14:tracePt t="61587" x="4995863" y="1985963"/>
          <p14:tracePt t="61588" x="5019675" y="1973263"/>
          <p14:tracePt t="61590" x="5041900" y="1973263"/>
          <p14:tracePt t="61591" x="5064125" y="1973263"/>
          <p14:tracePt t="61591" x="5086350" y="1973263"/>
          <p14:tracePt t="61593" x="5108575" y="1973263"/>
          <p14:tracePt t="61594" x="5132388" y="1973263"/>
          <p14:tracePt t="61595" x="5154613" y="1973263"/>
          <p14:tracePt t="61596" x="5176838" y="1962150"/>
          <p14:tracePt t="61597" x="5210175" y="1962150"/>
          <p14:tracePt t="61598" x="5233988" y="1962150"/>
          <p14:tracePt t="61598" x="5256213" y="1962150"/>
          <p14:tracePt t="61599" x="5278438" y="1962150"/>
          <p14:tracePt t="61601" x="5300663" y="1962150"/>
          <p14:tracePt t="61602" x="5334000" y="1962150"/>
          <p14:tracePt t="61603" x="5357813" y="1962150"/>
          <p14:tracePt t="61604" x="5391150" y="1962150"/>
          <p14:tracePt t="61605" x="5424488" y="1962150"/>
          <p14:tracePt t="61606" x="5435600" y="1962150"/>
          <p14:tracePt t="61606" x="5470525" y="1962150"/>
          <p14:tracePt t="61607" x="5492750" y="1962150"/>
          <p14:tracePt t="61610" x="5561013" y="1962150"/>
          <p14:tracePt t="61610" x="5583238" y="1962150"/>
          <p14:tracePt t="61611" x="5616575" y="1962150"/>
          <p14:tracePt t="61613" x="5661025" y="1962150"/>
          <p14:tracePt t="61613" x="5684838" y="1962150"/>
          <p14:tracePt t="61615" x="5695950" y="1962150"/>
          <p14:tracePt t="61616" x="5718175" y="1962150"/>
          <p14:tracePt t="61617" x="5762625" y="1962150"/>
          <p14:tracePt t="61618" x="5797550" y="1962150"/>
          <p14:tracePt t="61619" x="5830888" y="1962150"/>
          <p14:tracePt t="61620" x="5853113" y="1962150"/>
          <p14:tracePt t="61621" x="5875338" y="1962150"/>
          <p14:tracePt t="61622" x="5910263" y="1962150"/>
          <p14:tracePt t="61622" x="5932488" y="1962150"/>
          <p14:tracePt t="61624" x="5954713" y="1962150"/>
          <p14:tracePt t="61625" x="5989638" y="1962150"/>
          <p14:tracePt t="61626" x="6011863" y="1962150"/>
          <p14:tracePt t="61627" x="6045200" y="1962150"/>
          <p14:tracePt t="61627" x="6067425" y="1962150"/>
          <p14:tracePt t="61629" x="6102350" y="1973263"/>
          <p14:tracePt t="61630" x="6124575" y="1973263"/>
          <p14:tracePt t="61631" x="6146800" y="1973263"/>
          <p14:tracePt t="61632" x="6191250" y="1973263"/>
          <p14:tracePt t="61633" x="6202363" y="1973263"/>
          <p14:tracePt t="61635" x="6215063" y="1985963"/>
          <p14:tracePt t="61636" x="6270625" y="1985963"/>
          <p14:tracePt t="61637" x="6292850" y="1985963"/>
          <p14:tracePt t="61638" x="6316663" y="1985963"/>
          <p14:tracePt t="61639" x="6327775" y="1985963"/>
          <p14:tracePt t="61640" x="6350000" y="1985963"/>
          <p14:tracePt t="61640" x="6372225" y="1997075"/>
          <p14:tracePt t="61642" x="6383338" y="1997075"/>
          <p14:tracePt t="61643" x="6394450" y="1997075"/>
          <p14:tracePt t="61644" x="6405563" y="1997075"/>
          <p14:tracePt t="61645" x="6429375" y="1997075"/>
          <p14:tracePt t="61646" x="6440488" y="1997075"/>
          <p14:tracePt t="61647" x="6462713" y="1997075"/>
          <p14:tracePt t="61647" x="6473825" y="1997075"/>
          <p14:tracePt t="61649" x="6484938" y="1997075"/>
          <p14:tracePt t="61649" x="6496050" y="2008188"/>
          <p14:tracePt t="61652" x="6518275" y="2008188"/>
          <p14:tracePt t="61653" x="6530975" y="2008188"/>
          <p14:tracePt t="61654" x="6542088" y="2008188"/>
          <p14:tracePt t="61656" x="6553200" y="2008188"/>
          <p14:tracePt t="61658" x="6564313" y="2008188"/>
          <p14:tracePt t="61661" x="6586538" y="2008188"/>
          <p14:tracePt t="61664" x="6597650" y="2008188"/>
          <p14:tracePt t="61668" x="6608763" y="2008188"/>
          <p14:tracePt t="67065" x="6608763" y="1997075"/>
          <p14:tracePt t="67074" x="6597650" y="1997075"/>
          <p14:tracePt t="67075" x="6586538" y="1997075"/>
          <p14:tracePt t="67078" x="6575425" y="1997075"/>
          <p14:tracePt t="67080" x="6564313" y="1985963"/>
          <p14:tracePt t="67083" x="6553200" y="1973263"/>
          <p14:tracePt t="67085" x="6542088" y="1973263"/>
          <p14:tracePt t="67086" x="6530975" y="1973263"/>
          <p14:tracePt t="67087" x="6518275" y="1962150"/>
          <p14:tracePt t="67088" x="6507163" y="1951038"/>
          <p14:tracePt t="67089" x="6496050" y="1939925"/>
          <p14:tracePt t="67091" x="6496050" y="1928813"/>
          <p14:tracePt t="67092" x="6484938" y="1928813"/>
          <p14:tracePt t="67094" x="6473825" y="1917700"/>
          <p14:tracePt t="67095" x="6462713" y="1917700"/>
          <p14:tracePt t="67097" x="6451600" y="1917700"/>
          <p14:tracePt t="67097" x="6440488" y="1906588"/>
          <p14:tracePt t="67101" x="6429375" y="1906588"/>
          <p14:tracePt t="67103" x="6429375" y="1895475"/>
          <p14:tracePt t="67479" x="6429375" y="1906588"/>
          <p14:tracePt t="67483" x="6429375" y="1917700"/>
          <p14:tracePt t="67484" x="6429375" y="1939925"/>
          <p14:tracePt t="67485" x="6429375" y="1951038"/>
          <p14:tracePt t="67486" x="6429375" y="1962150"/>
          <p14:tracePt t="67487" x="6429375" y="1985963"/>
          <p14:tracePt t="67488" x="6429375" y="1997075"/>
          <p14:tracePt t="67489" x="6429375" y="2008188"/>
          <p14:tracePt t="67490" x="6429375" y="2030413"/>
          <p14:tracePt t="67491" x="6429375" y="2052638"/>
          <p14:tracePt t="67492" x="6429375" y="2074863"/>
          <p14:tracePt t="67493" x="6429375" y="2098675"/>
          <p14:tracePt t="67494" x="6429375" y="2132013"/>
          <p14:tracePt t="67495" x="6429375" y="2143125"/>
          <p14:tracePt t="67496" x="6429375" y="2165350"/>
          <p14:tracePt t="67496" x="6429375" y="2200275"/>
          <p14:tracePt t="67498" x="6429375" y="2211388"/>
          <p14:tracePt t="67498" x="6429375" y="2233613"/>
          <p14:tracePt t="67500" x="6429375" y="2266950"/>
          <p14:tracePt t="67501" x="6429375" y="2289175"/>
          <p14:tracePt t="67502" x="6429375" y="2312988"/>
          <p14:tracePt t="67502" x="6429375" y="2335213"/>
          <p14:tracePt t="67503" x="6429375" y="2357438"/>
          <p14:tracePt t="67505" x="6429375" y="2379663"/>
          <p14:tracePt t="67505" x="6429375" y="2401888"/>
          <p14:tracePt t="67508" x="6440488" y="2425700"/>
          <p14:tracePt t="67509" x="6440488" y="2447925"/>
          <p14:tracePt t="67510" x="6440488" y="2470150"/>
          <p14:tracePt t="67511" x="6440488" y="2481263"/>
          <p14:tracePt t="67512" x="6440488" y="2514600"/>
          <p14:tracePt t="67513" x="6440488" y="2527300"/>
          <p14:tracePt t="67514" x="6440488" y="2538413"/>
          <p14:tracePt t="67515" x="6451600" y="2549525"/>
          <p14:tracePt t="67516" x="6462713" y="2571750"/>
          <p14:tracePt t="67517" x="6462713" y="2582863"/>
          <p14:tracePt t="67518" x="6473825" y="2605088"/>
          <p14:tracePt t="67519" x="6473825" y="2616200"/>
          <p14:tracePt t="67519" x="6473825" y="2640013"/>
          <p14:tracePt t="67522" x="6484938" y="2651125"/>
          <p14:tracePt t="67522" x="6484938" y="2673350"/>
          <p14:tracePt t="67524" x="6496050" y="2684463"/>
          <p14:tracePt t="67525" x="6496050" y="2695575"/>
          <p14:tracePt t="67526" x="6496050" y="2706688"/>
          <p14:tracePt t="67527" x="6507163" y="2728913"/>
          <p14:tracePt t="67529" x="6518275" y="2741613"/>
          <p14:tracePt t="67530" x="6518275" y="2752725"/>
          <p14:tracePt t="67530" x="6518275" y="2763838"/>
          <p14:tracePt t="67531" x="6530975" y="2774950"/>
          <p14:tracePt t="67534" x="6530975" y="2786063"/>
          <p14:tracePt t="67535" x="6542088" y="2797175"/>
          <p14:tracePt t="67536" x="6564313" y="2797175"/>
          <p14:tracePt t="67538" x="6564313" y="2808288"/>
          <p14:tracePt t="67539" x="6564313" y="2819400"/>
          <p14:tracePt t="67540" x="6575425" y="2819400"/>
          <p14:tracePt t="67541" x="6575425" y="2830513"/>
          <p14:tracePt t="67542" x="6597650" y="2843213"/>
          <p14:tracePt t="67546" x="6608763" y="2843213"/>
          <p14:tracePt t="67548" x="6608763" y="2854325"/>
          <p14:tracePt t="67550" x="6619875" y="2854325"/>
          <p14:tracePt t="67555" x="6630988" y="2854325"/>
          <p14:tracePt t="67557" x="6630988" y="2865438"/>
          <p14:tracePt t="67585" x="6643688" y="2865438"/>
          <p14:tracePt t="67599" x="6654800" y="2865438"/>
          <p14:tracePt t="67602" x="6665913" y="2876550"/>
          <p14:tracePt t="67603" x="6665913" y="2887663"/>
          <p14:tracePt t="67604" x="6665913" y="2898775"/>
          <p14:tracePt t="67605" x="6677025" y="2898775"/>
          <p14:tracePt t="67606" x="6677025" y="2909888"/>
          <p14:tracePt t="67608" x="6677025" y="2921000"/>
          <p14:tracePt t="67609" x="6688138" y="2932113"/>
          <p14:tracePt t="67610" x="6688138" y="2943225"/>
          <p14:tracePt t="67611" x="6699250" y="2955925"/>
          <p14:tracePt t="67613" x="6699250" y="2967038"/>
          <p14:tracePt t="67614" x="6710363" y="2967038"/>
          <p14:tracePt t="67615" x="6710363" y="2989263"/>
          <p14:tracePt t="67615" x="6721475" y="3000375"/>
          <p14:tracePt t="67617" x="6732588" y="3011488"/>
          <p14:tracePt t="67618" x="6732588" y="3022600"/>
          <p14:tracePt t="67619" x="6745288" y="3033713"/>
          <p14:tracePt t="67620" x="6745288" y="3044825"/>
          <p14:tracePt t="67621" x="6745288" y="3057525"/>
          <p14:tracePt t="67622" x="6756400" y="3068638"/>
          <p14:tracePt t="67623" x="6767513" y="3090863"/>
          <p14:tracePt t="67625" x="6778625" y="3101975"/>
          <p14:tracePt t="67625" x="6778625" y="3113088"/>
          <p14:tracePt t="67627" x="6789738" y="3124200"/>
          <p14:tracePt t="67628" x="6800850" y="3146425"/>
          <p14:tracePt t="67629" x="6800850" y="3157538"/>
          <p14:tracePt t="67631" x="6823075" y="3181350"/>
          <p14:tracePt t="67631" x="6823075" y="3192463"/>
          <p14:tracePt t="67634" x="6834188" y="3203575"/>
          <p14:tracePt t="67635" x="6834188" y="3214688"/>
          <p14:tracePt t="67635" x="6834188" y="3225800"/>
          <p14:tracePt t="67637" x="6834188" y="3236913"/>
          <p14:tracePt t="67638" x="6834188" y="3248025"/>
          <p14:tracePt t="67639" x="6834188" y="3259138"/>
          <p14:tracePt t="67640" x="6845300" y="3259138"/>
          <p14:tracePt t="67641" x="6845300" y="3271838"/>
          <p14:tracePt t="67643" x="6845300" y="3282950"/>
          <p14:tracePt t="67644" x="6845300" y="3294063"/>
          <p14:tracePt t="67645" x="6858000" y="3305175"/>
          <p14:tracePt t="67646" x="6858000" y="3316288"/>
          <p14:tracePt t="67651" x="6858000" y="3327400"/>
          <p14:tracePt t="67653" x="6858000" y="3338513"/>
          <p14:tracePt t="67654" x="6858000" y="3349625"/>
          <p14:tracePt t="67656" x="6858000" y="3360738"/>
          <p14:tracePt t="67659" x="6858000" y="3371850"/>
          <p14:tracePt t="67663" x="6858000" y="3384550"/>
          <p14:tracePt t="67671" x="6858000" y="3395663"/>
          <p14:tracePt t="67678" x="6858000" y="3406775"/>
          <p14:tracePt t="67685" x="6858000" y="3417888"/>
          <p14:tracePt t="67687" x="6845300" y="3417888"/>
          <p14:tracePt t="67698" x="6845300" y="3429000"/>
          <p14:tracePt t="67702" x="6845300" y="3440113"/>
          <p14:tracePt t="67703" x="6834188" y="3440113"/>
          <p14:tracePt t="67706" x="6834188" y="3451225"/>
          <p14:tracePt t="67709" x="6823075" y="3451225"/>
          <p14:tracePt t="67713" x="6811963" y="3451225"/>
          <p14:tracePt t="67714" x="6811963" y="3462338"/>
          <p14:tracePt t="67717" x="6800850" y="3473450"/>
          <p14:tracePt t="67719" x="6789738" y="3486150"/>
          <p14:tracePt t="67721" x="6789738" y="3497263"/>
          <p14:tracePt t="67724" x="6778625" y="3497263"/>
          <p14:tracePt t="67725" x="6778625" y="3508375"/>
          <p14:tracePt t="67728" x="6778625" y="3519488"/>
          <p14:tracePt t="67730" x="6767513" y="3519488"/>
          <p14:tracePt t="67733" x="6767513" y="3530600"/>
          <p14:tracePt t="67735" x="6756400" y="3541713"/>
          <p14:tracePt t="67737" x="6745288" y="3552825"/>
          <p14:tracePt t="67740" x="6745288" y="3563938"/>
          <p14:tracePt t="67741" x="6721475" y="3563938"/>
          <p14:tracePt t="67742" x="6721475" y="3575050"/>
          <p14:tracePt t="67744" x="6710363" y="3575050"/>
          <p14:tracePt t="67745" x="6710363" y="3586163"/>
          <p14:tracePt t="67749" x="6710363" y="3598863"/>
          <p14:tracePt t="67749" x="6699250" y="3598863"/>
          <p14:tracePt t="67751" x="6688138" y="3609975"/>
          <p14:tracePt t="67754" x="6677025" y="3621088"/>
          <p14:tracePt t="67755" x="6665913" y="3621088"/>
          <p14:tracePt t="67756" x="6665913" y="3632200"/>
          <p14:tracePt t="67758" x="6654800" y="3632200"/>
          <p14:tracePt t="67759" x="6654800" y="3643313"/>
          <p14:tracePt t="67760" x="6643688" y="3643313"/>
          <p14:tracePt t="67761" x="6643688" y="3654425"/>
          <p14:tracePt t="67763" x="6630988" y="3654425"/>
          <p14:tracePt t="67764" x="6619875" y="3654425"/>
          <p14:tracePt t="67766" x="6608763" y="3665538"/>
          <p14:tracePt t="67768" x="6597650" y="3665538"/>
          <p14:tracePt t="67769" x="6586538" y="3676650"/>
          <p14:tracePt t="67770" x="6575425" y="3687763"/>
          <p14:tracePt t="67772" x="6564313" y="3687763"/>
          <p14:tracePt t="67774" x="6542088" y="3687763"/>
          <p14:tracePt t="67775" x="6530975" y="3687763"/>
          <p14:tracePt t="67776" x="6530975" y="3700463"/>
          <p14:tracePt t="67777" x="6507163" y="3700463"/>
          <p14:tracePt t="67778" x="6496050" y="3711575"/>
          <p14:tracePt t="67780" x="6484938" y="3711575"/>
          <p14:tracePt t="67782" x="6473825" y="3711575"/>
          <p14:tracePt t="67783" x="6451600" y="3711575"/>
          <p14:tracePt t="67784" x="6440488" y="3711575"/>
          <p14:tracePt t="67785" x="6429375" y="3711575"/>
          <p14:tracePt t="67786" x="6416675" y="3722688"/>
          <p14:tracePt t="67786" x="6405563" y="3722688"/>
          <p14:tracePt t="67788" x="6394450" y="3722688"/>
          <p14:tracePt t="67789" x="6383338" y="3722688"/>
          <p14:tracePt t="67790" x="6372225" y="3733800"/>
          <p14:tracePt t="67790" x="6350000" y="3733800"/>
          <p14:tracePt t="67792" x="6338888" y="3733800"/>
          <p14:tracePt t="67793" x="6327775" y="3733800"/>
          <p14:tracePt t="67794" x="6316663" y="3733800"/>
          <p14:tracePt t="67795" x="6303963" y="3733800"/>
          <p14:tracePt t="67796" x="6281738" y="3733800"/>
          <p14:tracePt t="67797" x="6270625" y="3733800"/>
          <p14:tracePt t="67798" x="6248400" y="3744913"/>
          <p14:tracePt t="67799" x="6226175" y="3744913"/>
          <p14:tracePt t="67801" x="6202363" y="3744913"/>
          <p14:tracePt t="67802" x="6191250" y="3744913"/>
          <p14:tracePt t="67803" x="6169025" y="3744913"/>
          <p14:tracePt t="67805" x="6157913" y="3744913"/>
          <p14:tracePt t="67805" x="6135688" y="3744913"/>
          <p14:tracePt t="67806" x="6124575" y="3744913"/>
          <p14:tracePt t="67807" x="6113463" y="3744913"/>
          <p14:tracePt t="67807" x="6089650" y="3744913"/>
          <p14:tracePt t="67809" x="6067425" y="3744913"/>
          <p14:tracePt t="67810" x="6056313" y="3744913"/>
          <p14:tracePt t="67811" x="6034088" y="3744913"/>
          <p14:tracePt t="67812" x="6011863" y="3744913"/>
          <p14:tracePt t="67814" x="5976938" y="3744913"/>
          <p14:tracePt t="67815" x="5965825" y="3744913"/>
          <p14:tracePt t="67816" x="5943600" y="3744913"/>
          <p14:tracePt t="67817" x="5932488" y="3744913"/>
          <p14:tracePt t="67818" x="5910263" y="3744913"/>
          <p14:tracePt t="67818" x="5888038" y="3744913"/>
          <p14:tracePt t="67822" x="5853113" y="3744913"/>
          <p14:tracePt t="67823" x="5830888" y="3744913"/>
          <p14:tracePt t="67824" x="5808663" y="3744913"/>
          <p14:tracePt t="67825" x="5786438" y="3744913"/>
          <p14:tracePt t="67826" x="5762625" y="3744913"/>
          <p14:tracePt t="67827" x="5751513" y="3744913"/>
          <p14:tracePt t="67828" x="5740400" y="3744913"/>
          <p14:tracePt t="67829" x="5729288" y="3744913"/>
          <p14:tracePt t="67829" x="5718175" y="3744913"/>
          <p14:tracePt t="67831" x="5707063" y="3744913"/>
          <p14:tracePt t="67832" x="5684838" y="3744913"/>
          <p14:tracePt t="67833" x="5673725" y="3744913"/>
          <p14:tracePt t="67834" x="5661025" y="3744913"/>
          <p14:tracePt t="67835" x="5649913" y="3744913"/>
          <p14:tracePt t="67836" x="5638800" y="3744913"/>
          <p14:tracePt t="67837" x="5616575" y="3733800"/>
          <p14:tracePt t="67838" x="5605463" y="3733800"/>
          <p14:tracePt t="67839" x="5594350" y="3733800"/>
          <p14:tracePt t="67840" x="5572125" y="3733800"/>
          <p14:tracePt t="67842" x="5561013" y="3733800"/>
          <p14:tracePt t="67843" x="5548313" y="3733800"/>
          <p14:tracePt t="67844" x="5537200" y="3733800"/>
          <p14:tracePt t="67845" x="5526088" y="3722688"/>
          <p14:tracePt t="67846" x="5503863" y="3722688"/>
          <p14:tracePt t="67848" x="5481638" y="3722688"/>
          <p14:tracePt t="67850" x="5470525" y="3722688"/>
          <p14:tracePt t="67851" x="5459413" y="3722688"/>
          <p14:tracePt t="67852" x="5446713" y="3722688"/>
          <p14:tracePt t="67853" x="5435600" y="3722688"/>
          <p14:tracePt t="67854" x="5424488" y="3722688"/>
          <p14:tracePt t="67857" x="5402263" y="3722688"/>
          <p14:tracePt t="67859" x="5380038" y="3722688"/>
          <p14:tracePt t="67861" x="5368925" y="3722688"/>
          <p14:tracePt t="67862" x="5357813" y="3722688"/>
          <p14:tracePt t="67863" x="5346700" y="3722688"/>
          <p14:tracePt t="67865" x="5334000" y="3722688"/>
          <p14:tracePt t="67866" x="5322888" y="3722688"/>
          <p14:tracePt t="67869" x="5300663" y="3722688"/>
          <p14:tracePt t="67870" x="5289550" y="3722688"/>
          <p14:tracePt t="67872" x="5278438" y="3722688"/>
          <p14:tracePt t="67873" x="5267325" y="3722688"/>
          <p14:tracePt t="67874" x="5256213" y="3722688"/>
          <p14:tracePt t="67876" x="5245100" y="3722688"/>
          <p14:tracePt t="67878" x="5233988" y="3722688"/>
          <p14:tracePt t="67879" x="5221288" y="3722688"/>
          <p14:tracePt t="67880" x="5210175" y="3722688"/>
          <p14:tracePt t="67881" x="5199063" y="3722688"/>
          <p14:tracePt t="67883" x="5187950" y="3722688"/>
          <p14:tracePt t="67884" x="5176838" y="3722688"/>
          <p14:tracePt t="67884" x="5165725" y="3722688"/>
          <p14:tracePt t="67886" x="5154613" y="3722688"/>
          <p14:tracePt t="67888" x="5143500" y="3722688"/>
          <p14:tracePt t="67889" x="5132388" y="3722688"/>
          <p14:tracePt t="67890" x="5119688" y="3722688"/>
          <p14:tracePt t="67891" x="5108575" y="3722688"/>
          <p14:tracePt t="67892" x="5097463" y="3722688"/>
          <p14:tracePt t="67894" x="5086350" y="3722688"/>
          <p14:tracePt t="67895" x="5075238" y="3722688"/>
          <p14:tracePt t="67896" x="5064125" y="3733800"/>
          <p14:tracePt t="67897" x="5053013" y="3733800"/>
          <p14:tracePt t="67898" x="5041900" y="3744913"/>
          <p14:tracePt t="67899" x="5030788" y="3756025"/>
          <p14:tracePt t="67901" x="5019675" y="3767138"/>
          <p14:tracePt t="67902" x="5006975" y="3778250"/>
          <p14:tracePt t="67903" x="4995863" y="3778250"/>
          <p14:tracePt t="67904" x="4984750" y="3778250"/>
          <p14:tracePt t="67905" x="4973638" y="3778250"/>
          <p14:tracePt t="67907" x="4962525" y="3800475"/>
          <p14:tracePt t="67908" x="4951413" y="3813175"/>
          <p14:tracePt t="67909" x="4940300" y="3813175"/>
          <p14:tracePt t="67910" x="4929188" y="3824288"/>
          <p14:tracePt t="67911" x="4918075" y="3835400"/>
          <p14:tracePt t="67912" x="4905375" y="3846513"/>
          <p14:tracePt t="67913" x="4894263" y="3857625"/>
          <p14:tracePt t="67915" x="4883150" y="3868738"/>
          <p14:tracePt t="67916" x="4860925" y="3879850"/>
          <p14:tracePt t="67917" x="4860925" y="3890963"/>
          <p14:tracePt t="67918" x="4849813" y="3902075"/>
          <p14:tracePt t="67919" x="4827588" y="3914775"/>
          <p14:tracePt t="67920" x="4827588" y="3937000"/>
          <p14:tracePt t="67921" x="4816475" y="3937000"/>
          <p14:tracePt t="67922" x="4805363" y="3959225"/>
          <p14:tracePt t="67923" x="4792663" y="3970338"/>
          <p14:tracePt t="67924" x="4792663" y="3981450"/>
          <p14:tracePt t="67925" x="4781550" y="3981450"/>
          <p14:tracePt t="67926" x="4781550" y="4003675"/>
          <p14:tracePt t="67928" x="4759325" y="4027488"/>
          <p14:tracePt t="67929" x="4748213" y="4038600"/>
          <p14:tracePt t="67930" x="4748213" y="4049713"/>
          <p14:tracePt t="67931" x="4737100" y="4083050"/>
          <p14:tracePt t="67932" x="4725988" y="4083050"/>
          <p14:tracePt t="67933" x="4714875" y="4083050"/>
          <p14:tracePt t="67934" x="4714875" y="4105275"/>
          <p14:tracePt t="67935" x="4714875" y="4116388"/>
          <p14:tracePt t="67936" x="4714875" y="4129088"/>
          <p14:tracePt t="67937" x="4703763" y="4151313"/>
          <p14:tracePt t="67939" x="4691063" y="4162425"/>
          <p14:tracePt t="67944" x="4679950" y="4217988"/>
          <p14:tracePt t="67945" x="4679950" y="4229100"/>
          <p14:tracePt t="67946" x="4679950" y="4252913"/>
          <p14:tracePt t="67948" x="4679950" y="4264025"/>
          <p14:tracePt t="67950" x="4679950" y="4275138"/>
          <p14:tracePt t="67951" x="4679950" y="4286250"/>
          <p14:tracePt t="67952" x="4679950" y="4297363"/>
          <p14:tracePt t="67953" x="4679950" y="4308475"/>
          <p14:tracePt t="67954" x="4679950" y="4319588"/>
          <p14:tracePt t="67957" x="4679950" y="4330700"/>
          <p14:tracePt t="67958" x="4679950" y="4343400"/>
          <p14:tracePt t="67959" x="4679950" y="4354513"/>
          <p14:tracePt t="67961" x="4691063" y="4365625"/>
          <p14:tracePt t="67962" x="4691063" y="4376738"/>
          <p14:tracePt t="67964" x="4703763" y="4387850"/>
          <p14:tracePt t="67967" x="4714875" y="4398963"/>
          <p14:tracePt t="67968" x="4725988" y="4398963"/>
          <p14:tracePt t="67969" x="4725988" y="4410075"/>
          <p14:tracePt t="67969" x="4748213" y="4410075"/>
          <p14:tracePt t="67972" x="4748213" y="4421188"/>
          <p14:tracePt t="67973" x="4770438" y="4432300"/>
          <p14:tracePt t="67974" x="4770438" y="4443413"/>
          <p14:tracePt t="67975" x="4781550" y="4443413"/>
          <p14:tracePt t="67976" x="4805363" y="4456113"/>
          <p14:tracePt t="67978" x="4816475" y="4467225"/>
          <p14:tracePt t="67979" x="4827588" y="4467225"/>
          <p14:tracePt t="67980" x="4849813" y="4467225"/>
          <p14:tracePt t="67981" x="4860925" y="4478338"/>
          <p14:tracePt t="67981" x="4860925" y="4489450"/>
          <p14:tracePt t="67982" x="4883150" y="4489450"/>
          <p14:tracePt t="67984" x="4894263" y="4500563"/>
          <p14:tracePt t="67985" x="4918075" y="4500563"/>
          <p14:tracePt t="67986" x="4929188" y="4511675"/>
          <p14:tracePt t="67987" x="4951413" y="4511675"/>
          <p14:tracePt t="67989" x="4973638" y="4533900"/>
          <p14:tracePt t="67990" x="4995863" y="4533900"/>
          <p14:tracePt t="67991" x="5019675" y="4545013"/>
          <p14:tracePt t="67992" x="5041900" y="4545013"/>
          <p14:tracePt t="67993" x="5064125" y="4557713"/>
          <p14:tracePt t="67994" x="5086350" y="4568825"/>
          <p14:tracePt t="67995" x="5108575" y="4568825"/>
          <p14:tracePt t="67996" x="5132388" y="4579938"/>
          <p14:tracePt t="67997" x="5176838" y="4579938"/>
          <p14:tracePt t="67998" x="5176838" y="4591050"/>
          <p14:tracePt t="67999" x="5210175" y="4591050"/>
          <p14:tracePt t="68000" x="5233988" y="4602163"/>
          <p14:tracePt t="68001" x="5256213" y="4613275"/>
          <p14:tracePt t="68002" x="5278438" y="4624388"/>
          <p14:tracePt t="68003" x="5322888" y="4635500"/>
          <p14:tracePt t="68004" x="5346700" y="4635500"/>
          <p14:tracePt t="68005" x="5380038" y="4635500"/>
          <p14:tracePt t="68006" x="5402263" y="4646613"/>
          <p14:tracePt t="68007" x="5435600" y="4646613"/>
          <p14:tracePt t="68008" x="5459413" y="4657725"/>
          <p14:tracePt t="68009" x="5492750" y="4657725"/>
          <p14:tracePt t="68010" x="5537200" y="4657725"/>
          <p14:tracePt t="68011" x="5548313" y="4657725"/>
          <p14:tracePt t="68012" x="5594350" y="4670425"/>
          <p14:tracePt t="68013" x="5616575" y="4670425"/>
          <p14:tracePt t="68014" x="5638800" y="4670425"/>
          <p14:tracePt t="68015" x="5673725" y="4681538"/>
          <p14:tracePt t="68016" x="5707063" y="4681538"/>
          <p14:tracePt t="68017" x="5729288" y="4681538"/>
          <p14:tracePt t="68018" x="5762625" y="4681538"/>
          <p14:tracePt t="68019" x="5786438" y="4681538"/>
          <p14:tracePt t="68020" x="5808663" y="4681538"/>
          <p14:tracePt t="68021" x="5842000" y="4681538"/>
          <p14:tracePt t="68022" x="5875338" y="4681538"/>
          <p14:tracePt t="68023" x="5899150" y="4681538"/>
          <p14:tracePt t="68023" x="5921375" y="4681538"/>
          <p14:tracePt t="68025" x="5954713" y="4681538"/>
          <p14:tracePt t="68027" x="6011863" y="4681538"/>
          <p14:tracePt t="68028" x="6034088" y="4681538"/>
          <p14:tracePt t="68029" x="6056313" y="4681538"/>
          <p14:tracePt t="68030" x="6078538" y="4681538"/>
          <p14:tracePt t="68031" x="6124575" y="4670425"/>
          <p14:tracePt t="68031" x="6135688" y="4670425"/>
          <p14:tracePt t="68033" x="6169025" y="4657725"/>
          <p14:tracePt t="68034" x="6191250" y="4646613"/>
          <p14:tracePt t="68035" x="6202363" y="4646613"/>
          <p14:tracePt t="68036" x="6248400" y="4635500"/>
          <p14:tracePt t="68037" x="6259513" y="4624388"/>
          <p14:tracePt t="68038" x="6292850" y="4613275"/>
          <p14:tracePt t="68039" x="6303963" y="4613275"/>
          <p14:tracePt t="68040" x="6338888" y="4602163"/>
          <p14:tracePt t="68041" x="6361113" y="4579938"/>
          <p14:tracePt t="68042" x="6383338" y="4579938"/>
          <p14:tracePt t="68043" x="6405563" y="4557713"/>
          <p14:tracePt t="68045" x="6451600" y="4533900"/>
          <p14:tracePt t="68046" x="6473825" y="4522788"/>
          <p14:tracePt t="68047" x="6496050" y="4478338"/>
          <p14:tracePt t="68048" x="6518275" y="4478338"/>
          <p14:tracePt t="68048" x="6542088" y="4456113"/>
          <p14:tracePt t="68050" x="6564313" y="4443413"/>
          <p14:tracePt t="68051" x="6586538" y="4432300"/>
          <p14:tracePt t="68052" x="6597650" y="4410075"/>
          <p14:tracePt t="68053" x="6643688" y="4387850"/>
          <p14:tracePt t="68054" x="6665913" y="4365625"/>
          <p14:tracePt t="68055" x="6677025" y="4343400"/>
          <p14:tracePt t="68056" x="6710363" y="4308475"/>
          <p14:tracePt t="68057" x="6721475" y="4286250"/>
          <p14:tracePt t="68058" x="6745288" y="4264025"/>
          <p14:tracePt t="68059" x="6767513" y="4241800"/>
          <p14:tracePt t="68060" x="6800850" y="4217988"/>
          <p14:tracePt t="68061" x="6823075" y="4184650"/>
          <p14:tracePt t="68062" x="6834188" y="4162425"/>
          <p14:tracePt t="68064" x="6869113" y="4105275"/>
          <p14:tracePt t="68065" x="6891338" y="4071938"/>
          <p14:tracePt t="68066" x="6913563" y="4049713"/>
          <p14:tracePt t="68067" x="6946900" y="4014788"/>
          <p14:tracePt t="68068" x="6970713" y="3970338"/>
          <p14:tracePt t="68069" x="6981825" y="3937000"/>
          <p14:tracePt t="68069" x="7004050" y="3902075"/>
          <p14:tracePt t="68072" x="7037388" y="3835400"/>
          <p14:tracePt t="68073" x="7059613" y="3800475"/>
          <p14:tracePt t="68074" x="7083425" y="3744913"/>
          <p14:tracePt t="68075" x="7083425" y="3722688"/>
          <p14:tracePt t="68076" x="7127875" y="3665538"/>
          <p14:tracePt t="68077" x="7127875" y="3632200"/>
          <p14:tracePt t="68078" x="7150100" y="3598863"/>
          <p14:tracePt t="68079" x="7161213" y="3552825"/>
          <p14:tracePt t="68080" x="7172325" y="3508375"/>
          <p14:tracePt t="68081" x="7185025" y="3462338"/>
          <p14:tracePt t="68082" x="7207250" y="3395663"/>
          <p14:tracePt t="68083" x="7218363" y="3349625"/>
          <p14:tracePt t="68084" x="7229475" y="3305175"/>
          <p14:tracePt t="68085" x="7240588" y="3271838"/>
          <p14:tracePt t="68086" x="7251700" y="3203575"/>
          <p14:tracePt t="68087" x="7262813" y="3170238"/>
          <p14:tracePt t="68088" x="7286625" y="3090863"/>
          <p14:tracePt t="68089" x="7286625" y="3022600"/>
          <p14:tracePt t="68090" x="7297738" y="3000375"/>
          <p14:tracePt t="68091" x="7297738" y="2921000"/>
          <p14:tracePt t="68092" x="7308850" y="2876550"/>
          <p14:tracePt t="68093" x="7308850" y="2808288"/>
          <p14:tracePt t="68094" x="7319963" y="2774950"/>
          <p14:tracePt t="68096" x="7331075" y="2640013"/>
          <p14:tracePt t="68097" x="7331075" y="2582863"/>
          <p14:tracePt t="68098" x="7331075" y="2538413"/>
          <p14:tracePt t="68099" x="7331075" y="2470150"/>
          <p14:tracePt t="68100" x="7342188" y="2414588"/>
          <p14:tracePt t="68101" x="7342188" y="2346325"/>
          <p14:tracePt t="68101" x="7342188" y="2278063"/>
          <p14:tracePt t="68103" x="7364413" y="2200275"/>
          <p14:tracePt t="68104" x="7364413" y="2154238"/>
          <p14:tracePt t="68105" x="7364413" y="2098675"/>
          <p14:tracePt t="68106" x="7364413" y="2019300"/>
          <p14:tracePt t="68107" x="7364413" y="1973263"/>
          <p14:tracePt t="68108" x="7364413" y="1906588"/>
          <p14:tracePt t="68109" x="7364413" y="1838325"/>
          <p14:tracePt t="68110" x="7364413" y="1771650"/>
          <p14:tracePt t="68111" x="7364413" y="1714500"/>
          <p14:tracePt t="68112" x="7364413" y="1646238"/>
          <p14:tracePt t="68113" x="7364413" y="1601788"/>
          <p14:tracePt t="68114" x="7364413" y="1533525"/>
          <p14:tracePt t="68115" x="7364413" y="1489075"/>
          <p14:tracePt t="68116" x="7353300" y="1409700"/>
          <p14:tracePt t="68117" x="7353300" y="1365250"/>
          <p14:tracePt t="68118" x="7353300" y="1308100"/>
          <p14:tracePt t="68119" x="7353300" y="1241425"/>
          <p14:tracePt t="68119" x="7353300" y="1173163"/>
          <p14:tracePt t="68121" x="7353300" y="1139825"/>
          <p14:tracePt t="68122" x="7353300" y="1049338"/>
          <p14:tracePt t="68123" x="7353300" y="1014413"/>
          <p14:tracePt t="68124" x="7353300" y="947738"/>
          <p14:tracePt t="68124" x="7353300" y="879475"/>
          <p14:tracePt t="68126" x="7353300" y="835025"/>
          <p14:tracePt t="68127" x="7353300" y="777875"/>
          <p14:tracePt t="68128" x="7342188" y="722313"/>
          <p14:tracePt t="68129" x="7342188" y="654050"/>
          <p14:tracePt t="68130" x="7342188" y="585788"/>
          <p14:tracePt t="68131" x="7342188" y="552450"/>
          <p14:tracePt t="68132" x="7342188" y="485775"/>
          <p14:tracePt t="68132" x="7342188" y="428625"/>
          <p14:tracePt t="68134" x="7342188" y="384175"/>
          <p14:tracePt t="68135" x="7342188" y="327025"/>
          <p14:tracePt t="68135" x="7342188" y="258763"/>
          <p14:tracePt t="68137" x="7342188" y="214313"/>
          <p14:tracePt t="68139" x="7353300" y="112713"/>
          <p14:tracePt t="68139" x="7375525" y="5715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A8ADE2-1A81-F19A-4EA2-DB4F7000E30B}"/>
              </a:ext>
            </a:extLst>
          </p:cNvPr>
          <p:cNvSpPr txBox="1"/>
          <p:nvPr/>
        </p:nvSpPr>
        <p:spPr>
          <a:xfrm>
            <a:off x="284922" y="1179442"/>
            <a:ext cx="5950226" cy="584775"/>
          </a:xfrm>
          <a:prstGeom prst="rect">
            <a:avLst/>
          </a:prstGeom>
          <a:noFill/>
        </p:spPr>
        <p:txBody>
          <a:bodyPr wrap="square" rtlCol="0">
            <a:spAutoFit/>
          </a:bodyPr>
          <a:lstStyle/>
          <a:p>
            <a:r>
              <a:rPr lang="en-US" sz="3200" cap="all" spc="530" dirty="0">
                <a:latin typeface="+mj-lt"/>
                <a:ea typeface="+mj-ea"/>
                <a:cs typeface="+mj-cs"/>
              </a:rPr>
              <a:t>Data Pre-processing</a:t>
            </a:r>
            <a:endParaRPr lang="en-GB" sz="4000" cap="all" spc="530" dirty="0">
              <a:latin typeface="+mj-lt"/>
              <a:ea typeface="+mj-ea"/>
              <a:cs typeface="+mj-cs"/>
            </a:endParaRPr>
          </a:p>
        </p:txBody>
      </p:sp>
      <p:sp>
        <p:nvSpPr>
          <p:cNvPr id="3" name="TextBox 2">
            <a:extLst>
              <a:ext uri="{FF2B5EF4-FFF2-40B4-BE49-F238E27FC236}">
                <a16:creationId xmlns:a16="http://schemas.microsoft.com/office/drawing/2014/main" id="{ADF73EFF-50B4-B004-5239-2D270BF82BA1}"/>
              </a:ext>
            </a:extLst>
          </p:cNvPr>
          <p:cNvSpPr txBox="1"/>
          <p:nvPr/>
        </p:nvSpPr>
        <p:spPr>
          <a:xfrm>
            <a:off x="284922" y="1875182"/>
            <a:ext cx="4982818"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chemeClr val="tx1">
                    <a:lumMod val="65000"/>
                    <a:lumOff val="35000"/>
                  </a:schemeClr>
                </a:solidFill>
              </a:rPr>
              <a:t>Tiling</a:t>
            </a:r>
          </a:p>
          <a:p>
            <a:pPr marL="285750" indent="-285750">
              <a:buFont typeface="Arial" panose="020B0604020202020204" pitchFamily="34" charset="0"/>
              <a:buChar char="•"/>
            </a:pPr>
            <a:r>
              <a:rPr lang="en-US" sz="2800" dirty="0">
                <a:solidFill>
                  <a:schemeClr val="tx1">
                    <a:lumMod val="65000"/>
                    <a:lumOff val="35000"/>
                  </a:schemeClr>
                </a:solidFill>
              </a:rPr>
              <a:t>Filtering background tiles</a:t>
            </a:r>
          </a:p>
          <a:p>
            <a:pPr marL="285750" indent="-285750">
              <a:buFont typeface="Arial" panose="020B0604020202020204" pitchFamily="34" charset="0"/>
              <a:buChar char="•"/>
            </a:pPr>
            <a:r>
              <a:rPr lang="en-US" sz="2800" dirty="0" err="1"/>
              <a:t>Macenko</a:t>
            </a:r>
            <a:r>
              <a:rPr lang="en-US" sz="2800" dirty="0"/>
              <a:t> normalization</a:t>
            </a:r>
          </a:p>
          <a:p>
            <a:pPr marL="285750" indent="-285750">
              <a:buFont typeface="Arial" panose="020B0604020202020204" pitchFamily="34" charset="0"/>
              <a:buChar char="•"/>
            </a:pPr>
            <a:r>
              <a:rPr lang="en-US" sz="2800" dirty="0">
                <a:solidFill>
                  <a:schemeClr val="tx1">
                    <a:lumMod val="65000"/>
                    <a:lumOff val="35000"/>
                  </a:schemeClr>
                </a:solidFill>
              </a:rPr>
              <a:t>Augmentation</a:t>
            </a:r>
          </a:p>
          <a:p>
            <a:pPr marL="285750" indent="-285750">
              <a:buFont typeface="Arial" panose="020B0604020202020204" pitchFamily="34" charset="0"/>
              <a:buChar char="•"/>
            </a:pPr>
            <a:endParaRPr lang="en-GB" sz="2800" dirty="0"/>
          </a:p>
        </p:txBody>
      </p:sp>
      <p:pic>
        <p:nvPicPr>
          <p:cNvPr id="5" name="Picture 4" descr="A picture containing close, giraffe&#10;&#10;Description automatically generated">
            <a:extLst>
              <a:ext uri="{FF2B5EF4-FFF2-40B4-BE49-F238E27FC236}">
                <a16:creationId xmlns:a16="http://schemas.microsoft.com/office/drawing/2014/main" id="{B0561BE9-4C6E-DD95-EDBF-4793918DF9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140495" y="1967008"/>
            <a:ext cx="1750488" cy="1750488"/>
          </a:xfrm>
          <a:prstGeom prst="rect">
            <a:avLst/>
          </a:prstGeom>
        </p:spPr>
      </p:pic>
      <p:pic>
        <p:nvPicPr>
          <p:cNvPr id="7" name="Picture 6" descr="A picture containing fabric, giraffe&#10;&#10;Description automatically generated">
            <a:extLst>
              <a:ext uri="{FF2B5EF4-FFF2-40B4-BE49-F238E27FC236}">
                <a16:creationId xmlns:a16="http://schemas.microsoft.com/office/drawing/2014/main" id="{1B044143-B340-A96D-4ABA-C856A54034B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56589" y="3830548"/>
            <a:ext cx="1750489" cy="1750489"/>
          </a:xfrm>
          <a:prstGeom prst="rect">
            <a:avLst/>
          </a:prstGeom>
        </p:spPr>
      </p:pic>
      <p:pic>
        <p:nvPicPr>
          <p:cNvPr id="9" name="Picture 8" descr="A picture containing outdoor, group, people, close&#10;&#10;Description automatically generated">
            <a:extLst>
              <a:ext uri="{FF2B5EF4-FFF2-40B4-BE49-F238E27FC236}">
                <a16:creationId xmlns:a16="http://schemas.microsoft.com/office/drawing/2014/main" id="{21EFD51B-6E4E-2D4C-3B02-9AEB0ED32A2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82517" y="1950181"/>
            <a:ext cx="1750488" cy="1750488"/>
          </a:xfrm>
          <a:prstGeom prst="rect">
            <a:avLst/>
          </a:prstGeom>
        </p:spPr>
      </p:pic>
      <p:pic>
        <p:nvPicPr>
          <p:cNvPr id="11" name="Picture 10" descr="A picture containing people, outdoor, group, close&#10;&#10;Description automatically generated">
            <a:extLst>
              <a:ext uri="{FF2B5EF4-FFF2-40B4-BE49-F238E27FC236}">
                <a16:creationId xmlns:a16="http://schemas.microsoft.com/office/drawing/2014/main" id="{13DE9E7B-5843-B94B-2B4E-1C1A42621CD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84763" y="3821901"/>
            <a:ext cx="1750488" cy="1750488"/>
          </a:xfrm>
          <a:prstGeom prst="rect">
            <a:avLst/>
          </a:prstGeom>
        </p:spPr>
      </p:pic>
      <p:pic>
        <p:nvPicPr>
          <p:cNvPr id="13" name="Picture 12" descr="A picture containing fabric&#10;&#10;Description automatically generated">
            <a:extLst>
              <a:ext uri="{FF2B5EF4-FFF2-40B4-BE49-F238E27FC236}">
                <a16:creationId xmlns:a16="http://schemas.microsoft.com/office/drawing/2014/main" id="{4997C6F9-4FCD-E9EF-0818-76E7031844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424539" y="1950181"/>
            <a:ext cx="1750488" cy="1750488"/>
          </a:xfrm>
          <a:prstGeom prst="rect">
            <a:avLst/>
          </a:prstGeom>
        </p:spPr>
      </p:pic>
      <p:pic>
        <p:nvPicPr>
          <p:cNvPr id="15" name="Picture 14" descr="A picture containing giraffe, cowrie, leopard, big cat&#10;&#10;Description automatically generated">
            <a:extLst>
              <a:ext uri="{FF2B5EF4-FFF2-40B4-BE49-F238E27FC236}">
                <a16:creationId xmlns:a16="http://schemas.microsoft.com/office/drawing/2014/main" id="{55947AAF-E907-E1D7-353D-CB0F64E119D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415891" y="3821902"/>
            <a:ext cx="1759136" cy="1759136"/>
          </a:xfrm>
          <a:prstGeom prst="rect">
            <a:avLst/>
          </a:prstGeom>
        </p:spPr>
      </p:pic>
      <p:sp>
        <p:nvSpPr>
          <p:cNvPr id="16" name="TextBox 15">
            <a:extLst>
              <a:ext uri="{FF2B5EF4-FFF2-40B4-BE49-F238E27FC236}">
                <a16:creationId xmlns:a16="http://schemas.microsoft.com/office/drawing/2014/main" id="{E729A1DC-2E6E-A52A-721C-60D1D65436B7}"/>
              </a:ext>
            </a:extLst>
          </p:cNvPr>
          <p:cNvSpPr txBox="1"/>
          <p:nvPr/>
        </p:nvSpPr>
        <p:spPr>
          <a:xfrm rot="16200000">
            <a:off x="5274965" y="2666087"/>
            <a:ext cx="1920365" cy="338554"/>
          </a:xfrm>
          <a:prstGeom prst="rect">
            <a:avLst/>
          </a:prstGeom>
          <a:noFill/>
        </p:spPr>
        <p:txBody>
          <a:bodyPr wrap="square" rtlCol="0">
            <a:spAutoFit/>
          </a:bodyPr>
          <a:lstStyle/>
          <a:p>
            <a:r>
              <a:rPr lang="en-US" sz="1600" dirty="0"/>
              <a:t>Un-normalized tiles</a:t>
            </a:r>
            <a:endParaRPr lang="en-GB" sz="1600" dirty="0"/>
          </a:p>
        </p:txBody>
      </p:sp>
      <p:sp>
        <p:nvSpPr>
          <p:cNvPr id="17" name="TextBox 16">
            <a:extLst>
              <a:ext uri="{FF2B5EF4-FFF2-40B4-BE49-F238E27FC236}">
                <a16:creationId xmlns:a16="http://schemas.microsoft.com/office/drawing/2014/main" id="{176DB024-3AFF-81D9-01A7-42CF6C1203BF}"/>
              </a:ext>
            </a:extLst>
          </p:cNvPr>
          <p:cNvSpPr txBox="1"/>
          <p:nvPr/>
        </p:nvSpPr>
        <p:spPr>
          <a:xfrm rot="16200000">
            <a:off x="5292009" y="4400434"/>
            <a:ext cx="1741841" cy="584775"/>
          </a:xfrm>
          <a:prstGeom prst="rect">
            <a:avLst/>
          </a:prstGeom>
          <a:noFill/>
        </p:spPr>
        <p:txBody>
          <a:bodyPr wrap="square" rtlCol="0">
            <a:spAutoFit/>
          </a:bodyPr>
          <a:lstStyle/>
          <a:p>
            <a:r>
              <a:rPr lang="en-US" sz="1600" dirty="0" err="1"/>
              <a:t>Macenko</a:t>
            </a:r>
            <a:r>
              <a:rPr lang="en-US" sz="1600" dirty="0"/>
              <a:t> normalized tiles</a:t>
            </a:r>
            <a:endParaRPr lang="en-GB" sz="1600" dirty="0"/>
          </a:p>
        </p:txBody>
      </p:sp>
      <p:pic>
        <p:nvPicPr>
          <p:cNvPr id="77" name="Audio 76">
            <a:hlinkClick r:id="" action="ppaction://media"/>
            <a:extLst>
              <a:ext uri="{FF2B5EF4-FFF2-40B4-BE49-F238E27FC236}">
                <a16:creationId xmlns:a16="http://schemas.microsoft.com/office/drawing/2014/main" id="{ADB47F10-DA9F-66AE-50E9-670F6BA5E3B4}"/>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91794439"/>
      </p:ext>
    </p:extLst>
  </p:cSld>
  <p:clrMapOvr>
    <a:masterClrMapping/>
  </p:clrMapOvr>
  <mc:AlternateContent xmlns:mc="http://schemas.openxmlformats.org/markup-compatibility/2006" xmlns:p14="http://schemas.microsoft.com/office/powerpoint/2010/main">
    <mc:Choice Requires="p14">
      <p:transition spd="slow" p14:dur="2000" advTm="53865"/>
    </mc:Choice>
    <mc:Fallback xmlns="">
      <p:transition spd="slow" advTm="538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7"/>
                </p:tgtEl>
              </p:cMediaNode>
            </p:audio>
          </p:childTnLst>
        </p:cTn>
      </p:par>
    </p:tnLst>
  </p:timing>
  <p:extLst>
    <p:ext uri="{3A86A75C-4F4B-4683-9AE1-C65F6400EC91}">
      <p14:laserTraceLst xmlns:p14="http://schemas.microsoft.com/office/powerpoint/2010/main">
        <p14:tracePtLst>
          <p14:tracePt t="9757" x="3157538" y="6778625"/>
          <p14:tracePt t="9758" x="3168650" y="6745288"/>
          <p14:tracePt t="9759" x="3179763" y="6711950"/>
          <p14:tracePt t="9760" x="3203575" y="6688138"/>
          <p14:tracePt t="9761" x="3203575" y="6643688"/>
          <p14:tracePt t="9762" x="3225800" y="6621463"/>
          <p14:tracePt t="9763" x="3236913" y="6575425"/>
          <p14:tracePt t="9764" x="3259138" y="6530975"/>
          <p14:tracePt t="9765" x="3270250" y="6497638"/>
          <p14:tracePt t="9766" x="3281363" y="6462713"/>
          <p14:tracePt t="9767" x="3305175" y="6440488"/>
          <p14:tracePt t="9767" x="3305175" y="6384925"/>
          <p14:tracePt t="9769" x="3316288" y="6350000"/>
          <p14:tracePt t="9770" x="3327400" y="6316663"/>
          <p14:tracePt t="9772" x="3338513" y="6237288"/>
          <p14:tracePt t="9773" x="3349625" y="6203950"/>
          <p14:tracePt t="9774" x="3360738" y="6157913"/>
          <p14:tracePt t="9775" x="3371850" y="6124575"/>
          <p14:tracePt t="9776" x="3394075" y="6091238"/>
          <p14:tracePt t="9777" x="3394075" y="6057900"/>
          <p14:tracePt t="9778" x="3394075" y="6011863"/>
          <p14:tracePt t="9779" x="3394075" y="5978525"/>
          <p14:tracePt t="9797" x="3429000" y="5402263"/>
          <p14:tracePt t="9798" x="3429000" y="5357813"/>
          <p14:tracePt t="9799" x="3429000" y="5324475"/>
          <p14:tracePt t="9800" x="3429000" y="5313363"/>
          <p14:tracePt t="9801" x="3417888" y="5278438"/>
          <p14:tracePt t="9802" x="3417888" y="5245100"/>
          <p14:tracePt t="9803" x="3417888" y="5222875"/>
          <p14:tracePt t="9803" x="3406775" y="5187950"/>
          <p14:tracePt t="9805" x="3406775" y="5165725"/>
          <p14:tracePt t="9806" x="3406775" y="5143500"/>
          <p14:tracePt t="9807" x="3406775" y="5110163"/>
          <p14:tracePt t="9807" x="3394075" y="5086350"/>
          <p14:tracePt t="9809" x="3394075" y="5064125"/>
          <p14:tracePt t="9810" x="3394075" y="5041900"/>
          <p14:tracePt t="9810" x="3382963" y="5008563"/>
          <p14:tracePt t="9812" x="3382963" y="4973638"/>
          <p14:tracePt t="9813" x="3371850" y="4940300"/>
          <p14:tracePt t="9814" x="3371850" y="4929188"/>
          <p14:tracePt t="9815" x="3371850" y="4884738"/>
          <p14:tracePt t="9816" x="3371850" y="4860925"/>
          <p14:tracePt t="9818" x="3371850" y="4827588"/>
          <p14:tracePt t="9819" x="3349625" y="4783138"/>
          <p14:tracePt t="9819" x="3349625" y="4772025"/>
          <p14:tracePt t="9821" x="3349625" y="4748213"/>
          <p14:tracePt t="9822" x="3349625" y="4737100"/>
          <p14:tracePt t="9823" x="3349625" y="4703763"/>
          <p14:tracePt t="9824" x="3349625" y="4692650"/>
          <p14:tracePt t="9824" x="3349625" y="4657725"/>
          <p14:tracePt t="9826" x="3349625" y="4624388"/>
          <p14:tracePt t="9827" x="3349625" y="4613275"/>
          <p14:tracePt t="9828" x="3349625" y="4591050"/>
          <p14:tracePt t="9829" x="3338513" y="4557713"/>
          <p14:tracePt t="9830" x="3338513" y="4533900"/>
          <p14:tracePt t="9831" x="3338513" y="4522788"/>
          <p14:tracePt t="9832" x="3338513" y="4489450"/>
          <p14:tracePt t="9832" x="3338513" y="4467225"/>
          <p14:tracePt t="9834" x="3338513" y="4432300"/>
          <p14:tracePt t="9836" x="3327400" y="4410075"/>
          <p14:tracePt t="9837" x="3327400" y="4387850"/>
          <p14:tracePt t="9838" x="3327400" y="4365625"/>
          <p14:tracePt t="9839" x="3305175" y="4343400"/>
          <p14:tracePt t="9839" x="3305175" y="4297363"/>
          <p14:tracePt t="9841" x="3294063" y="4275138"/>
          <p14:tracePt t="9842" x="3294063" y="4264025"/>
          <p14:tracePt t="9843" x="3294063" y="4241800"/>
          <p14:tracePt t="9844" x="3281363" y="4217988"/>
          <p14:tracePt t="9845" x="3281363" y="4195763"/>
          <p14:tracePt t="9846" x="3281363" y="4173538"/>
          <p14:tracePt t="9847" x="3270250" y="4151313"/>
          <p14:tracePt t="9848" x="3270250" y="4140200"/>
          <p14:tracePt t="9849" x="3270250" y="4116388"/>
          <p14:tracePt t="9850" x="3270250" y="4083050"/>
          <p14:tracePt t="9851" x="3259138" y="4060825"/>
          <p14:tracePt t="9852" x="3259138" y="4038600"/>
          <p14:tracePt t="9853" x="3248025" y="4014788"/>
          <p14:tracePt t="9854" x="3248025" y="3992563"/>
          <p14:tracePt t="9855" x="3236913" y="3970338"/>
          <p14:tracePt t="9855" x="3236913" y="3948113"/>
          <p14:tracePt t="9857" x="3225800" y="3937000"/>
          <p14:tracePt t="9858" x="3225800" y="3902075"/>
          <p14:tracePt t="9859" x="3225800" y="3890963"/>
          <p14:tracePt t="9860" x="3225800" y="3868738"/>
          <p14:tracePt t="9861" x="3214688" y="3846513"/>
          <p14:tracePt t="9863" x="3203575" y="3789363"/>
          <p14:tracePt t="9865" x="3192463" y="3756025"/>
          <p14:tracePt t="9866" x="3179763" y="3744913"/>
          <p14:tracePt t="9867" x="3179763" y="3722688"/>
          <p14:tracePt t="9867" x="3168650" y="3700463"/>
          <p14:tracePt t="9868" x="3168650" y="3676650"/>
          <p14:tracePt t="9870" x="3157538" y="3654425"/>
          <p14:tracePt t="9872" x="3146425" y="3621088"/>
          <p14:tracePt t="9873" x="3135313" y="3598863"/>
          <p14:tracePt t="9874" x="3124200" y="3575050"/>
          <p14:tracePt t="9875" x="3124200" y="3552825"/>
          <p14:tracePt t="9876" x="3113088" y="3530600"/>
          <p14:tracePt t="9877" x="3113088" y="3519488"/>
          <p14:tracePt t="9878" x="3101975" y="3497263"/>
          <p14:tracePt t="9879" x="3090863" y="3473450"/>
          <p14:tracePt t="9880" x="3090863" y="3451225"/>
          <p14:tracePt t="9881" x="3079750" y="3440113"/>
          <p14:tracePt t="9882" x="3067050" y="3429000"/>
          <p14:tracePt t="9883" x="3067050" y="3406775"/>
          <p14:tracePt t="9883" x="3055938" y="3395663"/>
          <p14:tracePt t="9884" x="3055938" y="3384550"/>
          <p14:tracePt t="9886" x="3044825" y="3360738"/>
          <p14:tracePt t="9887" x="3044825" y="3349625"/>
          <p14:tracePt t="9888" x="3033713" y="3327400"/>
          <p14:tracePt t="9889" x="3022600" y="3316288"/>
          <p14:tracePt t="9891" x="3022600" y="3294063"/>
          <p14:tracePt t="9892" x="3011488" y="3282950"/>
          <p14:tracePt t="9892" x="3000375" y="3271838"/>
          <p14:tracePt t="9894" x="3000375" y="3259138"/>
          <p14:tracePt t="9895" x="2989263" y="3248025"/>
          <p14:tracePt t="9896" x="2989263" y="3225800"/>
          <p14:tracePt t="9897" x="2978150" y="3225800"/>
          <p14:tracePt t="9898" x="2965450" y="3214688"/>
          <p14:tracePt t="9899" x="2954338" y="3214688"/>
          <p14:tracePt t="9900" x="2954338" y="3203575"/>
          <p14:tracePt t="9901" x="2943225" y="3181350"/>
          <p14:tracePt t="9903" x="2932113" y="3170238"/>
          <p14:tracePt t="9905" x="2921000" y="3146425"/>
          <p14:tracePt t="9907" x="2898775" y="3146425"/>
          <p14:tracePt t="9908" x="2898775" y="3135313"/>
          <p14:tracePt t="9909" x="2887663" y="3135313"/>
          <p14:tracePt t="9911" x="2876550" y="3124200"/>
          <p14:tracePt t="9913" x="2865438" y="3113088"/>
          <p14:tracePt t="9916" x="2865438" y="3101975"/>
          <p14:tracePt t="9917" x="2852738" y="3101975"/>
          <p14:tracePt t="9921" x="2852738" y="3090863"/>
          <p14:tracePt t="9923" x="2841625" y="3090863"/>
          <p14:tracePt t="9926" x="2830513" y="3090863"/>
          <p14:tracePt t="10100" x="2819400" y="3090863"/>
          <p14:tracePt t="10103" x="2808288" y="3090863"/>
          <p14:tracePt t="10105" x="2808288" y="3101975"/>
          <p14:tracePt t="10107" x="2797175" y="3101975"/>
          <p14:tracePt t="10108" x="2786063" y="3113088"/>
          <p14:tracePt t="10109" x="2774950" y="3113088"/>
          <p14:tracePt t="10110" x="2774950" y="3124200"/>
          <p14:tracePt t="10111" x="2763838" y="3124200"/>
          <p14:tracePt t="10113" x="2752725" y="3124200"/>
          <p14:tracePt t="10114" x="2740025" y="3124200"/>
          <p14:tracePt t="10117" x="2717800" y="3135313"/>
          <p14:tracePt t="10119" x="2717800" y="3146425"/>
          <p14:tracePt t="10120" x="2706688" y="3146425"/>
          <p14:tracePt t="10121" x="2695575" y="3146425"/>
          <p14:tracePt t="10123" x="2684463" y="3146425"/>
          <p14:tracePt t="10125" x="2673350" y="3157538"/>
          <p14:tracePt t="10127" x="2662238" y="3157538"/>
          <p14:tracePt t="10130" x="2651125" y="3170238"/>
          <p14:tracePt t="10132" x="2638425" y="3181350"/>
          <p14:tracePt t="10134" x="2627313" y="3181350"/>
          <p14:tracePt t="10137" x="2616200" y="3181350"/>
          <p14:tracePt t="10137" x="2605088" y="3181350"/>
          <p14:tracePt t="10140" x="2593975" y="3181350"/>
          <p14:tracePt t="10143" x="2593975" y="3192463"/>
          <p14:tracePt t="10146" x="2582863" y="3192463"/>
          <p14:tracePt t="10147" x="2582863" y="3203575"/>
          <p14:tracePt t="10150" x="2571750" y="3203575"/>
          <p14:tracePt t="10152" x="2560638" y="3203575"/>
          <p14:tracePt t="10155" x="2549525" y="3203575"/>
          <p14:tracePt t="10156" x="2538413" y="3203575"/>
          <p14:tracePt t="10157" x="2525713" y="3203575"/>
          <p14:tracePt t="10163" x="2514600" y="3203575"/>
          <p14:tracePt t="10166" x="2503488" y="3203575"/>
          <p14:tracePt t="10168" x="2492375" y="3214688"/>
          <p14:tracePt t="10169" x="2481263" y="3214688"/>
          <p14:tracePt t="10172" x="2470150" y="3214688"/>
          <p14:tracePt t="10176" x="2459038" y="3225800"/>
          <p14:tracePt t="10183" x="2447925" y="3225800"/>
          <p14:tracePt t="10189" x="2436813" y="3236913"/>
          <p14:tracePt t="10193" x="2424113" y="3236913"/>
          <p14:tracePt t="10200" x="2413000" y="3236913"/>
          <p14:tracePt t="10205" x="2413000" y="3248025"/>
          <p14:tracePt t="10209" x="2401888" y="3248025"/>
          <p14:tracePt t="10214" x="2401888" y="3259138"/>
          <p14:tracePt t="10215" x="2390775" y="3259138"/>
          <p14:tracePt t="10415" x="2401888" y="3259138"/>
          <p14:tracePt t="10418" x="2413000" y="3259138"/>
          <p14:tracePt t="10420" x="2424113" y="3259138"/>
          <p14:tracePt t="10422" x="2436813" y="3259138"/>
          <p14:tracePt t="10423" x="2436813" y="3271838"/>
          <p14:tracePt t="10424" x="2447925" y="3271838"/>
          <p14:tracePt t="10427" x="2459038" y="3271838"/>
          <p14:tracePt t="10429" x="2470150" y="3271838"/>
          <p14:tracePt t="10431" x="2481263" y="3271838"/>
          <p14:tracePt t="10432" x="2492375" y="3282950"/>
          <p14:tracePt t="10434" x="2503488" y="3282950"/>
          <p14:tracePt t="10435" x="2514600" y="3282950"/>
          <p14:tracePt t="10439" x="2525713" y="3282950"/>
          <p14:tracePt t="10440" x="2538413" y="3282950"/>
          <p14:tracePt t="10441" x="2549525" y="3282950"/>
          <p14:tracePt t="10443" x="2560638" y="3282950"/>
          <p14:tracePt t="10444" x="2571750" y="3282950"/>
          <p14:tracePt t="10445" x="2582863" y="3294063"/>
          <p14:tracePt t="10447" x="2593975" y="3294063"/>
          <p14:tracePt t="10449" x="2605088" y="3294063"/>
          <p14:tracePt t="10451" x="2627313" y="3294063"/>
          <p14:tracePt t="10453" x="2638425" y="3305175"/>
          <p14:tracePt t="10454" x="2651125" y="3305175"/>
          <p14:tracePt t="10456" x="2662238" y="3305175"/>
          <p14:tracePt t="10458" x="2684463" y="3305175"/>
          <p14:tracePt t="10459" x="2695575" y="3305175"/>
          <p14:tracePt t="10460" x="2706688" y="3316288"/>
          <p14:tracePt t="10461" x="2717800" y="3316288"/>
          <p14:tracePt t="10462" x="2728913" y="3316288"/>
          <p14:tracePt t="10464" x="2740025" y="3327400"/>
          <p14:tracePt t="10466" x="2752725" y="3327400"/>
          <p14:tracePt t="10466" x="2763838" y="3327400"/>
          <p14:tracePt t="10468" x="2774950" y="3327400"/>
          <p14:tracePt t="10469" x="2786063" y="3327400"/>
          <p14:tracePt t="10469" x="2797175" y="3327400"/>
          <p14:tracePt t="10472" x="2808288" y="3327400"/>
          <p14:tracePt t="10473" x="2819400" y="3327400"/>
          <p14:tracePt t="10474" x="2830513" y="3327400"/>
          <p14:tracePt t="10474" x="2841625" y="3327400"/>
          <p14:tracePt t="10476" x="2852738" y="3327400"/>
          <p14:tracePt t="10477" x="2876550" y="3338513"/>
          <p14:tracePt t="10479" x="2887663" y="3338513"/>
          <p14:tracePt t="10480" x="2909888" y="3338513"/>
          <p14:tracePt t="10482" x="2932113" y="3349625"/>
          <p14:tracePt t="10484" x="2954338" y="3349625"/>
          <p14:tracePt t="10485" x="2965450" y="3349625"/>
          <p14:tracePt t="10485" x="2978150" y="3349625"/>
          <p14:tracePt t="10488" x="2989263" y="3349625"/>
          <p14:tracePt t="10489" x="3000375" y="3349625"/>
          <p14:tracePt t="10490" x="3011488" y="3349625"/>
          <p14:tracePt t="10491" x="3022600" y="3349625"/>
          <p14:tracePt t="10492" x="3033713" y="3360738"/>
          <p14:tracePt t="10493" x="3055938" y="3360738"/>
          <p14:tracePt t="10494" x="3067050" y="3360738"/>
          <p14:tracePt t="10495" x="3067050" y="3371850"/>
          <p14:tracePt t="10496" x="3079750" y="3371850"/>
          <p14:tracePt t="10497" x="3090863" y="3371850"/>
          <p14:tracePt t="10498" x="3113088" y="3371850"/>
          <p14:tracePt t="10499" x="3124200" y="3371850"/>
          <p14:tracePt t="10500" x="3135313" y="3384550"/>
          <p14:tracePt t="10502" x="3146425" y="3384550"/>
          <p14:tracePt t="10503" x="3157538" y="3384550"/>
          <p14:tracePt t="10505" x="3179763" y="3384550"/>
          <p14:tracePt t="10506" x="3192463" y="3384550"/>
          <p14:tracePt t="10507" x="3203575" y="3395663"/>
          <p14:tracePt t="10508" x="3214688" y="3395663"/>
          <p14:tracePt t="10510" x="3236913" y="3406775"/>
          <p14:tracePt t="10512" x="3248025" y="3406775"/>
          <p14:tracePt t="10513" x="3259138" y="3406775"/>
          <p14:tracePt t="10514" x="3270250" y="3406775"/>
          <p14:tracePt t="10515" x="3281363" y="3406775"/>
          <p14:tracePt t="10516" x="3294063" y="3406775"/>
          <p14:tracePt t="10517" x="3294063" y="3417888"/>
          <p14:tracePt t="10518" x="3305175" y="3417888"/>
          <p14:tracePt t="10519" x="3316288" y="3417888"/>
          <p14:tracePt t="10520" x="3327400" y="3417888"/>
          <p14:tracePt t="10522" x="3349625" y="3417888"/>
          <p14:tracePt t="10524" x="3360738" y="3417888"/>
          <p14:tracePt t="10526" x="3382963" y="3417888"/>
          <p14:tracePt t="10529" x="3394075" y="3417888"/>
          <p14:tracePt t="10530" x="3406775" y="3417888"/>
          <p14:tracePt t="10531" x="3406775" y="3429000"/>
          <p14:tracePt t="10532" x="3417888" y="3429000"/>
          <p14:tracePt t="10533" x="3429000" y="3429000"/>
          <p14:tracePt t="10534" x="3440113" y="3429000"/>
          <p14:tracePt t="10536" x="3451225" y="3429000"/>
          <p14:tracePt t="10538" x="3462338" y="3429000"/>
          <p14:tracePt t="10541" x="3473450" y="3429000"/>
          <p14:tracePt t="10543" x="3484563" y="3429000"/>
          <p14:tracePt t="10545" x="3495675" y="3429000"/>
          <p14:tracePt t="10546" x="3508375" y="3429000"/>
          <p14:tracePt t="10548" x="3519488" y="3440113"/>
          <p14:tracePt t="10551" x="3530600" y="3440113"/>
          <p14:tracePt t="10554" x="3541713" y="3440113"/>
          <p14:tracePt t="10555" x="3552825" y="3440113"/>
          <p14:tracePt t="10556" x="3563938" y="3440113"/>
          <p14:tracePt t="10560" x="3575050" y="3440113"/>
          <p14:tracePt t="10562" x="3586163" y="3440113"/>
          <p14:tracePt t="10567" x="3597275" y="3440113"/>
          <p14:tracePt t="10570" x="3608388" y="3440113"/>
          <p14:tracePt t="10572" x="3621088" y="3440113"/>
          <p14:tracePt t="10578" x="3632200" y="3440113"/>
          <p14:tracePt t="10580" x="3643313" y="3440113"/>
          <p14:tracePt t="10581" x="3654425" y="3440113"/>
          <p14:tracePt t="10590" x="3665538" y="3440113"/>
          <p14:tracePt t="10595" x="3676650" y="3440113"/>
          <p14:tracePt t="10599" x="3687763" y="3440113"/>
          <p14:tracePt t="10601" x="3698875" y="3440113"/>
          <p14:tracePt t="10603" x="3709988" y="3440113"/>
          <p14:tracePt t="10607" x="3721100" y="3440113"/>
          <p14:tracePt t="10611" x="3733800" y="3440113"/>
          <p14:tracePt t="10612" x="3733800" y="3429000"/>
          <p14:tracePt t="10614" x="3744913" y="3429000"/>
          <p14:tracePt t="10615" x="3756025" y="3429000"/>
          <p14:tracePt t="10618" x="3767138" y="3429000"/>
          <p14:tracePt t="10619" x="3778250" y="3429000"/>
          <p14:tracePt t="10624" x="3789363" y="3429000"/>
          <p14:tracePt t="10627" x="3800475" y="3429000"/>
          <p14:tracePt t="10628" x="3811588" y="3429000"/>
          <p14:tracePt t="10631" x="3822700" y="3429000"/>
          <p14:tracePt t="10632" x="3835400" y="3429000"/>
          <p14:tracePt t="10634" x="3846513" y="3429000"/>
          <p14:tracePt t="10638" x="3868738" y="3429000"/>
          <p14:tracePt t="10647" x="3913188" y="3417888"/>
          <p14:tracePt t="10648" x="3924300" y="3417888"/>
          <p14:tracePt t="10651" x="3935413" y="3417888"/>
          <p14:tracePt t="10653" x="3948113" y="3417888"/>
          <p14:tracePt t="10655" x="3959225" y="3417888"/>
          <p14:tracePt t="10656" x="3970338" y="3417888"/>
          <p14:tracePt t="10658" x="3981450" y="3417888"/>
          <p14:tracePt t="10661" x="3992563" y="3417888"/>
          <p14:tracePt t="10662" x="3992563" y="3406775"/>
          <p14:tracePt t="10663" x="4003675" y="3406775"/>
          <p14:tracePt t="10665" x="4014788" y="3406775"/>
          <p14:tracePt t="10667" x="4025900" y="3406775"/>
          <p14:tracePt t="10667" x="4037013" y="3406775"/>
          <p14:tracePt t="10670" x="4049713" y="3406775"/>
          <p14:tracePt t="10672" x="4049713" y="3395663"/>
          <p14:tracePt t="10674" x="4060825" y="3395663"/>
          <p14:tracePt t="10675" x="4071938" y="3395663"/>
          <p14:tracePt t="10677" x="4083050" y="3395663"/>
          <p14:tracePt t="10678" x="4094163" y="3395663"/>
          <p14:tracePt t="10679" x="4105275" y="3395663"/>
          <p14:tracePt t="10681" x="4116388" y="3395663"/>
          <p14:tracePt t="10683" x="4116388" y="3384550"/>
          <p14:tracePt t="10684" x="4127500" y="3384550"/>
          <p14:tracePt t="10686" x="4138613" y="3384550"/>
          <p14:tracePt t="10688" x="4149725" y="3384550"/>
          <p14:tracePt t="10691" x="4162425" y="3384550"/>
          <p14:tracePt t="10692" x="4173538" y="3384550"/>
          <p14:tracePt t="10693" x="4184650" y="3384550"/>
          <p14:tracePt t="10696" x="4195763" y="3384550"/>
          <p14:tracePt t="10698" x="4206875" y="3371850"/>
          <p14:tracePt t="10700" x="4217988" y="3371850"/>
          <p14:tracePt t="10701" x="4229100" y="3371850"/>
          <p14:tracePt t="10703" x="4240213" y="3371850"/>
          <p14:tracePt t="10705" x="4251325" y="3371850"/>
          <p14:tracePt t="10708" x="4264025" y="3371850"/>
          <p14:tracePt t="10711" x="4286250" y="3371850"/>
          <p14:tracePt t="10712" x="4286250" y="3360738"/>
          <p14:tracePt t="10713" x="4297363" y="3360738"/>
          <p14:tracePt t="10715" x="4308475" y="3360738"/>
          <p14:tracePt t="10717" x="4319588" y="3360738"/>
          <p14:tracePt t="10719" x="4319588" y="3349625"/>
          <p14:tracePt t="10720" x="4330700" y="3349625"/>
          <p14:tracePt t="10723" x="4341813" y="3349625"/>
          <p14:tracePt t="10725" x="4352925" y="3349625"/>
          <p14:tracePt t="10727" x="4364038" y="3349625"/>
          <p14:tracePt t="10729" x="4376738" y="3349625"/>
          <p14:tracePt t="10730" x="4387850" y="3349625"/>
          <p14:tracePt t="10731" x="4387850" y="3338513"/>
          <p14:tracePt t="10734" x="4398963" y="3338513"/>
          <p14:tracePt t="10737" x="4410075" y="3338513"/>
          <p14:tracePt t="10739" x="4421188" y="3338513"/>
          <p14:tracePt t="10740" x="4421188" y="3327400"/>
          <p14:tracePt t="10741" x="4432300" y="3327400"/>
          <p14:tracePt t="10744" x="4454525" y="3327400"/>
          <p14:tracePt t="10748" x="4465638" y="3316288"/>
          <p14:tracePt t="10751" x="4476750" y="3316288"/>
          <p14:tracePt t="10755" x="4489450" y="3316288"/>
          <p14:tracePt t="10757" x="4500563" y="3316288"/>
          <p14:tracePt t="10760" x="4511675" y="3316288"/>
          <p14:tracePt t="10764" x="4522788" y="3316288"/>
          <p14:tracePt t="10768" x="4533900" y="3316288"/>
          <p14:tracePt t="10780" x="4545013" y="3316288"/>
          <p14:tracePt t="10782" x="4545013" y="3305175"/>
          <p14:tracePt t="10783" x="4556125" y="3305175"/>
          <p14:tracePt t="10799" x="4567238" y="3305175"/>
          <p14:tracePt t="10817" x="4578350" y="3305175"/>
          <p14:tracePt t="10836" x="4591050" y="3305175"/>
          <p14:tracePt t="10853" x="4602163" y="3305175"/>
          <p14:tracePt t="10860" x="4613275" y="3305175"/>
          <p14:tracePt t="10866" x="4624388" y="3305175"/>
          <p14:tracePt t="10869" x="4635500" y="3305175"/>
          <p14:tracePt t="10874" x="4646613" y="3305175"/>
          <p14:tracePt t="10879" x="4657725" y="3305175"/>
          <p14:tracePt t="10886" x="4668838" y="3305175"/>
          <p14:tracePt t="10889" x="4668838" y="3294063"/>
          <p14:tracePt t="10891" x="4679950" y="3294063"/>
          <p14:tracePt t="10893" x="4691063" y="3294063"/>
          <p14:tracePt t="10898" x="4703763" y="3294063"/>
          <p14:tracePt t="10902" x="4714875" y="3294063"/>
          <p14:tracePt t="10908" x="4725988" y="3294063"/>
          <p14:tracePt t="10916" x="4737100" y="3294063"/>
          <p14:tracePt t="10923" x="4748213" y="3294063"/>
          <p14:tracePt t="10928" x="4759325" y="3294063"/>
          <p14:tracePt t="10933" x="4770438" y="3294063"/>
          <p14:tracePt t="10941" x="4781550" y="3294063"/>
          <p14:tracePt t="10949" x="4792663" y="3294063"/>
          <p14:tracePt t="11109" x="4792663" y="3282950"/>
          <p14:tracePt t="11112" x="4792663" y="3271838"/>
          <p14:tracePt t="11114" x="4792663" y="3259138"/>
          <p14:tracePt t="11116" x="4792663" y="3248025"/>
          <p14:tracePt t="11117" x="4792663" y="3236913"/>
          <p14:tracePt t="11119" x="4792663" y="3225800"/>
          <p14:tracePt t="11123" x="4792663" y="3214688"/>
          <p14:tracePt t="11124" x="4792663" y="3203575"/>
          <p14:tracePt t="11126" x="4792663" y="3192463"/>
          <p14:tracePt t="11130" x="4792663" y="3181350"/>
          <p14:tracePt t="11132" x="4792663" y="3170238"/>
          <p14:tracePt t="11135" x="4781550" y="3170238"/>
          <p14:tracePt t="11139" x="4781550" y="3157538"/>
          <p14:tracePt t="11141" x="4781550" y="3146425"/>
          <p14:tracePt t="11143" x="4781550" y="3135313"/>
          <p14:tracePt t="11146" x="4770438" y="3135313"/>
          <p14:tracePt t="11148" x="4770438" y="3124200"/>
          <p14:tracePt t="11152" x="4770438" y="3113088"/>
          <p14:tracePt t="11153" x="4759325" y="3113088"/>
          <p14:tracePt t="11156" x="4759325" y="3101975"/>
          <p14:tracePt t="11162" x="4748213" y="3101975"/>
          <p14:tracePt t="11164" x="4748213" y="3090863"/>
          <p14:tracePt t="11169" x="4748213" y="3079750"/>
          <p14:tracePt t="11178" x="4748213" y="3068638"/>
          <p14:tracePt t="11184" x="4737100" y="3057525"/>
          <p14:tracePt t="11191" x="4737100" y="3044825"/>
          <p14:tracePt t="11222" x="4737100" y="3033713"/>
          <p14:tracePt t="11225" x="4737100" y="3022600"/>
          <p14:tracePt t="11241" x="4725988" y="3022600"/>
          <p14:tracePt t="11246" x="4725988" y="3011488"/>
          <p14:tracePt t="11252" x="4725988" y="3000375"/>
          <p14:tracePt t="11257" x="4725988" y="2989263"/>
          <p14:tracePt t="11263" x="4725988" y="2978150"/>
          <p14:tracePt t="11276" x="4725988" y="2967038"/>
          <p14:tracePt t="11280" x="4714875" y="2967038"/>
          <p14:tracePt t="11283" x="4714875" y="2955925"/>
          <p14:tracePt t="11348" x="4714875" y="2943225"/>
          <p14:tracePt t="11354" x="4714875" y="2932113"/>
          <p14:tracePt t="11361" x="4714875" y="2921000"/>
          <p14:tracePt t="11365" x="4714875" y="2909888"/>
          <p14:tracePt t="11366" x="4703763" y="2909888"/>
          <p14:tracePt t="11373" x="4703763" y="2898775"/>
          <p14:tracePt t="11418" x="4703763" y="2887663"/>
          <p14:tracePt t="11426" x="4703763" y="2876550"/>
          <p14:tracePt t="11435" x="4703763" y="2865438"/>
          <p14:tracePt t="11450" x="4691063" y="2865438"/>
          <p14:tracePt t="11457" x="4691063" y="2854325"/>
          <p14:tracePt t="11563" x="4679950" y="2854325"/>
          <p14:tracePt t="11566" x="4668838" y="2854325"/>
          <p14:tracePt t="11569" x="4657725" y="2854325"/>
          <p14:tracePt t="11570" x="4646613" y="2854325"/>
          <p14:tracePt t="11571" x="4635500" y="2854325"/>
          <p14:tracePt t="11572" x="4624388" y="2854325"/>
          <p14:tracePt t="11573" x="4613275" y="2854325"/>
          <p14:tracePt t="11575" x="4602163" y="2854325"/>
          <p14:tracePt t="11576" x="4591050" y="2854325"/>
          <p14:tracePt t="11577" x="4578350" y="2854325"/>
          <p14:tracePt t="11578" x="4567238" y="2854325"/>
          <p14:tracePt t="11580" x="4533900" y="2854325"/>
          <p14:tracePt t="11581" x="4522788" y="2854325"/>
          <p14:tracePt t="11583" x="4500563" y="2854325"/>
          <p14:tracePt t="11584" x="4489450" y="2854325"/>
          <p14:tracePt t="11584" x="4465638" y="2854325"/>
          <p14:tracePt t="11586" x="4454525" y="2854325"/>
          <p14:tracePt t="11587" x="4443413" y="2854325"/>
          <p14:tracePt t="11589" x="4410075" y="2854325"/>
          <p14:tracePt t="11590" x="4387850" y="2854325"/>
          <p14:tracePt t="11591" x="4376738" y="2854325"/>
          <p14:tracePt t="11592" x="4352925" y="2843213"/>
          <p14:tracePt t="11593" x="4341813" y="2843213"/>
          <p14:tracePt t="11594" x="4319588" y="2843213"/>
          <p14:tracePt t="11595" x="4297363" y="2843213"/>
          <p14:tracePt t="11596" x="4275138" y="2830513"/>
          <p14:tracePt t="11598" x="4251325" y="2830513"/>
          <p14:tracePt t="11599" x="4229100" y="2819400"/>
          <p14:tracePt t="11600" x="4184650" y="2819400"/>
          <p14:tracePt t="11602" x="4162425" y="2819400"/>
          <p14:tracePt t="11602" x="4138613" y="2819400"/>
          <p14:tracePt t="11605" x="4116388" y="2808288"/>
          <p14:tracePt t="11606" x="4071938" y="2808288"/>
          <p14:tracePt t="11607" x="4049713" y="2808288"/>
          <p14:tracePt t="11608" x="4025900" y="2797175"/>
          <p14:tracePt t="11609" x="3992563" y="2797175"/>
          <p14:tracePt t="11610" x="3970338" y="2797175"/>
          <p14:tracePt t="11610" x="3948113" y="2786063"/>
          <p14:tracePt t="11611" x="3924300" y="2786063"/>
          <p14:tracePt t="11613" x="3902075" y="2786063"/>
          <p14:tracePt t="11614" x="3868738" y="2786063"/>
          <p14:tracePt t="11615" x="3857625" y="2774950"/>
          <p14:tracePt t="11616" x="3822700" y="2774950"/>
          <p14:tracePt t="11617" x="3800475" y="2763838"/>
          <p14:tracePt t="11618" x="3778250" y="2763838"/>
          <p14:tracePt t="11619" x="3744913" y="2763838"/>
          <p14:tracePt t="11620" x="3721100" y="2752725"/>
          <p14:tracePt t="11621" x="3687763" y="2752725"/>
          <p14:tracePt t="11622" x="3676650" y="2752725"/>
          <p14:tracePt t="11623" x="3643313" y="2741613"/>
          <p14:tracePt t="11624" x="3608388" y="2741613"/>
          <p14:tracePt t="11625" x="3597275" y="2741613"/>
          <p14:tracePt t="11626" x="3563938" y="2728913"/>
          <p14:tracePt t="11626" x="3530600" y="2728913"/>
          <p14:tracePt t="11627" x="3508375" y="2728913"/>
          <p14:tracePt t="11630" x="3462338" y="2717800"/>
          <p14:tracePt t="11631" x="3440113" y="2706688"/>
          <p14:tracePt t="11632" x="3406775" y="2706688"/>
          <p14:tracePt t="11633" x="3382963" y="2706688"/>
          <p14:tracePt t="11634" x="3338513" y="2706688"/>
          <p14:tracePt t="11634" x="3305175" y="2706688"/>
          <p14:tracePt t="11635" x="3281363" y="2706688"/>
          <p14:tracePt t="11636" x="3259138" y="2695575"/>
          <p14:tracePt t="11638" x="3225800" y="2695575"/>
          <p14:tracePt t="11639" x="3203575" y="2684463"/>
          <p14:tracePt t="11640" x="3179763" y="2684463"/>
          <p14:tracePt t="11641" x="3146425" y="2684463"/>
          <p14:tracePt t="11642" x="3124200" y="2673350"/>
          <p14:tracePt t="11642" x="3101975" y="2673350"/>
          <p14:tracePt t="11644" x="3079750" y="2673350"/>
          <p14:tracePt t="11644" x="3044825" y="2673350"/>
          <p14:tracePt t="11646" x="3022600" y="2662238"/>
          <p14:tracePt t="11647" x="3000375" y="2662238"/>
          <p14:tracePt t="11648" x="2954338" y="2651125"/>
          <p14:tracePt t="11649" x="2943225" y="2651125"/>
          <p14:tracePt t="11650" x="2921000" y="2651125"/>
          <p14:tracePt t="11651" x="2876550" y="2651125"/>
          <p14:tracePt t="11652" x="2852738" y="2651125"/>
          <p14:tracePt t="11654" x="2819400" y="2651125"/>
          <p14:tracePt t="11655" x="2797175" y="2640013"/>
          <p14:tracePt t="11656" x="2786063" y="2640013"/>
          <p14:tracePt t="11656" x="2752725" y="2640013"/>
          <p14:tracePt t="11658" x="2740025" y="2628900"/>
          <p14:tracePt t="11659" x="2717800" y="2616200"/>
          <p14:tracePt t="11660" x="2695575" y="2616200"/>
          <p14:tracePt t="11660" x="2673350" y="2616200"/>
          <p14:tracePt t="11662" x="2651125" y="2605088"/>
          <p14:tracePt t="11663" x="2627313" y="2605088"/>
          <p14:tracePt t="11664" x="2605088" y="2605088"/>
          <p14:tracePt t="11666" x="2582863" y="2593975"/>
          <p14:tracePt t="11667" x="2560638" y="2593975"/>
          <p14:tracePt t="11668" x="2538413" y="2593975"/>
          <p14:tracePt t="11669" x="2525713" y="2593975"/>
          <p14:tracePt t="11670" x="2492375" y="2593975"/>
          <p14:tracePt t="11671" x="2470150" y="2593975"/>
          <p14:tracePt t="11672" x="2447925" y="2582863"/>
          <p14:tracePt t="11673" x="2436813" y="2582863"/>
          <p14:tracePt t="11674" x="2413000" y="2582863"/>
          <p14:tracePt t="11676" x="2390775" y="2571750"/>
          <p14:tracePt t="11678" x="2357438" y="2571750"/>
          <p14:tracePt t="11681" x="2300288" y="2560638"/>
          <p14:tracePt t="11682" x="2278063" y="2560638"/>
          <p14:tracePt t="11684" x="2255838" y="2560638"/>
          <p14:tracePt t="11685" x="2244725" y="2560638"/>
          <p14:tracePt t="11686" x="2222500" y="2560638"/>
          <p14:tracePt t="11687" x="2198688" y="2560638"/>
          <p14:tracePt t="11688" x="2187575" y="2560638"/>
          <p14:tracePt t="11689" x="2165350" y="2560638"/>
          <p14:tracePt t="11691" x="2143125" y="2560638"/>
          <p14:tracePt t="11692" x="2132013" y="2560638"/>
          <p14:tracePt t="11693" x="2109788" y="2560638"/>
          <p14:tracePt t="11694" x="2097088" y="2549525"/>
          <p14:tracePt t="11695" x="2074863" y="2549525"/>
          <p14:tracePt t="11697" x="2052638" y="2549525"/>
          <p14:tracePt t="11697" x="2030413" y="2549525"/>
          <p14:tracePt t="11698" x="2019300" y="2549525"/>
          <p14:tracePt t="11700" x="1997075" y="2549525"/>
          <p14:tracePt t="11701" x="1984375" y="2549525"/>
          <p14:tracePt t="11702" x="1973263" y="2538413"/>
          <p14:tracePt t="11703" x="1962150" y="2538413"/>
          <p14:tracePt t="11705" x="1939925" y="2538413"/>
          <p14:tracePt t="11706" x="1906588" y="2538413"/>
          <p14:tracePt t="11707" x="1895475" y="2538413"/>
          <p14:tracePt t="11708" x="1882775" y="2538413"/>
          <p14:tracePt t="11709" x="1871663" y="2538413"/>
          <p14:tracePt t="11710" x="1860550" y="2538413"/>
          <p14:tracePt t="11711" x="1849438" y="2538413"/>
          <p14:tracePt t="11712" x="1827213" y="2538413"/>
          <p14:tracePt t="11713" x="1816100" y="2527300"/>
          <p14:tracePt t="11714" x="1793875" y="2527300"/>
          <p14:tracePt t="11716" x="1782763" y="2527300"/>
          <p14:tracePt t="11717" x="1770063" y="2527300"/>
          <p14:tracePt t="11717" x="1747838" y="2527300"/>
          <p14:tracePt t="11718" x="1736725" y="2527300"/>
          <p14:tracePt t="11719" x="1714500" y="2527300"/>
          <p14:tracePt t="11721" x="1703388" y="2527300"/>
          <p14:tracePt t="11723" x="1681163" y="2527300"/>
          <p14:tracePt t="11724" x="1668463" y="2527300"/>
          <p14:tracePt t="11725" x="1657350" y="2527300"/>
          <p14:tracePt t="11726" x="1646238" y="2527300"/>
          <p14:tracePt t="11727" x="1635125" y="2527300"/>
          <p14:tracePt t="11728" x="1624013" y="2527300"/>
          <p14:tracePt t="11729" x="1612900" y="2527300"/>
          <p14:tracePt t="11730" x="1601788" y="2527300"/>
          <p14:tracePt t="11731" x="1590675" y="2527300"/>
          <p14:tracePt t="11732" x="1579563" y="2527300"/>
          <p14:tracePt t="11732" x="1568450" y="2527300"/>
          <p14:tracePt t="11734" x="1555750" y="2527300"/>
          <p14:tracePt t="11735" x="1544638" y="2527300"/>
          <p14:tracePt t="11737" x="1522413" y="2527300"/>
          <p14:tracePt t="11739" x="1500188" y="2527300"/>
          <p14:tracePt t="11740" x="1489075" y="2527300"/>
          <p14:tracePt t="11742" x="1466850" y="2527300"/>
          <p14:tracePt t="11743" x="1454150" y="2527300"/>
          <p14:tracePt t="11746" x="1443038" y="2527300"/>
          <p14:tracePt t="11747" x="1431925" y="2527300"/>
          <p14:tracePt t="11748" x="1420813" y="2527300"/>
          <p14:tracePt t="11748" x="1409700" y="2527300"/>
          <p14:tracePt t="11750" x="1398588" y="2527300"/>
          <p14:tracePt t="11751" x="1387475" y="2527300"/>
          <p14:tracePt t="11752" x="1376363" y="2527300"/>
          <p14:tracePt t="11754" x="1365250" y="2527300"/>
          <p14:tracePt t="11755" x="1341438" y="2527300"/>
          <p14:tracePt t="11758" x="1330325" y="2527300"/>
          <p14:tracePt t="11759" x="1308100" y="2527300"/>
          <p14:tracePt t="11761" x="1296988" y="2527300"/>
          <p14:tracePt t="11763" x="1285875" y="2527300"/>
          <p14:tracePt t="11764" x="1274763" y="2527300"/>
          <p14:tracePt t="11765" x="1263650" y="2538413"/>
          <p14:tracePt t="11765" x="1252538" y="2538413"/>
          <p14:tracePt t="11766" x="1239838" y="2538413"/>
          <p14:tracePt t="11769" x="1228725" y="2538413"/>
          <p14:tracePt t="11770" x="1217613" y="2538413"/>
          <p14:tracePt t="11772" x="1195388" y="2538413"/>
          <p14:tracePt t="11773" x="1184275" y="2538413"/>
          <p14:tracePt t="11774" x="1173163" y="2538413"/>
          <p14:tracePt t="11775" x="1173163" y="2549525"/>
          <p14:tracePt t="11777" x="1162050" y="2549525"/>
          <p14:tracePt t="11778" x="1139825" y="2549525"/>
          <p14:tracePt t="11780" x="1127125" y="2549525"/>
          <p14:tracePt t="11781" x="1116013" y="2549525"/>
          <p14:tracePt t="11782" x="1093788" y="2549525"/>
          <p14:tracePt t="11784" x="1071563" y="2549525"/>
          <p14:tracePt t="11787" x="1049338" y="2549525"/>
          <p14:tracePt t="11788" x="1038225" y="2549525"/>
          <p14:tracePt t="11790" x="1014413" y="2549525"/>
          <p14:tracePt t="11792" x="1003300" y="2549525"/>
          <p14:tracePt t="11793" x="981075" y="2549525"/>
          <p14:tracePt t="11796" x="958850" y="2549525"/>
          <p14:tracePt t="11798" x="936625" y="2549525"/>
          <p14:tracePt t="11798" x="925513" y="2549525"/>
          <p14:tracePt t="11801" x="901700" y="2549525"/>
          <p14:tracePt t="11802" x="890588" y="2549525"/>
          <p14:tracePt t="11805" x="868363" y="2549525"/>
          <p14:tracePt t="11806" x="857250" y="2549525"/>
          <p14:tracePt t="11808" x="846138" y="2549525"/>
          <p14:tracePt t="11809" x="835025" y="2549525"/>
          <p14:tracePt t="11810" x="823913" y="2549525"/>
          <p14:tracePt t="11811" x="812800" y="2549525"/>
          <p14:tracePt t="11813" x="800100" y="2549525"/>
          <p14:tracePt t="11814" x="788988" y="2549525"/>
          <p14:tracePt t="11814" x="777875" y="2549525"/>
          <p14:tracePt t="11816" x="766763" y="2549525"/>
          <p14:tracePt t="11817" x="755650" y="2549525"/>
          <p14:tracePt t="11817" x="744538" y="2549525"/>
          <p14:tracePt t="11819" x="733425" y="2549525"/>
          <p14:tracePt t="11822" x="711200" y="2549525"/>
          <p14:tracePt t="11824" x="698500" y="2549525"/>
          <p14:tracePt t="11825" x="687388" y="2549525"/>
          <p14:tracePt t="11826" x="676275" y="2549525"/>
          <p14:tracePt t="11827" x="665163" y="2549525"/>
          <p14:tracePt t="11829" x="654050" y="2549525"/>
          <p14:tracePt t="11831" x="642938" y="2549525"/>
          <p14:tracePt t="11834" x="631825" y="2549525"/>
          <p14:tracePt t="11835" x="620713" y="2549525"/>
          <p14:tracePt t="11835" x="609600" y="2549525"/>
          <p14:tracePt t="11837" x="609600" y="2538413"/>
          <p14:tracePt t="11838" x="598488" y="2538413"/>
          <p14:tracePt t="11839" x="585788" y="2538413"/>
          <p14:tracePt t="11841" x="574675" y="2538413"/>
          <p14:tracePt t="11843" x="563563" y="2538413"/>
          <p14:tracePt t="11844" x="552450" y="2538413"/>
          <p14:tracePt t="11847" x="552450" y="2527300"/>
          <p14:tracePt t="11848" x="541338" y="2527300"/>
          <p14:tracePt t="11849" x="530225" y="2527300"/>
          <p14:tracePt t="11853" x="519113" y="2527300"/>
          <p14:tracePt t="11855" x="508000" y="2527300"/>
          <p14:tracePt t="11857" x="496888" y="2527300"/>
          <p14:tracePt t="11860" x="484188" y="2527300"/>
          <p14:tracePt t="11863" x="473075" y="2527300"/>
          <p14:tracePt t="11865" x="461963" y="2527300"/>
          <p14:tracePt t="11873" x="450850" y="2527300"/>
          <p14:tracePt t="11876" x="439738" y="2527300"/>
          <p14:tracePt t="11885" x="428625" y="2527300"/>
          <p14:tracePt t="11892" x="417513" y="2527300"/>
          <p14:tracePt t="11915" x="406400" y="2527300"/>
          <p14:tracePt t="11929" x="395288" y="2527300"/>
          <p14:tracePt t="11940" x="384175" y="2527300"/>
          <p14:tracePt t="11948" x="384175" y="2538413"/>
          <p14:tracePt t="11950" x="371475" y="2538413"/>
          <p14:tracePt t="11952" x="360363" y="2538413"/>
          <p14:tracePt t="11956" x="360363" y="2549525"/>
          <p14:tracePt t="11958" x="349250" y="2549525"/>
          <p14:tracePt t="11974" x="338138" y="2549525"/>
          <p14:tracePt t="11982" x="327025" y="2560638"/>
          <p14:tracePt t="11987" x="327025" y="2571750"/>
          <p14:tracePt t="12002" x="327025" y="2582863"/>
          <p14:tracePt t="12013" x="327025" y="2593975"/>
          <p14:tracePt t="12014" x="315913" y="2593975"/>
          <p14:tracePt t="12020" x="304800" y="2605088"/>
          <p14:tracePt t="12032" x="304800" y="2616200"/>
          <p14:tracePt t="12033" x="293688" y="2616200"/>
          <p14:tracePt t="12035" x="293688" y="2628900"/>
          <p14:tracePt t="12042" x="293688" y="2640013"/>
          <p14:tracePt t="12044" x="282575" y="2640013"/>
          <p14:tracePt t="12050" x="282575" y="2651125"/>
          <p14:tracePt t="12054" x="282575" y="2662238"/>
          <p14:tracePt t="12061" x="282575" y="2673350"/>
          <p14:tracePt t="12073" x="271463" y="2684463"/>
          <p14:tracePt t="12083" x="271463" y="2695575"/>
          <p14:tracePt t="12091" x="271463" y="2706688"/>
          <p14:tracePt t="12099" x="271463" y="2717800"/>
          <p14:tracePt t="12113" x="271463" y="2728913"/>
          <p14:tracePt t="12122" x="271463" y="2741613"/>
          <p14:tracePt t="12136" x="271463" y="2752725"/>
          <p14:tracePt t="12143" x="271463" y="2763838"/>
          <p14:tracePt t="12146" x="271463" y="2774950"/>
          <p14:tracePt t="12160" x="258763" y="2786063"/>
          <p14:tracePt t="12207" x="258763" y="2797175"/>
          <p14:tracePt t="12217" x="258763" y="2808288"/>
          <p14:tracePt t="12223" x="271463" y="2808288"/>
          <p14:tracePt t="12226" x="271463" y="2819400"/>
          <p14:tracePt t="12231" x="271463" y="2830513"/>
          <p14:tracePt t="12235" x="271463" y="2843213"/>
          <p14:tracePt t="12237" x="282575" y="2843213"/>
          <p14:tracePt t="12241" x="282575" y="2854325"/>
          <p14:tracePt t="12244" x="282575" y="2865438"/>
          <p14:tracePt t="12247" x="282575" y="2876550"/>
          <p14:tracePt t="12251" x="293688" y="2876550"/>
          <p14:tracePt t="12256" x="293688" y="2887663"/>
          <p14:tracePt t="12259" x="293688" y="2898775"/>
          <p14:tracePt t="12264" x="293688" y="2909888"/>
          <p14:tracePt t="12266" x="293688" y="2921000"/>
          <p14:tracePt t="12270" x="293688" y="2932113"/>
          <p14:tracePt t="12277" x="293688" y="2943225"/>
          <p14:tracePt t="12278" x="304800" y="2943225"/>
          <p14:tracePt t="12279" x="304800" y="2955925"/>
          <p14:tracePt t="12281" x="304800" y="2967038"/>
          <p14:tracePt t="12287" x="304800" y="2978150"/>
          <p14:tracePt t="12288" x="304800" y="2989263"/>
          <p14:tracePt t="12291" x="304800" y="3000375"/>
          <p14:tracePt t="12299" x="304800" y="3011488"/>
          <p14:tracePt t="12302" x="304800" y="3022600"/>
          <p14:tracePt t="12308" x="304800" y="3033713"/>
          <p14:tracePt t="12311" x="304800" y="3044825"/>
          <p14:tracePt t="12314" x="304800" y="3057525"/>
          <p14:tracePt t="12324" x="304800" y="3068638"/>
          <p14:tracePt t="12333" x="304800" y="3079750"/>
          <p14:tracePt t="12370" x="315913" y="3079750"/>
          <p14:tracePt t="12374" x="327025" y="3079750"/>
          <p14:tracePt t="12376" x="338138" y="3079750"/>
          <p14:tracePt t="12377" x="349250" y="3079750"/>
          <p14:tracePt t="12378" x="360363" y="3079750"/>
          <p14:tracePt t="12379" x="384175" y="3079750"/>
          <p14:tracePt t="12380" x="395288" y="3068638"/>
          <p14:tracePt t="12381" x="395288" y="3057525"/>
          <p14:tracePt t="12382" x="406400" y="3057525"/>
          <p14:tracePt t="12383" x="417513" y="3044825"/>
          <p14:tracePt t="12384" x="439738" y="3044825"/>
          <p14:tracePt t="12385" x="450850" y="3033713"/>
          <p14:tracePt t="12385" x="473075" y="3022600"/>
          <p14:tracePt t="12387" x="473075" y="3011488"/>
          <p14:tracePt t="12388" x="496888" y="3011488"/>
          <p14:tracePt t="12389" x="508000" y="3011488"/>
          <p14:tracePt t="12390" x="530225" y="3000375"/>
          <p14:tracePt t="12391" x="541338" y="2989263"/>
          <p14:tracePt t="12392" x="574675" y="2989263"/>
          <p14:tracePt t="12393" x="585788" y="2978150"/>
          <p14:tracePt t="12394" x="598488" y="2967038"/>
          <p14:tracePt t="12395" x="631825" y="2955925"/>
          <p14:tracePt t="12396" x="631825" y="2943225"/>
          <p14:tracePt t="12397" x="654050" y="2943225"/>
          <p14:tracePt t="12398" x="676275" y="2932113"/>
          <p14:tracePt t="12399" x="687388" y="2921000"/>
          <p14:tracePt t="12400" x="722313" y="2909888"/>
          <p14:tracePt t="12400" x="733425" y="2898775"/>
          <p14:tracePt t="12402" x="755650" y="2887663"/>
          <p14:tracePt t="12403" x="777875" y="2887663"/>
          <p14:tracePt t="12405" x="823913" y="2865438"/>
          <p14:tracePt t="12406" x="846138" y="2865438"/>
          <p14:tracePt t="12407" x="868363" y="2854325"/>
          <p14:tracePt t="12408" x="879475" y="2843213"/>
          <p14:tracePt t="12409" x="912813" y="2843213"/>
          <p14:tracePt t="12410" x="925513" y="2843213"/>
          <p14:tracePt t="12411" x="958850" y="2819400"/>
          <p14:tracePt t="12412" x="981075" y="2797175"/>
          <p14:tracePt t="12413" x="1014413" y="2797175"/>
          <p14:tracePt t="12414" x="1038225" y="2797175"/>
          <p14:tracePt t="12415" x="1060450" y="2786063"/>
          <p14:tracePt t="12416" x="1082675" y="2774950"/>
          <p14:tracePt t="12417" x="1104900" y="2763838"/>
          <p14:tracePt t="12418" x="1139825" y="2763838"/>
          <p14:tracePt t="12419" x="1162050" y="2741613"/>
          <p14:tracePt t="12420" x="1195388" y="2741613"/>
          <p14:tracePt t="12422" x="1217613" y="2741613"/>
          <p14:tracePt t="12422" x="1263650" y="2728913"/>
          <p14:tracePt t="12423" x="1296988" y="2717800"/>
          <p14:tracePt t="12424" x="1330325" y="2706688"/>
          <p14:tracePt t="12425" x="1376363" y="2695575"/>
          <p14:tracePt t="12426" x="1387475" y="2695575"/>
          <p14:tracePt t="12427" x="1420813" y="2684463"/>
          <p14:tracePt t="12428" x="1466850" y="2673350"/>
          <p14:tracePt t="12429" x="1489075" y="2673350"/>
          <p14:tracePt t="12430" x="1522413" y="2640013"/>
          <p14:tracePt t="12432" x="1601788" y="2628900"/>
          <p14:tracePt t="12433" x="1624013" y="2628900"/>
          <p14:tracePt t="12434" x="1681163" y="2605088"/>
          <p14:tracePt t="12435" x="1714500" y="2593975"/>
          <p14:tracePt t="12436" x="1736725" y="2593975"/>
          <p14:tracePt t="12436" x="1770063" y="2582863"/>
          <p14:tracePt t="12438" x="1804988" y="2571750"/>
          <p14:tracePt t="12439" x="1849438" y="2571750"/>
          <p14:tracePt t="12440" x="1882775" y="2538413"/>
          <p14:tracePt t="12441" x="1906588" y="2538413"/>
          <p14:tracePt t="12442" x="1962150" y="2527300"/>
          <p14:tracePt t="12443" x="1984375" y="2514600"/>
          <p14:tracePt t="12444" x="2019300" y="2503488"/>
          <p14:tracePt t="12445" x="2052638" y="2492375"/>
          <p14:tracePt t="12446" x="2109788" y="2492375"/>
          <p14:tracePt t="12447" x="2143125" y="2481263"/>
          <p14:tracePt t="12448" x="2165350" y="2470150"/>
          <p14:tracePt t="12449" x="2222500" y="2459038"/>
          <p14:tracePt t="12450" x="2233613" y="2459038"/>
          <p14:tracePt t="12451" x="2266950" y="2447925"/>
          <p14:tracePt t="12452" x="2311400" y="2425700"/>
          <p14:tracePt t="12453" x="2346325" y="2414588"/>
          <p14:tracePt t="12454" x="2390775" y="2401888"/>
          <p14:tracePt t="12455" x="2413000" y="2390775"/>
          <p14:tracePt t="12455" x="2447925" y="2379663"/>
          <p14:tracePt t="12457" x="2503488" y="2368550"/>
          <p14:tracePt t="12458" x="2525713" y="2368550"/>
          <p14:tracePt t="12459" x="2560638" y="2346325"/>
          <p14:tracePt t="12460" x="2593975" y="2346325"/>
          <p14:tracePt t="12461" x="2638425" y="2324100"/>
          <p14:tracePt t="12462" x="2673350" y="2300288"/>
          <p14:tracePt t="12463" x="2706688" y="2300288"/>
          <p14:tracePt t="12464" x="2740025" y="2289175"/>
          <p14:tracePt t="12466" x="2819400" y="2255838"/>
          <p14:tracePt t="12467" x="2841625" y="2244725"/>
          <p14:tracePt t="12468" x="2876550" y="2233613"/>
          <p14:tracePt t="12468" x="2909888" y="2211388"/>
          <p14:tracePt t="12470" x="2943225" y="2200275"/>
          <p14:tracePt t="12472" x="2978150" y="2165350"/>
          <p14:tracePt t="12472" x="3011488" y="2154238"/>
          <p14:tracePt t="12473" x="3055938" y="2132013"/>
          <p14:tracePt t="12473" x="3079750" y="2120900"/>
          <p14:tracePt t="12475" x="3113088" y="2098675"/>
          <p14:tracePt t="12476" x="3157538" y="2085975"/>
          <p14:tracePt t="12477" x="3179763" y="2063750"/>
          <p14:tracePt t="12478" x="3214688" y="2030413"/>
          <p14:tracePt t="12479" x="3248025" y="2008188"/>
          <p14:tracePt t="12480" x="3281363" y="1985963"/>
          <p14:tracePt t="12481" x="3327400" y="1962150"/>
          <p14:tracePt t="12482" x="3371850" y="1928813"/>
          <p14:tracePt t="12483" x="3394075" y="1917700"/>
          <p14:tracePt t="12484" x="3429000" y="1860550"/>
          <p14:tracePt t="12485" x="3462338" y="1838325"/>
          <p14:tracePt t="12486" x="3495675" y="1804988"/>
          <p14:tracePt t="12487" x="3519488" y="1758950"/>
          <p14:tracePt t="12488" x="3541713" y="1747838"/>
          <p14:tracePt t="12489" x="3597275" y="1714500"/>
          <p14:tracePt t="12490" x="3643313" y="1646238"/>
          <p14:tracePt t="12491" x="3687763" y="1624013"/>
          <p14:tracePt t="12492" x="3709988" y="1601788"/>
          <p14:tracePt t="12492" x="3744913" y="1568450"/>
          <p14:tracePt t="12494" x="3789363" y="1522413"/>
          <p14:tracePt t="12494" x="3835400" y="1466850"/>
          <p14:tracePt t="12496" x="3868738" y="1443038"/>
          <p14:tracePt t="12497" x="3913188" y="1387475"/>
          <p14:tracePt t="12498" x="3948113" y="1343025"/>
          <p14:tracePt t="12499" x="3992563" y="1308100"/>
          <p14:tracePt t="12500" x="4025900" y="1252538"/>
          <p14:tracePt t="12501" x="4071938" y="1206500"/>
          <p14:tracePt t="12502" x="4116388" y="1150938"/>
          <p14:tracePt t="12503" x="4149725" y="1104900"/>
          <p14:tracePt t="12505" x="4251325" y="1003300"/>
          <p14:tracePt t="12506" x="4297363" y="969963"/>
          <p14:tracePt t="12507" x="4341813" y="890588"/>
          <p14:tracePt t="12508" x="4387850" y="835025"/>
          <p14:tracePt t="12509" x="4443413" y="766763"/>
          <p14:tracePt t="12510" x="4489450" y="711200"/>
          <p14:tracePt t="12511" x="4533900" y="654050"/>
          <p14:tracePt t="12512" x="4602163" y="585788"/>
          <p14:tracePt t="12513" x="4646613" y="508000"/>
          <p14:tracePt t="12514" x="4679950" y="473075"/>
          <p14:tracePt t="12515" x="4748213" y="406400"/>
          <p14:tracePt t="12516" x="4792663" y="349250"/>
          <p14:tracePt t="12517" x="4849813" y="271463"/>
          <p14:tracePt t="12518" x="4918075" y="192088"/>
          <p14:tracePt t="12519" x="4962525" y="134938"/>
          <p14:tracePt t="12520" x="5030788" y="44450"/>
          <p14:tracePt t="12777" x="7364413" y="101600"/>
          <p14:tracePt t="12778" x="7375525" y="134938"/>
          <p14:tracePt t="12780" x="7399338" y="180975"/>
          <p14:tracePt t="12781" x="7410450" y="203200"/>
          <p14:tracePt t="12781" x="7421563" y="236538"/>
          <p14:tracePt t="12783" x="7443788" y="282575"/>
          <p14:tracePt t="12783" x="7443788" y="293688"/>
          <p14:tracePt t="12785" x="7454900" y="327025"/>
          <p14:tracePt t="12786" x="7454900" y="338138"/>
          <p14:tracePt t="12787" x="7488238" y="371475"/>
          <p14:tracePt t="12788" x="7488238" y="395288"/>
          <p14:tracePt t="12789" x="7500938" y="428625"/>
          <p14:tracePt t="12790" x="7512050" y="450850"/>
          <p14:tracePt t="12790" x="7523163" y="473075"/>
          <p14:tracePt t="12792" x="7534275" y="496888"/>
          <p14:tracePt t="12793" x="7534275" y="519113"/>
          <p14:tracePt t="12794" x="7556500" y="541338"/>
          <p14:tracePt t="12794" x="7556500" y="563563"/>
          <p14:tracePt t="12796" x="7567613" y="585788"/>
          <p14:tracePt t="12797" x="7578725" y="609600"/>
          <p14:tracePt t="12798" x="7578725" y="631825"/>
          <p14:tracePt t="12799" x="7589838" y="654050"/>
          <p14:tracePt t="12800" x="7600950" y="687388"/>
          <p14:tracePt t="12800" x="7600950" y="700088"/>
          <p14:tracePt t="12802" x="7613650" y="733425"/>
          <p14:tracePt t="12803" x="7624763" y="744538"/>
          <p14:tracePt t="12805" x="7635875" y="788988"/>
          <p14:tracePt t="12806" x="7646988" y="812800"/>
          <p14:tracePt t="12807" x="7646988" y="835025"/>
          <p14:tracePt t="12808" x="7658100" y="857250"/>
          <p14:tracePt t="12809" x="7658100" y="868363"/>
          <p14:tracePt t="12809" x="7669213" y="890588"/>
          <p14:tracePt t="12810" x="7669213" y="901700"/>
          <p14:tracePt t="12812" x="7669213" y="925513"/>
          <p14:tracePt t="12813" x="7669213" y="947738"/>
          <p14:tracePt t="12814" x="7680325" y="947738"/>
          <p14:tracePt t="12815" x="7691438" y="981075"/>
          <p14:tracePt t="12816" x="7691438" y="992188"/>
          <p14:tracePt t="12817" x="7691438" y="1014413"/>
          <p14:tracePt t="12818" x="7691438" y="1027113"/>
          <p14:tracePt t="12819" x="7702550" y="1038225"/>
          <p14:tracePt t="12820" x="7702550" y="1049338"/>
          <p14:tracePt t="12822" x="7702550" y="1082675"/>
          <p14:tracePt t="12823" x="7702550" y="1093788"/>
          <p14:tracePt t="12824" x="7702550" y="1104900"/>
          <p14:tracePt t="12825" x="7702550" y="1128713"/>
          <p14:tracePt t="12826" x="7702550" y="1139825"/>
          <p14:tracePt t="12827" x="7715250" y="1150938"/>
          <p14:tracePt t="12829" x="7715250" y="1173163"/>
          <p14:tracePt t="12830" x="7715250" y="1184275"/>
          <p14:tracePt t="12831" x="7715250" y="1195388"/>
          <p14:tracePt t="12832" x="7715250" y="1206500"/>
          <p14:tracePt t="12833" x="7715250" y="1217613"/>
          <p14:tracePt t="12834" x="7715250" y="1228725"/>
          <p14:tracePt t="12835" x="7715250" y="1241425"/>
          <p14:tracePt t="12837" x="7715250" y="1252538"/>
          <p14:tracePt t="12838" x="7715250" y="1263650"/>
          <p14:tracePt t="12839" x="7715250" y="1274763"/>
          <p14:tracePt t="12840" x="7715250" y="1285875"/>
          <p14:tracePt t="12841" x="7715250" y="1296988"/>
          <p14:tracePt t="12841" x="7715250" y="1308100"/>
          <p14:tracePt t="12844" x="7715250" y="1319213"/>
          <p14:tracePt t="12844" x="7715250" y="1330325"/>
          <p14:tracePt t="12847" x="7715250" y="1343025"/>
          <p14:tracePt t="12849" x="7715250" y="1365250"/>
          <p14:tracePt t="12851" x="7702550" y="1376363"/>
          <p14:tracePt t="12854" x="7702550" y="1387475"/>
          <p14:tracePt t="12856" x="7702550" y="1398588"/>
          <p14:tracePt t="12856" x="7691438" y="1398588"/>
          <p14:tracePt t="12859" x="7691438" y="1409700"/>
          <p14:tracePt t="12860" x="7680325" y="1420813"/>
          <p14:tracePt t="12861" x="7680325" y="1431925"/>
          <p14:tracePt t="12863" x="7669213" y="1443038"/>
          <p14:tracePt t="12866" x="7669213" y="1455738"/>
          <p14:tracePt t="12868" x="7658100" y="1455738"/>
          <p14:tracePt t="12869" x="7658100" y="1466850"/>
          <p14:tracePt t="12872" x="7658100" y="1477963"/>
          <p14:tracePt t="12873" x="7658100" y="1489075"/>
          <p14:tracePt t="12874" x="7646988" y="1489075"/>
          <p14:tracePt t="12875" x="7646988" y="1500188"/>
          <p14:tracePt t="12877" x="7635875" y="1500188"/>
          <p14:tracePt t="12878" x="7635875" y="1511300"/>
          <p14:tracePt t="12880" x="7624763" y="1511300"/>
          <p14:tracePt t="12883" x="7624763" y="1522413"/>
          <p14:tracePt t="12884" x="7624763" y="1533525"/>
          <p14:tracePt t="12885" x="7613650" y="1533525"/>
          <p14:tracePt t="12887" x="7600950" y="1544638"/>
          <p14:tracePt t="12889" x="7600950" y="1557338"/>
          <p14:tracePt t="12891" x="7589838" y="1557338"/>
          <p14:tracePt t="12892" x="7589838" y="1568450"/>
          <p14:tracePt t="12895" x="7589838" y="1579563"/>
          <p14:tracePt t="12897" x="7578725" y="1579563"/>
          <p14:tracePt t="12900" x="7567613" y="1590675"/>
          <p14:tracePt t="12902" x="7556500" y="1601788"/>
          <p14:tracePt t="12905" x="7545388" y="1601788"/>
          <p14:tracePt t="12906" x="7545388" y="1612900"/>
          <p14:tracePt t="12908" x="7534275" y="1624013"/>
          <p14:tracePt t="12912" x="7534275" y="1635125"/>
          <p14:tracePt t="12914" x="7534275" y="1646238"/>
          <p14:tracePt t="12916" x="7523163" y="1646238"/>
          <p14:tracePt t="12918" x="7512050" y="1646238"/>
          <p14:tracePt t="12920" x="7512050" y="1657350"/>
          <p14:tracePt t="12924" x="7512050" y="1670050"/>
          <p14:tracePt t="12925" x="7500938" y="1670050"/>
          <p14:tracePt t="12926" x="7500938" y="1681163"/>
          <p14:tracePt t="12928" x="7488238" y="1681163"/>
          <p14:tracePt t="12933" x="7477125" y="1692275"/>
          <p14:tracePt t="12939" x="7466013" y="1703388"/>
          <p14:tracePt t="12949" x="7466013" y="1714500"/>
          <p14:tracePt t="12950" x="7454900" y="1714500"/>
          <p14:tracePt t="12957" x="7443788" y="1725613"/>
          <p14:tracePt t="12959" x="7443788" y="1736725"/>
          <p14:tracePt t="12983" x="7432675" y="1736725"/>
          <p14:tracePt t="13027" x="7432675" y="1725613"/>
          <p14:tracePt t="13028" x="7421563" y="1725613"/>
          <p14:tracePt t="13030" x="7421563" y="1714500"/>
          <p14:tracePt t="13031" x="7410450" y="1714500"/>
          <p14:tracePt t="13032" x="7410450" y="1703388"/>
          <p14:tracePt t="13033" x="7410450" y="1692275"/>
          <p14:tracePt t="13034" x="7399338" y="1681163"/>
          <p14:tracePt t="13035" x="7399338" y="1670050"/>
          <p14:tracePt t="13036" x="7386638" y="1670050"/>
          <p14:tracePt t="13037" x="7386638" y="1646238"/>
          <p14:tracePt t="13038" x="7386638" y="1635125"/>
          <p14:tracePt t="13039" x="7364413" y="1635125"/>
          <p14:tracePt t="13040" x="7364413" y="1624013"/>
          <p14:tracePt t="13040" x="7353300" y="1612900"/>
          <p14:tracePt t="13042" x="7342188" y="1601788"/>
          <p14:tracePt t="13043" x="7331075" y="1590675"/>
          <p14:tracePt t="13044" x="7331075" y="1568450"/>
          <p14:tracePt t="13044" x="7319963" y="1557338"/>
          <p14:tracePt t="13046" x="7319963" y="1544638"/>
          <p14:tracePt t="13047" x="7308850" y="1544638"/>
          <p14:tracePt t="13048" x="7297738" y="1533525"/>
          <p14:tracePt t="13049" x="7286625" y="1522413"/>
          <p14:tracePt t="13050" x="7273925" y="1511300"/>
          <p14:tracePt t="13051" x="7262813" y="1489075"/>
          <p14:tracePt t="13051" x="7251700" y="1477963"/>
          <p14:tracePt t="13052" x="7251700" y="1466850"/>
          <p14:tracePt t="13054" x="7240588" y="1466850"/>
          <p14:tracePt t="13054" x="7229475" y="1455738"/>
          <p14:tracePt t="13055" x="7218363" y="1431925"/>
          <p14:tracePt t="13057" x="7207250" y="1420813"/>
          <p14:tracePt t="13058" x="7196138" y="1420813"/>
          <p14:tracePt t="13059" x="7185025" y="1398588"/>
          <p14:tracePt t="13060" x="7172325" y="1387475"/>
          <p14:tracePt t="13060" x="7172325" y="1376363"/>
          <p14:tracePt t="13062" x="7161213" y="1376363"/>
          <p14:tracePt t="13063" x="7150100" y="1376363"/>
          <p14:tracePt t="13065" x="7127875" y="1343025"/>
          <p14:tracePt t="13066" x="7116763" y="1330325"/>
          <p14:tracePt t="13067" x="7105650" y="1319213"/>
          <p14:tracePt t="13068" x="7105650" y="1308100"/>
          <p14:tracePt t="13069" x="7083425" y="1296988"/>
          <p14:tracePt t="13070" x="7083425" y="1285875"/>
          <p14:tracePt t="13071" x="7072313" y="1285875"/>
          <p14:tracePt t="13072" x="7048500" y="1274763"/>
          <p14:tracePt t="13072" x="7037388" y="1252538"/>
          <p14:tracePt t="13073" x="7026275" y="1241425"/>
          <p14:tracePt t="13075" x="7015163" y="1228725"/>
          <p14:tracePt t="13076" x="6992938" y="1217613"/>
          <p14:tracePt t="13077" x="6981825" y="1206500"/>
          <p14:tracePt t="13078" x="6981825" y="1195388"/>
          <p14:tracePt t="13080" x="6958013" y="1184275"/>
          <p14:tracePt t="13082" x="6924675" y="1150938"/>
          <p14:tracePt t="13083" x="6913563" y="1139825"/>
          <p14:tracePt t="13084" x="6902450" y="1128713"/>
          <p14:tracePt t="13085" x="6880225" y="1116013"/>
          <p14:tracePt t="13086" x="6880225" y="1104900"/>
          <p14:tracePt t="13087" x="6869113" y="1093788"/>
          <p14:tracePt t="13088" x="6858000" y="1093788"/>
          <p14:tracePt t="13089" x="6845300" y="1082675"/>
          <p14:tracePt t="13090" x="6823075" y="1071563"/>
          <p14:tracePt t="13091" x="6811963" y="1060450"/>
          <p14:tracePt t="13092" x="6800850" y="1038225"/>
          <p14:tracePt t="13093" x="6778625" y="1027113"/>
          <p14:tracePt t="13095" x="6756400" y="1003300"/>
          <p14:tracePt t="13096" x="6745288" y="1003300"/>
          <p14:tracePt t="13097" x="6721475" y="992188"/>
          <p14:tracePt t="13098" x="6721475" y="981075"/>
          <p14:tracePt t="13099" x="6710363" y="958850"/>
          <p14:tracePt t="13100" x="6699250" y="958850"/>
          <p14:tracePt t="13101" x="6688138" y="947738"/>
          <p14:tracePt t="13102" x="6677025" y="936625"/>
          <p14:tracePt t="13103" x="6654800" y="936625"/>
          <p14:tracePt t="13104" x="6643688" y="925513"/>
          <p14:tracePt t="13105" x="6630988" y="914400"/>
          <p14:tracePt t="13106" x="6619875" y="901700"/>
          <p14:tracePt t="13107" x="6608763" y="901700"/>
          <p14:tracePt t="13108" x="6597650" y="879475"/>
          <p14:tracePt t="13109" x="6586538" y="879475"/>
          <p14:tracePt t="13110" x="6575425" y="868363"/>
          <p14:tracePt t="13111" x="6564313" y="857250"/>
          <p14:tracePt t="13112" x="6553200" y="846138"/>
          <p14:tracePt t="13113" x="6530975" y="846138"/>
          <p14:tracePt t="13115" x="6518275" y="823913"/>
          <p14:tracePt t="13116" x="6507163" y="823913"/>
          <p14:tracePt t="13117" x="6496050" y="812800"/>
          <p14:tracePt t="13118" x="6473825" y="812800"/>
          <p14:tracePt t="13119" x="6462713" y="800100"/>
          <p14:tracePt t="13119" x="6451600" y="788988"/>
          <p14:tracePt t="13122" x="6440488" y="777875"/>
          <p14:tracePt t="13123" x="6429375" y="766763"/>
          <p14:tracePt t="13124" x="6416675" y="766763"/>
          <p14:tracePt t="13125" x="6405563" y="766763"/>
          <p14:tracePt t="13126" x="6394450" y="766763"/>
          <p14:tracePt t="13126" x="6383338" y="755650"/>
          <p14:tracePt t="13128" x="6383338" y="744538"/>
          <p14:tracePt t="13129" x="6372225" y="733425"/>
          <p14:tracePt t="13130" x="6361113" y="733425"/>
          <p14:tracePt t="13131" x="6338888" y="733425"/>
          <p14:tracePt t="13132" x="6327775" y="733425"/>
          <p14:tracePt t="13133" x="6316663" y="722313"/>
          <p14:tracePt t="13134" x="6303963" y="700088"/>
          <p14:tracePt t="13136" x="6292850" y="700088"/>
          <p14:tracePt t="13137" x="6281738" y="700088"/>
          <p14:tracePt t="13138" x="6270625" y="700088"/>
          <p14:tracePt t="13139" x="6248400" y="700088"/>
          <p14:tracePt t="13142" x="6237288" y="687388"/>
          <p14:tracePt t="13143" x="6226175" y="687388"/>
          <p14:tracePt t="13144" x="6215063" y="687388"/>
          <p14:tracePt t="13145" x="6202363" y="676275"/>
          <p14:tracePt t="13146" x="6191250" y="676275"/>
          <p14:tracePt t="13147" x="6169025" y="676275"/>
          <p14:tracePt t="13148" x="6157913" y="676275"/>
          <p14:tracePt t="13151" x="6146800" y="676275"/>
          <p14:tracePt t="13152" x="6135688" y="676275"/>
          <p14:tracePt t="13154" x="6113463" y="654050"/>
          <p14:tracePt t="13156" x="6102350" y="654050"/>
          <p14:tracePt t="13158" x="6078538" y="654050"/>
          <p14:tracePt t="13159" x="6067425" y="642938"/>
          <p14:tracePt t="13162" x="6056313" y="642938"/>
          <p14:tracePt t="13164" x="6045200" y="642938"/>
          <p14:tracePt t="13165" x="6034088" y="642938"/>
          <p14:tracePt t="13166" x="6022975" y="642938"/>
          <p14:tracePt t="13168" x="6011863" y="642938"/>
          <p14:tracePt t="13169" x="6000750" y="642938"/>
          <p14:tracePt t="13173" x="5989638" y="642938"/>
          <p14:tracePt t="13173" x="5976938" y="642938"/>
          <p14:tracePt t="13176" x="5965825" y="642938"/>
          <p14:tracePt t="13178" x="5954713" y="642938"/>
          <p14:tracePt t="13179" x="5943600" y="642938"/>
          <p14:tracePt t="13181" x="5932488" y="642938"/>
          <p14:tracePt t="13183" x="5921375" y="642938"/>
          <p14:tracePt t="13187" x="5910263" y="642938"/>
          <p14:tracePt t="13189" x="5888038" y="642938"/>
          <p14:tracePt t="13192" x="5875338" y="642938"/>
          <p14:tracePt t="13194" x="5864225" y="642938"/>
          <p14:tracePt t="13195" x="5853113" y="642938"/>
          <p14:tracePt t="13198" x="5853113" y="654050"/>
          <p14:tracePt t="13199" x="5842000" y="654050"/>
          <p14:tracePt t="13200" x="5830888" y="654050"/>
          <p14:tracePt t="13202" x="5819775" y="654050"/>
          <p14:tracePt t="13205" x="5797550" y="654050"/>
          <p14:tracePt t="13207" x="5786438" y="654050"/>
          <p14:tracePt t="13208" x="5786438" y="665163"/>
          <p14:tracePt t="13211" x="5775325" y="676275"/>
          <p14:tracePt t="13213" x="5762625" y="676275"/>
          <p14:tracePt t="13214" x="5751513" y="676275"/>
          <p14:tracePt t="13215" x="5740400" y="687388"/>
          <p14:tracePt t="13217" x="5729288" y="687388"/>
          <p14:tracePt t="13218" x="5718175" y="687388"/>
          <p14:tracePt t="13219" x="5718175" y="700088"/>
          <p14:tracePt t="13221" x="5718175" y="711200"/>
          <p14:tracePt t="13221" x="5707063" y="711200"/>
          <p14:tracePt t="13225" x="5695950" y="722313"/>
          <p14:tracePt t="13226" x="5684838" y="722313"/>
          <p14:tracePt t="13227" x="5673725" y="722313"/>
          <p14:tracePt t="13228" x="5661025" y="722313"/>
          <p14:tracePt t="13231" x="5649913" y="722313"/>
          <p14:tracePt t="13232" x="5649913" y="733425"/>
          <p14:tracePt t="13233" x="5638800" y="733425"/>
          <p14:tracePt t="13234" x="5638800" y="744538"/>
          <p14:tracePt t="13235" x="5627688" y="744538"/>
          <p14:tracePt t="13236" x="5616575" y="744538"/>
          <p14:tracePt t="13238" x="5605463" y="755650"/>
          <p14:tracePt t="13239" x="5594350" y="755650"/>
          <p14:tracePt t="13239" x="5594350" y="766763"/>
          <p14:tracePt t="13241" x="5572125" y="766763"/>
          <p14:tracePt t="13244" x="5561013" y="777875"/>
          <p14:tracePt t="13245" x="5548313" y="788988"/>
          <p14:tracePt t="13247" x="5526088" y="788988"/>
          <p14:tracePt t="13249" x="5514975" y="788988"/>
          <p14:tracePt t="13250" x="5514975" y="800100"/>
          <p14:tracePt t="13250" x="5503863" y="800100"/>
          <p14:tracePt t="13252" x="5503863" y="812800"/>
          <p14:tracePt t="13254" x="5481638" y="823913"/>
          <p14:tracePt t="13254" x="5470525" y="823913"/>
          <p14:tracePt t="13256" x="5459413" y="823913"/>
          <p14:tracePt t="13256" x="5446713" y="823913"/>
          <p14:tracePt t="13258" x="5446713" y="835025"/>
          <p14:tracePt t="13259" x="5435600" y="846138"/>
          <p14:tracePt t="13260" x="5424488" y="846138"/>
          <p14:tracePt t="13261" x="5424488" y="857250"/>
          <p14:tracePt t="13263" x="5402263" y="857250"/>
          <p14:tracePt t="13264" x="5391150" y="857250"/>
          <p14:tracePt t="13266" x="5380038" y="879475"/>
          <p14:tracePt t="13267" x="5368925" y="879475"/>
          <p14:tracePt t="13267" x="5357813" y="879475"/>
          <p14:tracePt t="13269" x="5346700" y="890588"/>
          <p14:tracePt t="13271" x="5346700" y="901700"/>
          <p14:tracePt t="13272" x="5334000" y="901700"/>
          <p14:tracePt t="13272" x="5311775" y="914400"/>
          <p14:tracePt t="13274" x="5300663" y="914400"/>
          <p14:tracePt t="13275" x="5300663" y="925513"/>
          <p14:tracePt t="13276" x="5289550" y="936625"/>
          <p14:tracePt t="13277" x="5278438" y="936625"/>
          <p14:tracePt t="13278" x="5267325" y="947738"/>
          <p14:tracePt t="13280" x="5256213" y="947738"/>
          <p14:tracePt t="13281" x="5245100" y="958850"/>
          <p14:tracePt t="13282" x="5233988" y="958850"/>
          <p14:tracePt t="13283" x="5233988" y="969963"/>
          <p14:tracePt t="13284" x="5221288" y="981075"/>
          <p14:tracePt t="13285" x="5199063" y="992188"/>
          <p14:tracePt t="13286" x="5187950" y="1003300"/>
          <p14:tracePt t="13289" x="5176838" y="1014413"/>
          <p14:tracePt t="13291" x="5154613" y="1014413"/>
          <p14:tracePt t="13292" x="5154613" y="1038225"/>
          <p14:tracePt t="13293" x="5143500" y="1049338"/>
          <p14:tracePt t="13294" x="5132388" y="1060450"/>
          <p14:tracePt t="13295" x="5119688" y="1060450"/>
          <p14:tracePt t="13296" x="5119688" y="1071563"/>
          <p14:tracePt t="13297" x="5097463" y="1093788"/>
          <p14:tracePt t="13299" x="5097463" y="1104900"/>
          <p14:tracePt t="13300" x="5086350" y="1116013"/>
          <p14:tracePt t="13301" x="5075238" y="1116013"/>
          <p14:tracePt t="13302" x="5064125" y="1128713"/>
          <p14:tracePt t="13303" x="5053013" y="1139825"/>
          <p14:tracePt t="13304" x="5041900" y="1150938"/>
          <p14:tracePt t="13305" x="5041900" y="1162050"/>
          <p14:tracePt t="13306" x="5030788" y="1173163"/>
          <p14:tracePt t="13307" x="5030788" y="1184275"/>
          <p14:tracePt t="13309" x="5006975" y="1206500"/>
          <p14:tracePt t="13310" x="4995863" y="1217613"/>
          <p14:tracePt t="13312" x="4984750" y="1241425"/>
          <p14:tracePt t="13313" x="4973638" y="1252538"/>
          <p14:tracePt t="13314" x="4973638" y="1274763"/>
          <p14:tracePt t="13315" x="4951413" y="1285875"/>
          <p14:tracePt t="13316" x="4951413" y="1296988"/>
          <p14:tracePt t="13317" x="4940300" y="1308100"/>
          <p14:tracePt t="13318" x="4918075" y="1343025"/>
          <p14:tracePt t="13321" x="4905375" y="1365250"/>
          <p14:tracePt t="13322" x="4894263" y="1376363"/>
          <p14:tracePt t="13322" x="4883150" y="1398588"/>
          <p14:tracePt t="13324" x="4872038" y="1409700"/>
          <p14:tracePt t="13325" x="4872038" y="1420813"/>
          <p14:tracePt t="13326" x="4860925" y="1443038"/>
          <p14:tracePt t="13328" x="4849813" y="1455738"/>
          <p14:tracePt t="13329" x="4849813" y="1466850"/>
          <p14:tracePt t="13329" x="4827588" y="1489075"/>
          <p14:tracePt t="13331" x="4827588" y="1500188"/>
          <p14:tracePt t="13332" x="4827588" y="1522413"/>
          <p14:tracePt t="13333" x="4816475" y="1522413"/>
          <p14:tracePt t="13334" x="4816475" y="1544638"/>
          <p14:tracePt t="13335" x="4792663" y="1557338"/>
          <p14:tracePt t="13336" x="4792663" y="1579563"/>
          <p14:tracePt t="13337" x="4781550" y="1590675"/>
          <p14:tracePt t="13339" x="4770438" y="1601788"/>
          <p14:tracePt t="13340" x="4759325" y="1612900"/>
          <p14:tracePt t="13342" x="4748213" y="1646238"/>
          <p14:tracePt t="13343" x="4748213" y="1657350"/>
          <p14:tracePt t="13345" x="4748213" y="1670050"/>
          <p14:tracePt t="13346" x="4748213" y="1681163"/>
          <p14:tracePt t="13347" x="4748213" y="1692275"/>
          <p14:tracePt t="13348" x="4725988" y="1703388"/>
          <p14:tracePt t="13349" x="4725988" y="1714500"/>
          <p14:tracePt t="13350" x="4725988" y="1736725"/>
          <p14:tracePt t="13352" x="4714875" y="1736725"/>
          <p14:tracePt t="13354" x="4714875" y="1758950"/>
          <p14:tracePt t="13355" x="4703763" y="1771650"/>
          <p14:tracePt t="13357" x="4703763" y="1782763"/>
          <p14:tracePt t="13358" x="4691063" y="1793875"/>
          <p14:tracePt t="13360" x="4691063" y="1804988"/>
          <p14:tracePt t="13361" x="4679950" y="1816100"/>
          <p14:tracePt t="13365" x="4679950" y="1838325"/>
          <p14:tracePt t="13367" x="4679950" y="1849438"/>
          <p14:tracePt t="13368" x="4679950" y="1860550"/>
          <p14:tracePt t="13369" x="4679950" y="1871663"/>
          <p14:tracePt t="13371" x="4679950" y="1884363"/>
          <p14:tracePt t="13372" x="4668838" y="1884363"/>
          <p14:tracePt t="13375" x="4668838" y="1895475"/>
          <p14:tracePt t="13376" x="4668838" y="1906588"/>
          <p14:tracePt t="13378" x="4668838" y="1917700"/>
          <p14:tracePt t="13381" x="4668838" y="1928813"/>
          <p14:tracePt t="13382" x="4668838" y="1939925"/>
          <p14:tracePt t="13383" x="4668838" y="1951038"/>
          <p14:tracePt t="13388" x="4668838" y="1962150"/>
          <p14:tracePt t="13389" x="4668838" y="1973263"/>
          <p14:tracePt t="13392" x="4668838" y="1985963"/>
          <p14:tracePt t="13394" x="4668838" y="1997075"/>
          <p14:tracePt t="13396" x="4668838" y="2008188"/>
          <p14:tracePt t="13401" x="4668838" y="2019300"/>
          <p14:tracePt t="13405" x="4668838" y="2030413"/>
          <p14:tracePt t="13407" x="4679950" y="2030413"/>
          <p14:tracePt t="13409" x="4679950" y="2041525"/>
          <p14:tracePt t="13410" x="4679950" y="2052638"/>
          <p14:tracePt t="13413" x="4679950" y="2063750"/>
          <p14:tracePt t="13415" x="4691063" y="2074863"/>
          <p14:tracePt t="13421" x="4703763" y="2085975"/>
          <p14:tracePt t="13426" x="4703763" y="2098675"/>
          <p14:tracePt t="13428" x="4714875" y="2109788"/>
          <p14:tracePt t="13432" x="4714875" y="2120900"/>
          <p14:tracePt t="13435" x="4714875" y="2132013"/>
          <p14:tracePt t="13437" x="4714875" y="2143125"/>
          <p14:tracePt t="13439" x="4725988" y="2143125"/>
          <p14:tracePt t="13444" x="4725988" y="2154238"/>
          <p14:tracePt t="13447" x="4725988" y="2165350"/>
          <p14:tracePt t="13451" x="4725988" y="2176463"/>
          <p14:tracePt t="13454" x="4725988" y="2187575"/>
          <p14:tracePt t="13455" x="4737100" y="2187575"/>
          <p14:tracePt t="13457" x="4737100" y="2200275"/>
          <p14:tracePt t="13460" x="4737100" y="2211388"/>
          <p14:tracePt t="13464" x="4748213" y="2222500"/>
          <p14:tracePt t="13467" x="4748213" y="2233613"/>
          <p14:tracePt t="13471" x="4759325" y="2244725"/>
          <p14:tracePt t="13473" x="4759325" y="2255838"/>
          <p14:tracePt t="13476" x="4770438" y="2255838"/>
          <p14:tracePt t="13477" x="4770438" y="2266950"/>
          <p14:tracePt t="13479" x="4770438" y="2278063"/>
          <p14:tracePt t="13481" x="4781550" y="2278063"/>
          <p14:tracePt t="13481" x="4781550" y="2289175"/>
          <p14:tracePt t="13484" x="4792663" y="2289175"/>
          <p14:tracePt t="13485" x="4792663" y="2300288"/>
          <p14:tracePt t="13486" x="4792663" y="2312988"/>
          <p14:tracePt t="13489" x="4792663" y="2324100"/>
          <p14:tracePt t="13489" x="4805363" y="2324100"/>
          <p14:tracePt t="13491" x="4805363" y="2335213"/>
          <p14:tracePt t="13492" x="4816475" y="2335213"/>
          <p14:tracePt t="13494" x="4827588" y="2335213"/>
          <p14:tracePt t="13495" x="4827588" y="2346325"/>
          <p14:tracePt t="13496" x="4838700" y="2357438"/>
          <p14:tracePt t="13497" x="4849813" y="2357438"/>
          <p14:tracePt t="13498" x="4860925" y="2368550"/>
          <p14:tracePt t="13500" x="4860925" y="2379663"/>
          <p14:tracePt t="13501" x="4860925" y="2390775"/>
          <p14:tracePt t="13503" x="4883150" y="2390775"/>
          <p14:tracePt t="13504" x="4894263" y="2414588"/>
          <p14:tracePt t="13506" x="4905375" y="2414588"/>
          <p14:tracePt t="13507" x="4918075" y="2425700"/>
          <p14:tracePt t="13509" x="4940300" y="2436813"/>
          <p14:tracePt t="13512" x="4951413" y="2436813"/>
          <p14:tracePt t="13514" x="4984750" y="2459038"/>
          <p14:tracePt t="13515" x="4995863" y="2459038"/>
          <p14:tracePt t="13515" x="5006975" y="2470150"/>
          <p14:tracePt t="13517" x="5019675" y="2470150"/>
          <p14:tracePt t="13517" x="5019675" y="2481263"/>
          <p14:tracePt t="13518" x="5030788" y="2492375"/>
          <p14:tracePt t="13520" x="5041900" y="2503488"/>
          <p14:tracePt t="13521" x="5053013" y="2503488"/>
          <p14:tracePt t="13522" x="5064125" y="2503488"/>
          <p14:tracePt t="13523" x="5075238" y="2503488"/>
          <p14:tracePt t="13524" x="5086350" y="2503488"/>
          <p14:tracePt t="13526" x="5097463" y="2514600"/>
          <p14:tracePt t="13526" x="5108575" y="2514600"/>
          <p14:tracePt t="13527" x="5119688" y="2527300"/>
          <p14:tracePt t="13528" x="5132388" y="2527300"/>
          <p14:tracePt t="13529" x="5143500" y="2527300"/>
          <p14:tracePt t="13531" x="5176838" y="2538413"/>
          <p14:tracePt t="13532" x="5176838" y="2549525"/>
          <p14:tracePt t="13533" x="5199063" y="2549525"/>
          <p14:tracePt t="13533" x="5210175" y="2560638"/>
          <p14:tracePt t="13535" x="5221288" y="2560638"/>
          <p14:tracePt t="13536" x="5233988" y="2560638"/>
          <p14:tracePt t="13537" x="5245100" y="2571750"/>
          <p14:tracePt t="13538" x="5256213" y="2582863"/>
          <p14:tracePt t="13539" x="5267325" y="2593975"/>
          <p14:tracePt t="13540" x="5278438" y="2593975"/>
          <p14:tracePt t="13541" x="5300663" y="2605088"/>
          <p14:tracePt t="13543" x="5322888" y="2605088"/>
          <p14:tracePt t="13544" x="5334000" y="2605088"/>
          <p14:tracePt t="13545" x="5357813" y="2616200"/>
          <p14:tracePt t="13546" x="5368925" y="2616200"/>
          <p14:tracePt t="13547" x="5380038" y="2628900"/>
          <p14:tracePt t="13548" x="5391150" y="2628900"/>
          <p14:tracePt t="13549" x="5402263" y="2628900"/>
          <p14:tracePt t="13550" x="5413375" y="2640013"/>
          <p14:tracePt t="13551" x="5435600" y="2640013"/>
          <p14:tracePt t="13552" x="5435600" y="2651125"/>
          <p14:tracePt t="13552" x="5459413" y="2662238"/>
          <p14:tracePt t="13554" x="5481638" y="2662238"/>
          <p14:tracePt t="13555" x="5492750" y="2673350"/>
          <p14:tracePt t="13557" x="5514975" y="2684463"/>
          <p14:tracePt t="13558" x="5526088" y="2684463"/>
          <p14:tracePt t="13559" x="5548313" y="2684463"/>
          <p14:tracePt t="13560" x="5561013" y="2684463"/>
          <p14:tracePt t="13561" x="5572125" y="2695575"/>
          <p14:tracePt t="13563" x="5594350" y="2706688"/>
          <p14:tracePt t="13564" x="5605463" y="2706688"/>
          <p14:tracePt t="13566" x="5638800" y="2717800"/>
          <p14:tracePt t="13567" x="5649913" y="2717800"/>
          <p14:tracePt t="13568" x="5661025" y="2717800"/>
          <p14:tracePt t="13568" x="5673725" y="2728913"/>
          <p14:tracePt t="13571" x="5695950" y="2741613"/>
          <p14:tracePt t="13572" x="5718175" y="2741613"/>
          <p14:tracePt t="13574" x="5729288" y="2752725"/>
          <p14:tracePt t="13575" x="5740400" y="2752725"/>
          <p14:tracePt t="13576" x="5751513" y="2752725"/>
          <p14:tracePt t="13578" x="5762625" y="2763838"/>
          <p14:tracePt t="13579" x="5775325" y="2774950"/>
          <p14:tracePt t="13580" x="5797550" y="2774950"/>
          <p14:tracePt t="13581" x="5808663" y="2774950"/>
          <p14:tracePt t="13583" x="5830888" y="2774950"/>
          <p14:tracePt t="13584" x="5842000" y="2774950"/>
          <p14:tracePt t="13587" x="5853113" y="2774950"/>
          <p14:tracePt t="13588" x="5864225" y="2774950"/>
          <p14:tracePt t="13589" x="5875338" y="2786063"/>
          <p14:tracePt t="13590" x="5888038" y="2786063"/>
          <p14:tracePt t="13591" x="5899150" y="2786063"/>
          <p14:tracePt t="13592" x="5910263" y="2786063"/>
          <p14:tracePt t="13594" x="5910263" y="2797175"/>
          <p14:tracePt t="13596" x="5921375" y="2797175"/>
          <p14:tracePt t="13598" x="5932488" y="2797175"/>
          <p14:tracePt t="13599" x="5943600" y="2797175"/>
          <p14:tracePt t="13600" x="5943600" y="2808288"/>
          <p14:tracePt t="13602" x="5954713" y="2808288"/>
          <p14:tracePt t="13604" x="5965825" y="2808288"/>
          <p14:tracePt t="13609" x="5976938" y="2808288"/>
          <p14:tracePt t="13626" x="5976938" y="2819400"/>
          <p14:tracePt t="13669" x="5976938" y="2830513"/>
          <p14:tracePt t="13675" x="5976938" y="2843213"/>
          <p14:tracePt t="13688" x="5976938" y="2854325"/>
          <p14:tracePt t="13689" x="5989638" y="2854325"/>
          <p14:tracePt t="13694" x="6000750" y="2865438"/>
          <p14:tracePt t="13698" x="6011863" y="2865438"/>
          <p14:tracePt t="13699" x="6022975" y="2865438"/>
          <p14:tracePt t="13702" x="6022975" y="2876550"/>
          <p14:tracePt t="13703" x="6034088" y="2876550"/>
          <p14:tracePt t="13704" x="6045200" y="2876550"/>
          <p14:tracePt t="13709" x="6056313" y="2876550"/>
          <p14:tracePt t="13710" x="6067425" y="2876550"/>
          <p14:tracePt t="13711" x="6067425" y="2887663"/>
          <p14:tracePt t="13713" x="6078538" y="2887663"/>
          <p14:tracePt t="13714" x="6089650" y="2887663"/>
          <p14:tracePt t="13716" x="6102350" y="2887663"/>
          <p14:tracePt t="13718" x="6113463" y="2887663"/>
          <p14:tracePt t="13721" x="6124575" y="2887663"/>
          <p14:tracePt t="13723" x="6135688" y="2898775"/>
          <p14:tracePt t="13725" x="6146800" y="2898775"/>
          <p14:tracePt t="13728" x="6157913" y="2898775"/>
          <p14:tracePt t="13729" x="6169025" y="2898775"/>
          <p14:tracePt t="13730" x="6180138" y="2898775"/>
          <p14:tracePt t="13734" x="6191250" y="2898775"/>
          <p14:tracePt t="13735" x="6202363" y="2898775"/>
          <p14:tracePt t="13738" x="6215063" y="2898775"/>
          <p14:tracePt t="13739" x="6226175" y="2898775"/>
          <p14:tracePt t="13741" x="6237288" y="2898775"/>
          <p14:tracePt t="13742" x="6248400" y="2898775"/>
          <p14:tracePt t="13746" x="6259513" y="2898775"/>
          <p14:tracePt t="13747" x="6270625" y="2898775"/>
          <p14:tracePt t="13749" x="6281738" y="2898775"/>
          <p14:tracePt t="13750" x="6292850" y="2898775"/>
          <p14:tracePt t="13752" x="6303963" y="2898775"/>
          <p14:tracePt t="13753" x="6316663" y="2898775"/>
          <p14:tracePt t="13756" x="6327775" y="2887663"/>
          <p14:tracePt t="13758" x="6338888" y="2887663"/>
          <p14:tracePt t="13759" x="6338888" y="2876550"/>
          <p14:tracePt t="13760" x="6350000" y="2876550"/>
          <p14:tracePt t="13761" x="6361113" y="2876550"/>
          <p14:tracePt t="13763" x="6372225" y="2876550"/>
          <p14:tracePt t="13765" x="6383338" y="2876550"/>
          <p14:tracePt t="13768" x="6394450" y="2876550"/>
          <p14:tracePt t="13769" x="6394450" y="2865438"/>
          <p14:tracePt t="13770" x="6416675" y="2865438"/>
          <p14:tracePt t="13772" x="6429375" y="2865438"/>
          <p14:tracePt t="13773" x="6440488" y="2865438"/>
          <p14:tracePt t="13774" x="6451600" y="2865438"/>
          <p14:tracePt t="13776" x="6451600" y="2854325"/>
          <p14:tracePt t="13778" x="6473825" y="2854325"/>
          <p14:tracePt t="13781" x="6484938" y="2854325"/>
          <p14:tracePt t="13782" x="6496050" y="2854325"/>
          <p14:tracePt t="13783" x="6507163" y="2854325"/>
          <p14:tracePt t="13783" x="6507163" y="2843213"/>
          <p14:tracePt t="13784" x="6518275" y="2843213"/>
          <p14:tracePt t="13786" x="6530975" y="2843213"/>
          <p14:tracePt t="13789" x="6542088" y="2843213"/>
          <p14:tracePt t="13790" x="6553200" y="2843213"/>
          <p14:tracePt t="13791" x="6564313" y="2830513"/>
          <p14:tracePt t="13793" x="6575425" y="2830513"/>
          <p14:tracePt t="13794" x="6586538" y="2830513"/>
          <p14:tracePt t="13796" x="6597650" y="2819400"/>
          <p14:tracePt t="13798" x="6608763" y="2819400"/>
          <p14:tracePt t="13799" x="6619875" y="2819400"/>
          <p14:tracePt t="13800" x="6630988" y="2819400"/>
          <p14:tracePt t="13800" x="6643688" y="2819400"/>
          <p14:tracePt t="13803" x="6654800" y="2819400"/>
          <p14:tracePt t="13804" x="6665913" y="2808288"/>
          <p14:tracePt t="13807" x="6677025" y="2808288"/>
          <p14:tracePt t="13808" x="6688138" y="2808288"/>
          <p14:tracePt t="13809" x="6699250" y="2808288"/>
          <p14:tracePt t="13810" x="6699250" y="2797175"/>
          <p14:tracePt t="13811" x="6710363" y="2797175"/>
          <p14:tracePt t="13812" x="6721475" y="2797175"/>
          <p14:tracePt t="13816" x="6732588" y="2797175"/>
          <p14:tracePt t="13817" x="6745288" y="2797175"/>
          <p14:tracePt t="13818" x="6756400" y="2797175"/>
          <p14:tracePt t="13819" x="6756400" y="2786063"/>
          <p14:tracePt t="13820" x="6789738" y="2786063"/>
          <p14:tracePt t="13823" x="6800850" y="2786063"/>
          <p14:tracePt t="13825" x="6811963" y="2786063"/>
          <p14:tracePt t="13829" x="6823075" y="2786063"/>
          <p14:tracePt t="13831" x="6834188" y="2774950"/>
          <p14:tracePt t="13832" x="6845300" y="2774950"/>
          <p14:tracePt t="13833" x="6858000" y="2774950"/>
          <p14:tracePt t="13834" x="6858000" y="2763838"/>
          <p14:tracePt t="13836" x="6869113" y="2763838"/>
          <p14:tracePt t="13838" x="6880225" y="2763838"/>
          <p14:tracePt t="13839" x="6880225" y="2752725"/>
          <p14:tracePt t="13842" x="6891338" y="2752725"/>
          <p14:tracePt t="13844" x="6891338" y="2741613"/>
          <p14:tracePt t="13845" x="6902450" y="2741613"/>
          <p14:tracePt t="13848" x="6913563" y="2741613"/>
          <p14:tracePt t="13849" x="6924675" y="2741613"/>
          <p14:tracePt t="13850" x="6924675" y="2728913"/>
          <p14:tracePt t="13850" x="6935788" y="2728913"/>
          <p14:tracePt t="13852" x="6935788" y="2717800"/>
          <p14:tracePt t="13853" x="6946900" y="2717800"/>
          <p14:tracePt t="13857" x="6958013" y="2717800"/>
          <p14:tracePt t="13859" x="6970713" y="2717800"/>
          <p14:tracePt t="13861" x="6981825" y="2706688"/>
          <p14:tracePt t="13863" x="6992938" y="2695575"/>
          <p14:tracePt t="13864" x="7004050" y="2695575"/>
          <p14:tracePt t="13866" x="7026275" y="2684463"/>
          <p14:tracePt t="13868" x="7026275" y="2673350"/>
          <p14:tracePt t="13869" x="7026275" y="2662238"/>
          <p14:tracePt t="13871" x="7037388" y="2662238"/>
          <p14:tracePt t="13873" x="7048500" y="2662238"/>
          <p14:tracePt t="13874" x="7059613" y="2651125"/>
          <p14:tracePt t="13876" x="7072313" y="2651125"/>
          <p14:tracePt t="13877" x="7083425" y="2640013"/>
          <p14:tracePt t="13879" x="7094538" y="2640013"/>
          <p14:tracePt t="13880" x="7094538" y="2628900"/>
          <p14:tracePt t="13881" x="7105650" y="2616200"/>
          <p14:tracePt t="13883" x="7116763" y="2616200"/>
          <p14:tracePt t="13884" x="7127875" y="2605088"/>
          <p14:tracePt t="13886" x="7150100" y="2593975"/>
          <p14:tracePt t="13887" x="7161213" y="2593975"/>
          <p14:tracePt t="13888" x="7161213" y="2582863"/>
          <p14:tracePt t="13889" x="7172325" y="2571750"/>
          <p14:tracePt t="13890" x="7185025" y="2571750"/>
          <p14:tracePt t="13892" x="7196138" y="2560638"/>
          <p14:tracePt t="13893" x="7207250" y="2560638"/>
          <p14:tracePt t="13894" x="7218363" y="2560638"/>
          <p14:tracePt t="13895" x="7218363" y="2549525"/>
          <p14:tracePt t="13896" x="7240588" y="2549525"/>
          <p14:tracePt t="13897" x="7240588" y="2538413"/>
          <p14:tracePt t="13899" x="7262813" y="2527300"/>
          <p14:tracePt t="13900" x="7262813" y="2514600"/>
          <p14:tracePt t="13900" x="7262813" y="2503488"/>
          <p14:tracePt t="13902" x="7286625" y="2503488"/>
          <p14:tracePt t="13902" x="7297738" y="2503488"/>
          <p14:tracePt t="13904" x="7308850" y="2492375"/>
          <p14:tracePt t="13904" x="7319963" y="2492375"/>
          <p14:tracePt t="13907" x="7331075" y="2481263"/>
          <p14:tracePt t="13908" x="7331075" y="2470150"/>
          <p14:tracePt t="13909" x="7331075" y="2459038"/>
          <p14:tracePt t="13910" x="7342188" y="2459038"/>
          <p14:tracePt t="13911" x="7353300" y="2459038"/>
          <p14:tracePt t="13912" x="7364413" y="2447925"/>
          <p14:tracePt t="13913" x="7375525" y="2447925"/>
          <p14:tracePt t="13914" x="7375525" y="2425700"/>
          <p14:tracePt t="13915" x="7386638" y="2425700"/>
          <p14:tracePt t="13917" x="7399338" y="2425700"/>
          <p14:tracePt t="13918" x="7399338" y="2414588"/>
          <p14:tracePt t="13920" x="7399338" y="2401888"/>
          <p14:tracePt t="13920" x="7410450" y="2401888"/>
          <p14:tracePt t="13923" x="7421563" y="2390775"/>
          <p14:tracePt t="13924" x="7432675" y="2379663"/>
          <p14:tracePt t="13925" x="7432675" y="2368550"/>
          <p14:tracePt t="13927" x="7432675" y="2357438"/>
          <p14:tracePt t="13930" x="7443788" y="2357438"/>
          <p14:tracePt t="13931" x="7454900" y="2357438"/>
          <p14:tracePt t="13936" x="7454900" y="2346325"/>
          <p14:tracePt t="13941" x="7454900" y="2335213"/>
          <p14:tracePt t="14036" x="7466013" y="2335213"/>
          <p14:tracePt t="14040" x="7477125" y="2335213"/>
          <p14:tracePt t="14042" x="7477125" y="2346325"/>
          <p14:tracePt t="14044" x="7488238" y="2346325"/>
          <p14:tracePt t="14045" x="7488238" y="2357438"/>
          <p14:tracePt t="14046" x="7500938" y="2368550"/>
          <p14:tracePt t="14048" x="7512050" y="2379663"/>
          <p14:tracePt t="14049" x="7512050" y="2390775"/>
          <p14:tracePt t="14049" x="7523163" y="2401888"/>
          <p14:tracePt t="14051" x="7523163" y="2414588"/>
          <p14:tracePt t="14054" x="7523163" y="2425700"/>
          <p14:tracePt t="14054" x="7534275" y="2436813"/>
          <p14:tracePt t="14056" x="7534275" y="2447925"/>
          <p14:tracePt t="14058" x="7545388" y="2459038"/>
          <p14:tracePt t="14059" x="7556500" y="2470150"/>
          <p14:tracePt t="14060" x="7556500" y="2481263"/>
          <p14:tracePt t="14062" x="7567613" y="2481263"/>
          <p14:tracePt t="14063" x="7567613" y="2492375"/>
          <p14:tracePt t="14064" x="7578725" y="2503488"/>
          <p14:tracePt t="14065" x="7578725" y="2514600"/>
          <p14:tracePt t="14066" x="7578725" y="2527300"/>
          <p14:tracePt t="14067" x="7589838" y="2527300"/>
          <p14:tracePt t="14068" x="7589838" y="2538413"/>
          <p14:tracePt t="14069" x="7589838" y="2549525"/>
          <p14:tracePt t="14071" x="7589838" y="2560638"/>
          <p14:tracePt t="14071" x="7589838" y="2571750"/>
          <p14:tracePt t="14073" x="7600950" y="2582863"/>
          <p14:tracePt t="14075" x="7600950" y="2593975"/>
          <p14:tracePt t="14077" x="7613650" y="2605088"/>
          <p14:tracePt t="14078" x="7613650" y="2616200"/>
          <p14:tracePt t="14079" x="7624763" y="2616200"/>
          <p14:tracePt t="14081" x="7624763" y="2628900"/>
          <p14:tracePt t="14082" x="7624763" y="2640013"/>
          <p14:tracePt t="14083" x="7635875" y="2640013"/>
          <p14:tracePt t="14084" x="7635875" y="2651125"/>
          <p14:tracePt t="14085" x="7635875" y="2662238"/>
          <p14:tracePt t="14086" x="7646988" y="2673350"/>
          <p14:tracePt t="14088" x="7646988" y="2684463"/>
          <p14:tracePt t="14088" x="7658100" y="2684463"/>
          <p14:tracePt t="14089" x="7658100" y="2695575"/>
          <p14:tracePt t="14092" x="7658100" y="2706688"/>
          <p14:tracePt t="14093" x="7658100" y="2717800"/>
          <p14:tracePt t="14094" x="7658100" y="2728913"/>
          <p14:tracePt t="14096" x="7658100" y="2741613"/>
          <p14:tracePt t="14097" x="7658100" y="2763838"/>
          <p14:tracePt t="14101" x="7669213" y="2774950"/>
          <p14:tracePt t="14101" x="7669213" y="2786063"/>
          <p14:tracePt t="14103" x="7669213" y="2797175"/>
          <p14:tracePt t="14104" x="7669213" y="2808288"/>
          <p14:tracePt t="14106" x="7669213" y="2830513"/>
          <p14:tracePt t="14109" x="7669213" y="2854325"/>
          <p14:tracePt t="14110" x="7669213" y="2865438"/>
          <p14:tracePt t="14112" x="7669213" y="2887663"/>
          <p14:tracePt t="14113" x="7669213" y="2898775"/>
          <p14:tracePt t="14115" x="7669213" y="2909888"/>
          <p14:tracePt t="14116" x="7669213" y="2921000"/>
          <p14:tracePt t="14118" x="7669213" y="2932113"/>
          <p14:tracePt t="14119" x="7669213" y="2943225"/>
          <p14:tracePt t="14119" x="7669213" y="2955925"/>
          <p14:tracePt t="14122" x="7669213" y="2967038"/>
          <p14:tracePt t="14123" x="7669213" y="2989263"/>
          <p14:tracePt t="14124" x="7669213" y="3000375"/>
          <p14:tracePt t="14127" x="7669213" y="3022600"/>
          <p14:tracePt t="14128" x="7658100" y="3022600"/>
          <p14:tracePt t="14130" x="7646988" y="3044825"/>
          <p14:tracePt t="14132" x="7635875" y="3057525"/>
          <p14:tracePt t="14133" x="7624763" y="3068638"/>
          <p14:tracePt t="14134" x="7613650" y="3090863"/>
          <p14:tracePt t="14137" x="7600950" y="3101975"/>
          <p14:tracePt t="14138" x="7589838" y="3101975"/>
          <p14:tracePt t="14140" x="7589838" y="3113088"/>
          <p14:tracePt t="14141" x="7578725" y="3124200"/>
          <p14:tracePt t="14143" x="7567613" y="3135313"/>
          <p14:tracePt t="14144" x="7556500" y="3135313"/>
          <p14:tracePt t="14145" x="7556500" y="3146425"/>
          <p14:tracePt t="14146" x="7534275" y="3157538"/>
          <p14:tracePt t="14148" x="7523163" y="3170238"/>
          <p14:tracePt t="14149" x="7512050" y="3170238"/>
          <p14:tracePt t="14152" x="7512050" y="3181350"/>
          <p14:tracePt t="14153" x="7488238" y="3181350"/>
          <p14:tracePt t="14154" x="7477125" y="3181350"/>
          <p14:tracePt t="14156" x="7477125" y="3192463"/>
          <p14:tracePt t="14157" x="7466013" y="3192463"/>
          <p14:tracePt t="14158" x="7454900" y="3192463"/>
          <p14:tracePt t="14159" x="7443788" y="3192463"/>
          <p14:tracePt t="14160" x="7432675" y="3203575"/>
          <p14:tracePt t="14162" x="7432675" y="3214688"/>
          <p14:tracePt t="14164" x="7421563" y="3214688"/>
          <p14:tracePt t="14165" x="7410450" y="3214688"/>
          <p14:tracePt t="14166" x="7410450" y="3225800"/>
          <p14:tracePt t="14166" x="7399338" y="3225800"/>
          <p14:tracePt t="14168" x="7386638" y="3225800"/>
          <p14:tracePt t="14168" x="7375525" y="3225800"/>
          <p14:tracePt t="14169" x="7364413" y="3225800"/>
          <p14:tracePt t="14172" x="7353300" y="3225800"/>
          <p14:tracePt t="14174" x="7342188" y="3225800"/>
          <p14:tracePt t="14175" x="7331075" y="3225800"/>
          <p14:tracePt t="14176" x="7319963" y="3225800"/>
          <p14:tracePt t="14178" x="7297738" y="3225800"/>
          <p14:tracePt t="14180" x="7273925" y="3225800"/>
          <p14:tracePt t="14182" x="7262813" y="3225800"/>
          <p14:tracePt t="14183" x="7251700" y="3225800"/>
          <p14:tracePt t="14184" x="7240588" y="3225800"/>
          <p14:tracePt t="14185" x="7229475" y="3225800"/>
          <p14:tracePt t="14186" x="7218363" y="3225800"/>
          <p14:tracePt t="14188" x="7207250" y="3225800"/>
          <p14:tracePt t="14189" x="7196138" y="3225800"/>
          <p14:tracePt t="14190" x="7185025" y="3225800"/>
          <p14:tracePt t="14191" x="7172325" y="3225800"/>
          <p14:tracePt t="14192" x="7161213" y="3225800"/>
          <p14:tracePt t="14193" x="7138988" y="3225800"/>
          <p14:tracePt t="14195" x="7127875" y="3214688"/>
          <p14:tracePt t="14197" x="7105650" y="3214688"/>
          <p14:tracePt t="14198" x="7094538" y="3214688"/>
          <p14:tracePt t="14199" x="7072313" y="3214688"/>
          <p14:tracePt t="14199" x="7059613" y="3214688"/>
          <p14:tracePt t="14201" x="7059613" y="3203575"/>
          <p14:tracePt t="14202" x="7037388" y="3192463"/>
          <p14:tracePt t="14202" x="7026275" y="3192463"/>
          <p14:tracePt t="14204" x="7015163" y="3192463"/>
          <p14:tracePt t="14205" x="7004050" y="3192463"/>
          <p14:tracePt t="14206" x="6992938" y="3181350"/>
          <p14:tracePt t="14207" x="6981825" y="3170238"/>
          <p14:tracePt t="14209" x="6970713" y="3157538"/>
          <p14:tracePt t="14210" x="6958013" y="3157538"/>
          <p14:tracePt t="14211" x="6946900" y="3157538"/>
          <p14:tracePt t="14212" x="6935788" y="3146425"/>
          <p14:tracePt t="14213" x="6913563" y="3146425"/>
          <p14:tracePt t="14214" x="6913563" y="3135313"/>
          <p14:tracePt t="14215" x="6891338" y="3124200"/>
          <p14:tracePt t="14217" x="6869113" y="3113088"/>
          <p14:tracePt t="14217" x="6869113" y="3101975"/>
          <p14:tracePt t="14220" x="6858000" y="3090863"/>
          <p14:tracePt t="14221" x="6845300" y="3090863"/>
          <p14:tracePt t="14222" x="6834188" y="3090863"/>
          <p14:tracePt t="14223" x="6823075" y="3079750"/>
          <p14:tracePt t="14224" x="6811963" y="3079750"/>
          <p14:tracePt t="14225" x="6811963" y="3057525"/>
          <p14:tracePt t="14226" x="6800850" y="3057525"/>
          <p14:tracePt t="14227" x="6800850" y="3044825"/>
          <p14:tracePt t="14228" x="6778625" y="3033713"/>
          <p14:tracePt t="14229" x="6778625" y="3022600"/>
          <p14:tracePt t="14230" x="6767513" y="3022600"/>
          <p14:tracePt t="14231" x="6756400" y="3011488"/>
          <p14:tracePt t="14232" x="6745288" y="3011488"/>
          <p14:tracePt t="14233" x="6732588" y="3000375"/>
          <p14:tracePt t="14234" x="6721475" y="2989263"/>
          <p14:tracePt t="14235" x="6721475" y="2967038"/>
          <p14:tracePt t="14237" x="6710363" y="2967038"/>
          <p14:tracePt t="14238" x="6699250" y="2955925"/>
          <p14:tracePt t="14239" x="6688138" y="2943225"/>
          <p14:tracePt t="14240" x="6677025" y="2932113"/>
          <p14:tracePt t="14242" x="6654800" y="2921000"/>
          <p14:tracePt t="14243" x="6654800" y="2909888"/>
          <p14:tracePt t="14245" x="6630988" y="2887663"/>
          <p14:tracePt t="14246" x="6619875" y="2887663"/>
          <p14:tracePt t="14247" x="6619875" y="2876550"/>
          <p14:tracePt t="14249" x="6619875" y="2854325"/>
          <p14:tracePt t="14249" x="6608763" y="2854325"/>
          <p14:tracePt t="14251" x="6597650" y="2843213"/>
          <p14:tracePt t="14252" x="6597650" y="2830513"/>
          <p14:tracePt t="14252" x="6586538" y="2819400"/>
          <p14:tracePt t="14254" x="6575425" y="2819400"/>
          <p14:tracePt t="14256" x="6564313" y="2808288"/>
          <p14:tracePt t="14257" x="6553200" y="2808288"/>
          <p14:tracePt t="14259" x="6553200" y="2797175"/>
          <p14:tracePt t="14260" x="6553200" y="2774950"/>
          <p14:tracePt t="14261" x="6553200" y="2763838"/>
          <p14:tracePt t="14262" x="6542088" y="2763838"/>
          <p14:tracePt t="14263" x="6542088" y="2752725"/>
          <p14:tracePt t="14264" x="6530975" y="2752725"/>
          <p14:tracePt t="14265" x="6530975" y="2741613"/>
          <p14:tracePt t="14266" x="6518275" y="2741613"/>
          <p14:tracePt t="14267" x="6518275" y="2728913"/>
          <p14:tracePt t="14269" x="6518275" y="2706688"/>
          <p14:tracePt t="14270" x="6507163" y="2706688"/>
          <p14:tracePt t="14272" x="6507163" y="2695575"/>
          <p14:tracePt t="14273" x="6496050" y="2684463"/>
          <p14:tracePt t="14275" x="6496050" y="2673350"/>
          <p14:tracePt t="14277" x="6496050" y="2662238"/>
          <p14:tracePt t="14278" x="6484938" y="2662238"/>
          <p14:tracePt t="14280" x="6484938" y="2640013"/>
          <p14:tracePt t="14281" x="6484938" y="2628900"/>
          <p14:tracePt t="14284" x="6484938" y="2616200"/>
          <p14:tracePt t="14285" x="6484938" y="2605088"/>
          <p14:tracePt t="14286" x="6484938" y="2593975"/>
          <p14:tracePt t="14289" x="6484938" y="2582863"/>
          <p14:tracePt t="14292" x="6484938" y="2571750"/>
          <p14:tracePt t="14292" x="6484938" y="2560638"/>
          <p14:tracePt t="14294" x="6484938" y="2549525"/>
          <p14:tracePt t="14295" x="6484938" y="2538413"/>
          <p14:tracePt t="14295" x="6496050" y="2538413"/>
          <p14:tracePt t="14299" x="6496050" y="2527300"/>
          <p14:tracePt t="14300" x="6507163" y="2527300"/>
          <p14:tracePt t="14302" x="6518275" y="2514600"/>
          <p14:tracePt t="14302" x="6518275" y="2503488"/>
          <p14:tracePt t="14305" x="6530975" y="2503488"/>
          <p14:tracePt t="14305" x="6530975" y="2492375"/>
          <p14:tracePt t="14307" x="6542088" y="2492375"/>
          <p14:tracePt t="14309" x="6542088" y="2470150"/>
          <p14:tracePt t="14311" x="6553200" y="2470150"/>
          <p14:tracePt t="14314" x="6564313" y="2470150"/>
          <p14:tracePt t="14315" x="6575425" y="2459038"/>
          <p14:tracePt t="14316" x="6586538" y="2459038"/>
          <p14:tracePt t="14318" x="6597650" y="2447925"/>
          <p14:tracePt t="14319" x="6608763" y="2447925"/>
          <p14:tracePt t="14323" x="6619875" y="2447925"/>
          <p14:tracePt t="14324" x="6643688" y="2436813"/>
          <p14:tracePt t="14326" x="6654800" y="2425700"/>
          <p14:tracePt t="14327" x="6665913" y="2425700"/>
          <p14:tracePt t="14328" x="6677025" y="2425700"/>
          <p14:tracePt t="14329" x="6688138" y="2425700"/>
          <p14:tracePt t="14331" x="6699250" y="2425700"/>
          <p14:tracePt t="14332" x="6710363" y="2425700"/>
          <p14:tracePt t="14333" x="6721475" y="2414588"/>
          <p14:tracePt t="14334" x="6732588" y="2414588"/>
          <p14:tracePt t="14335" x="6745288" y="2414588"/>
          <p14:tracePt t="14336" x="6756400" y="2414588"/>
          <p14:tracePt t="14338" x="6778625" y="2414588"/>
          <p14:tracePt t="14340" x="6800850" y="2414588"/>
          <p14:tracePt t="14342" x="6834188" y="2414588"/>
          <p14:tracePt t="14343" x="6845300" y="2414588"/>
          <p14:tracePt t="14345" x="6869113" y="2414588"/>
          <p14:tracePt t="14346" x="6880225" y="2414588"/>
          <p14:tracePt t="14347" x="6891338" y="2414588"/>
          <p14:tracePt t="14348" x="6913563" y="2414588"/>
          <p14:tracePt t="14349" x="6924675" y="2414588"/>
          <p14:tracePt t="14350" x="6935788" y="2414588"/>
          <p14:tracePt t="14351" x="6946900" y="2414588"/>
          <p14:tracePt t="14351" x="6970713" y="2414588"/>
          <p14:tracePt t="14354" x="7004050" y="2414588"/>
          <p14:tracePt t="14355" x="7026275" y="2414588"/>
          <p14:tracePt t="14357" x="7048500" y="2414588"/>
          <p14:tracePt t="14358" x="7072313" y="2425700"/>
          <p14:tracePt t="14358" x="7083425" y="2425700"/>
          <p14:tracePt t="14359" x="7105650" y="2436813"/>
          <p14:tracePt t="14361" x="7116763" y="2436813"/>
          <p14:tracePt t="14362" x="7138988" y="2447925"/>
          <p14:tracePt t="14364" x="7172325" y="2459038"/>
          <p14:tracePt t="14365" x="7185025" y="2459038"/>
          <p14:tracePt t="14366" x="7196138" y="2459038"/>
          <p14:tracePt t="14366" x="7218363" y="2481263"/>
          <p14:tracePt t="14367" x="7240588" y="2481263"/>
          <p14:tracePt t="14369" x="7251700" y="2492375"/>
          <p14:tracePt t="14370" x="7273925" y="2503488"/>
          <p14:tracePt t="14371" x="7286625" y="2514600"/>
          <p14:tracePt t="14372" x="7319963" y="2514600"/>
          <p14:tracePt t="14374" x="7331075" y="2527300"/>
          <p14:tracePt t="14375" x="7353300" y="2538413"/>
          <p14:tracePt t="14375" x="7375525" y="2538413"/>
          <p14:tracePt t="14377" x="7386638" y="2549525"/>
          <p14:tracePt t="14378" x="7399338" y="2560638"/>
          <p14:tracePt t="14379" x="7410450" y="2571750"/>
          <p14:tracePt t="14380" x="7432675" y="2571750"/>
          <p14:tracePt t="14381" x="7432675" y="2582863"/>
          <p14:tracePt t="14382" x="7443788" y="2582863"/>
          <p14:tracePt t="14383" x="7454900" y="2605088"/>
          <p14:tracePt t="14384" x="7466013" y="2605088"/>
          <p14:tracePt t="14385" x="7488238" y="2616200"/>
          <p14:tracePt t="14386" x="7500938" y="2616200"/>
          <p14:tracePt t="14388" x="7523163" y="2640013"/>
          <p14:tracePt t="14388" x="7534275" y="2640013"/>
          <p14:tracePt t="14389" x="7534275" y="2651125"/>
          <p14:tracePt t="14391" x="7534275" y="2662238"/>
          <p14:tracePt t="14392" x="7545388" y="2673350"/>
          <p14:tracePt t="14393" x="7556500" y="2684463"/>
          <p14:tracePt t="14394" x="7567613" y="2695575"/>
          <p14:tracePt t="14396" x="7578725" y="2695575"/>
          <p14:tracePt t="14397" x="7589838" y="2717800"/>
          <p14:tracePt t="14399" x="7600950" y="2717800"/>
          <p14:tracePt t="14401" x="7613650" y="2741613"/>
          <p14:tracePt t="14402" x="7613650" y="2752725"/>
          <p14:tracePt t="14404" x="7624763" y="2763838"/>
          <p14:tracePt t="14405" x="7624763" y="2786063"/>
          <p14:tracePt t="14408" x="7635875" y="2797175"/>
          <p14:tracePt t="14410" x="7635875" y="2808288"/>
          <p14:tracePt t="14410" x="7635875" y="2819400"/>
          <p14:tracePt t="14412" x="7646988" y="2819400"/>
          <p14:tracePt t="14414" x="7646988" y="2830513"/>
          <p14:tracePt t="14415" x="7646988" y="2843213"/>
          <p14:tracePt t="14416" x="7646988" y="2854325"/>
          <p14:tracePt t="14419" x="7646988" y="2876550"/>
          <p14:tracePt t="14421" x="7658100" y="2876550"/>
          <p14:tracePt t="14423" x="7658100" y="2887663"/>
          <p14:tracePt t="14426" x="7658100" y="2898775"/>
          <p14:tracePt t="14428" x="7658100" y="2909888"/>
          <p14:tracePt t="14430" x="7658100" y="2921000"/>
          <p14:tracePt t="14433" x="7658100" y="2932113"/>
          <p14:tracePt t="14434" x="7658100" y="2943225"/>
          <p14:tracePt t="14436" x="7646988" y="2943225"/>
          <p14:tracePt t="14439" x="7635875" y="2943225"/>
          <p14:tracePt t="14441" x="7635875" y="2955925"/>
          <p14:tracePt t="14442" x="7624763" y="2955925"/>
          <p14:tracePt t="14443" x="7624763" y="2967038"/>
          <p14:tracePt t="14447" x="7613650" y="2967038"/>
          <p14:tracePt t="14449" x="7613650" y="2978150"/>
          <p14:tracePt t="14449" x="7600950" y="2978150"/>
          <p14:tracePt t="14451" x="7589838" y="2978150"/>
          <p14:tracePt t="14452" x="7589838" y="2989263"/>
          <p14:tracePt t="14453" x="7578725" y="2989263"/>
          <p14:tracePt t="14455" x="7567613" y="2989263"/>
          <p14:tracePt t="14455" x="7556500" y="3000375"/>
          <p14:tracePt t="14460" x="7534275" y="3000375"/>
          <p14:tracePt t="14461" x="7534275" y="3011488"/>
          <p14:tracePt t="14462" x="7523163" y="3011488"/>
          <p14:tracePt t="14463" x="7512050" y="3011488"/>
          <p14:tracePt t="14464" x="7500938" y="3011488"/>
          <p14:tracePt t="14467" x="7477125" y="3011488"/>
          <p14:tracePt t="14469" x="7466013" y="3011488"/>
          <p14:tracePt t="14471" x="7443788" y="3011488"/>
          <p14:tracePt t="14472" x="7432675" y="3011488"/>
          <p14:tracePt t="14473" x="7421563" y="3011488"/>
          <p14:tracePt t="14475" x="7410450" y="3011488"/>
          <p14:tracePt t="14475" x="7399338" y="3011488"/>
          <p14:tracePt t="14478" x="7386638" y="3011488"/>
          <p14:tracePt t="14479" x="7375525" y="3011488"/>
          <p14:tracePt t="14480" x="7364413" y="3011488"/>
          <p14:tracePt t="14482" x="7342188" y="3011488"/>
          <p14:tracePt t="14483" x="7331075" y="3011488"/>
          <p14:tracePt t="14484" x="7319963" y="3011488"/>
          <p14:tracePt t="14487" x="7308850" y="3000375"/>
          <p14:tracePt t="14489" x="7297738" y="3000375"/>
          <p14:tracePt t="14492" x="7273925" y="2989263"/>
          <p14:tracePt t="14493" x="7262813" y="2989263"/>
          <p14:tracePt t="14494" x="7262813" y="2978150"/>
          <p14:tracePt t="14495" x="7251700" y="2978150"/>
          <p14:tracePt t="14498" x="7240588" y="2967038"/>
          <p14:tracePt t="14500" x="7229475" y="2967038"/>
          <p14:tracePt t="14501" x="7229475" y="2955925"/>
          <p14:tracePt t="14502" x="7207250" y="2955925"/>
          <p14:tracePt t="14504" x="7207250" y="2943225"/>
          <p14:tracePt t="14506" x="7196138" y="2943225"/>
          <p14:tracePt t="14508" x="7185025" y="2943225"/>
          <p14:tracePt t="14511" x="7172325" y="2943225"/>
          <p14:tracePt t="14512" x="7172325" y="2932113"/>
          <p14:tracePt t="14514" x="7172325" y="2921000"/>
          <p14:tracePt t="14517" x="7161213" y="2909888"/>
          <p14:tracePt t="14522" x="7161213" y="2898775"/>
          <p14:tracePt t="14524" x="7150100" y="2887663"/>
          <p14:tracePt t="14526" x="7150100" y="2876550"/>
          <p14:tracePt t="14530" x="7150100" y="2865438"/>
          <p14:tracePt t="14531" x="7150100" y="2854325"/>
          <p14:tracePt t="14534" x="7150100" y="2843213"/>
          <p14:tracePt t="14535" x="7138988" y="2830513"/>
          <p14:tracePt t="14536" x="7138988" y="2819400"/>
          <p14:tracePt t="14539" x="7138988" y="2808288"/>
          <p14:tracePt t="14540" x="7138988" y="2797175"/>
          <p14:tracePt t="14542" x="7138988" y="2786063"/>
          <p14:tracePt t="14543" x="7138988" y="2774950"/>
          <p14:tracePt t="14544" x="7138988" y="2763838"/>
          <p14:tracePt t="14546" x="7138988" y="2752725"/>
          <p14:tracePt t="14547" x="7138988" y="2741613"/>
          <p14:tracePt t="14549" x="7138988" y="2717800"/>
          <p14:tracePt t="14550" x="7138988" y="2706688"/>
          <p14:tracePt t="14553" x="7138988" y="2684463"/>
          <p14:tracePt t="14554" x="7138988" y="2673350"/>
          <p14:tracePt t="14556" x="7138988" y="2662238"/>
          <p14:tracePt t="14558" x="7138988" y="2651125"/>
          <p14:tracePt t="14559" x="7138988" y="2640013"/>
          <p14:tracePt t="14560" x="7150100" y="2616200"/>
          <p14:tracePt t="14562" x="7161213" y="2593975"/>
          <p14:tracePt t="14565" x="7172325" y="2571750"/>
          <p14:tracePt t="14566" x="7172325" y="2560638"/>
          <p14:tracePt t="14567" x="7185025" y="2560638"/>
          <p14:tracePt t="14568" x="7185025" y="2549525"/>
          <p14:tracePt t="14571" x="7196138" y="2527300"/>
          <p14:tracePt t="14573" x="7207250" y="2514600"/>
          <p14:tracePt t="14574" x="7207250" y="2503488"/>
          <p14:tracePt t="14575" x="7218363" y="2503488"/>
          <p14:tracePt t="14576" x="7218363" y="2492375"/>
          <p14:tracePt t="14578" x="7240588" y="2481263"/>
          <p14:tracePt t="14580" x="7251700" y="2481263"/>
          <p14:tracePt t="14582" x="7262813" y="2470150"/>
          <p14:tracePt t="14584" x="7273925" y="2470150"/>
          <p14:tracePt t="14584" x="7286625" y="2470150"/>
          <p14:tracePt t="14586" x="7297738" y="2447925"/>
          <p14:tracePt t="14587" x="7308850" y="2447925"/>
          <p14:tracePt t="14587" x="7319963" y="2447925"/>
          <p14:tracePt t="14589" x="7342188" y="2447925"/>
          <p14:tracePt t="14589" x="7342188" y="2436813"/>
          <p14:tracePt t="14592" x="7353300" y="2436813"/>
          <p14:tracePt t="14593" x="7364413" y="2436813"/>
          <p14:tracePt t="14594" x="7386638" y="2436813"/>
          <p14:tracePt t="14595" x="7399338" y="2436813"/>
          <p14:tracePt t="14596" x="7410450" y="2425700"/>
          <p14:tracePt t="14597" x="7421563" y="2425700"/>
          <p14:tracePt t="14598" x="7432675" y="2425700"/>
          <p14:tracePt t="14599" x="7443788" y="2425700"/>
          <p14:tracePt t="14599" x="7454900" y="2425700"/>
          <p14:tracePt t="14601" x="7477125" y="2425700"/>
          <p14:tracePt t="14602" x="7488238" y="2425700"/>
          <p14:tracePt t="14602" x="7512050" y="2425700"/>
          <p14:tracePt t="14604" x="7545388" y="2425700"/>
          <p14:tracePt t="14606" x="7556500" y="2425700"/>
          <p14:tracePt t="14606" x="7578725" y="2425700"/>
          <p14:tracePt t="14608" x="7589838" y="2425700"/>
          <p14:tracePt t="14609" x="7624763" y="2425700"/>
          <p14:tracePt t="14610" x="7646988" y="2425700"/>
          <p14:tracePt t="14611" x="7658100" y="2425700"/>
          <p14:tracePt t="14612" x="7680325" y="2425700"/>
          <p14:tracePt t="14613" x="7702550" y="2425700"/>
          <p14:tracePt t="14614" x="7715250" y="2425700"/>
          <p14:tracePt t="14615" x="7748588" y="2425700"/>
          <p14:tracePt t="14616" x="7770813" y="2425700"/>
          <p14:tracePt t="14617" x="7804150" y="2447925"/>
          <p14:tracePt t="14618" x="7827963" y="2447925"/>
          <p14:tracePt t="14619" x="7872413" y="2447925"/>
          <p14:tracePt t="14620" x="7872413" y="2459038"/>
          <p14:tracePt t="14621" x="7905750" y="2459038"/>
          <p14:tracePt t="14622" x="7951788" y="2481263"/>
          <p14:tracePt t="14623" x="7985125" y="2481263"/>
          <p14:tracePt t="14624" x="8007350" y="2492375"/>
          <p14:tracePt t="14625" x="8029575" y="2492375"/>
          <p14:tracePt t="14626" x="8064500" y="2527300"/>
          <p14:tracePt t="14627" x="8086725" y="2527300"/>
          <p14:tracePt t="14628" x="8120063" y="2538413"/>
          <p14:tracePt t="14629" x="8166100" y="2549525"/>
          <p14:tracePt t="14631" x="8221663" y="2571750"/>
          <p14:tracePt t="14633" x="8278813" y="2593975"/>
          <p14:tracePt t="14634" x="8323263" y="2605088"/>
          <p14:tracePt t="14635" x="8356600" y="2616200"/>
          <p14:tracePt t="14636" x="8391525" y="2651125"/>
          <p14:tracePt t="14637" x="8413750" y="2662238"/>
          <p14:tracePt t="14638" x="8435975" y="2673350"/>
          <p14:tracePt t="14639" x="8493125" y="2684463"/>
          <p14:tracePt t="14640" x="8515350" y="2695575"/>
          <p14:tracePt t="14641" x="8537575" y="2717800"/>
          <p14:tracePt t="14642" x="8559800" y="2728913"/>
          <p14:tracePt t="14643" x="8605838" y="2741613"/>
          <p14:tracePt t="14644" x="8639175" y="2763838"/>
          <p14:tracePt t="14644" x="8661400" y="2774950"/>
          <p14:tracePt t="14646" x="8683625" y="2786063"/>
          <p14:tracePt t="14647" x="8707438" y="2819400"/>
          <p14:tracePt t="14648" x="8729663" y="2830513"/>
          <p14:tracePt t="14649" x="8797925" y="2865438"/>
          <p14:tracePt t="14651" x="8820150" y="2876550"/>
          <p14:tracePt t="14651" x="8842375" y="2887663"/>
          <p14:tracePt t="14653" x="8864600" y="2909888"/>
          <p14:tracePt t="14654" x="8897938" y="2921000"/>
          <p14:tracePt t="14655" x="8910638" y="2943225"/>
          <p14:tracePt t="14656" x="8932863" y="2943225"/>
          <p14:tracePt t="14657" x="8955088" y="2967038"/>
          <p14:tracePt t="14658" x="8977313" y="2978150"/>
          <p14:tracePt t="14659" x="8988425" y="2989263"/>
          <p14:tracePt t="14660" x="9012238" y="3000375"/>
          <p14:tracePt t="14661" x="9023350" y="3022600"/>
          <p14:tracePt t="14662" x="9045575" y="3033713"/>
          <p14:tracePt t="14663" x="9067800" y="3044825"/>
          <p14:tracePt t="14664" x="9078913" y="3068638"/>
          <p14:tracePt t="14665" x="9090025" y="3079750"/>
          <p14:tracePt t="14666" x="9112250" y="3090863"/>
          <p14:tracePt t="14667" x="9124950" y="3101975"/>
          <p14:tracePt t="14668" x="9136063" y="3113088"/>
          <p14:tracePt t="14669" x="9158288" y="3124200"/>
          <p14:tracePt t="14669" x="9158288" y="3135313"/>
          <p14:tracePt t="14671" x="9169400" y="3157538"/>
          <p14:tracePt t="14673" x="9180513" y="3157538"/>
          <p14:tracePt t="14673" x="9191625" y="3181350"/>
          <p14:tracePt t="14675" x="9202738" y="3181350"/>
          <p14:tracePt t="14676" x="9213850" y="3203575"/>
          <p14:tracePt t="14677" x="9213850" y="3214688"/>
          <p14:tracePt t="14678" x="9226550" y="3214688"/>
          <p14:tracePt t="14679" x="9237663" y="3225800"/>
          <p14:tracePt t="14680" x="9237663" y="3248025"/>
          <p14:tracePt t="14683" x="9237663" y="3271838"/>
          <p14:tracePt t="14685" x="9237663" y="3282950"/>
          <p14:tracePt t="14686" x="9248775" y="3282950"/>
          <p14:tracePt t="14687" x="9259888" y="3305175"/>
          <p14:tracePt t="14688" x="9259888" y="3316288"/>
          <p14:tracePt t="14689" x="9259888" y="3327400"/>
          <p14:tracePt t="14692" x="9259888" y="3338513"/>
          <p14:tracePt t="14694" x="9259888" y="3349625"/>
          <p14:tracePt t="14695" x="9259888" y="3360738"/>
          <p14:tracePt t="14697" x="9259888" y="3371850"/>
          <p14:tracePt t="14699" x="9259888" y="3384550"/>
          <p14:tracePt t="14700" x="9259888" y="3395663"/>
          <p14:tracePt t="14706" x="9248775" y="3406775"/>
          <p14:tracePt t="14707" x="9248775" y="3417888"/>
          <p14:tracePt t="14708" x="9237663" y="3417888"/>
          <p14:tracePt t="14710" x="9226550" y="3417888"/>
          <p14:tracePt t="14712" x="9226550" y="3429000"/>
          <p14:tracePt t="14713" x="9213850" y="3429000"/>
          <p14:tracePt t="14714" x="9202738" y="3440113"/>
          <p14:tracePt t="14715" x="9191625" y="3440113"/>
          <p14:tracePt t="14718" x="9180513" y="3440113"/>
          <p14:tracePt t="14719" x="9180513" y="3451225"/>
          <p14:tracePt t="14719" x="9169400" y="3451225"/>
          <p14:tracePt t="14721" x="9158288" y="3451225"/>
          <p14:tracePt t="14721" x="9147175" y="3462338"/>
          <p14:tracePt t="14724" x="9136063" y="3462338"/>
          <p14:tracePt t="14725" x="9124950" y="3462338"/>
          <p14:tracePt t="14727" x="9112250" y="3462338"/>
          <p14:tracePt t="14729" x="9090025" y="3462338"/>
          <p14:tracePt t="14731" x="9078913" y="3462338"/>
          <p14:tracePt t="14732" x="9067800" y="3462338"/>
          <p14:tracePt t="14733" x="9056688" y="3462338"/>
          <p14:tracePt t="14735" x="9045575" y="3462338"/>
          <p14:tracePt t="14737" x="9034463" y="3462338"/>
          <p14:tracePt t="14738" x="9023350" y="3462338"/>
          <p14:tracePt t="14739" x="9012238" y="3451225"/>
          <p14:tracePt t="14739" x="8999538" y="3451225"/>
          <p14:tracePt t="14742" x="8988425" y="3451225"/>
          <p14:tracePt t="14744" x="8988425" y="3440113"/>
          <p14:tracePt t="14745" x="8977313" y="3440113"/>
          <p14:tracePt t="14745" x="8966200" y="3440113"/>
          <p14:tracePt t="14748" x="8966200" y="3429000"/>
          <p14:tracePt t="14748" x="8955088" y="3429000"/>
          <p14:tracePt t="14750" x="8943975" y="3429000"/>
          <p14:tracePt t="14751" x="8943975" y="3417888"/>
          <p14:tracePt t="14752" x="8932863" y="3417888"/>
          <p14:tracePt t="14754" x="8932863" y="3406775"/>
          <p14:tracePt t="14755" x="8921750" y="3406775"/>
          <p14:tracePt t="14759" x="8921750" y="3395663"/>
          <p14:tracePt t="14761" x="8921750" y="3384550"/>
          <p14:tracePt t="14762" x="8910638" y="3371850"/>
          <p14:tracePt t="14764" x="8910638" y="3360738"/>
          <p14:tracePt t="14766" x="8910638" y="3338513"/>
          <p14:tracePt t="14769" x="8910638" y="3327400"/>
          <p14:tracePt t="14770" x="8910638" y="3316288"/>
          <p14:tracePt t="14771" x="8910638" y="3305175"/>
          <p14:tracePt t="14772" x="8910638" y="3294063"/>
          <p14:tracePt t="14773" x="8910638" y="3282950"/>
          <p14:tracePt t="14774" x="8910638" y="3271838"/>
          <p14:tracePt t="14775" x="8910638" y="3259138"/>
          <p14:tracePt t="14777" x="8910638" y="3248025"/>
          <p14:tracePt t="14778" x="8910638" y="3236913"/>
          <p14:tracePt t="14780" x="8910638" y="3214688"/>
          <p14:tracePt t="14781" x="8910638" y="3203575"/>
          <p14:tracePt t="14783" x="8910638" y="3192463"/>
          <p14:tracePt t="14784" x="8910638" y="3181350"/>
          <p14:tracePt t="14785" x="8910638" y="3170238"/>
          <p14:tracePt t="14786" x="8910638" y="3157538"/>
          <p14:tracePt t="14787" x="8910638" y="3146425"/>
          <p14:tracePt t="14787" x="8910638" y="3135313"/>
          <p14:tracePt t="14789" x="8910638" y="3124200"/>
          <p14:tracePt t="14791" x="8921750" y="3113088"/>
          <p14:tracePt t="14792" x="8921750" y="3101975"/>
          <p14:tracePt t="14793" x="8921750" y="3090863"/>
          <p14:tracePt t="14794" x="8932863" y="3090863"/>
          <p14:tracePt t="14795" x="8943975" y="3068638"/>
          <p14:tracePt t="14797" x="8943975" y="3044825"/>
          <p14:tracePt t="14798" x="8955088" y="3044825"/>
          <p14:tracePt t="14799" x="8966200" y="3044825"/>
          <p14:tracePt t="14800" x="8966200" y="3033713"/>
          <p14:tracePt t="14801" x="8977313" y="3022600"/>
          <p14:tracePt t="14802" x="8988425" y="3011488"/>
          <p14:tracePt t="14804" x="8988425" y="3000375"/>
          <p14:tracePt t="14805" x="8999538" y="2989263"/>
          <p14:tracePt t="14807" x="9012238" y="2967038"/>
          <p14:tracePt t="14808" x="9023350" y="2967038"/>
          <p14:tracePt t="14809" x="9034463" y="2967038"/>
          <p14:tracePt t="14810" x="9034463" y="2955925"/>
          <p14:tracePt t="14811" x="9045575" y="2955925"/>
          <p14:tracePt t="14812" x="9056688" y="2943225"/>
          <p14:tracePt t="14813" x="9067800" y="2943225"/>
          <p14:tracePt t="14814" x="9078913" y="2943225"/>
          <p14:tracePt t="14815" x="9078913" y="2932113"/>
          <p14:tracePt t="14816" x="9090025" y="2932113"/>
          <p14:tracePt t="14817" x="9101138" y="2921000"/>
          <p14:tracePt t="14818" x="9112250" y="2921000"/>
          <p14:tracePt t="14819" x="9124950" y="2921000"/>
          <p14:tracePt t="14820" x="9136063" y="2909888"/>
          <p14:tracePt t="14821" x="9147175" y="2909888"/>
          <p14:tracePt t="14823" x="9158288" y="2909888"/>
          <p14:tracePt t="14824" x="9169400" y="2909888"/>
          <p14:tracePt t="14825" x="9191625" y="2898775"/>
          <p14:tracePt t="14826" x="9202738" y="2898775"/>
          <p14:tracePt t="14828" x="9213850" y="2898775"/>
          <p14:tracePt t="14829" x="9226550" y="2898775"/>
          <p14:tracePt t="14830" x="9237663" y="2898775"/>
          <p14:tracePt t="14831" x="9248775" y="2887663"/>
          <p14:tracePt t="14832" x="9259888" y="2887663"/>
          <p14:tracePt t="14833" x="9282113" y="2887663"/>
          <p14:tracePt t="14834" x="9293225" y="2887663"/>
          <p14:tracePt t="14835" x="9315450" y="2887663"/>
          <p14:tracePt t="14837" x="9326563" y="2887663"/>
          <p14:tracePt t="14838" x="9350375" y="2887663"/>
          <p14:tracePt t="14839" x="9361488" y="2887663"/>
          <p14:tracePt t="14840" x="9383713" y="2887663"/>
          <p14:tracePt t="14841" x="9394825" y="2887663"/>
          <p14:tracePt t="14842" x="9417050" y="2887663"/>
          <p14:tracePt t="14843" x="9428163" y="2887663"/>
          <p14:tracePt t="14844" x="9439275" y="2887663"/>
          <p14:tracePt t="14845" x="9463088" y="2887663"/>
          <p14:tracePt t="14846" x="9474200" y="2898775"/>
          <p14:tracePt t="14847" x="9496425" y="2898775"/>
          <p14:tracePt t="14848" x="9507538" y="2898775"/>
          <p14:tracePt t="14849" x="9529763" y="2898775"/>
          <p14:tracePt t="14850" x="9553575" y="2898775"/>
          <p14:tracePt t="14850" x="9553575" y="2909888"/>
          <p14:tracePt t="14852" x="9575800" y="2921000"/>
          <p14:tracePt t="14853" x="9598025" y="2921000"/>
          <p14:tracePt t="14854" x="9620250" y="2921000"/>
          <p14:tracePt t="14855" x="9642475" y="2932113"/>
          <p14:tracePt t="14856" x="9653588" y="2932113"/>
          <p14:tracePt t="14857" x="9688513" y="2943225"/>
          <p14:tracePt t="14858" x="9699625" y="2955925"/>
          <p14:tracePt t="14859" x="9721850" y="2955925"/>
          <p14:tracePt t="14859" x="9732963" y="2967038"/>
          <p14:tracePt t="14861" x="9744075" y="2967038"/>
          <p14:tracePt t="14862" x="9767888" y="2967038"/>
          <p14:tracePt t="14863" x="9790113" y="2978150"/>
          <p14:tracePt t="14864" x="9801225" y="2978150"/>
          <p14:tracePt t="14865" x="9823450" y="2989263"/>
          <p14:tracePt t="14866" x="9834563" y="2989263"/>
          <p14:tracePt t="14867" x="9856788" y="3000375"/>
          <p14:tracePt t="14868" x="9867900" y="3011488"/>
          <p14:tracePt t="14869" x="9902825" y="3022600"/>
          <p14:tracePt t="14869" x="9902825" y="3033713"/>
          <p14:tracePt t="14871" x="9913938" y="3044825"/>
          <p14:tracePt t="14872" x="9936163" y="3044825"/>
          <p14:tracePt t="14873" x="9947275" y="3057525"/>
          <p14:tracePt t="14874" x="9969500" y="3057525"/>
          <p14:tracePt t="14875" x="9982200" y="3079750"/>
          <p14:tracePt t="14876" x="9993313" y="3079750"/>
          <p14:tracePt t="14878" x="10015538" y="3090863"/>
          <p14:tracePt t="14879" x="10026650" y="3090863"/>
          <p14:tracePt t="14881" x="10037763" y="3113088"/>
          <p14:tracePt t="14882" x="10059988" y="3124200"/>
          <p14:tracePt t="14883" x="10071100" y="3124200"/>
          <p14:tracePt t="14884" x="10071100" y="3135313"/>
          <p14:tracePt t="14885" x="10071100" y="3146425"/>
          <p14:tracePt t="14886" x="10094913" y="3146425"/>
          <p14:tracePt t="14888" x="10106025" y="3157538"/>
          <p14:tracePt t="14889" x="10106025" y="3170238"/>
          <p14:tracePt t="14890" x="10117138" y="3170238"/>
          <p14:tracePt t="14893" x="10128250" y="3192463"/>
          <p14:tracePt t="14896" x="10139363" y="3203575"/>
          <p14:tracePt t="14897" x="10139363" y="3214688"/>
          <p14:tracePt t="14900" x="10150475" y="3225800"/>
          <p14:tracePt t="14902" x="10150475" y="3236913"/>
          <p14:tracePt t="14903" x="10161588" y="3236913"/>
          <p14:tracePt t="14904" x="10161588" y="3248025"/>
          <p14:tracePt t="14909" x="10161588" y="3259138"/>
          <p14:tracePt t="14913" x="10161588" y="3271838"/>
          <p14:tracePt t="14930" x="10117138" y="3316288"/>
          <p14:tracePt t="14934" x="10106025" y="3327400"/>
          <p14:tracePt t="14936" x="10094913" y="3338513"/>
          <p14:tracePt t="14937" x="10082213" y="3338513"/>
          <p14:tracePt t="14938" x="10071100" y="3338513"/>
          <p14:tracePt t="14939" x="10071100" y="3349625"/>
          <p14:tracePt t="14940" x="10059988" y="3349625"/>
          <p14:tracePt t="14942" x="10048875" y="3349625"/>
          <p14:tracePt t="14944" x="10037763" y="3349625"/>
          <p14:tracePt t="14947" x="10026650" y="3349625"/>
          <p14:tracePt t="14948" x="10015538" y="3349625"/>
          <p14:tracePt t="14949" x="10004425" y="3349625"/>
          <p14:tracePt t="14950" x="9993313" y="3349625"/>
          <p14:tracePt t="14951" x="9982200" y="3349625"/>
          <p14:tracePt t="14954" x="9969500" y="3349625"/>
          <p14:tracePt t="14956" x="9947275" y="3349625"/>
          <p14:tracePt t="14958" x="9925050" y="3349625"/>
          <p14:tracePt t="14960" x="9913938" y="3349625"/>
          <p14:tracePt t="14962" x="9902825" y="3349625"/>
          <p14:tracePt t="14964" x="9880600" y="3349625"/>
          <p14:tracePt t="14965" x="9856788" y="3349625"/>
          <p14:tracePt t="14967" x="9834563" y="3338513"/>
          <p14:tracePt t="14968" x="9823450" y="3338513"/>
          <p14:tracePt t="14968" x="9812338" y="3327400"/>
          <p14:tracePt t="14970" x="9801225" y="3327400"/>
          <p14:tracePt t="14971" x="9790113" y="3327400"/>
          <p14:tracePt t="14971" x="9767888" y="3316288"/>
          <p14:tracePt t="14974" x="9755188" y="3316288"/>
          <p14:tracePt t="14975" x="9732963" y="3305175"/>
          <p14:tracePt t="14976" x="9721850" y="3305175"/>
          <p14:tracePt t="14977" x="9699625" y="3294063"/>
          <p14:tracePt t="14978" x="9677400" y="3282950"/>
          <p14:tracePt t="14980" x="9666288" y="3271838"/>
          <p14:tracePt t="14981" x="9653588" y="3259138"/>
          <p14:tracePt t="14982" x="9631363" y="3248025"/>
          <p14:tracePt t="14983" x="9620250" y="3236913"/>
          <p14:tracePt t="14984" x="9609138" y="3236913"/>
          <p14:tracePt t="14985" x="9598025" y="3225800"/>
          <p14:tracePt t="14986" x="9598025" y="3203575"/>
          <p14:tracePt t="14987" x="9564688" y="3192463"/>
          <p14:tracePt t="14988" x="9540875" y="3181350"/>
          <p14:tracePt t="14990" x="9518650" y="3170238"/>
          <p14:tracePt t="14991" x="9507538" y="3146425"/>
          <p14:tracePt t="14992" x="9496425" y="3135313"/>
          <p14:tracePt t="14993" x="9485313" y="3135313"/>
          <p14:tracePt t="14994" x="9485313" y="3124200"/>
          <p14:tracePt t="14995" x="9463088" y="3113088"/>
          <p14:tracePt t="14996" x="9463088" y="3090863"/>
          <p14:tracePt t="14997" x="9439275" y="3079750"/>
          <p14:tracePt t="14998" x="9428163" y="3068638"/>
          <p14:tracePt t="14999" x="9417050" y="3057525"/>
          <p14:tracePt t="15000" x="9405938" y="3033713"/>
          <p14:tracePt t="15001" x="9394825" y="3022600"/>
          <p14:tracePt t="15002" x="9383713" y="3022600"/>
          <p14:tracePt t="15003" x="9372600" y="3000375"/>
          <p14:tracePt t="15003" x="9372600" y="2989263"/>
          <p14:tracePt t="15004" x="9372600" y="2978150"/>
          <p14:tracePt t="15005" x="9361488" y="2955925"/>
          <p14:tracePt t="15007" x="9339263" y="2943225"/>
          <p14:tracePt t="15009" x="9339263" y="2921000"/>
          <p14:tracePt t="15009" x="9339263" y="2909888"/>
          <p14:tracePt t="15010" x="9315450" y="2898775"/>
          <p14:tracePt t="15011" x="9315450" y="2876550"/>
          <p14:tracePt t="15012" x="9304338" y="2876550"/>
          <p14:tracePt t="15013" x="9293225" y="2865438"/>
          <p14:tracePt t="15014" x="9282113" y="2843213"/>
          <p14:tracePt t="15015" x="9282113" y="2830513"/>
          <p14:tracePt t="15016" x="9271000" y="2808288"/>
          <p14:tracePt t="15017" x="9271000" y="2797175"/>
          <p14:tracePt t="15018" x="9259888" y="2774950"/>
          <p14:tracePt t="15019" x="9248775" y="2763838"/>
          <p14:tracePt t="15020" x="9237663" y="2763838"/>
          <p14:tracePt t="15021" x="9237663" y="2752725"/>
          <p14:tracePt t="15022" x="9226550" y="2728913"/>
          <p14:tracePt t="15022" x="9226550" y="2717800"/>
          <p14:tracePt t="15024" x="9226550" y="2706688"/>
          <p14:tracePt t="15025" x="9226550" y="2695575"/>
          <p14:tracePt t="15026" x="9213850" y="2684463"/>
          <p14:tracePt t="15027" x="9213850" y="2673350"/>
          <p14:tracePt t="15028" x="9202738" y="2662238"/>
          <p14:tracePt t="15030" x="9202738" y="2651125"/>
          <p14:tracePt t="15031" x="9191625" y="2640013"/>
          <p14:tracePt t="15032" x="9191625" y="2628900"/>
          <p14:tracePt t="15034" x="9191625" y="2616200"/>
          <p14:tracePt t="15035" x="9191625" y="2605088"/>
          <p14:tracePt t="15040" x="9191625" y="2593975"/>
          <p14:tracePt t="15044" x="9191625" y="2582863"/>
          <p14:tracePt t="15048" x="9202738" y="2582863"/>
          <p14:tracePt t="15049" x="9202738" y="2571750"/>
          <p14:tracePt t="15052" x="9213850" y="2571750"/>
          <p14:tracePt t="15054" x="9213850" y="2560638"/>
          <p14:tracePt t="15057" x="9226550" y="2560638"/>
          <p14:tracePt t="15059" x="9237663" y="2560638"/>
          <p14:tracePt t="15060" x="9248775" y="2560638"/>
          <p14:tracePt t="15061" x="9248775" y="2549525"/>
          <p14:tracePt t="15062" x="9259888" y="2549525"/>
          <p14:tracePt t="15064" x="9282113" y="2549525"/>
          <p14:tracePt t="15067" x="9293225" y="2549525"/>
          <p14:tracePt t="15067" x="9304338" y="2549525"/>
          <p14:tracePt t="15069" x="9315450" y="2549525"/>
          <p14:tracePt t="15071" x="9339263" y="2549525"/>
          <p14:tracePt t="15073" x="9350375" y="2549525"/>
          <p14:tracePt t="15074" x="9361488" y="2549525"/>
          <p14:tracePt t="15075" x="9372600" y="2549525"/>
          <p14:tracePt t="15076" x="9383713" y="2549525"/>
          <p14:tracePt t="15077" x="9394825" y="2549525"/>
          <p14:tracePt t="15078" x="9405938" y="2549525"/>
          <p14:tracePt t="15079" x="9417050" y="2549525"/>
          <p14:tracePt t="15080" x="9428163" y="2549525"/>
          <p14:tracePt t="15082" x="9451975" y="2560638"/>
          <p14:tracePt t="15083" x="9474200" y="2560638"/>
          <p14:tracePt t="15085" x="9496425" y="2560638"/>
          <p14:tracePt t="15085" x="9507538" y="2582863"/>
          <p14:tracePt t="15087" x="9518650" y="2582863"/>
          <p14:tracePt t="15088" x="9540875" y="2582863"/>
          <p14:tracePt t="15089" x="9553575" y="2593975"/>
          <p14:tracePt t="15090" x="9564688" y="2593975"/>
          <p14:tracePt t="15091" x="9575800" y="2605088"/>
          <p14:tracePt t="15092" x="9586913" y="2605088"/>
          <p14:tracePt t="15093" x="9598025" y="2616200"/>
          <p14:tracePt t="15094" x="9620250" y="2616200"/>
          <p14:tracePt t="15095" x="9631363" y="2628900"/>
          <p14:tracePt t="15096" x="9653588" y="2628900"/>
          <p14:tracePt t="15097" x="9677400" y="2640013"/>
          <p14:tracePt t="15099" x="9688513" y="2640013"/>
          <p14:tracePt t="15101" x="9710738" y="2651125"/>
          <p14:tracePt t="15102" x="9721850" y="2651125"/>
          <p14:tracePt t="15103" x="9732963" y="2662238"/>
          <p14:tracePt t="15104" x="9744075" y="2662238"/>
          <p14:tracePt t="15104" x="9755188" y="2673350"/>
          <p14:tracePt t="15106" x="9779000" y="2673350"/>
          <p14:tracePt t="15107" x="9779000" y="2684463"/>
          <p14:tracePt t="15109" x="9790113" y="2695575"/>
          <p14:tracePt t="15110" x="9812338" y="2706688"/>
          <p14:tracePt t="15112" x="9823450" y="2717800"/>
          <p14:tracePt t="15113" x="9834563" y="2717800"/>
          <p14:tracePt t="15116" x="9845675" y="2717800"/>
          <p14:tracePt t="15117" x="9856788" y="2728913"/>
          <p14:tracePt t="15122" x="9867900" y="2741613"/>
          <p14:tracePt t="15125" x="9880600" y="2741613"/>
          <p14:tracePt t="15126" x="9880600" y="2752725"/>
          <p14:tracePt t="15127" x="9891713" y="2752725"/>
          <p14:tracePt t="15131" x="9891713" y="2763838"/>
          <p14:tracePt t="15137" x="9902825" y="2763838"/>
          <p14:tracePt t="15140" x="9902825" y="2774950"/>
          <p14:tracePt t="15163" x="9902825" y="2786063"/>
          <p14:tracePt t="15176" x="9891713" y="2786063"/>
          <p14:tracePt t="15178" x="9880600" y="2786063"/>
          <p14:tracePt t="15183" x="9867900" y="2786063"/>
          <p14:tracePt t="15189" x="9856788" y="2786063"/>
          <p14:tracePt t="15193" x="9845675" y="2786063"/>
          <p14:tracePt t="15197" x="9834563" y="2786063"/>
          <p14:tracePt t="15198" x="9823450" y="2786063"/>
          <p14:tracePt t="15202" x="9812338" y="2786063"/>
          <p14:tracePt t="15203" x="9801225" y="2786063"/>
          <p14:tracePt t="15210" x="9790113" y="2786063"/>
          <p14:tracePt t="15212" x="9779000" y="2786063"/>
          <p14:tracePt t="15215" x="9767888" y="2786063"/>
          <p14:tracePt t="15218" x="9755188" y="2786063"/>
          <p14:tracePt t="15221" x="9744075" y="2774950"/>
          <p14:tracePt t="15225" x="9732963" y="2774950"/>
          <p14:tracePt t="15232" x="9721850" y="2763838"/>
          <p14:tracePt t="15236" x="9721850" y="2752725"/>
          <p14:tracePt t="15238" x="9710738" y="2752725"/>
          <p14:tracePt t="15244" x="9710738" y="2741613"/>
          <p14:tracePt t="15246" x="9699625" y="2741613"/>
          <p14:tracePt t="15255" x="9688513" y="2741613"/>
          <p14:tracePt t="15256" x="9688513" y="2728913"/>
          <p14:tracePt t="15272" x="9677400" y="2728913"/>
          <p14:tracePt t="15328" x="9666288" y="2728913"/>
          <p14:tracePt t="15331" x="9666288" y="2717800"/>
          <p14:tracePt t="15334" x="9653588" y="2717800"/>
          <p14:tracePt t="15336" x="9642475" y="2706688"/>
          <p14:tracePt t="15338" x="9631363" y="2695575"/>
          <p14:tracePt t="15339" x="9620250" y="2695575"/>
          <p14:tracePt t="15341" x="9609138" y="2684463"/>
          <p14:tracePt t="15342" x="9598025" y="2684463"/>
          <p14:tracePt t="15344" x="9598025" y="2673350"/>
          <p14:tracePt t="15345" x="9586913" y="2673350"/>
          <p14:tracePt t="15346" x="9575800" y="2673350"/>
          <p14:tracePt t="15347" x="9564688" y="2673350"/>
          <p14:tracePt t="15348" x="9553575" y="2673350"/>
          <p14:tracePt t="15348" x="9540875" y="2662238"/>
          <p14:tracePt t="15351" x="9529763" y="2651125"/>
          <p14:tracePt t="15352" x="9507538" y="2640013"/>
          <p14:tracePt t="15354" x="9496425" y="2640013"/>
          <p14:tracePt t="15355" x="9496425" y="2628900"/>
          <p14:tracePt t="15355" x="9485313" y="2628900"/>
          <p14:tracePt t="15357" x="9463088" y="2628900"/>
          <p14:tracePt t="15358" x="9451975" y="2605088"/>
          <p14:tracePt t="15359" x="9428163" y="2605088"/>
          <p14:tracePt t="15360" x="9417050" y="2593975"/>
          <p14:tracePt t="15362" x="9394825" y="2593975"/>
          <p14:tracePt t="15363" x="9383713" y="2582863"/>
          <p14:tracePt t="15364" x="9372600" y="2582863"/>
          <p14:tracePt t="15365" x="9350375" y="2571750"/>
          <p14:tracePt t="15366" x="9339263" y="2560638"/>
          <p14:tracePt t="15367" x="9315450" y="2560638"/>
          <p14:tracePt t="15368" x="9304338" y="2560638"/>
          <p14:tracePt t="15370" x="9282113" y="2560638"/>
          <p14:tracePt t="15371" x="9259888" y="2538413"/>
          <p14:tracePt t="15371" x="9248775" y="2538413"/>
          <p14:tracePt t="15372" x="9237663" y="2527300"/>
          <p14:tracePt t="15374" x="9213850" y="2527300"/>
          <p14:tracePt t="15375" x="9213850" y="2514600"/>
          <p14:tracePt t="15376" x="9191625" y="2514600"/>
          <p14:tracePt t="15377" x="9180513" y="2514600"/>
          <p14:tracePt t="15378" x="9158288" y="2514600"/>
          <p14:tracePt t="15379" x="9147175" y="2503488"/>
          <p14:tracePt t="15380" x="9124950" y="2503488"/>
          <p14:tracePt t="15382" x="9101138" y="2481263"/>
          <p14:tracePt t="15383" x="9078913" y="2481263"/>
          <p14:tracePt t="15384" x="9067800" y="2481263"/>
          <p14:tracePt t="15385" x="9045575" y="2470150"/>
          <p14:tracePt t="15386" x="9034463" y="2470150"/>
          <p14:tracePt t="15387" x="8999538" y="2470150"/>
          <p14:tracePt t="15388" x="8977313" y="2459038"/>
          <p14:tracePt t="15389" x="8966200" y="2447925"/>
          <p14:tracePt t="15392" x="8921750" y="2436813"/>
          <p14:tracePt t="15393" x="8897938" y="2436813"/>
          <p14:tracePt t="15394" x="8886825" y="2436813"/>
          <p14:tracePt t="15395" x="8853488" y="2425700"/>
          <p14:tracePt t="15396" x="8842375" y="2425700"/>
          <p14:tracePt t="15397" x="8820150" y="2425700"/>
          <p14:tracePt t="15398" x="8797925" y="2425700"/>
          <p14:tracePt t="15399" x="8774113" y="2414588"/>
          <p14:tracePt t="15400" x="8763000" y="2414588"/>
          <p14:tracePt t="15401" x="8740775" y="2414588"/>
          <p14:tracePt t="15402" x="8729663" y="2401888"/>
          <p14:tracePt t="15402" x="8707438" y="2401888"/>
          <p14:tracePt t="15404" x="8683625" y="2401888"/>
          <p14:tracePt t="15405" x="8672513" y="2390775"/>
          <p14:tracePt t="15406" x="8650288" y="2390775"/>
          <p14:tracePt t="15407" x="8616950" y="2390775"/>
          <p14:tracePt t="15408" x="8605838" y="2379663"/>
          <p14:tracePt t="15409" x="8583613" y="2379663"/>
          <p14:tracePt t="15409" x="8559800" y="2379663"/>
          <p14:tracePt t="15411" x="8526463" y="2379663"/>
          <p14:tracePt t="15412" x="8515350" y="2379663"/>
          <p14:tracePt t="15413" x="8504238" y="2379663"/>
          <p14:tracePt t="15414" x="8458200" y="2368550"/>
          <p14:tracePt t="15416" x="8435975" y="2368550"/>
          <p14:tracePt t="15417" x="8413750" y="2357438"/>
          <p14:tracePt t="15417" x="8380413" y="2357438"/>
          <p14:tracePt t="15419" x="8369300" y="2357438"/>
          <p14:tracePt t="15420" x="8345488" y="2357438"/>
          <p14:tracePt t="15421" x="8312150" y="2357438"/>
          <p14:tracePt t="15422" x="8301038" y="2357438"/>
          <p14:tracePt t="15423" x="8289925" y="2357438"/>
          <p14:tracePt t="15424" x="8267700" y="2357438"/>
          <p14:tracePt t="15425" x="8243888" y="2357438"/>
          <p14:tracePt t="15426" x="8221663" y="2357438"/>
          <p14:tracePt t="15427" x="8199438" y="2357438"/>
          <p14:tracePt t="15428" x="8177213" y="2346325"/>
          <p14:tracePt t="15429" x="8154988" y="2346325"/>
          <p14:tracePt t="15430" x="8131175" y="2346325"/>
          <p14:tracePt t="15431" x="8108950" y="2346325"/>
          <p14:tracePt t="15432" x="8086725" y="2346325"/>
          <p14:tracePt t="15433" x="8075613" y="2346325"/>
          <p14:tracePt t="15434" x="8064500" y="2346325"/>
          <p14:tracePt t="15435" x="8042275" y="2346325"/>
          <p14:tracePt t="15436" x="8018463" y="2346325"/>
          <p14:tracePt t="15437" x="7974013" y="2346325"/>
          <p14:tracePt t="15438" x="7962900" y="2346325"/>
          <p14:tracePt t="15439" x="7940675" y="2346325"/>
          <p14:tracePt t="15440" x="7916863" y="2346325"/>
          <p14:tracePt t="15441" x="7894638" y="2346325"/>
          <p14:tracePt t="15442" x="7872413" y="2346325"/>
          <p14:tracePt t="15443" x="7861300" y="2335213"/>
          <p14:tracePt t="15443" x="7839075" y="2335213"/>
          <p14:tracePt t="15445" x="7804150" y="2335213"/>
          <p14:tracePt t="15446" x="7793038" y="2335213"/>
          <p14:tracePt t="15447" x="7770813" y="2335213"/>
          <p14:tracePt t="15448" x="7748588" y="2335213"/>
          <p14:tracePt t="15449" x="7715250" y="2335213"/>
          <p14:tracePt t="15450" x="7691438" y="2335213"/>
          <p14:tracePt t="15451" x="7669213" y="2335213"/>
          <p14:tracePt t="15452" x="7635875" y="2335213"/>
          <p14:tracePt t="15454" x="7624763" y="2335213"/>
          <p14:tracePt t="15455" x="7600950" y="2335213"/>
          <p14:tracePt t="15456" x="7578725" y="2335213"/>
          <p14:tracePt t="15457" x="7556500" y="2335213"/>
          <p14:tracePt t="15458" x="7534275" y="2335213"/>
          <p14:tracePt t="15459" x="7512050" y="2335213"/>
          <p14:tracePt t="15460" x="7488238" y="2335213"/>
          <p14:tracePt t="15461" x="7466013" y="2335213"/>
          <p14:tracePt t="15462" x="7443788" y="2335213"/>
          <p14:tracePt t="15463" x="7421563" y="2346325"/>
          <p14:tracePt t="15465" x="7399338" y="2346325"/>
          <p14:tracePt t="15466" x="7386638" y="2346325"/>
          <p14:tracePt t="15467" x="7364413" y="2346325"/>
          <p14:tracePt t="15467" x="7342188" y="2357438"/>
          <p14:tracePt t="15469" x="7331075" y="2357438"/>
          <p14:tracePt t="15470" x="7308850" y="2357438"/>
          <p14:tracePt t="15471" x="7286625" y="2357438"/>
          <p14:tracePt t="15472" x="7286625" y="2368550"/>
          <p14:tracePt t="15473" x="7262813" y="2368550"/>
          <p14:tracePt t="15474" x="7240588" y="2368550"/>
          <p14:tracePt t="15475" x="7229475" y="2368550"/>
          <p14:tracePt t="15476" x="7207250" y="2368550"/>
          <p14:tracePt t="15478" x="7172325" y="2379663"/>
          <p14:tracePt t="15480" x="7161213" y="2379663"/>
          <p14:tracePt t="15481" x="7138988" y="2379663"/>
          <p14:tracePt t="15482" x="7127875" y="2390775"/>
          <p14:tracePt t="15483" x="7105650" y="2390775"/>
          <p14:tracePt t="15484" x="7094538" y="2390775"/>
          <p14:tracePt t="15486" x="7083425" y="2390775"/>
          <p14:tracePt t="15486" x="7072313" y="2414588"/>
          <p14:tracePt t="15488" x="7059613" y="2414588"/>
          <p14:tracePt t="15489" x="7037388" y="2414588"/>
          <p14:tracePt t="15490" x="7026275" y="2414588"/>
          <p14:tracePt t="15492" x="7015163" y="2414588"/>
          <p14:tracePt t="15492" x="7004050" y="2414588"/>
          <p14:tracePt t="15493" x="6992938" y="2414588"/>
          <p14:tracePt t="15494" x="6981825" y="2425700"/>
          <p14:tracePt t="15495" x="6970713" y="2425700"/>
          <p14:tracePt t="15496" x="6958013" y="2425700"/>
          <p14:tracePt t="15497" x="6946900" y="2436813"/>
          <p14:tracePt t="15498" x="6935788" y="2436813"/>
          <p14:tracePt t="15499" x="6924675" y="2436813"/>
          <p14:tracePt t="15499" x="6913563" y="2447925"/>
          <p14:tracePt t="15501" x="6902450" y="2447925"/>
          <p14:tracePt t="15502" x="6891338" y="2447925"/>
          <p14:tracePt t="15503" x="6869113" y="2459038"/>
          <p14:tracePt t="15505" x="6858000" y="2470150"/>
          <p14:tracePt t="15505" x="6845300" y="2470150"/>
          <p14:tracePt t="15508" x="6811963" y="2481263"/>
          <p14:tracePt t="15510" x="6800850" y="2481263"/>
          <p14:tracePt t="15511" x="6789738" y="2492375"/>
          <p14:tracePt t="15512" x="6778625" y="2492375"/>
          <p14:tracePt t="15513" x="6767513" y="2492375"/>
          <p14:tracePt t="15514" x="6756400" y="2492375"/>
          <p14:tracePt t="15515" x="6745288" y="2503488"/>
          <p14:tracePt t="15517" x="6732588" y="2503488"/>
          <p14:tracePt t="15518" x="6710363" y="2514600"/>
          <p14:tracePt t="15520" x="6699250" y="2527300"/>
          <p14:tracePt t="15521" x="6677025" y="2538413"/>
          <p14:tracePt t="15523" x="6665913" y="2538413"/>
          <p14:tracePt t="15524" x="6654800" y="2538413"/>
          <p14:tracePt t="15525" x="6654800" y="2549525"/>
          <p14:tracePt t="15526" x="6643688" y="2549525"/>
          <p14:tracePt t="15527" x="6630988" y="2560638"/>
          <p14:tracePt t="15528" x="6619875" y="2571750"/>
          <p14:tracePt t="15529" x="6608763" y="2571750"/>
          <p14:tracePt t="15530" x="6597650" y="2571750"/>
          <p14:tracePt t="15532" x="6586538" y="2571750"/>
          <p14:tracePt t="15533" x="6575425" y="2571750"/>
          <p14:tracePt t="15534" x="6564313" y="2582863"/>
          <p14:tracePt t="15536" x="6542088" y="2582863"/>
          <p14:tracePt t="15537" x="6530975" y="2593975"/>
          <p14:tracePt t="15539" x="6518275" y="2593975"/>
          <p14:tracePt t="15539" x="6518275" y="2605088"/>
          <p14:tracePt t="15541" x="6507163" y="2616200"/>
          <p14:tracePt t="15543" x="6496050" y="2616200"/>
          <p14:tracePt t="15544" x="6484938" y="2628900"/>
          <p14:tracePt t="15545" x="6473825" y="2628900"/>
          <p14:tracePt t="15547" x="6462713" y="2628900"/>
          <p14:tracePt t="15548" x="6451600" y="2640013"/>
          <p14:tracePt t="15552" x="6440488" y="2640013"/>
          <p14:tracePt t="15553" x="6429375" y="2651125"/>
          <p14:tracePt t="15556" x="6416675" y="2662238"/>
          <p14:tracePt t="15557" x="6405563" y="2662238"/>
          <p14:tracePt t="15559" x="6394450" y="2673350"/>
          <p14:tracePt t="15562" x="6383338" y="2684463"/>
          <p14:tracePt t="15564" x="6383338" y="2695575"/>
          <p14:tracePt t="15566" x="6372225" y="2695575"/>
          <p14:tracePt t="15567" x="6361113" y="2706688"/>
          <p14:tracePt t="15575" x="6350000" y="2706688"/>
          <p14:tracePt t="15577" x="6350000" y="2717800"/>
          <p14:tracePt t="15579" x="6338888" y="2717800"/>
          <p14:tracePt t="15580" x="6338888" y="2728913"/>
          <p14:tracePt t="15583" x="6338888" y="2741613"/>
          <p14:tracePt t="15587" x="6338888" y="2752725"/>
          <p14:tracePt t="15591" x="6338888" y="2763838"/>
          <p14:tracePt t="15594" x="6338888" y="2774950"/>
          <p14:tracePt t="15603" x="6338888" y="2786063"/>
          <p14:tracePt t="15608" x="6338888" y="2797175"/>
          <p14:tracePt t="15613" x="6350000" y="2808288"/>
          <p14:tracePt t="15616" x="6350000" y="2819400"/>
          <p14:tracePt t="15617" x="6350000" y="2830513"/>
          <p14:tracePt t="15621" x="6361113" y="2830513"/>
          <p14:tracePt t="15624" x="6372225" y="2843213"/>
          <p14:tracePt t="15631" x="6383338" y="2843213"/>
          <p14:tracePt t="15634" x="6394450" y="2854325"/>
          <p14:tracePt t="15637" x="6405563" y="2854325"/>
          <p14:tracePt t="15647" x="6440488" y="2865438"/>
          <p14:tracePt t="15648" x="6451600" y="2876550"/>
          <p14:tracePt t="15650" x="6462713" y="2876550"/>
          <p14:tracePt t="15652" x="6473825" y="2876550"/>
          <p14:tracePt t="15654" x="6484938" y="2887663"/>
          <p14:tracePt t="15656" x="6496050" y="2887663"/>
          <p14:tracePt t="15658" x="6507163" y="2887663"/>
          <p14:tracePt t="15660" x="6518275" y="2887663"/>
          <p14:tracePt t="15661" x="6518275" y="2898775"/>
          <p14:tracePt t="15662" x="6542088" y="2898775"/>
          <p14:tracePt t="15665" x="6553200" y="2898775"/>
          <p14:tracePt t="15666" x="6564313" y="2898775"/>
          <p14:tracePt t="15668" x="6575425" y="2898775"/>
          <p14:tracePt t="15670" x="6586538" y="2898775"/>
          <p14:tracePt t="15671" x="6597650" y="2898775"/>
          <p14:tracePt t="15673" x="6608763" y="2898775"/>
          <p14:tracePt t="15674" x="6619875" y="2898775"/>
          <p14:tracePt t="15675" x="6630988" y="2898775"/>
          <p14:tracePt t="15675" x="6643688" y="2909888"/>
          <p14:tracePt t="15679" x="6654800" y="2909888"/>
          <p14:tracePt t="15680" x="6665913" y="2909888"/>
          <p14:tracePt t="15681" x="6677025" y="2909888"/>
          <p14:tracePt t="15682" x="6688138" y="2921000"/>
          <p14:tracePt t="15684" x="6710363" y="2921000"/>
          <p14:tracePt t="15685" x="6721475" y="2921000"/>
          <p14:tracePt t="15685" x="6721475" y="2932113"/>
          <p14:tracePt t="15687" x="6732588" y="2932113"/>
          <p14:tracePt t="15688" x="6745288" y="2932113"/>
          <p14:tracePt t="15689" x="6756400" y="2932113"/>
          <p14:tracePt t="15690" x="6767513" y="2932113"/>
          <p14:tracePt t="15691" x="6778625" y="2932113"/>
          <p14:tracePt t="15692" x="6789738" y="2932113"/>
          <p14:tracePt t="15692" x="6789738" y="2943225"/>
          <p14:tracePt t="15694" x="6811963" y="2943225"/>
          <p14:tracePt t="15696" x="6823075" y="2943225"/>
          <p14:tracePt t="15697" x="6845300" y="2943225"/>
          <p14:tracePt t="15698" x="6858000" y="2943225"/>
          <p14:tracePt t="15699" x="6869113" y="2943225"/>
          <p14:tracePt t="15699" x="6869113" y="2955925"/>
          <p14:tracePt t="15700" x="6880225" y="2955925"/>
          <p14:tracePt t="15702" x="6891338" y="2967038"/>
          <p14:tracePt t="15703" x="6902450" y="2967038"/>
          <p14:tracePt t="15703" x="6913563" y="2967038"/>
          <p14:tracePt t="15705" x="6935788" y="2967038"/>
          <p14:tracePt t="15707" x="6946900" y="2967038"/>
          <p14:tracePt t="15708" x="6958013" y="2967038"/>
          <p14:tracePt t="15710" x="6992938" y="2967038"/>
          <p14:tracePt t="15711" x="7004050" y="2967038"/>
          <p14:tracePt t="15712" x="7015163" y="2967038"/>
          <p14:tracePt t="15713" x="7037388" y="2978150"/>
          <p14:tracePt t="15714" x="7059613" y="2978150"/>
          <p14:tracePt t="15716" x="7072313" y="2978150"/>
          <p14:tracePt t="15718" x="7083425" y="2989263"/>
          <p14:tracePt t="15718" x="7094538" y="2989263"/>
          <p14:tracePt t="15720" x="7105650" y="2989263"/>
          <p14:tracePt t="15721" x="7127875" y="2989263"/>
          <p14:tracePt t="15721" x="7138988" y="3000375"/>
          <p14:tracePt t="15724" x="7150100" y="3000375"/>
          <p14:tracePt t="15725" x="7161213" y="3000375"/>
          <p14:tracePt t="15726" x="7172325" y="3000375"/>
          <p14:tracePt t="15727" x="7196138" y="3000375"/>
          <p14:tracePt t="15728" x="7207250" y="3000375"/>
          <p14:tracePt t="15729" x="7218363" y="3011488"/>
          <p14:tracePt t="15730" x="7229475" y="3011488"/>
          <p14:tracePt t="15732" x="7251700" y="3022600"/>
          <p14:tracePt t="15733" x="7262813" y="3022600"/>
          <p14:tracePt t="15734" x="7273925" y="3022600"/>
          <p14:tracePt t="15735" x="7297738" y="3022600"/>
          <p14:tracePt t="15737" x="7319963" y="3033713"/>
          <p14:tracePt t="15738" x="7331075" y="3033713"/>
          <p14:tracePt t="15739" x="7342188" y="3033713"/>
          <p14:tracePt t="15740" x="7364413" y="3044825"/>
          <p14:tracePt t="15742" x="7375525" y="3044825"/>
          <p14:tracePt t="15743" x="7386638" y="3044825"/>
          <p14:tracePt t="15744" x="7399338" y="3044825"/>
          <p14:tracePt t="15745" x="7410450" y="3044825"/>
          <p14:tracePt t="15746" x="7432675" y="3044825"/>
          <p14:tracePt t="15747" x="7443788" y="3044825"/>
          <p14:tracePt t="15749" x="7454900" y="3044825"/>
          <p14:tracePt t="15750" x="7466013" y="3044825"/>
          <p14:tracePt t="15751" x="7477125" y="3044825"/>
          <p14:tracePt t="15752" x="7500938" y="3057525"/>
          <p14:tracePt t="15754" x="7512050" y="3057525"/>
          <p14:tracePt t="15754" x="7534275" y="3068638"/>
          <p14:tracePt t="15756" x="7545388" y="3068638"/>
          <p14:tracePt t="15756" x="7556500" y="3068638"/>
          <p14:tracePt t="15758" x="7567613" y="3068638"/>
          <p14:tracePt t="15760" x="7589838" y="3068638"/>
          <p14:tracePt t="15761" x="7600950" y="3068638"/>
          <p14:tracePt t="15762" x="7613650" y="3068638"/>
          <p14:tracePt t="15763" x="7635875" y="3079750"/>
          <p14:tracePt t="15765" x="7646988" y="3079750"/>
          <p14:tracePt t="15767" x="7658100" y="3079750"/>
          <p14:tracePt t="15768" x="7680325" y="3079750"/>
          <p14:tracePt t="15769" x="7691438" y="3090863"/>
          <p14:tracePt t="15770" x="7702550" y="3090863"/>
          <p14:tracePt t="15771" x="7726363" y="3090863"/>
          <p14:tracePt t="15772" x="7759700" y="3090863"/>
          <p14:tracePt t="15775" x="7781925" y="3090863"/>
          <p14:tracePt t="15777" x="7804150" y="3090863"/>
          <p14:tracePt t="15778" x="7815263" y="3090863"/>
          <p14:tracePt t="15779" x="7839075" y="3101975"/>
          <p14:tracePt t="15780" x="7850188" y="3101975"/>
          <p14:tracePt t="15781" x="7861300" y="3101975"/>
          <p14:tracePt t="15782" x="7872413" y="3101975"/>
          <p14:tracePt t="15783" x="7883525" y="3101975"/>
          <p14:tracePt t="15785" x="7905750" y="3113088"/>
          <p14:tracePt t="15785" x="7927975" y="3113088"/>
          <p14:tracePt t="15787" x="7940675" y="3113088"/>
          <p14:tracePt t="15787" x="7962900" y="3113088"/>
          <p14:tracePt t="15789" x="7974013" y="3124200"/>
          <p14:tracePt t="15791" x="7996238" y="3124200"/>
          <p14:tracePt t="15792" x="8007350" y="3124200"/>
          <p14:tracePt t="15793" x="8018463" y="3124200"/>
          <p14:tracePt t="15794" x="8042275" y="3124200"/>
          <p14:tracePt t="15795" x="8053388" y="3124200"/>
          <p14:tracePt t="15796" x="8053388" y="3135313"/>
          <p14:tracePt t="15797" x="8075613" y="3135313"/>
          <p14:tracePt t="15798" x="8086725" y="3135313"/>
          <p14:tracePt t="15799" x="8108950" y="3135313"/>
          <p14:tracePt t="15800" x="8131175" y="3146425"/>
          <p14:tracePt t="15800" x="8142288" y="3146425"/>
          <p14:tracePt t="15801" x="8154988" y="3157538"/>
          <p14:tracePt t="15802" x="8166100" y="3157538"/>
          <p14:tracePt t="15804" x="8177213" y="3157538"/>
          <p14:tracePt t="15805" x="8188325" y="3157538"/>
          <p14:tracePt t="15806" x="8199438" y="3157538"/>
          <p14:tracePt t="15807" x="8210550" y="3157538"/>
          <p14:tracePt t="15808" x="8232775" y="3157538"/>
          <p14:tracePt t="15809" x="8243888" y="3170238"/>
          <p14:tracePt t="15810" x="8256588" y="3170238"/>
          <p14:tracePt t="15812" x="8278813" y="3170238"/>
          <p14:tracePt t="15814" x="8301038" y="3181350"/>
          <p14:tracePt t="15815" x="8323263" y="3181350"/>
          <p14:tracePt t="15816" x="8334375" y="3181350"/>
          <p14:tracePt t="15817" x="8356600" y="3192463"/>
          <p14:tracePt t="15819" x="8369300" y="3192463"/>
          <p14:tracePt t="15819" x="8380413" y="3192463"/>
          <p14:tracePt t="15821" x="8391525" y="3192463"/>
          <p14:tracePt t="15822" x="8402638" y="3192463"/>
          <p14:tracePt t="15823" x="8424863" y="3203575"/>
          <p14:tracePt t="15824" x="8435975" y="3203575"/>
          <p14:tracePt t="15826" x="8447088" y="3203575"/>
          <p14:tracePt t="15827" x="8458200" y="3203575"/>
          <p14:tracePt t="15828" x="8482013" y="3203575"/>
          <p14:tracePt t="15829" x="8493125" y="3203575"/>
          <p14:tracePt t="15830" x="8515350" y="3203575"/>
          <p14:tracePt t="15831" x="8526463" y="3203575"/>
          <p14:tracePt t="15832" x="8537575" y="3203575"/>
          <p14:tracePt t="15833" x="8548688" y="3203575"/>
          <p14:tracePt t="15835" x="8570913" y="3214688"/>
          <p14:tracePt t="15836" x="8583613" y="3214688"/>
          <p14:tracePt t="15837" x="8594725" y="3214688"/>
          <p14:tracePt t="15838" x="8605838" y="3214688"/>
          <p14:tracePt t="15839" x="8628063" y="3214688"/>
          <p14:tracePt t="15840" x="8639175" y="3214688"/>
          <p14:tracePt t="15841" x="8650288" y="3214688"/>
          <p14:tracePt t="15842" x="8650288" y="3225800"/>
          <p14:tracePt t="15843" x="8672513" y="3225800"/>
          <p14:tracePt t="15844" x="8683625" y="3225800"/>
          <p14:tracePt t="15845" x="8696325" y="3225800"/>
          <p14:tracePt t="15846" x="8718550" y="3225800"/>
          <p14:tracePt t="15847" x="8729663" y="3225800"/>
          <p14:tracePt t="15849" x="8751888" y="3225800"/>
          <p14:tracePt t="15850" x="8763000" y="3225800"/>
          <p14:tracePt t="15851" x="8774113" y="3225800"/>
          <p14:tracePt t="15852" x="8785225" y="3225800"/>
          <p14:tracePt t="15853" x="8809038" y="3225800"/>
          <p14:tracePt t="15855" x="8820150" y="3236913"/>
          <p14:tracePt t="15856" x="8831263" y="3236913"/>
          <p14:tracePt t="15856" x="8842375" y="3236913"/>
          <p14:tracePt t="15858" x="8864600" y="3236913"/>
          <p14:tracePt t="15860" x="8886825" y="3236913"/>
          <p14:tracePt t="15862" x="8897938" y="3236913"/>
          <p14:tracePt t="15863" x="8910638" y="3236913"/>
          <p14:tracePt t="15864" x="8921750" y="3236913"/>
          <p14:tracePt t="15865" x="8943975" y="3236913"/>
          <p14:tracePt t="15866" x="8955088" y="3236913"/>
          <p14:tracePt t="15868" x="8977313" y="3236913"/>
          <p14:tracePt t="15869" x="8988425" y="3236913"/>
          <p14:tracePt t="15870" x="8999538" y="3236913"/>
          <p14:tracePt t="15871" x="9012238" y="3236913"/>
          <p14:tracePt t="15872" x="9023350" y="3236913"/>
          <p14:tracePt t="15872" x="9034463" y="3236913"/>
          <p14:tracePt t="15873" x="9045575" y="3236913"/>
          <p14:tracePt t="15875" x="9056688" y="3236913"/>
          <p14:tracePt t="15876" x="9067800" y="3236913"/>
          <p14:tracePt t="15877" x="9078913" y="3236913"/>
          <p14:tracePt t="15878" x="9090025" y="3236913"/>
          <p14:tracePt t="15879" x="9101138" y="3236913"/>
          <p14:tracePt t="15881" x="9124950" y="3236913"/>
          <p14:tracePt t="15882" x="9136063" y="3236913"/>
          <p14:tracePt t="15883" x="9147175" y="3236913"/>
          <p14:tracePt t="15884" x="9169400" y="3236913"/>
          <p14:tracePt t="15886" x="9180513" y="3236913"/>
          <p14:tracePt t="15887" x="9191625" y="3236913"/>
          <p14:tracePt t="15888" x="9213850" y="3236913"/>
          <p14:tracePt t="15890" x="9226550" y="3236913"/>
          <p14:tracePt t="15891" x="9237663" y="3236913"/>
          <p14:tracePt t="15892" x="9259888" y="3236913"/>
          <p14:tracePt t="15894" x="9282113" y="3225800"/>
          <p14:tracePt t="15895" x="9293225" y="3225800"/>
          <p14:tracePt t="15897" x="9315450" y="3225800"/>
          <p14:tracePt t="15898" x="9326563" y="3225800"/>
          <p14:tracePt t="15899" x="9339263" y="3225800"/>
          <p14:tracePt t="15900" x="9350375" y="3225800"/>
          <p14:tracePt t="15901" x="9372600" y="3225800"/>
          <p14:tracePt t="15901" x="9383713" y="3225800"/>
          <p14:tracePt t="15903" x="9394825" y="3225800"/>
          <p14:tracePt t="15905" x="9405938" y="3225800"/>
          <p14:tracePt t="15906" x="9405938" y="3214688"/>
          <p14:tracePt t="15907" x="9439275" y="3214688"/>
          <p14:tracePt t="15908" x="9451975" y="3214688"/>
          <p14:tracePt t="15909" x="9463088" y="3214688"/>
          <p14:tracePt t="15910" x="9474200" y="3214688"/>
          <p14:tracePt t="15911" x="9485313" y="3214688"/>
          <p14:tracePt t="15913" x="9507538" y="3214688"/>
          <p14:tracePt t="15914" x="9518650" y="3214688"/>
          <p14:tracePt t="15915" x="9529763" y="3214688"/>
          <p14:tracePt t="15916" x="9540875" y="3214688"/>
          <p14:tracePt t="15917" x="9553575" y="3214688"/>
          <p14:tracePt t="15917" x="9564688" y="3214688"/>
          <p14:tracePt t="15919" x="9575800" y="3214688"/>
          <p14:tracePt t="15921" x="9598025" y="3214688"/>
          <p14:tracePt t="15921" x="9609138" y="3214688"/>
          <p14:tracePt t="15922" x="9620250" y="3214688"/>
          <p14:tracePt t="15925" x="9642475" y="3214688"/>
          <p14:tracePt t="15926" x="9653588" y="3214688"/>
          <p14:tracePt t="15928" x="9666288" y="3214688"/>
          <p14:tracePt t="15929" x="9677400" y="3214688"/>
          <p14:tracePt t="15930" x="9688513" y="3214688"/>
          <p14:tracePt t="15931" x="9699625" y="3214688"/>
          <p14:tracePt t="15931" x="9710738" y="3214688"/>
          <p14:tracePt t="15933" x="9721850" y="3214688"/>
          <p14:tracePt t="15934" x="9732963" y="3214688"/>
          <p14:tracePt t="15934" x="9744075" y="3214688"/>
          <p14:tracePt t="15935" x="9755188" y="3214688"/>
          <p14:tracePt t="15937" x="9767888" y="3214688"/>
          <p14:tracePt t="15937" x="9779000" y="3214688"/>
          <p14:tracePt t="15939" x="9790113" y="3214688"/>
          <p14:tracePt t="15939" x="9801225" y="3214688"/>
          <p14:tracePt t="15942" x="9812338" y="3214688"/>
          <p14:tracePt t="15943" x="9823450" y="3214688"/>
          <p14:tracePt t="15944" x="9834563" y="3214688"/>
          <p14:tracePt t="15945" x="9856788" y="3214688"/>
          <p14:tracePt t="15947" x="9867900" y="3214688"/>
          <p14:tracePt t="15948" x="9880600" y="3214688"/>
          <p14:tracePt t="15949" x="9891713" y="3214688"/>
          <p14:tracePt t="15950" x="9902825" y="3214688"/>
          <p14:tracePt t="15951" x="9913938" y="3225800"/>
          <p14:tracePt t="15951" x="9925050" y="3225800"/>
          <p14:tracePt t="15953" x="9936163" y="3225800"/>
          <p14:tracePt t="15954" x="9947275" y="3225800"/>
          <p14:tracePt t="15956" x="9958388" y="3225800"/>
          <p14:tracePt t="15956" x="9969500" y="3225800"/>
          <p14:tracePt t="15958" x="9982200" y="3225800"/>
          <p14:tracePt t="15958" x="10004425" y="3236913"/>
          <p14:tracePt t="15960" x="10015538" y="3248025"/>
          <p14:tracePt t="15961" x="10026650" y="3248025"/>
          <p14:tracePt t="15962" x="10037763" y="3248025"/>
          <p14:tracePt t="15963" x="10037763" y="3259138"/>
          <p14:tracePt t="15964" x="10059988" y="3259138"/>
          <p14:tracePt t="15966" x="10082213" y="3259138"/>
          <p14:tracePt t="15966" x="10094913" y="3259138"/>
          <p14:tracePt t="15968" x="10106025" y="3271838"/>
          <p14:tracePt t="15969" x="10128250" y="3271838"/>
          <p14:tracePt t="15970" x="10139363" y="3282950"/>
          <p14:tracePt t="15972" x="10150475" y="3282950"/>
          <p14:tracePt t="15973" x="10172700" y="3282950"/>
          <p14:tracePt t="15975" x="10207625" y="3282950"/>
          <p14:tracePt t="15977" x="10229850" y="3282950"/>
          <p14:tracePt t="15978" x="10229850" y="3294063"/>
          <p14:tracePt t="15980" x="10263188" y="3305175"/>
          <p14:tracePt t="15981" x="10274300" y="3305175"/>
          <p14:tracePt t="15982" x="10285413" y="3305175"/>
          <p14:tracePt t="15983" x="10309225" y="3316288"/>
          <p14:tracePt t="15984" x="10320338" y="3316288"/>
          <p14:tracePt t="15985" x="10331450" y="3327400"/>
          <p14:tracePt t="15986" x="10342563" y="3327400"/>
          <p14:tracePt t="15987" x="10364788" y="3327400"/>
          <p14:tracePt t="15988" x="10375900" y="3327400"/>
          <p14:tracePt t="15988" x="10387013" y="3338513"/>
          <p14:tracePt t="15990" x="10398125" y="3338513"/>
          <p14:tracePt t="15991" x="10409238" y="3338513"/>
          <p14:tracePt t="15991" x="10444163" y="3349625"/>
          <p14:tracePt t="15993" x="10455275" y="3360738"/>
          <p14:tracePt t="15995" x="10477500" y="3360738"/>
          <p14:tracePt t="15996" x="10488613" y="3360738"/>
          <p14:tracePt t="15997" x="10510838" y="3371850"/>
          <p14:tracePt t="15998" x="10523538" y="3371850"/>
          <p14:tracePt t="15999" x="10545763" y="3384550"/>
          <p14:tracePt t="16001" x="10567988" y="3384550"/>
          <p14:tracePt t="16002" x="10590213" y="3395663"/>
          <p14:tracePt t="16003" x="10601325" y="3395663"/>
          <p14:tracePt t="16004" x="10612438" y="3406775"/>
          <p14:tracePt t="16004" x="10636250" y="3406775"/>
          <p14:tracePt t="16006" x="10647363" y="3406775"/>
          <p14:tracePt t="16007" x="10658475" y="3406775"/>
          <p14:tracePt t="16008" x="10680700" y="3406775"/>
          <p14:tracePt t="16009" x="10691813" y="3406775"/>
          <p14:tracePt t="16010" x="10714038" y="3417888"/>
          <p14:tracePt t="16011" x="10714038" y="3429000"/>
          <p14:tracePt t="16012" x="10737850" y="3429000"/>
          <p14:tracePt t="16012" x="10760075" y="3429000"/>
          <p14:tracePt t="16014" x="10771188" y="3440113"/>
          <p14:tracePt t="16015" x="10793413" y="3440113"/>
          <p14:tracePt t="16016" x="10793413" y="3451225"/>
          <p14:tracePt t="16017" x="10804525" y="3451225"/>
          <p14:tracePt t="16017" x="10826750" y="3451225"/>
          <p14:tracePt t="16019" x="10837863" y="3462338"/>
          <p14:tracePt t="16020" x="10861675" y="3462338"/>
          <p14:tracePt t="16021" x="10872788" y="3462338"/>
          <p14:tracePt t="16021" x="10883900" y="3462338"/>
          <p14:tracePt t="16023" x="10895013" y="3473450"/>
          <p14:tracePt t="16024" x="10917238" y="3473450"/>
          <p14:tracePt t="16025" x="10939463" y="3473450"/>
          <p14:tracePt t="16026" x="10952163" y="3486150"/>
          <p14:tracePt t="16027" x="10963275" y="3486150"/>
          <p14:tracePt t="16028" x="10985500" y="3486150"/>
          <p14:tracePt t="16030" x="11007725" y="3486150"/>
          <p14:tracePt t="16031" x="11018838" y="3497263"/>
          <p14:tracePt t="16032" x="11029950" y="3497263"/>
          <p14:tracePt t="16033" x="11052175" y="3497263"/>
          <p14:tracePt t="16034" x="11064875" y="3497263"/>
          <p14:tracePt t="16035" x="11064875" y="3508375"/>
          <p14:tracePt t="16035" x="11098213" y="3508375"/>
          <p14:tracePt t="16036" x="11109325" y="3519488"/>
          <p14:tracePt t="16038" x="11120438" y="3519488"/>
          <p14:tracePt t="16038" x="11131550" y="3519488"/>
          <p14:tracePt t="16040" x="11142663" y="3530600"/>
          <p14:tracePt t="16041" x="11164888" y="3530600"/>
          <p14:tracePt t="16043" x="11188700" y="3530600"/>
          <p14:tracePt t="16044" x="11199813" y="3541713"/>
          <p14:tracePt t="16045" x="11210925" y="3541713"/>
          <p14:tracePt t="16046" x="11222038" y="3552825"/>
          <p14:tracePt t="16047" x="11233150" y="3552825"/>
          <p14:tracePt t="16048" x="11244263" y="3552825"/>
          <p14:tracePt t="16049" x="11255375" y="3552825"/>
          <p14:tracePt t="16049" x="11266488" y="3552825"/>
          <p14:tracePt t="16051" x="11279188" y="3552825"/>
          <p14:tracePt t="16052" x="11301413" y="3552825"/>
          <p14:tracePt t="16053" x="11312525" y="3552825"/>
          <p14:tracePt t="16056" x="11334750" y="3552825"/>
          <p14:tracePt t="16057" x="11345863" y="3563938"/>
          <p14:tracePt t="16058" x="11368088" y="3563938"/>
          <p14:tracePt t="16060" x="11379200" y="3575050"/>
          <p14:tracePt t="16061" x="11391900" y="3575050"/>
          <p14:tracePt t="16062" x="11403013" y="3575050"/>
          <p14:tracePt t="16064" x="11425238" y="3575050"/>
          <p14:tracePt t="16066" x="11436350" y="3586163"/>
          <p14:tracePt t="16066" x="11447463" y="3586163"/>
          <p14:tracePt t="16068" x="11458575" y="3586163"/>
          <p14:tracePt t="16069" x="11469688" y="3586163"/>
          <p14:tracePt t="16071" x="11480800" y="3586163"/>
          <p14:tracePt t="16073" x="11493500" y="3598863"/>
          <p14:tracePt t="16074" x="11504613" y="3598863"/>
          <p14:tracePt t="16075" x="11515725" y="3598863"/>
          <p14:tracePt t="16077" x="11526838" y="3598863"/>
          <p14:tracePt t="16078" x="11537950" y="3598863"/>
          <p14:tracePt t="16079" x="11537950" y="3609975"/>
          <p14:tracePt t="16082" x="11549063" y="3609975"/>
          <p14:tracePt t="16083" x="11560175" y="3609975"/>
          <p14:tracePt t="16084" x="11571288" y="3609975"/>
          <p14:tracePt t="16087" x="11582400" y="3609975"/>
          <p14:tracePt t="16089" x="11593513" y="3609975"/>
          <p14:tracePt t="16092" x="11606213" y="3609975"/>
          <p14:tracePt t="16102" x="11617325" y="3609975"/>
          <p14:tracePt t="16323" x="11606213" y="3609975"/>
          <p14:tracePt t="16327" x="11593513" y="3609975"/>
          <p14:tracePt t="16331" x="11582400" y="3609975"/>
          <p14:tracePt t="16333" x="11571288" y="3609975"/>
          <p14:tracePt t="16335" x="11560175" y="3609975"/>
          <p14:tracePt t="16339" x="11549063" y="3609975"/>
          <p14:tracePt t="16342" x="11537950" y="3609975"/>
          <p14:tracePt t="16345" x="11526838" y="3609975"/>
          <p14:tracePt t="16346" x="11515725" y="3609975"/>
          <p14:tracePt t="16348" x="11504613" y="3598863"/>
          <p14:tracePt t="16349" x="11493500" y="3598863"/>
          <p14:tracePt t="16350" x="11480800" y="3598863"/>
          <p14:tracePt t="16352" x="11480800" y="3586163"/>
          <p14:tracePt t="16353" x="11458575" y="3586163"/>
          <p14:tracePt t="16355" x="11447463" y="3586163"/>
          <p14:tracePt t="16357" x="11436350" y="3575050"/>
          <p14:tracePt t="16358" x="11425238" y="3575050"/>
          <p14:tracePt t="16359" x="11414125" y="3575050"/>
          <p14:tracePt t="16361" x="11403013" y="3575050"/>
          <p14:tracePt t="16362" x="11391900" y="3563938"/>
          <p14:tracePt t="16363" x="11379200" y="3563938"/>
          <p14:tracePt t="16365" x="11345863" y="3563938"/>
          <p14:tracePt t="16366" x="11334750" y="3563938"/>
          <p14:tracePt t="16368" x="11323638" y="3563938"/>
          <p14:tracePt t="16369" x="11312525" y="3563938"/>
          <p14:tracePt t="16370" x="11301413" y="3563938"/>
          <p14:tracePt t="16371" x="11290300" y="3563938"/>
          <p14:tracePt t="16372" x="11279188" y="3563938"/>
          <p14:tracePt t="16373" x="11255375" y="3552825"/>
          <p14:tracePt t="16375" x="11233150" y="3552825"/>
          <p14:tracePt t="16376" x="11222038" y="3552825"/>
          <p14:tracePt t="16378" x="11199813" y="3552825"/>
          <p14:tracePt t="16380" x="11177588" y="3541713"/>
          <p14:tracePt t="16381" x="11164888" y="3541713"/>
          <p14:tracePt t="16382" x="11142663" y="3541713"/>
          <p14:tracePt t="16383" x="11131550" y="3530600"/>
          <p14:tracePt t="16384" x="11120438" y="3530600"/>
          <p14:tracePt t="16385" x="11109325" y="3530600"/>
          <p14:tracePt t="16385" x="11098213" y="3530600"/>
          <p14:tracePt t="16387" x="11087100" y="3530600"/>
          <p14:tracePt t="16387" x="11052175" y="3530600"/>
          <p14:tracePt t="16389" x="11041063" y="3530600"/>
          <p14:tracePt t="16389" x="11018838" y="3519488"/>
          <p14:tracePt t="16391" x="11007725" y="3519488"/>
          <p14:tracePt t="16392" x="10985500" y="3519488"/>
          <p14:tracePt t="16394" x="10963275" y="3508375"/>
          <p14:tracePt t="16395" x="10939463" y="3508375"/>
          <p14:tracePt t="16396" x="10917238" y="3508375"/>
          <p14:tracePt t="16397" x="10895013" y="3508375"/>
          <p14:tracePt t="16398" x="10883900" y="3508375"/>
          <p14:tracePt t="16399" x="10861675" y="3508375"/>
          <p14:tracePt t="16400" x="10837863" y="3508375"/>
          <p14:tracePt t="16400" x="10826750" y="3508375"/>
          <p14:tracePt t="16401" x="10804525" y="3508375"/>
          <p14:tracePt t="16402" x="10793413" y="3497263"/>
          <p14:tracePt t="16404" x="10771188" y="3497263"/>
          <p14:tracePt t="16404" x="10748963" y="3497263"/>
          <p14:tracePt t="16406" x="10725150" y="3486150"/>
          <p14:tracePt t="16406" x="10702925" y="3486150"/>
          <p14:tracePt t="16408" x="10680700" y="3486150"/>
          <p14:tracePt t="16409" x="10669588" y="3486150"/>
          <p14:tracePt t="16410" x="10636250" y="3473450"/>
          <p14:tracePt t="16411" x="10623550" y="3473450"/>
          <p14:tracePt t="16412" x="10612438" y="3473450"/>
          <p14:tracePt t="16412" x="10567988" y="3473450"/>
          <p14:tracePt t="16415" x="10545763" y="3473450"/>
          <p14:tracePt t="16416" x="10510838" y="3473450"/>
          <p14:tracePt t="16417" x="10488613" y="3462338"/>
          <p14:tracePt t="16417" x="10477500" y="3462338"/>
          <p14:tracePt t="16419" x="10444163" y="3451225"/>
          <p14:tracePt t="16420" x="10421938" y="3451225"/>
          <p14:tracePt t="16420" x="10387013" y="3440113"/>
          <p14:tracePt t="16422" x="10364788" y="3440113"/>
          <p14:tracePt t="16422" x="10342563" y="3440113"/>
          <p14:tracePt t="16424" x="10320338" y="3440113"/>
          <p14:tracePt t="16425" x="10296525" y="3429000"/>
          <p14:tracePt t="16426" x="10274300" y="3429000"/>
          <p14:tracePt t="16427" x="10252075" y="3429000"/>
          <p14:tracePt t="16427" x="10218738" y="3417888"/>
          <p14:tracePt t="16429" x="10194925" y="3417888"/>
          <p14:tracePt t="16430" x="10172700" y="3417888"/>
          <p14:tracePt t="16431" x="10150475" y="3417888"/>
          <p14:tracePt t="16432" x="10117138" y="3406775"/>
          <p14:tracePt t="16433" x="10071100" y="3406775"/>
          <p14:tracePt t="16434" x="10048875" y="3395663"/>
          <p14:tracePt t="16435" x="10026650" y="3395663"/>
          <p14:tracePt t="16436" x="9993313" y="3395663"/>
          <p14:tracePt t="16437" x="9969500" y="3395663"/>
          <p14:tracePt t="16438" x="9936163" y="3395663"/>
          <p14:tracePt t="16439" x="9913938" y="3395663"/>
          <p14:tracePt t="16440" x="9891713" y="3384550"/>
          <p14:tracePt t="16442" x="9834563" y="3384550"/>
          <p14:tracePt t="16443" x="9812338" y="3371850"/>
          <p14:tracePt t="16444" x="9779000" y="3371850"/>
          <p14:tracePt t="16445" x="9732963" y="3371850"/>
          <p14:tracePt t="16446" x="9699625" y="3371850"/>
          <p14:tracePt t="16447" x="9677400" y="3371850"/>
          <p14:tracePt t="16448" x="9653588" y="3360738"/>
          <p14:tracePt t="16449" x="9620250" y="3360738"/>
          <p14:tracePt t="16450" x="9598025" y="3360738"/>
          <p14:tracePt t="16451" x="9564688" y="3349625"/>
          <p14:tracePt t="16452" x="9540875" y="3349625"/>
          <p14:tracePt t="16453" x="9507538" y="3349625"/>
          <p14:tracePt t="16454" x="9485313" y="3349625"/>
          <p14:tracePt t="16455" x="9451975" y="3349625"/>
          <p14:tracePt t="16456" x="9405938" y="3338513"/>
          <p14:tracePt t="16457" x="9383713" y="3338513"/>
          <p14:tracePt t="16458" x="9350375" y="3338513"/>
          <p14:tracePt t="16459" x="9326563" y="3316288"/>
          <p14:tracePt t="16460" x="9304338" y="3316288"/>
          <p14:tracePt t="16461" x="9271000" y="3316288"/>
          <p14:tracePt t="16462" x="9237663" y="3316288"/>
          <p14:tracePt t="16463" x="9213850" y="3305175"/>
          <p14:tracePt t="16464" x="9180513" y="3305175"/>
          <p14:tracePt t="16465" x="9158288" y="3294063"/>
          <p14:tracePt t="16466" x="9112250" y="3294063"/>
          <p14:tracePt t="16467" x="9078913" y="3294063"/>
          <p14:tracePt t="16468" x="9056688" y="3294063"/>
          <p14:tracePt t="16469" x="9012238" y="3282950"/>
          <p14:tracePt t="16470" x="8988425" y="3282950"/>
          <p14:tracePt t="16470" x="8943975" y="3282950"/>
          <p14:tracePt t="16471" x="8921750" y="3271838"/>
          <p14:tracePt t="16473" x="8886825" y="3271838"/>
          <p14:tracePt t="16474" x="8864600" y="3271838"/>
          <p14:tracePt t="16475" x="8831263" y="3271838"/>
          <p14:tracePt t="16476" x="8797925" y="3271838"/>
          <p14:tracePt t="16477" x="8763000" y="3259138"/>
          <p14:tracePt t="16478" x="8718550" y="3248025"/>
          <p14:tracePt t="16480" x="8672513" y="3248025"/>
          <p14:tracePt t="16481" x="8639175" y="3248025"/>
          <p14:tracePt t="16482" x="8605838" y="3248025"/>
          <p14:tracePt t="16482" x="8583613" y="3236913"/>
          <p14:tracePt t="16484" x="8548688" y="3236913"/>
          <p14:tracePt t="16484" x="8526463" y="3236913"/>
          <p14:tracePt t="16486" x="8493125" y="3225800"/>
          <p14:tracePt t="16487" x="8470900" y="3225800"/>
          <p14:tracePt t="16488" x="8424863" y="3214688"/>
          <p14:tracePt t="16489" x="8402638" y="3214688"/>
          <p14:tracePt t="16490" x="8391525" y="3214688"/>
          <p14:tracePt t="16491" x="8334375" y="3203575"/>
          <p14:tracePt t="16492" x="8312150" y="3203575"/>
          <p14:tracePt t="16493" x="8289925" y="3203575"/>
          <p14:tracePt t="16494" x="8267700" y="3203575"/>
          <p14:tracePt t="16495" x="8232775" y="3192463"/>
          <p14:tracePt t="16495" x="8199438" y="3170238"/>
          <p14:tracePt t="16497" x="8177213" y="3170238"/>
          <p14:tracePt t="16498" x="8154988" y="3170238"/>
          <p14:tracePt t="16499" x="8131175" y="3170238"/>
          <p14:tracePt t="16500" x="8108950" y="3170238"/>
          <p14:tracePt t="16500" x="8075613" y="3170238"/>
          <p14:tracePt t="16502" x="8064500" y="3170238"/>
          <p14:tracePt t="16503" x="8042275" y="3170238"/>
          <p14:tracePt t="16504" x="8007350" y="3170238"/>
          <p14:tracePt t="16505" x="7996238" y="3170238"/>
          <p14:tracePt t="16506" x="7951788" y="3146425"/>
          <p14:tracePt t="16507" x="7927975" y="3146425"/>
          <p14:tracePt t="16509" x="7883525" y="3146425"/>
          <p14:tracePt t="16510" x="7872413" y="3146425"/>
          <p14:tracePt t="16511" x="7850188" y="3146425"/>
          <p14:tracePt t="16512" x="7827963" y="3146425"/>
          <p14:tracePt t="16513" x="7815263" y="3146425"/>
          <p14:tracePt t="16514" x="7781925" y="3135313"/>
          <p14:tracePt t="16516" x="7748588" y="3135313"/>
          <p14:tracePt t="16516" x="7737475" y="3135313"/>
          <p14:tracePt t="16518" x="7715250" y="3124200"/>
          <p14:tracePt t="16519" x="7702550" y="3124200"/>
          <p14:tracePt t="16520" x="7680325" y="3124200"/>
          <p14:tracePt t="16521" x="7658100" y="3124200"/>
          <p14:tracePt t="16522" x="7646988" y="3124200"/>
          <p14:tracePt t="16523" x="7635875" y="3124200"/>
          <p14:tracePt t="16524" x="7613650" y="3124200"/>
          <p14:tracePt t="16525" x="7600950" y="3124200"/>
          <p14:tracePt t="16526" x="7578725" y="3113088"/>
          <p14:tracePt t="16527" x="7567613" y="3113088"/>
          <p14:tracePt t="16528" x="7556500" y="3113088"/>
          <p14:tracePt t="16529" x="7545388" y="3113088"/>
          <p14:tracePt t="16530" x="7523163" y="3113088"/>
          <p14:tracePt t="16532" x="7500938" y="3113088"/>
          <p14:tracePt t="16533" x="7488238" y="3113088"/>
          <p14:tracePt t="16534" x="7466013" y="3113088"/>
          <p14:tracePt t="16535" x="7454900" y="3113088"/>
          <p14:tracePt t="16536" x="7443788" y="3113088"/>
          <p14:tracePt t="16537" x="7432675" y="3113088"/>
          <p14:tracePt t="16538" x="7421563" y="3113088"/>
          <p14:tracePt t="16538" x="7399338" y="3113088"/>
          <p14:tracePt t="16542" x="7364413" y="3101975"/>
          <p14:tracePt t="16543" x="7353300" y="3101975"/>
          <p14:tracePt t="16544" x="7342188" y="3101975"/>
          <p14:tracePt t="16546" x="7331075" y="3101975"/>
          <p14:tracePt t="16547" x="7319963" y="3090863"/>
          <p14:tracePt t="16548" x="7308850" y="3090863"/>
          <p14:tracePt t="16549" x="7286625" y="3090863"/>
          <p14:tracePt t="16549" x="7273925" y="3090863"/>
          <p14:tracePt t="16552" x="7262813" y="3090863"/>
          <p14:tracePt t="16552" x="7251700" y="3079750"/>
          <p14:tracePt t="16553" x="7240588" y="3079750"/>
          <p14:tracePt t="16555" x="7229475" y="3079750"/>
          <p14:tracePt t="16556" x="7218363" y="3079750"/>
          <p14:tracePt t="16557" x="7207250" y="3068638"/>
          <p14:tracePt t="16559" x="7196138" y="3068638"/>
          <p14:tracePt t="16560" x="7185025" y="3068638"/>
          <p14:tracePt t="16561" x="7172325" y="3057525"/>
          <p14:tracePt t="16562" x="7161213" y="3057525"/>
          <p14:tracePt t="16563" x="7150100" y="3057525"/>
          <p14:tracePt t="16565" x="7138988" y="3057525"/>
          <p14:tracePt t="16566" x="7138988" y="3044825"/>
          <p14:tracePt t="16567" x="7116763" y="3044825"/>
          <p14:tracePt t="16569" x="7105650" y="3044825"/>
          <p14:tracePt t="16571" x="7083425" y="3044825"/>
          <p14:tracePt t="16572" x="7072313" y="3044825"/>
          <p14:tracePt t="16575" x="7059613" y="3033713"/>
          <p14:tracePt t="16576" x="7048500" y="3033713"/>
          <p14:tracePt t="16577" x="7037388" y="3033713"/>
          <p14:tracePt t="16579" x="7026275" y="3022600"/>
          <p14:tracePt t="16581" x="7015163" y="3022600"/>
          <p14:tracePt t="16582" x="7015163" y="3011488"/>
          <p14:tracePt t="16583" x="7004050" y="3011488"/>
          <p14:tracePt t="16584" x="6992938" y="3011488"/>
          <p14:tracePt t="16585" x="6981825" y="3000375"/>
          <p14:tracePt t="16589" x="6970713" y="3000375"/>
          <p14:tracePt t="16592" x="6946900" y="2989263"/>
          <p14:tracePt t="16594" x="6935788" y="2989263"/>
          <p14:tracePt t="16595" x="6935788" y="2978150"/>
          <p14:tracePt t="16597" x="6924675" y="2978150"/>
          <p14:tracePt t="16604" x="6913563" y="2978150"/>
          <p14:tracePt t="16605" x="6902450" y="2978150"/>
          <p14:tracePt t="16608" x="6891338" y="2978150"/>
          <p14:tracePt t="16610" x="6891338" y="2967038"/>
          <p14:tracePt t="16611" x="6880225" y="2967038"/>
          <p14:tracePt t="16613" x="6869113" y="2967038"/>
          <p14:tracePt t="16615" x="6858000" y="2967038"/>
          <p14:tracePt t="16616" x="6858000" y="2955925"/>
          <p14:tracePt t="16623" x="6845300" y="2955925"/>
          <p14:tracePt t="16626" x="6834188" y="2955925"/>
          <p14:tracePt t="16629" x="6823075" y="2955925"/>
          <p14:tracePt t="16634" x="6811963" y="2955925"/>
          <p14:tracePt t="16636" x="6800850" y="2955925"/>
          <p14:tracePt t="16649" x="6778625" y="2943225"/>
          <p14:tracePt t="16650" x="6767513" y="2943225"/>
          <p14:tracePt t="16658" x="6745288" y="2943225"/>
          <p14:tracePt t="16660" x="6732588" y="2943225"/>
          <p14:tracePt t="16668" x="6721475" y="2932113"/>
          <p14:tracePt t="16670" x="6710363" y="2932113"/>
          <p14:tracePt t="16674" x="6699250" y="2932113"/>
          <p14:tracePt t="16680" x="6688138" y="2921000"/>
          <p14:tracePt t="16682" x="6677025" y="2921000"/>
          <p14:tracePt t="16685" x="6665913" y="2921000"/>
          <p14:tracePt t="16687" x="6665913" y="2909888"/>
          <p14:tracePt t="16692" x="6654800" y="2909888"/>
          <p14:tracePt t="16695" x="6643688" y="2909888"/>
          <p14:tracePt t="16699" x="6630988" y="2909888"/>
          <p14:tracePt t="16701" x="6630988" y="2898775"/>
          <p14:tracePt t="16702" x="6619875" y="2898775"/>
          <p14:tracePt t="16708" x="6608763" y="2898775"/>
          <p14:tracePt t="16713" x="6608763" y="2887663"/>
          <p14:tracePt t="16714" x="6597650" y="2887663"/>
          <p14:tracePt t="16724" x="6586538" y="2887663"/>
          <p14:tracePt t="16731" x="6575425" y="2887663"/>
          <p14:tracePt t="16737" x="6564313" y="2887663"/>
          <p14:tracePt t="16739" x="6553200" y="2887663"/>
          <p14:tracePt t="16742" x="6553200" y="2876550"/>
          <p14:tracePt t="16743" x="6542088" y="2876550"/>
          <p14:tracePt t="16750" x="6530975" y="2876550"/>
          <p14:tracePt t="16755" x="6518275" y="2876550"/>
          <p14:tracePt t="16761" x="6507163" y="2876550"/>
          <p14:tracePt t="16763" x="6496050" y="2876550"/>
          <p14:tracePt t="16767" x="6484938" y="2876550"/>
          <p14:tracePt t="16769" x="6484938" y="2887663"/>
          <p14:tracePt t="16770" x="6473825" y="2887663"/>
          <p14:tracePt t="16775" x="6462713" y="2887663"/>
          <p14:tracePt t="16777" x="6451600" y="2887663"/>
          <p14:tracePt t="16780" x="6440488" y="2887663"/>
          <p14:tracePt t="16782" x="6440488" y="2898775"/>
          <p14:tracePt t="16783" x="6429375" y="2898775"/>
          <p14:tracePt t="16784" x="6416675" y="2898775"/>
          <p14:tracePt t="16787" x="6405563" y="2898775"/>
          <p14:tracePt t="16791" x="6405563" y="2909888"/>
          <p14:tracePt t="16793" x="6394450" y="2909888"/>
          <p14:tracePt t="16794" x="6383338" y="2909888"/>
          <p14:tracePt t="16797" x="6372225" y="2909888"/>
          <p14:tracePt t="16799" x="6361113" y="2909888"/>
          <p14:tracePt t="16799" x="6361113" y="2921000"/>
          <p14:tracePt t="16802" x="6350000" y="2921000"/>
          <p14:tracePt t="16804" x="6338888" y="2921000"/>
          <p14:tracePt t="16806" x="6338888" y="2932113"/>
          <p14:tracePt t="16808" x="6327775" y="2932113"/>
          <p14:tracePt t="16810" x="6316663" y="2932113"/>
          <p14:tracePt t="16811" x="6303963" y="2932113"/>
          <p14:tracePt t="16813" x="6292850" y="2932113"/>
          <p14:tracePt t="16816" x="6281738" y="2932113"/>
          <p14:tracePt t="16818" x="6270625" y="2932113"/>
          <p14:tracePt t="16823" x="6259513" y="2932113"/>
          <p14:tracePt t="16825" x="6248400" y="2943225"/>
          <p14:tracePt t="16827" x="6237288" y="2943225"/>
          <p14:tracePt t="16829" x="6226175" y="2943225"/>
          <p14:tracePt t="16831" x="6215063" y="2943225"/>
          <p14:tracePt t="16833" x="6202363" y="2943225"/>
          <p14:tracePt t="16838" x="6191250" y="2943225"/>
          <p14:tracePt t="16839" x="6180138" y="2943225"/>
          <p14:tracePt t="16843" x="6169025" y="2943225"/>
          <p14:tracePt t="16845" x="6157913" y="2943225"/>
          <p14:tracePt t="16846" x="6157913" y="2955925"/>
          <p14:tracePt t="16847" x="6146800" y="2955925"/>
          <p14:tracePt t="16851" x="6135688" y="2955925"/>
          <p14:tracePt t="16857" x="6124575" y="2955925"/>
          <p14:tracePt t="16859" x="6113463" y="2955925"/>
          <p14:tracePt t="16862" x="6102350" y="2955925"/>
          <p14:tracePt t="16865" x="6102350" y="2967038"/>
          <p14:tracePt t="16867" x="6089650" y="2967038"/>
          <p14:tracePt t="16868" x="6078538" y="2967038"/>
          <p14:tracePt t="16875" x="6067425" y="2967038"/>
          <p14:tracePt t="16878" x="6056313" y="2967038"/>
          <p14:tracePt t="16881" x="6045200" y="2978150"/>
          <p14:tracePt t="16884" x="6034088" y="2978150"/>
          <p14:tracePt t="16885" x="6022975" y="2978150"/>
          <p14:tracePt t="16888" x="6011863" y="2978150"/>
          <p14:tracePt t="16892" x="6011863" y="2989263"/>
          <p14:tracePt t="16894" x="6000750" y="2989263"/>
          <p14:tracePt t="16898" x="5989638" y="3000375"/>
          <p14:tracePt t="16900" x="5976938" y="3000375"/>
          <p14:tracePt t="16902" x="5965825" y="3000375"/>
          <p14:tracePt t="16905" x="5954713" y="3000375"/>
          <p14:tracePt t="16907" x="5943600" y="3000375"/>
          <p14:tracePt t="16910" x="5943600" y="3011488"/>
          <p14:tracePt t="16913" x="5932488" y="3011488"/>
          <p14:tracePt t="16916" x="5921375" y="3011488"/>
          <p14:tracePt t="16919" x="5921375" y="3022600"/>
          <p14:tracePt t="16920" x="5910263" y="3022600"/>
          <p14:tracePt t="16922" x="5899150" y="3022600"/>
          <p14:tracePt t="16925" x="5888038" y="3022600"/>
          <p14:tracePt t="16928" x="5888038" y="3033713"/>
          <p14:tracePt t="16929" x="5875338" y="3033713"/>
          <p14:tracePt t="16935" x="5864225" y="3033713"/>
          <p14:tracePt t="16938" x="5853113" y="3033713"/>
          <p14:tracePt t="16939" x="5842000" y="3033713"/>
          <p14:tracePt t="16944" x="5830888" y="3033713"/>
          <p14:tracePt t="16946" x="5830888" y="3044825"/>
          <p14:tracePt t="16948" x="5819775" y="3044825"/>
          <p14:tracePt t="16950" x="5808663" y="3044825"/>
          <p14:tracePt t="16952" x="5808663" y="3057525"/>
          <p14:tracePt t="16955" x="5797550" y="3057525"/>
          <p14:tracePt t="16958" x="5786438" y="3057525"/>
          <p14:tracePt t="16961" x="5786438" y="3068638"/>
          <p14:tracePt t="16962" x="5775325" y="3068638"/>
          <p14:tracePt t="16966" x="5762625" y="3068638"/>
          <p14:tracePt t="16968" x="5762625" y="3079750"/>
          <p14:tracePt t="16970" x="5751513" y="3079750"/>
          <p14:tracePt t="16976" x="5740400" y="3079750"/>
          <p14:tracePt t="16979" x="5729288" y="3079750"/>
          <p14:tracePt t="16980" x="5718175" y="3090863"/>
          <p14:tracePt t="16985" x="5707063" y="3090863"/>
          <p14:tracePt t="16987" x="5707063" y="3101975"/>
          <p14:tracePt t="16988" x="5695950" y="3101975"/>
          <p14:tracePt t="16990" x="5684838" y="3101975"/>
          <p14:tracePt t="16996" x="5673725" y="3101975"/>
          <p14:tracePt t="16998" x="5661025" y="3101975"/>
          <p14:tracePt t="17000" x="5661025" y="3113088"/>
          <p14:tracePt t="17001" x="5649913" y="3113088"/>
          <p14:tracePt t="17003" x="5638800" y="3113088"/>
          <p14:tracePt t="17004" x="5638800" y="3124200"/>
          <p14:tracePt t="17005" x="5627688" y="3124200"/>
          <p14:tracePt t="17006" x="5616575" y="3124200"/>
          <p14:tracePt t="17011" x="5605463" y="3135313"/>
          <p14:tracePt t="17013" x="5594350" y="3135313"/>
          <p14:tracePt t="17015" x="5583238" y="3135313"/>
          <p14:tracePt t="17016" x="5572125" y="3135313"/>
          <p14:tracePt t="17018" x="5561013" y="3135313"/>
          <p14:tracePt t="17020" x="5548313" y="3146425"/>
          <p14:tracePt t="17023" x="5537200" y="3146425"/>
          <p14:tracePt t="17026" x="5526088" y="3146425"/>
          <p14:tracePt t="17028" x="5514975" y="3157538"/>
          <p14:tracePt t="17030" x="5503863" y="3157538"/>
          <p14:tracePt t="17032" x="5492750" y="3157538"/>
          <p14:tracePt t="17032" x="5481638" y="3157538"/>
          <p14:tracePt t="17038" x="5470525" y="3157538"/>
          <p14:tracePt t="17040" x="5459413" y="3170238"/>
          <p14:tracePt t="17042" x="5446713" y="3170238"/>
          <p14:tracePt t="17044" x="5435600" y="3170238"/>
          <p14:tracePt t="17046" x="5424488" y="3170238"/>
          <p14:tracePt t="17050" x="5413375" y="3170238"/>
          <p14:tracePt t="17055" x="5402263" y="3170238"/>
          <p14:tracePt t="17061" x="5391150" y="3170238"/>
          <p14:tracePt t="17065" x="5380038" y="3170238"/>
          <p14:tracePt t="17068" x="5368925" y="3170238"/>
          <p14:tracePt t="17084" x="5357813" y="3170238"/>
          <p14:tracePt t="17206" x="5368925" y="3170238"/>
          <p14:tracePt t="17209" x="5380038" y="3170238"/>
          <p14:tracePt t="17211" x="5391150" y="3170238"/>
          <p14:tracePt t="17213" x="5402263" y="3170238"/>
          <p14:tracePt t="17215" x="5402263" y="3157538"/>
          <p14:tracePt t="17217" x="5413375" y="3157538"/>
          <p14:tracePt t="17218" x="5424488" y="3146425"/>
          <p14:tracePt t="17219" x="5435600" y="3146425"/>
          <p14:tracePt t="17221" x="5446713" y="3146425"/>
          <p14:tracePt t="17222" x="5459413" y="3146425"/>
          <p14:tracePt t="17222" x="5470525" y="3146425"/>
          <p14:tracePt t="17225" x="5481638" y="3135313"/>
          <p14:tracePt t="17227" x="5492750" y="3135313"/>
          <p14:tracePt t="17228" x="5503863" y="3135313"/>
          <p14:tracePt t="17230" x="5526088" y="3135313"/>
          <p14:tracePt t="17231" x="5537200" y="3135313"/>
          <p14:tracePt t="17232" x="5548313" y="3124200"/>
          <p14:tracePt t="17235" x="5572125" y="3124200"/>
          <p14:tracePt t="17236" x="5583238" y="3113088"/>
          <p14:tracePt t="17238" x="5605463" y="3113088"/>
          <p14:tracePt t="17238" x="5616575" y="3113088"/>
          <p14:tracePt t="17240" x="5627688" y="3113088"/>
          <p14:tracePt t="17241" x="5638800" y="3101975"/>
          <p14:tracePt t="17243" x="5649913" y="3101975"/>
          <p14:tracePt t="17244" x="5661025" y="3101975"/>
          <p14:tracePt t="17245" x="5673725" y="3101975"/>
          <p14:tracePt t="17246" x="5684838" y="3101975"/>
          <p14:tracePt t="17247" x="5707063" y="3101975"/>
          <p14:tracePt t="17249" x="5729288" y="3101975"/>
          <p14:tracePt t="17251" x="5740400" y="3101975"/>
          <p14:tracePt t="17252" x="5751513" y="3101975"/>
          <p14:tracePt t="17253" x="5762625" y="3090863"/>
          <p14:tracePt t="17254" x="5786438" y="3090863"/>
          <p14:tracePt t="17255" x="5797550" y="3090863"/>
          <p14:tracePt t="17257" x="5819775" y="3090863"/>
          <p14:tracePt t="17258" x="5830888" y="3090863"/>
          <p14:tracePt t="17259" x="5853113" y="3090863"/>
          <p14:tracePt t="17260" x="5864225" y="3079750"/>
          <p14:tracePt t="17261" x="5875338" y="3079750"/>
          <p14:tracePt t="17263" x="5899150" y="3079750"/>
          <p14:tracePt t="17264" x="5910263" y="3079750"/>
          <p14:tracePt t="17265" x="5921375" y="3079750"/>
          <p14:tracePt t="17266" x="5943600" y="3068638"/>
          <p14:tracePt t="17267" x="5954713" y="3068638"/>
          <p14:tracePt t="17268" x="5965825" y="3068638"/>
          <p14:tracePt t="17269" x="5976938" y="3068638"/>
          <p14:tracePt t="17270" x="5989638" y="3068638"/>
          <p14:tracePt t="17271" x="6011863" y="3068638"/>
          <p14:tracePt t="17273" x="6034088" y="3057525"/>
          <p14:tracePt t="17274" x="6045200" y="3057525"/>
          <p14:tracePt t="17275" x="6067425" y="3057525"/>
          <p14:tracePt t="17276" x="6078538" y="3057525"/>
          <p14:tracePt t="17278" x="6102350" y="3057525"/>
          <p14:tracePt t="17280" x="6135688" y="3057525"/>
          <p14:tracePt t="17281" x="6146800" y="3057525"/>
          <p14:tracePt t="17282" x="6157913" y="3044825"/>
          <p14:tracePt t="17283" x="6169025" y="3044825"/>
          <p14:tracePt t="17284" x="6191250" y="3044825"/>
          <p14:tracePt t="17285" x="6202363" y="3044825"/>
          <p14:tracePt t="17286" x="6226175" y="3044825"/>
          <p14:tracePt t="17288" x="6248400" y="3044825"/>
          <p14:tracePt t="17288" x="6259513" y="3044825"/>
          <p14:tracePt t="17289" x="6281738" y="3044825"/>
          <p14:tracePt t="17292" x="6303963" y="3044825"/>
          <p14:tracePt t="17293" x="6316663" y="3044825"/>
          <p14:tracePt t="17294" x="6327775" y="3033713"/>
          <p14:tracePt t="17295" x="6350000" y="3033713"/>
          <p14:tracePt t="17296" x="6361113" y="3033713"/>
          <p14:tracePt t="17298" x="6372225" y="3033713"/>
          <p14:tracePt t="17299" x="6394450" y="3033713"/>
          <p14:tracePt t="17300" x="6405563" y="3033713"/>
          <p14:tracePt t="17301" x="6429375" y="3033713"/>
          <p14:tracePt t="17303" x="6440488" y="3033713"/>
          <p14:tracePt t="17304" x="6451600" y="3033713"/>
          <p14:tracePt t="17305" x="6473825" y="3033713"/>
          <p14:tracePt t="17307" x="6484938" y="3033713"/>
          <p14:tracePt t="17308" x="6496050" y="3033713"/>
          <p14:tracePt t="17309" x="6507163" y="3022600"/>
          <p14:tracePt t="17310" x="6518275" y="3022600"/>
          <p14:tracePt t="17311" x="6530975" y="3022600"/>
          <p14:tracePt t="17312" x="6542088" y="3022600"/>
          <p14:tracePt t="17314" x="6553200" y="3022600"/>
          <p14:tracePt t="17314" x="6575425" y="3022600"/>
          <p14:tracePt t="17317" x="6586538" y="3022600"/>
          <p14:tracePt t="17318" x="6597650" y="3022600"/>
          <p14:tracePt t="17319" x="6608763" y="3022600"/>
          <p14:tracePt t="17321" x="6619875" y="3022600"/>
          <p14:tracePt t="17322" x="6630988" y="3022600"/>
          <p14:tracePt t="17324" x="6643688" y="3022600"/>
          <p14:tracePt t="17326" x="6665913" y="3022600"/>
          <p14:tracePt t="17328" x="6677025" y="3022600"/>
          <p14:tracePt t="17331" x="6699250" y="3022600"/>
          <p14:tracePt t="17335" x="6710363" y="3022600"/>
          <p14:tracePt t="17343" x="6721475" y="3022600"/>
          <p14:tracePt t="17509" x="6732588" y="3022600"/>
          <p14:tracePt t="17516" x="6745288" y="3022600"/>
          <p14:tracePt t="17517" x="6745288" y="3011488"/>
          <p14:tracePt t="17521" x="6756400" y="3011488"/>
          <p14:tracePt t="17523" x="6767513" y="3000375"/>
          <p14:tracePt t="17531" x="6778625" y="3000375"/>
          <p14:tracePt t="17534" x="6789738" y="3000375"/>
          <p14:tracePt t="17535" x="6789738" y="2989263"/>
          <p14:tracePt t="17538" x="6800850" y="2989263"/>
          <p14:tracePt t="17543" x="6811963" y="2978150"/>
          <p14:tracePt t="17548" x="6823075" y="2978150"/>
          <p14:tracePt t="17556" x="6823075" y="2967038"/>
          <p14:tracePt t="17562" x="6834188" y="2967038"/>
          <p14:tracePt t="17654" x="6834188" y="2955925"/>
          <p14:tracePt t="17657" x="6811963" y="2943225"/>
          <p14:tracePt t="17659" x="6800850" y="2943225"/>
          <p14:tracePt t="17660" x="6789738" y="2943225"/>
          <p14:tracePt t="17661" x="6778625" y="2943225"/>
          <p14:tracePt t="17662" x="6778625" y="2932113"/>
          <p14:tracePt t="17663" x="6767513" y="2921000"/>
          <p14:tracePt t="17664" x="6756400" y="2909888"/>
          <p14:tracePt t="17665" x="6745288" y="2909888"/>
          <p14:tracePt t="17666" x="6732588" y="2909888"/>
          <p14:tracePt t="17667" x="6721475" y="2909888"/>
          <p14:tracePt t="17668" x="6710363" y="2887663"/>
          <p14:tracePt t="17670" x="6688138" y="2887663"/>
          <p14:tracePt t="17670" x="6677025" y="2876550"/>
          <p14:tracePt t="17672" x="6665913" y="2876550"/>
          <p14:tracePt t="17673" x="6654800" y="2876550"/>
          <p14:tracePt t="17675" x="6619875" y="2865438"/>
          <p14:tracePt t="17676" x="6597650" y="2854325"/>
          <p14:tracePt t="17678" x="6575425" y="2854325"/>
          <p14:tracePt t="17679" x="6564313" y="2843213"/>
          <p14:tracePt t="17680" x="6553200" y="2843213"/>
          <p14:tracePt t="17681" x="6542088" y="2830513"/>
          <p14:tracePt t="17682" x="6530975" y="2830513"/>
          <p14:tracePt t="17683" x="6507163" y="2819400"/>
          <p14:tracePt t="17684" x="6496050" y="2819400"/>
          <p14:tracePt t="17686" x="6462713" y="2808288"/>
          <p14:tracePt t="17688" x="6429375" y="2797175"/>
          <p14:tracePt t="17689" x="6416675" y="2786063"/>
          <p14:tracePt t="17690" x="6405563" y="2786063"/>
          <p14:tracePt t="17691" x="6394450" y="2786063"/>
          <p14:tracePt t="17692" x="6372225" y="2786063"/>
          <p14:tracePt t="17692" x="6361113" y="2774950"/>
          <p14:tracePt t="17694" x="6350000" y="2774950"/>
          <p14:tracePt t="17695" x="6338888" y="2774950"/>
          <p14:tracePt t="17697" x="6303963" y="2763838"/>
          <p14:tracePt t="17698" x="6292850" y="2763838"/>
          <p14:tracePt t="17699" x="6281738" y="2752725"/>
          <p14:tracePt t="17700" x="6259513" y="2752725"/>
          <p14:tracePt t="17701" x="6259513" y="2741613"/>
          <p14:tracePt t="17702" x="6237288" y="2741613"/>
          <p14:tracePt t="17703" x="6215063" y="2741613"/>
          <p14:tracePt t="17704" x="6202363" y="2728913"/>
          <p14:tracePt t="17704" x="6191250" y="2728913"/>
          <p14:tracePt t="17707" x="6157913" y="2728913"/>
          <p14:tracePt t="17708" x="6157913" y="2717800"/>
          <p14:tracePt t="17709" x="6135688" y="2706688"/>
          <p14:tracePt t="17710" x="6124575" y="2706688"/>
          <p14:tracePt t="17711" x="6102350" y="2695575"/>
          <p14:tracePt t="17713" x="6078538" y="2695575"/>
          <p14:tracePt t="17714" x="6067425" y="2695575"/>
          <p14:tracePt t="17715" x="6045200" y="2695575"/>
          <p14:tracePt t="17717" x="6034088" y="2684463"/>
          <p14:tracePt t="17718" x="6011863" y="2684463"/>
          <p14:tracePt t="17719" x="6000750" y="2684463"/>
          <p14:tracePt t="17720" x="5989638" y="2673350"/>
          <p14:tracePt t="17721" x="5976938" y="2673350"/>
          <p14:tracePt t="17722" x="5976938" y="2662238"/>
          <p14:tracePt t="17723" x="5954713" y="2662238"/>
          <p14:tracePt t="17725" x="5932488" y="2662238"/>
          <p14:tracePt t="17726" x="5932488" y="2651125"/>
          <p14:tracePt t="17727" x="5921375" y="2651125"/>
          <p14:tracePt t="17728" x="5899150" y="2651125"/>
          <p14:tracePt t="17729" x="5888038" y="2640013"/>
          <p14:tracePt t="17731" x="5875338" y="2640013"/>
          <p14:tracePt t="17732" x="5864225" y="2640013"/>
          <p14:tracePt t="17734" x="5853113" y="2640013"/>
          <p14:tracePt t="17734" x="5842000" y="2628900"/>
          <p14:tracePt t="17736" x="5830888" y="2628900"/>
          <p14:tracePt t="17740" x="5819775" y="2628900"/>
          <p14:tracePt t="17742" x="5808663" y="2628900"/>
          <p14:tracePt t="17744" x="5797550" y="2628900"/>
          <p14:tracePt t="17745" x="5797550" y="2616200"/>
          <p14:tracePt t="17748" x="5786438" y="2616200"/>
          <p14:tracePt t="17750" x="5775325" y="2616200"/>
          <p14:tracePt t="17845" x="5786438" y="2616200"/>
          <p14:tracePt t="17847" x="5797550" y="2616200"/>
          <p14:tracePt t="17848" x="5808663" y="2616200"/>
          <p14:tracePt t="17853" x="5819775" y="2616200"/>
          <p14:tracePt t="17857" x="5830888" y="2616200"/>
          <p14:tracePt t="17864" x="5842000" y="2616200"/>
          <p14:tracePt t="17866" x="5853113" y="2616200"/>
          <p14:tracePt t="17868" x="5864225" y="2616200"/>
          <p14:tracePt t="17868" x="5864225" y="2628900"/>
          <p14:tracePt t="17872" x="5864225" y="2640013"/>
          <p14:tracePt t="17873" x="5875338" y="2640013"/>
          <p14:tracePt t="17876" x="5888038" y="2640013"/>
          <p14:tracePt t="17877" x="5888038" y="2651125"/>
          <p14:tracePt t="17880" x="5899150" y="2662238"/>
          <p14:tracePt t="17881" x="5921375" y="2662238"/>
          <p14:tracePt t="17883" x="5921375" y="2673350"/>
          <p14:tracePt t="17884" x="5932488" y="2673350"/>
          <p14:tracePt t="17884" x="5943600" y="2684463"/>
          <p14:tracePt t="17886" x="5954713" y="2684463"/>
          <p14:tracePt t="17889" x="5954713" y="2695575"/>
          <p14:tracePt t="17890" x="5965825" y="2706688"/>
          <p14:tracePt t="17891" x="5976938" y="2706688"/>
          <p14:tracePt t="17891" x="5989638" y="2706688"/>
          <p14:tracePt t="17893" x="6000750" y="2717800"/>
          <p14:tracePt t="17895" x="6022975" y="2717800"/>
          <p14:tracePt t="17896" x="6022975" y="2728913"/>
          <p14:tracePt t="17897" x="6034088" y="2728913"/>
          <p14:tracePt t="17898" x="6034088" y="2741613"/>
          <p14:tracePt t="17899" x="6045200" y="2741613"/>
          <p14:tracePt t="17900" x="6056313" y="2741613"/>
          <p14:tracePt t="17901" x="6067425" y="2741613"/>
          <p14:tracePt t="17903" x="6078538" y="2752725"/>
          <p14:tracePt t="17904" x="6089650" y="2752725"/>
          <p14:tracePt t="17904" x="6102350" y="2752725"/>
          <p14:tracePt t="17906" x="6113463" y="2763838"/>
          <p14:tracePt t="17907" x="6124575" y="2763838"/>
          <p14:tracePt t="17908" x="6135688" y="2763838"/>
          <p14:tracePt t="17909" x="6146800" y="2774950"/>
          <p14:tracePt t="17910" x="6157913" y="2774950"/>
          <p14:tracePt t="17911" x="6169025" y="2774950"/>
          <p14:tracePt t="17912" x="6180138" y="2774950"/>
          <p14:tracePt t="17913" x="6191250" y="2774950"/>
          <p14:tracePt t="17915" x="6215063" y="2786063"/>
          <p14:tracePt t="17916" x="6226175" y="2786063"/>
          <p14:tracePt t="17917" x="6237288" y="2786063"/>
          <p14:tracePt t="17918" x="6237288" y="2797175"/>
          <p14:tracePt t="17919" x="6248400" y="2797175"/>
          <p14:tracePt t="17920" x="6259513" y="2797175"/>
          <p14:tracePt t="17921" x="6270625" y="2797175"/>
          <p14:tracePt t="17922" x="6292850" y="2808288"/>
          <p14:tracePt t="17923" x="6303963" y="2808288"/>
          <p14:tracePt t="17924" x="6316663" y="2808288"/>
          <p14:tracePt t="17926" x="6327775" y="2808288"/>
          <p14:tracePt t="17927" x="6350000" y="2808288"/>
          <p14:tracePt t="17928" x="6361113" y="2808288"/>
          <p14:tracePt t="17929" x="6383338" y="2808288"/>
          <p14:tracePt t="17930" x="6394450" y="2808288"/>
          <p14:tracePt t="17932" x="6416675" y="2819400"/>
          <p14:tracePt t="17934" x="6440488" y="2819400"/>
          <p14:tracePt t="17934" x="6451600" y="2819400"/>
          <p14:tracePt t="17936" x="6473825" y="2819400"/>
          <p14:tracePt t="17937" x="6484938" y="2819400"/>
          <p14:tracePt t="17938" x="6496050" y="2819400"/>
          <p14:tracePt t="17940" x="6518275" y="2819400"/>
          <p14:tracePt t="17941" x="6530975" y="2819400"/>
          <p14:tracePt t="17942" x="6542088" y="2819400"/>
          <p14:tracePt t="17942" x="6553200" y="2819400"/>
          <p14:tracePt t="17944" x="6564313" y="2819400"/>
          <p14:tracePt t="17945" x="6575425" y="2819400"/>
          <p14:tracePt t="17947" x="6597650" y="2819400"/>
          <p14:tracePt t="17948" x="6608763" y="2819400"/>
          <p14:tracePt t="17950" x="6630988" y="2819400"/>
          <p14:tracePt t="17951" x="6643688" y="2819400"/>
          <p14:tracePt t="17952" x="6665913" y="2819400"/>
          <p14:tracePt t="17955" x="6677025" y="2819400"/>
          <p14:tracePt t="17958" x="6688138" y="2819400"/>
          <p14:tracePt t="17958" x="6699250" y="2819400"/>
          <p14:tracePt t="17959" x="6710363" y="2819400"/>
          <p14:tracePt t="17961" x="6721475" y="2819400"/>
          <p14:tracePt t="17962" x="6732588" y="2819400"/>
          <p14:tracePt t="17963" x="6745288" y="2819400"/>
          <p14:tracePt t="17968" x="6767513" y="2819400"/>
          <p14:tracePt t="17969" x="6767513" y="2808288"/>
          <p14:tracePt t="17971" x="6778625" y="2808288"/>
          <p14:tracePt t="17973" x="6789738" y="2808288"/>
          <p14:tracePt t="17975" x="6800850" y="2808288"/>
          <p14:tracePt t="17977" x="6800850" y="2797175"/>
          <p14:tracePt t="17978" x="6811963" y="2797175"/>
          <p14:tracePt t="17983" x="6823075" y="2797175"/>
          <p14:tracePt t="17984" x="6823075" y="2786063"/>
          <p14:tracePt t="17991" x="6834188" y="2786063"/>
          <p14:tracePt t="17998" x="6834188" y="2774950"/>
          <p14:tracePt t="18004" x="6845300" y="2774950"/>
          <p14:tracePt t="18094" x="6834188" y="2774950"/>
          <p14:tracePt t="18097" x="6834188" y="2797175"/>
          <p14:tracePt t="18099" x="6823075" y="2797175"/>
          <p14:tracePt t="18102" x="6811963" y="2819400"/>
          <p14:tracePt t="18103" x="6800850" y="2819400"/>
          <p14:tracePt t="18106" x="6778625" y="2830513"/>
          <p14:tracePt t="18107" x="6778625" y="2843213"/>
          <p14:tracePt t="18109" x="6767513" y="2865438"/>
          <p14:tracePt t="18110" x="6767513" y="2876550"/>
          <p14:tracePt t="18111" x="6756400" y="2887663"/>
          <p14:tracePt t="18113" x="6745288" y="2887663"/>
          <p14:tracePt t="18115" x="6732588" y="2898775"/>
          <p14:tracePt t="18117" x="6710363" y="2921000"/>
          <p14:tracePt t="18120" x="6710363" y="2943225"/>
          <p14:tracePt t="18122" x="6688138" y="2967038"/>
          <p14:tracePt t="18124" x="6677025" y="2978150"/>
          <p14:tracePt t="18125" x="6665913" y="2989263"/>
          <p14:tracePt t="18126" x="6665913" y="3000375"/>
          <p14:tracePt t="18127" x="6654800" y="3011488"/>
          <p14:tracePt t="18130" x="6643688" y="3022600"/>
          <p14:tracePt t="18131" x="6630988" y="3044825"/>
          <p14:tracePt t="18133" x="6619875" y="3057525"/>
          <p14:tracePt t="18134" x="6608763" y="3068638"/>
          <p14:tracePt t="18135" x="6597650" y="3079750"/>
          <p14:tracePt t="18136" x="6586538" y="3079750"/>
          <p14:tracePt t="18137" x="6586538" y="3090863"/>
          <p14:tracePt t="18138" x="6564313" y="3101975"/>
          <p14:tracePt t="18140" x="6553200" y="3113088"/>
          <p14:tracePt t="18141" x="6553200" y="3124200"/>
          <p14:tracePt t="18142" x="6553200" y="3135313"/>
          <p14:tracePt t="18144" x="6518275" y="3157538"/>
          <p14:tracePt t="18147" x="6496050" y="3181350"/>
          <p14:tracePt t="18148" x="6484938" y="3192463"/>
          <p14:tracePt t="18150" x="6473825" y="3203575"/>
          <p14:tracePt t="18151" x="6462713" y="3214688"/>
          <p14:tracePt t="18152" x="6451600" y="3214688"/>
          <p14:tracePt t="18153" x="6451600" y="3225800"/>
          <p14:tracePt t="18154" x="6451600" y="3236913"/>
          <p14:tracePt t="18155" x="6440488" y="3248025"/>
          <p14:tracePt t="18156" x="6440488" y="3259138"/>
          <p14:tracePt t="18157" x="6429375" y="3259138"/>
          <p14:tracePt t="18158" x="6416675" y="3259138"/>
          <p14:tracePt t="18160" x="6394450" y="3271838"/>
          <p14:tracePt t="18161" x="6394450" y="3282950"/>
          <p14:tracePt t="18162" x="6394450" y="3294063"/>
          <p14:tracePt t="18163" x="6383338" y="3294063"/>
          <p14:tracePt t="18165" x="6372225" y="3305175"/>
          <p14:tracePt t="18167" x="6372225" y="3316288"/>
          <p14:tracePt t="18168" x="6372225" y="3327400"/>
          <p14:tracePt t="18169" x="6361113" y="3327400"/>
          <p14:tracePt t="18170" x="6350000" y="3327400"/>
          <p14:tracePt t="18174" x="6338888" y="3338513"/>
          <p14:tracePt t="18181" x="6338888" y="3349625"/>
          <p14:tracePt t="18240" x="6350000" y="3349625"/>
          <p14:tracePt t="18243" x="6361113" y="3349625"/>
          <p14:tracePt t="18244" x="6361113" y="3338513"/>
          <p14:tracePt t="18246" x="6372225" y="3338513"/>
          <p14:tracePt t="18248" x="6383338" y="3338513"/>
          <p14:tracePt t="18250" x="6394450" y="3338513"/>
          <p14:tracePt t="18251" x="6405563" y="3327400"/>
          <p14:tracePt t="18254" x="6416675" y="3316288"/>
          <p14:tracePt t="18255" x="6440488" y="3316288"/>
          <p14:tracePt t="18260" x="6451600" y="3305175"/>
          <p14:tracePt t="18262" x="6462713" y="3305175"/>
          <p14:tracePt t="18265" x="6462713" y="3294063"/>
          <p14:tracePt t="18266" x="6473825" y="3294063"/>
          <p14:tracePt t="18267" x="6484938" y="3294063"/>
          <p14:tracePt t="18268" x="6496050" y="3294063"/>
          <p14:tracePt t="18270" x="6496050" y="3282950"/>
          <p14:tracePt t="18272" x="6507163" y="3282950"/>
          <p14:tracePt t="18276" x="6518275" y="3271838"/>
          <p14:tracePt t="18278" x="6530975" y="3271838"/>
          <p14:tracePt t="18279" x="6542088" y="3271838"/>
          <p14:tracePt t="18282" x="6553200" y="3271838"/>
          <p14:tracePt t="18283" x="6564313" y="3271838"/>
          <p14:tracePt t="18286" x="6575425" y="3271838"/>
          <p14:tracePt t="18286" x="6586538" y="3271838"/>
          <p14:tracePt t="18288" x="6597650" y="3259138"/>
          <p14:tracePt t="18290" x="6608763" y="3259138"/>
          <p14:tracePt t="18291" x="6619875" y="3259138"/>
          <p14:tracePt t="18292" x="6630988" y="3259138"/>
          <p14:tracePt t="18293" x="6630988" y="3248025"/>
          <p14:tracePt t="18294" x="6654800" y="3248025"/>
          <p14:tracePt t="18295" x="6665913" y="3248025"/>
          <p14:tracePt t="18296" x="6677025" y="3236913"/>
          <p14:tracePt t="18298" x="6699250" y="3236913"/>
          <p14:tracePt t="18299" x="6710363" y="3236913"/>
          <p14:tracePt t="18300" x="6721475" y="3236913"/>
          <p14:tracePt t="18301" x="6732588" y="3236913"/>
          <p14:tracePt t="18303" x="6756400" y="3225800"/>
          <p14:tracePt t="18305" x="6778625" y="3225800"/>
          <p14:tracePt t="18307" x="6789738" y="3225800"/>
          <p14:tracePt t="18308" x="6811963" y="3214688"/>
          <p14:tracePt t="18310" x="6834188" y="3214688"/>
          <p14:tracePt t="18312" x="6845300" y="3214688"/>
          <p14:tracePt t="18313" x="6858000" y="3214688"/>
          <p14:tracePt t="18314" x="6869113" y="3214688"/>
          <p14:tracePt t="18315" x="6880225" y="3214688"/>
          <p14:tracePt t="18316" x="6902450" y="3214688"/>
          <p14:tracePt t="18317" x="6924675" y="3214688"/>
          <p14:tracePt t="18320" x="6935788" y="3214688"/>
          <p14:tracePt t="18321" x="6946900" y="3203575"/>
          <p14:tracePt t="18322" x="6970713" y="3203575"/>
          <p14:tracePt t="18325" x="7004050" y="3203575"/>
          <p14:tracePt t="18326" x="7015163" y="3192463"/>
          <p14:tracePt t="18328" x="7026275" y="3192463"/>
          <p14:tracePt t="18329" x="7048500" y="3192463"/>
          <p14:tracePt t="18330" x="7059613" y="3192463"/>
          <p14:tracePt t="18331" x="7072313" y="3192463"/>
          <p14:tracePt t="18332" x="7094538" y="3192463"/>
          <p14:tracePt t="18334" x="7105650" y="3192463"/>
          <p14:tracePt t="18335" x="7127875" y="3192463"/>
          <p14:tracePt t="18336" x="7138988" y="3192463"/>
          <p14:tracePt t="18336" x="7161213" y="3192463"/>
          <p14:tracePt t="18338" x="7172325" y="3192463"/>
          <p14:tracePt t="18339" x="7185025" y="3192463"/>
          <p14:tracePt t="18340" x="7196138" y="3192463"/>
          <p14:tracePt t="18342" x="7229475" y="3192463"/>
          <p14:tracePt t="18343" x="7240588" y="3192463"/>
          <p14:tracePt t="18344" x="7262813" y="3192463"/>
          <p14:tracePt t="18347" x="7297738" y="3192463"/>
          <p14:tracePt t="18348" x="7319963" y="3192463"/>
          <p14:tracePt t="18349" x="7331075" y="3192463"/>
          <p14:tracePt t="18350" x="7353300" y="3192463"/>
          <p14:tracePt t="18352" x="7375525" y="3192463"/>
          <p14:tracePt t="18353" x="7386638" y="3192463"/>
          <p14:tracePt t="18354" x="7410450" y="3192463"/>
          <p14:tracePt t="18355" x="7432675" y="3192463"/>
          <p14:tracePt t="18356" x="7443788" y="3192463"/>
          <p14:tracePt t="18357" x="7466013" y="3192463"/>
          <p14:tracePt t="18359" x="7488238" y="3192463"/>
          <p14:tracePt t="18360" x="7512050" y="3192463"/>
          <p14:tracePt t="18361" x="7523163" y="3192463"/>
          <p14:tracePt t="18362" x="7545388" y="3192463"/>
          <p14:tracePt t="18363" x="7556500" y="3192463"/>
          <p14:tracePt t="18364" x="7567613" y="3192463"/>
          <p14:tracePt t="18364" x="7578725" y="3192463"/>
          <p14:tracePt t="18366" x="7600950" y="3203575"/>
          <p14:tracePt t="18367" x="7613650" y="3203575"/>
          <p14:tracePt t="18368" x="7635875" y="3203575"/>
          <p14:tracePt t="18369" x="7646988" y="3203575"/>
          <p14:tracePt t="18370" x="7669213" y="3214688"/>
          <p14:tracePt t="18371" x="7691438" y="3214688"/>
          <p14:tracePt t="18373" x="7715250" y="3214688"/>
          <p14:tracePt t="18374" x="7726363" y="3214688"/>
          <p14:tracePt t="18375" x="7748588" y="3214688"/>
          <p14:tracePt t="18376" x="7759700" y="3214688"/>
          <p14:tracePt t="18377" x="7781925" y="3214688"/>
          <p14:tracePt t="18378" x="7804150" y="3225800"/>
          <p14:tracePt t="18380" x="7815263" y="3225800"/>
          <p14:tracePt t="18381" x="7839075" y="3225800"/>
          <p14:tracePt t="18382" x="7850188" y="3225800"/>
          <p14:tracePt t="18383" x="7861300" y="3225800"/>
          <p14:tracePt t="18384" x="7872413" y="3225800"/>
          <p14:tracePt t="18385" x="7883525" y="3225800"/>
          <p14:tracePt t="18385" x="7905750" y="3225800"/>
          <p14:tracePt t="18387" x="7916863" y="3225800"/>
          <p14:tracePt t="18388" x="7927975" y="3225800"/>
          <p14:tracePt t="18389" x="7951788" y="3225800"/>
          <p14:tracePt t="18392" x="7985125" y="3225800"/>
          <p14:tracePt t="18393" x="7996238" y="3225800"/>
          <p14:tracePt t="18394" x="8007350" y="3225800"/>
          <p14:tracePt t="18395" x="8018463" y="3225800"/>
          <p14:tracePt t="18396" x="8029575" y="3225800"/>
          <p14:tracePt t="18398" x="8042275" y="3225800"/>
          <p14:tracePt t="18399" x="8064500" y="3225800"/>
          <p14:tracePt t="18400" x="8086725" y="3225800"/>
          <p14:tracePt t="18401" x="8097838" y="3225800"/>
          <p14:tracePt t="18403" x="8108950" y="3225800"/>
          <p14:tracePt t="18404" x="8120063" y="3225800"/>
          <p14:tracePt t="18407" x="8131175" y="3225800"/>
          <p14:tracePt t="18408" x="8142288" y="3225800"/>
          <p14:tracePt t="18409" x="8154988" y="3225800"/>
          <p14:tracePt t="18410" x="8166100" y="3225800"/>
          <p14:tracePt t="18411" x="8177213" y="3225800"/>
          <p14:tracePt t="18412" x="8188325" y="3225800"/>
          <p14:tracePt t="18415" x="8199438" y="3225800"/>
          <p14:tracePt t="18417" x="8210550" y="3225800"/>
          <p14:tracePt t="18417" x="8221663" y="3225800"/>
          <p14:tracePt t="18420" x="8221663" y="3214688"/>
          <p14:tracePt t="18422" x="8232775" y="3214688"/>
          <p14:tracePt t="18423" x="8243888" y="3214688"/>
          <p14:tracePt t="18427" x="8256588" y="3214688"/>
          <p14:tracePt t="18432" x="8267700" y="3214688"/>
          <p14:tracePt t="18436" x="8278813" y="3203575"/>
          <p14:tracePt t="18447" x="8278813" y="3192463"/>
          <p14:tracePt t="18448" x="8289925" y="3192463"/>
          <p14:tracePt t="18457" x="8289925" y="3181350"/>
          <p14:tracePt t="18458" x="8301038" y="3181350"/>
          <p14:tracePt t="18466" x="8301038" y="3170238"/>
          <p14:tracePt t="18582" x="8301038" y="3157538"/>
          <p14:tracePt t="18585" x="8301038" y="3146425"/>
          <p14:tracePt t="18590" x="8289925" y="3124200"/>
          <p14:tracePt t="18592" x="8289925" y="3113088"/>
          <p14:tracePt t="18594" x="8289925" y="3101975"/>
          <p14:tracePt t="18596" x="8289925" y="3090863"/>
          <p14:tracePt t="18597" x="8289925" y="3079750"/>
          <p14:tracePt t="18600" x="8278813" y="3079750"/>
          <p14:tracePt t="18601" x="8278813" y="3068638"/>
          <p14:tracePt t="18604" x="8278813" y="3057525"/>
          <p14:tracePt t="18608" x="8278813" y="3044825"/>
          <p14:tracePt t="18609" x="8278813" y="3033713"/>
          <p14:tracePt t="18610" x="8278813" y="3022600"/>
          <p14:tracePt t="18615" x="8278813" y="3011488"/>
          <p14:tracePt t="18616" x="8278813" y="3000375"/>
          <p14:tracePt t="18621" x="8278813" y="2989263"/>
          <p14:tracePt t="18622" x="8278813" y="2978150"/>
          <p14:tracePt t="18625" x="8278813" y="2967038"/>
          <p14:tracePt t="18629" x="8278813" y="2955925"/>
          <p14:tracePt t="18631" x="8278813" y="2943225"/>
          <p14:tracePt t="18647" x="8278813" y="2909888"/>
          <p14:tracePt t="18650" x="8278813" y="2898775"/>
          <p14:tracePt t="18655" x="8289925" y="2898775"/>
          <p14:tracePt t="18657" x="8289925" y="2887663"/>
          <p14:tracePt t="18661" x="8289925" y="2876550"/>
          <p14:tracePt t="18663" x="8301038" y="2876550"/>
          <p14:tracePt t="18666" x="8312150" y="2876550"/>
          <p14:tracePt t="18670" x="8312150" y="2865438"/>
          <p14:tracePt t="18674" x="8312150" y="2854325"/>
          <p14:tracePt t="18675" x="8323263" y="2854325"/>
          <p14:tracePt t="18678" x="8334375" y="2854325"/>
          <p14:tracePt t="18680" x="8345488" y="2843213"/>
          <p14:tracePt t="18681" x="8356600" y="2843213"/>
          <p14:tracePt t="18683" x="8369300" y="2843213"/>
          <p14:tracePt t="18685" x="8369300" y="2830513"/>
          <p14:tracePt t="18686" x="8391525" y="2819400"/>
          <p14:tracePt t="18689" x="8402638" y="2808288"/>
          <p14:tracePt t="18691" x="8413750" y="2808288"/>
          <p14:tracePt t="18692" x="8435975" y="2808288"/>
          <p14:tracePt t="18693" x="8435975" y="2797175"/>
          <p14:tracePt t="18693" x="8458200" y="2797175"/>
          <p14:tracePt t="18697" x="8470900" y="2786063"/>
          <p14:tracePt t="18698" x="8482013" y="2786063"/>
          <p14:tracePt t="18699" x="8493125" y="2786063"/>
          <p14:tracePt t="18700" x="8504238" y="2786063"/>
          <p14:tracePt t="18701" x="8515350" y="2786063"/>
          <p14:tracePt t="18702" x="8526463" y="2774950"/>
          <p14:tracePt t="18703" x="8537575" y="2774950"/>
          <p14:tracePt t="18704" x="8548688" y="2763838"/>
          <p14:tracePt t="18705" x="8559800" y="2763838"/>
          <p14:tracePt t="18706" x="8583613" y="2763838"/>
          <p14:tracePt t="18707" x="8594725" y="2752725"/>
          <p14:tracePt t="18708" x="8605838" y="2752725"/>
          <p14:tracePt t="18709" x="8616950" y="2752725"/>
          <p14:tracePt t="18710" x="8639175" y="2741613"/>
          <p14:tracePt t="18711" x="8661400" y="2741613"/>
          <p14:tracePt t="18713" x="8672513" y="2728913"/>
          <p14:tracePt t="18714" x="8696325" y="2728913"/>
          <p14:tracePt t="18715" x="8707438" y="2728913"/>
          <p14:tracePt t="18716" x="8740775" y="2717800"/>
          <p14:tracePt t="18717" x="8751888" y="2717800"/>
          <p14:tracePt t="18718" x="8774113" y="2706688"/>
          <p14:tracePt t="18719" x="8785225" y="2706688"/>
          <p14:tracePt t="18720" x="8797925" y="2695575"/>
          <p14:tracePt t="18721" x="8820150" y="2695575"/>
          <p14:tracePt t="18722" x="8842375" y="2695575"/>
          <p14:tracePt t="18723" x="8864600" y="2695575"/>
          <p14:tracePt t="18725" x="8886825" y="2684463"/>
          <p14:tracePt t="18725" x="8910638" y="2684463"/>
          <p14:tracePt t="18726" x="8932863" y="2684463"/>
          <p14:tracePt t="18727" x="8955088" y="2684463"/>
          <p14:tracePt t="18728" x="8977313" y="2673350"/>
          <p14:tracePt t="18729" x="8999538" y="2673350"/>
          <p14:tracePt t="18730" x="9023350" y="2673350"/>
          <p14:tracePt t="18731" x="9045575" y="2673350"/>
          <p14:tracePt t="18732" x="9078913" y="2662238"/>
          <p14:tracePt t="18733" x="9090025" y="2662238"/>
          <p14:tracePt t="18734" x="9112250" y="2662238"/>
          <p14:tracePt t="18735" x="9124950" y="2662238"/>
          <p14:tracePt t="18736" x="9147175" y="2662238"/>
          <p14:tracePt t="18737" x="9169400" y="2662238"/>
          <p14:tracePt t="18737" x="9191625" y="2662238"/>
          <p14:tracePt t="18739" x="9213850" y="2662238"/>
          <p14:tracePt t="18740" x="9237663" y="2662238"/>
          <p14:tracePt t="18741" x="9259888" y="2662238"/>
          <p14:tracePt t="18742" x="9282113" y="2662238"/>
          <p14:tracePt t="18744" x="9315450" y="2662238"/>
          <p14:tracePt t="18746" x="9372600" y="2662238"/>
          <p14:tracePt t="18747" x="9394825" y="2662238"/>
          <p14:tracePt t="18749" x="9428163" y="2662238"/>
          <p14:tracePt t="18750" x="9439275" y="2662238"/>
          <p14:tracePt t="18751" x="9463088" y="2662238"/>
          <p14:tracePt t="18752" x="9485313" y="2662238"/>
          <p14:tracePt t="18753" x="9507538" y="2662238"/>
          <p14:tracePt t="18754" x="9529763" y="2662238"/>
          <p14:tracePt t="18755" x="9553575" y="2662238"/>
          <p14:tracePt t="18756" x="9564688" y="2662238"/>
          <p14:tracePt t="18757" x="9575800" y="2662238"/>
          <p14:tracePt t="18758" x="9598025" y="2662238"/>
          <p14:tracePt t="18759" x="9609138" y="2673350"/>
          <p14:tracePt t="18760" x="9631363" y="2673350"/>
          <p14:tracePt t="18761" x="9653588" y="2684463"/>
          <p14:tracePt t="18762" x="9677400" y="2684463"/>
          <p14:tracePt t="18763" x="9699625" y="2684463"/>
          <p14:tracePt t="18764" x="9721850" y="2695575"/>
          <p14:tracePt t="18765" x="9732963" y="2695575"/>
          <p14:tracePt t="18766" x="9755188" y="2695575"/>
          <p14:tracePt t="18767" x="9779000" y="2706688"/>
          <p14:tracePt t="18769" x="9801225" y="2706688"/>
          <p14:tracePt t="18770" x="9823450" y="2706688"/>
          <p14:tracePt t="18771" x="9845675" y="2717800"/>
          <p14:tracePt t="18772" x="9856788" y="2717800"/>
          <p14:tracePt t="18773" x="9880600" y="2728913"/>
          <p14:tracePt t="18774" x="9891713" y="2728913"/>
          <p14:tracePt t="18775" x="9913938" y="2728913"/>
          <p14:tracePt t="18776" x="9913938" y="2741613"/>
          <p14:tracePt t="18777" x="9936163" y="2741613"/>
          <p14:tracePt t="18778" x="9947275" y="2752725"/>
          <p14:tracePt t="18779" x="9969500" y="2752725"/>
          <p14:tracePt t="18780" x="9982200" y="2763838"/>
          <p14:tracePt t="18781" x="10004425" y="2763838"/>
          <p14:tracePt t="18783" x="10026650" y="2763838"/>
          <p14:tracePt t="18784" x="10037763" y="2774950"/>
          <p14:tracePt t="18784" x="10048875" y="2774950"/>
          <p14:tracePt t="18785" x="10059988" y="2774950"/>
          <p14:tracePt t="18787" x="10071100" y="2774950"/>
          <p14:tracePt t="18788" x="10094913" y="2786063"/>
          <p14:tracePt t="18790" x="10106025" y="2797175"/>
          <p14:tracePt t="18791" x="10117138" y="2797175"/>
          <p14:tracePt t="18791" x="10139363" y="2797175"/>
          <p14:tracePt t="18793" x="10150475" y="2797175"/>
          <p14:tracePt t="18794" x="10161588" y="2808288"/>
          <p14:tracePt t="18795" x="10172700" y="2819400"/>
          <p14:tracePt t="18797" x="10194925" y="2830513"/>
          <p14:tracePt t="18798" x="10207625" y="2830513"/>
          <p14:tracePt t="18799" x="10218738" y="2830513"/>
          <p14:tracePt t="18800" x="10229850" y="2830513"/>
          <p14:tracePt t="18801" x="10240963" y="2843213"/>
          <p14:tracePt t="18801" x="10252075" y="2843213"/>
          <p14:tracePt t="18804" x="10263188" y="2843213"/>
          <p14:tracePt t="18805" x="10274300" y="2843213"/>
          <p14:tracePt t="18806" x="10285413" y="2854325"/>
          <p14:tracePt t="18808" x="10296525" y="2854325"/>
          <p14:tracePt t="18809" x="10309225" y="2854325"/>
          <p14:tracePt t="18810" x="10309225" y="2865438"/>
          <p14:tracePt t="18812" x="10320338" y="2865438"/>
          <p14:tracePt t="18813" x="10331450" y="2876550"/>
          <p14:tracePt t="18815" x="10342563" y="2876550"/>
          <p14:tracePt t="18816" x="10353675" y="2876550"/>
          <p14:tracePt t="18816" x="10364788" y="2887663"/>
          <p14:tracePt t="18820" x="10375900" y="2887663"/>
          <p14:tracePt t="18822" x="10375900" y="2898775"/>
          <p14:tracePt t="18826" x="10387013" y="2898775"/>
          <p14:tracePt t="18828" x="10398125" y="2898775"/>
          <p14:tracePt t="18833" x="10409238" y="2898775"/>
          <p14:tracePt t="18892" x="10409238" y="2909888"/>
          <p14:tracePt t="18930" x="10421938" y="2909888"/>
          <p14:tracePt t="18983" x="10433050" y="2909888"/>
          <p14:tracePt t="18985" x="10444163" y="2909888"/>
          <p14:tracePt t="18988" x="10455275" y="2909888"/>
          <p14:tracePt t="18989" x="10466388" y="2909888"/>
          <p14:tracePt t="18991" x="10477500" y="2909888"/>
          <p14:tracePt t="18992" x="10488613" y="2898775"/>
          <p14:tracePt t="18993" x="10499725" y="2898775"/>
          <p14:tracePt t="18994" x="10510838" y="2898775"/>
          <p14:tracePt t="18996" x="10523538" y="2898775"/>
          <p14:tracePt t="18997" x="10534650" y="2887663"/>
          <p14:tracePt t="18998" x="10545763" y="2887663"/>
          <p14:tracePt t="18999" x="10556875" y="2887663"/>
          <p14:tracePt t="19000" x="10567988" y="2887663"/>
          <p14:tracePt t="19001" x="10579100" y="2887663"/>
          <p14:tracePt t="19001" x="10590213" y="2887663"/>
          <p14:tracePt t="19003" x="10601325" y="2887663"/>
          <p14:tracePt t="19004" x="10612438" y="2887663"/>
          <p14:tracePt t="19005" x="10623550" y="2876550"/>
          <p14:tracePt t="19006" x="10647363" y="2876550"/>
          <p14:tracePt t="19007" x="10658475" y="2876550"/>
          <p14:tracePt t="19009" x="10669588" y="2876550"/>
          <p14:tracePt t="19010" x="10680700" y="2876550"/>
          <p14:tracePt t="19011" x="10702925" y="2876550"/>
          <p14:tracePt t="19012" x="10714038" y="2876550"/>
          <p14:tracePt t="19013" x="10725150" y="2876550"/>
          <p14:tracePt t="19014" x="10737850" y="2876550"/>
          <p14:tracePt t="19014" x="10737850" y="2865438"/>
          <p14:tracePt t="19016" x="10760075" y="2865438"/>
          <p14:tracePt t="19017" x="10771188" y="2865438"/>
          <p14:tracePt t="19018" x="10782300" y="2865438"/>
          <p14:tracePt t="19019" x="10793413" y="2865438"/>
          <p14:tracePt t="19020" x="10815638" y="2865438"/>
          <p14:tracePt t="19021" x="10815638" y="2854325"/>
          <p14:tracePt t="19022" x="10826750" y="2854325"/>
          <p14:tracePt t="19023" x="10837863" y="2854325"/>
          <p14:tracePt t="19024" x="10850563" y="2854325"/>
          <p14:tracePt t="19025" x="10872788" y="2854325"/>
          <p14:tracePt t="19026" x="10883900" y="2854325"/>
          <p14:tracePt t="19027" x="10906125" y="2854325"/>
          <p14:tracePt t="19030" x="10939463" y="2854325"/>
          <p14:tracePt t="19031" x="10952163" y="2854325"/>
          <p14:tracePt t="19032" x="10963275" y="2854325"/>
          <p14:tracePt t="19033" x="10974388" y="2854325"/>
          <p14:tracePt t="19035" x="10996613" y="2854325"/>
          <p14:tracePt t="19035" x="11018838" y="2854325"/>
          <p14:tracePt t="19038" x="11041063" y="2843213"/>
          <p14:tracePt t="19039" x="11064875" y="2843213"/>
          <p14:tracePt t="19040" x="11075988" y="2843213"/>
          <p14:tracePt t="19041" x="11087100" y="2843213"/>
          <p14:tracePt t="19042" x="11098213" y="2843213"/>
          <p14:tracePt t="19043" x="11109325" y="2843213"/>
          <p14:tracePt t="19044" x="11120438" y="2843213"/>
          <p14:tracePt t="19045" x="11131550" y="2843213"/>
          <p14:tracePt t="19046" x="11142663" y="2843213"/>
          <p14:tracePt t="19047" x="11153775" y="2843213"/>
          <p14:tracePt t="19048" x="11177588" y="2843213"/>
          <p14:tracePt t="19049" x="11188700" y="2843213"/>
          <p14:tracePt t="19050" x="11188700" y="2830513"/>
          <p14:tracePt t="19051" x="11199813" y="2830513"/>
          <p14:tracePt t="19052" x="11210925" y="2830513"/>
          <p14:tracePt t="19053" x="11233150" y="2830513"/>
          <p14:tracePt t="19055" x="11244263" y="2830513"/>
          <p14:tracePt t="19056" x="11255375" y="2819400"/>
          <p14:tracePt t="19057" x="11266488" y="2819400"/>
          <p14:tracePt t="19059" x="11279188" y="2819400"/>
          <p14:tracePt t="19060" x="11290300" y="2819400"/>
          <p14:tracePt t="19061" x="11301413" y="2819400"/>
          <p14:tracePt t="19063" x="11312525" y="2819400"/>
          <p14:tracePt t="19064" x="11323638" y="2819400"/>
          <p14:tracePt t="19067" x="11334750" y="2819400"/>
          <p14:tracePt t="19070" x="11345863" y="2808288"/>
          <p14:tracePt t="19071" x="11356975" y="2808288"/>
          <p14:tracePt t="19081" x="11368088" y="2797175"/>
          <p14:tracePt t="19189" x="11356975" y="2797175"/>
          <p14:tracePt t="19191" x="11345863" y="2797175"/>
          <p14:tracePt t="19193" x="11323638" y="2797175"/>
          <p14:tracePt t="19196" x="11312525" y="2797175"/>
          <p14:tracePt t="19197" x="11301413" y="2797175"/>
          <p14:tracePt t="19198" x="11290300" y="2797175"/>
          <p14:tracePt t="19199" x="11279188" y="2797175"/>
          <p14:tracePt t="19200" x="11266488" y="2797175"/>
          <p14:tracePt t="19201" x="11255375" y="2797175"/>
          <p14:tracePt t="19203" x="11244263" y="2797175"/>
          <p14:tracePt t="19204" x="11233150" y="2808288"/>
          <p14:tracePt t="19205" x="11222038" y="2808288"/>
          <p14:tracePt t="19206" x="11210925" y="2808288"/>
          <p14:tracePt t="19208" x="11188700" y="2808288"/>
          <p14:tracePt t="19209" x="11177588" y="2808288"/>
          <p14:tracePt t="19210" x="11164888" y="2808288"/>
          <p14:tracePt t="19210" x="11153775" y="2808288"/>
          <p14:tracePt t="19212" x="11131550" y="2808288"/>
          <p14:tracePt t="19213" x="11120438" y="2808288"/>
          <p14:tracePt t="19214" x="11109325" y="2808288"/>
          <p14:tracePt t="19215" x="11098213" y="2808288"/>
          <p14:tracePt t="19215" x="11087100" y="2808288"/>
          <p14:tracePt t="19217" x="11075988" y="2808288"/>
          <p14:tracePt t="19218" x="11052175" y="2808288"/>
          <p14:tracePt t="19218" x="11041063" y="2808288"/>
          <p14:tracePt t="19220" x="11029950" y="2808288"/>
          <p14:tracePt t="19222" x="11007725" y="2808288"/>
          <p14:tracePt t="19223" x="10996613" y="2808288"/>
          <p14:tracePt t="19225" x="10963275" y="2808288"/>
          <p14:tracePt t="19226" x="10939463" y="2808288"/>
          <p14:tracePt t="19228" x="10917238" y="2808288"/>
          <p14:tracePt t="19229" x="10906125" y="2808288"/>
          <p14:tracePt t="19230" x="10883900" y="2808288"/>
          <p14:tracePt t="19231" x="10861675" y="2808288"/>
          <p14:tracePt t="19232" x="10850563" y="2808288"/>
          <p14:tracePt t="19233" x="10826750" y="2819400"/>
          <p14:tracePt t="19234" x="10815638" y="2819400"/>
          <p14:tracePt t="19235" x="10804525" y="2819400"/>
          <p14:tracePt t="19235" x="10782300" y="2819400"/>
          <p14:tracePt t="19236" x="10760075" y="2819400"/>
          <p14:tracePt t="19238" x="10748963" y="2819400"/>
          <p14:tracePt t="19239" x="10714038" y="2830513"/>
          <p14:tracePt t="19240" x="10691813" y="2830513"/>
          <p14:tracePt t="19241" x="10680700" y="2830513"/>
          <p14:tracePt t="19242" x="10669588" y="2830513"/>
          <p14:tracePt t="19243" x="10623550" y="2830513"/>
          <p14:tracePt t="19244" x="10601325" y="2830513"/>
          <p14:tracePt t="19245" x="10590213" y="2830513"/>
          <p14:tracePt t="19246" x="10579100" y="2830513"/>
          <p14:tracePt t="19247" x="10545763" y="2843213"/>
          <p14:tracePt t="19248" x="10523538" y="2843213"/>
          <p14:tracePt t="19249" x="10499725" y="2843213"/>
          <p14:tracePt t="19250" x="10477500" y="2843213"/>
          <p14:tracePt t="19251" x="10444163" y="2843213"/>
          <p14:tracePt t="19252" x="10433050" y="2843213"/>
          <p14:tracePt t="19253" x="10409238" y="2843213"/>
          <p14:tracePt t="19254" x="10375900" y="2843213"/>
          <p14:tracePt t="19255" x="10353675" y="2843213"/>
          <p14:tracePt t="19256" x="10331450" y="2854325"/>
          <p14:tracePt t="19258" x="10309225" y="2854325"/>
          <p14:tracePt t="19258" x="10274300" y="2854325"/>
          <p14:tracePt t="19259" x="10252075" y="2854325"/>
          <p14:tracePt t="19260" x="10218738" y="2854325"/>
          <p14:tracePt t="19261" x="10194925" y="2854325"/>
          <p14:tracePt t="19262" x="10172700" y="2854325"/>
          <p14:tracePt t="19263" x="10150475" y="2865438"/>
          <p14:tracePt t="19264" x="10128250" y="2865438"/>
          <p14:tracePt t="19265" x="10094913" y="2865438"/>
          <p14:tracePt t="19266" x="10071100" y="2865438"/>
          <p14:tracePt t="19266" x="10048875" y="2865438"/>
          <p14:tracePt t="19268" x="10015538" y="2865438"/>
          <p14:tracePt t="19268" x="9993313" y="2865438"/>
          <p14:tracePt t="19269" x="9969500" y="2876550"/>
          <p14:tracePt t="19271" x="9925050" y="2876550"/>
          <p14:tracePt t="19272" x="9913938" y="2876550"/>
          <p14:tracePt t="19273" x="9891713" y="2887663"/>
          <p14:tracePt t="19274" x="9845675" y="2887663"/>
          <p14:tracePt t="19275" x="9812338" y="2887663"/>
          <p14:tracePt t="19276" x="9801225" y="2887663"/>
          <p14:tracePt t="19277" x="9779000" y="2887663"/>
          <p14:tracePt t="19278" x="9767888" y="2887663"/>
          <p14:tracePt t="19279" x="9721850" y="2898775"/>
          <p14:tracePt t="19280" x="9699625" y="2898775"/>
          <p14:tracePt t="19281" x="9666288" y="2909888"/>
          <p14:tracePt t="19282" x="9642475" y="2909888"/>
          <p14:tracePt t="19283" x="9620250" y="2909888"/>
          <p14:tracePt t="19283" x="9586913" y="2909888"/>
          <p14:tracePt t="19284" x="9575800" y="2921000"/>
          <p14:tracePt t="19286" x="9540875" y="2921000"/>
          <p14:tracePt t="19287" x="9507538" y="2921000"/>
          <p14:tracePt t="19287" x="9485313" y="2921000"/>
          <p14:tracePt t="19288" x="9463088" y="2921000"/>
          <p14:tracePt t="19290" x="9439275" y="2921000"/>
          <p14:tracePt t="19291" x="9405938" y="2921000"/>
          <p14:tracePt t="19292" x="9383713" y="2932113"/>
          <p14:tracePt t="19293" x="9361488" y="2932113"/>
          <p14:tracePt t="19294" x="9339263" y="2932113"/>
          <p14:tracePt t="19295" x="9315450" y="2932113"/>
          <p14:tracePt t="19296" x="9293225" y="2932113"/>
          <p14:tracePt t="19297" x="9259888" y="2943225"/>
          <p14:tracePt t="19298" x="9248775" y="2943225"/>
          <p14:tracePt t="19299" x="9213850" y="2943225"/>
          <p14:tracePt t="19300" x="9191625" y="2943225"/>
          <p14:tracePt t="19301" x="9169400" y="2943225"/>
          <p14:tracePt t="19302" x="9147175" y="2955925"/>
          <p14:tracePt t="19303" x="9124950" y="2955925"/>
          <p14:tracePt t="19304" x="9112250" y="2955925"/>
          <p14:tracePt t="19305" x="9101138" y="2967038"/>
          <p14:tracePt t="19306" x="9078913" y="2967038"/>
          <p14:tracePt t="19307" x="9045575" y="2967038"/>
          <p14:tracePt t="19308" x="9034463" y="2967038"/>
          <p14:tracePt t="19309" x="9012238" y="2978150"/>
          <p14:tracePt t="19310" x="8988425" y="2978150"/>
          <p14:tracePt t="19311" x="8977313" y="2978150"/>
          <p14:tracePt t="19312" x="8955088" y="2978150"/>
          <p14:tracePt t="19313" x="8955088" y="2989263"/>
          <p14:tracePt t="19314" x="8932863" y="2989263"/>
          <p14:tracePt t="19315" x="8921750" y="3000375"/>
          <p14:tracePt t="19316" x="8897938" y="3000375"/>
          <p14:tracePt t="19317" x="8875713" y="3000375"/>
          <p14:tracePt t="19318" x="8864600" y="3000375"/>
          <p14:tracePt t="19319" x="8853488" y="3000375"/>
          <p14:tracePt t="19320" x="8842375" y="3000375"/>
          <p14:tracePt t="19321" x="8831263" y="3000375"/>
          <p14:tracePt t="19322" x="8820150" y="3000375"/>
          <p14:tracePt t="19323" x="8809038" y="3000375"/>
          <p14:tracePt t="19324" x="8797925" y="3000375"/>
          <p14:tracePt t="19325" x="8774113" y="3000375"/>
          <p14:tracePt t="19326" x="8774113" y="3011488"/>
          <p14:tracePt t="19327" x="8763000" y="3011488"/>
          <p14:tracePt t="19328" x="8751888" y="3011488"/>
          <p14:tracePt t="19329" x="8740775" y="3011488"/>
          <p14:tracePt t="19330" x="8718550" y="3011488"/>
          <p14:tracePt t="19332" x="8707438" y="3011488"/>
          <p14:tracePt t="19333" x="8696325" y="3022600"/>
          <p14:tracePt t="19334" x="8683625" y="3022600"/>
          <p14:tracePt t="19336" x="8672513" y="3022600"/>
          <p14:tracePt t="19336" x="8661400" y="3022600"/>
          <p14:tracePt t="19339" x="8650288" y="3022600"/>
          <p14:tracePt t="19340" x="8639175" y="3022600"/>
          <p14:tracePt t="19341" x="8628063" y="3022600"/>
          <p14:tracePt t="19342" x="8628063" y="3033713"/>
          <p14:tracePt t="19344" x="8616950" y="3033713"/>
          <p14:tracePt t="19346" x="8605838" y="3033713"/>
          <p14:tracePt t="19347" x="8594725" y="3033713"/>
          <p14:tracePt t="19350" x="8583613" y="3033713"/>
          <p14:tracePt t="19352" x="8570913" y="3033713"/>
          <p14:tracePt t="19357" x="8559800" y="3033713"/>
          <p14:tracePt t="19359" x="8548688" y="3033713"/>
          <p14:tracePt t="19363" x="8537575" y="3033713"/>
          <p14:tracePt t="19368" x="8526463" y="3033713"/>
          <p14:tracePt t="19370" x="8515350" y="3033713"/>
          <p14:tracePt t="19440" x="8504238" y="3033713"/>
          <p14:tracePt t="19448" x="8504238" y="3022600"/>
          <p14:tracePt t="19455" x="8504238" y="3011488"/>
          <p14:tracePt t="19463" x="8504238" y="3000375"/>
          <p14:tracePt t="19464" x="8493125" y="3000375"/>
          <p14:tracePt t="19466" x="8493125" y="2989263"/>
          <p14:tracePt t="19469" x="8482013" y="2989263"/>
          <p14:tracePt t="19470" x="8482013" y="2978150"/>
          <p14:tracePt t="19474" x="8482013" y="2967038"/>
          <p14:tracePt t="19476" x="8470900" y="2967038"/>
          <p14:tracePt t="19479" x="8470900" y="2955925"/>
          <p14:tracePt t="19480" x="8458200" y="2955925"/>
          <p14:tracePt t="19482" x="8458200" y="2943225"/>
          <p14:tracePt t="19489" x="8447088" y="2932113"/>
          <p14:tracePt t="19491" x="8447088" y="2921000"/>
          <p14:tracePt t="19493" x="8447088" y="2909888"/>
          <p14:tracePt t="19496" x="8435975" y="2898775"/>
          <p14:tracePt t="19498" x="8435975" y="2887663"/>
          <p14:tracePt t="19501" x="8435975" y="2876550"/>
          <p14:tracePt t="19505" x="8424863" y="2865438"/>
          <p14:tracePt t="19505" x="8424863" y="2854325"/>
          <p14:tracePt t="19509" x="8424863" y="2843213"/>
          <p14:tracePt t="19510" x="8413750" y="2843213"/>
          <p14:tracePt t="19511" x="8413750" y="2830513"/>
          <p14:tracePt t="19513" x="8402638" y="2830513"/>
          <p14:tracePt t="19514" x="8402638" y="2819400"/>
          <p14:tracePt t="19517" x="8391525" y="2808288"/>
          <p14:tracePt t="19518" x="8391525" y="2797175"/>
          <p14:tracePt t="19521" x="8380413" y="2786063"/>
          <p14:tracePt t="19523" x="8380413" y="2774950"/>
          <p14:tracePt t="19524" x="8369300" y="2774950"/>
          <p14:tracePt t="19525" x="8369300" y="2763838"/>
          <p14:tracePt t="19526" x="8369300" y="2752725"/>
          <p14:tracePt t="19530" x="8356600" y="2741613"/>
          <p14:tracePt t="19530" x="8356600" y="2728913"/>
          <p14:tracePt t="19533" x="8356600" y="2717800"/>
          <p14:tracePt t="19534" x="8345488" y="2717800"/>
          <p14:tracePt t="19534" x="8345488" y="2706688"/>
          <p14:tracePt t="19535" x="8345488" y="2695575"/>
          <p14:tracePt t="19537" x="8334375" y="2695575"/>
          <p14:tracePt t="19538" x="8334375" y="2684463"/>
          <p14:tracePt t="19540" x="8323263" y="2684463"/>
          <p14:tracePt t="19542" x="8312150" y="2684463"/>
          <p14:tracePt t="19543" x="8312150" y="2673350"/>
          <p14:tracePt t="19545" x="8312150" y="2662238"/>
          <p14:tracePt t="19546" x="8312150" y="2651125"/>
          <p14:tracePt t="19548" x="8301038" y="2640013"/>
          <p14:tracePt t="19551" x="8301038" y="2628900"/>
          <p14:tracePt t="19553" x="8289925" y="2616200"/>
          <p14:tracePt t="19558" x="8278813" y="2605088"/>
          <p14:tracePt t="19559" x="8278813" y="2593975"/>
          <p14:tracePt t="19560" x="8267700" y="2593975"/>
          <p14:tracePt t="19562" x="8267700" y="2582863"/>
          <p14:tracePt t="19564" x="8256588" y="2571750"/>
          <p14:tracePt t="19567" x="8256588" y="2560638"/>
          <p14:tracePt t="19568" x="8256588" y="2549525"/>
          <p14:tracePt t="19570" x="8243888" y="2549525"/>
          <p14:tracePt t="19572" x="8232775" y="2549525"/>
          <p14:tracePt t="19575" x="8232775" y="2538413"/>
          <p14:tracePt t="19579" x="8232775" y="2527300"/>
          <p14:tracePt t="19581" x="8221663" y="2527300"/>
          <p14:tracePt t="19583" x="8210550" y="2514600"/>
          <p14:tracePt t="19584" x="8199438" y="2514600"/>
          <p14:tracePt t="19586" x="8199438" y="2503488"/>
          <p14:tracePt t="19590" x="8188325" y="2503488"/>
          <p14:tracePt t="19593" x="8177213" y="2492375"/>
          <p14:tracePt t="19597" x="8166100" y="2492375"/>
          <p14:tracePt t="19601" x="8154988" y="2492375"/>
          <p14:tracePt t="19603" x="8142288" y="2481263"/>
          <p14:tracePt t="19606" x="8131175" y="2481263"/>
          <p14:tracePt t="19609" x="8120063" y="2481263"/>
          <p14:tracePt t="19610" x="8108950" y="2481263"/>
          <p14:tracePt t="19615" x="8097838" y="2481263"/>
          <p14:tracePt t="19617" x="8086725" y="2481263"/>
          <p14:tracePt t="19620" x="8075613" y="2481263"/>
          <p14:tracePt t="19622" x="8064500" y="2481263"/>
          <p14:tracePt t="19624" x="8053388" y="2481263"/>
          <p14:tracePt t="19625" x="8042275" y="2481263"/>
          <p14:tracePt t="19630" x="8029575" y="2492375"/>
          <p14:tracePt t="19631" x="8018463" y="2492375"/>
          <p14:tracePt t="19635" x="8007350" y="2492375"/>
          <p14:tracePt t="19636" x="7996238" y="2492375"/>
          <p14:tracePt t="19638" x="7985125" y="2492375"/>
          <p14:tracePt t="19639" x="7974013" y="2492375"/>
          <p14:tracePt t="19640" x="7974013" y="2503488"/>
          <p14:tracePt t="19643" x="7962900" y="2514600"/>
          <p14:tracePt t="19646" x="7940675" y="2527300"/>
          <p14:tracePt t="19648" x="7927975" y="2527300"/>
          <p14:tracePt t="19649" x="7916863" y="2527300"/>
          <p14:tracePt t="19650" x="7905750" y="2527300"/>
          <p14:tracePt t="19653" x="7894638" y="2527300"/>
          <p14:tracePt t="19655" x="7883525" y="2527300"/>
          <p14:tracePt t="19657" x="7883525" y="2549525"/>
          <p14:tracePt t="19658" x="7872413" y="2549525"/>
          <p14:tracePt t="19659" x="7861300" y="2549525"/>
          <p14:tracePt t="19660" x="7850188" y="2549525"/>
          <p14:tracePt t="19664" x="7839075" y="2549525"/>
          <p14:tracePt t="19664" x="7827963" y="2549525"/>
          <p14:tracePt t="19667" x="7815263" y="2549525"/>
          <p14:tracePt t="19668" x="7804150" y="2549525"/>
          <p14:tracePt t="19669" x="7793038" y="2560638"/>
          <p14:tracePt t="19672" x="7781925" y="2571750"/>
          <p14:tracePt t="19674" x="7770813" y="2571750"/>
          <p14:tracePt t="19677" x="7759700" y="2571750"/>
          <p14:tracePt t="19678" x="7748588" y="2582863"/>
          <p14:tracePt t="19679" x="7737475" y="2582863"/>
          <p14:tracePt t="19681" x="7726363" y="2582863"/>
          <p14:tracePt t="19683" x="7715250" y="2582863"/>
          <p14:tracePt t="19685" x="7691438" y="2582863"/>
          <p14:tracePt t="19689" x="7680325" y="2593975"/>
          <p14:tracePt t="19691" x="7669213" y="2593975"/>
          <p14:tracePt t="19692" x="7658100" y="2593975"/>
          <p14:tracePt t="19694" x="7646988" y="2593975"/>
          <p14:tracePt t="19697" x="7635875" y="2605088"/>
          <p14:tracePt t="19700" x="7624763" y="2605088"/>
          <p14:tracePt t="19703" x="7613650" y="2605088"/>
          <p14:tracePt t="19704" x="7600950" y="2605088"/>
          <p14:tracePt t="19706" x="7589838" y="2605088"/>
          <p14:tracePt t="19710" x="7578725" y="2605088"/>
          <p14:tracePt t="19711" x="7567613" y="2605088"/>
          <p14:tracePt t="19716" x="7556500" y="2605088"/>
          <p14:tracePt t="19718" x="7545388" y="2616200"/>
          <p14:tracePt t="19721" x="7534275" y="2616200"/>
          <p14:tracePt t="19723" x="7523163" y="2616200"/>
          <p14:tracePt t="19727" x="7512050" y="2616200"/>
          <p14:tracePt t="19730" x="7500938" y="2616200"/>
          <p14:tracePt t="19735" x="7488238" y="2616200"/>
          <p14:tracePt t="19739" x="7477125" y="2616200"/>
          <p14:tracePt t="19740" x="7466013" y="2616200"/>
          <p14:tracePt t="19745" x="7454900" y="2616200"/>
          <p14:tracePt t="19748" x="7443788" y="2616200"/>
          <p14:tracePt t="19750" x="7432675" y="2616200"/>
          <p14:tracePt t="19759" x="7421563" y="2616200"/>
          <p14:tracePt t="19761" x="7410450" y="2616200"/>
          <p14:tracePt t="19766" x="7399338" y="2616200"/>
          <p14:tracePt t="19770" x="7386638" y="2616200"/>
          <p14:tracePt t="19772" x="7375525" y="2616200"/>
          <p14:tracePt t="19776" x="7364413" y="2616200"/>
          <p14:tracePt t="19783" x="7353300" y="2616200"/>
          <p14:tracePt t="19787" x="7331075" y="2616200"/>
          <p14:tracePt t="19792" x="7319963" y="2616200"/>
          <p14:tracePt t="19793" x="7308850" y="2616200"/>
          <p14:tracePt t="19799" x="7297738" y="2616200"/>
          <p14:tracePt t="19802" x="7297738" y="2628900"/>
          <p14:tracePt t="19804" x="7286625" y="2628900"/>
          <p14:tracePt t="19805" x="7273925" y="2628900"/>
          <p14:tracePt t="19812" x="7262813" y="2628900"/>
          <p14:tracePt t="19814" x="7251700" y="2640013"/>
          <p14:tracePt t="19819" x="7240588" y="2640013"/>
          <p14:tracePt t="19823" x="7229475" y="2640013"/>
          <p14:tracePt t="19824" x="7229475" y="2651125"/>
          <p14:tracePt t="19828" x="7218363" y="2651125"/>
          <p14:tracePt t="19833" x="7207250" y="2651125"/>
          <p14:tracePt t="19834" x="7207250" y="2662238"/>
          <p14:tracePt t="19835" x="7196138" y="2662238"/>
          <p14:tracePt t="19837" x="7185025" y="2662238"/>
          <p14:tracePt t="19841" x="7172325" y="2673350"/>
          <p14:tracePt t="19845" x="7161213" y="2673350"/>
          <p14:tracePt t="19846" x="7161213" y="2684463"/>
          <p14:tracePt t="19851" x="7150100" y="2684463"/>
          <p14:tracePt t="19853" x="7138988" y="2684463"/>
          <p14:tracePt t="19855" x="7127875" y="2684463"/>
          <p14:tracePt t="19861" x="7116763" y="2684463"/>
          <p14:tracePt t="19864" x="7105650" y="2695575"/>
          <p14:tracePt t="19867" x="7094538" y="2695575"/>
          <p14:tracePt t="19870" x="7094538" y="2706688"/>
          <p14:tracePt t="19875" x="7083425" y="2717800"/>
          <p14:tracePt t="19878" x="7072313" y="2717800"/>
          <p14:tracePt t="19880" x="7072313" y="2728913"/>
          <p14:tracePt t="19882" x="7059613" y="2728913"/>
          <p14:tracePt t="19883" x="7059613" y="2741613"/>
          <p14:tracePt t="19887" x="7048500" y="2741613"/>
          <p14:tracePt t="19889" x="7037388" y="2741613"/>
          <p14:tracePt t="19891" x="7037388" y="2752725"/>
          <p14:tracePt t="19893" x="7037388" y="2763838"/>
          <p14:tracePt t="19896" x="7037388" y="2774950"/>
          <p14:tracePt t="19897" x="7026275" y="2774950"/>
          <p14:tracePt t="19898" x="7026275" y="2786063"/>
          <p14:tracePt t="19900" x="7026275" y="2797175"/>
          <p14:tracePt t="19903" x="7015163" y="2808288"/>
          <p14:tracePt t="19906" x="7004050" y="2808288"/>
          <p14:tracePt t="19907" x="7004050" y="2819400"/>
          <p14:tracePt t="19909" x="7004050" y="2830513"/>
          <p14:tracePt t="19910" x="6992938" y="2830513"/>
          <p14:tracePt t="19912" x="6981825" y="2843213"/>
          <p14:tracePt t="19913" x="6981825" y="2854325"/>
          <p14:tracePt t="19914" x="6981825" y="2865438"/>
          <p14:tracePt t="19918" x="6970713" y="2865438"/>
          <p14:tracePt t="19919" x="6970713" y="2887663"/>
          <p14:tracePt t="19924" x="6970713" y="2898775"/>
          <p14:tracePt t="19925" x="6970713" y="2909888"/>
          <p14:tracePt t="19928" x="6958013" y="2921000"/>
          <p14:tracePt t="19931" x="6958013" y="2932113"/>
          <p14:tracePt t="19934" x="6958013" y="2943225"/>
          <p14:tracePt t="19935" x="6946900" y="2955925"/>
          <p14:tracePt t="19940" x="6946900" y="2967038"/>
          <p14:tracePt t="19942" x="6935788" y="2967038"/>
          <p14:tracePt t="19944" x="6924675" y="2978150"/>
          <p14:tracePt t="19946" x="6924675" y="2989263"/>
          <p14:tracePt t="19948" x="6924675" y="3000375"/>
          <p14:tracePt t="19952" x="6924675" y="3011488"/>
          <p14:tracePt t="19959" x="6924675" y="3022600"/>
          <p14:tracePt t="19962" x="6924675" y="3033713"/>
          <p14:tracePt t="19965" x="6924675" y="3044825"/>
          <p14:tracePt t="19968" x="6924675" y="3057525"/>
          <p14:tracePt t="19972" x="6924675" y="3068638"/>
          <p14:tracePt t="19976" x="6924675" y="3079750"/>
          <p14:tracePt t="19982" x="6924675" y="3090863"/>
          <p14:tracePt t="19987" x="6924675" y="3101975"/>
          <p14:tracePt t="19988" x="6935788" y="3101975"/>
          <p14:tracePt t="19991" x="6946900" y="3113088"/>
          <p14:tracePt t="19995" x="6946900" y="3124200"/>
          <p14:tracePt t="20000" x="6958013" y="3135313"/>
          <p14:tracePt t="20008" x="6958013" y="3146425"/>
          <p14:tracePt t="20009" x="6970713" y="3146425"/>
          <p14:tracePt t="20012" x="6981825" y="3146425"/>
          <p14:tracePt t="20016" x="6992938" y="3146425"/>
          <p14:tracePt t="20022" x="7004050" y="3146425"/>
          <p14:tracePt t="20024" x="7015163" y="3146425"/>
          <p14:tracePt t="20027" x="7026275" y="3146425"/>
          <p14:tracePt t="20032" x="7037388" y="3146425"/>
          <p14:tracePt t="20033" x="7048500" y="3146425"/>
          <p14:tracePt t="20035" x="7059613" y="3146425"/>
          <p14:tracePt t="20037" x="7072313" y="3146425"/>
          <p14:tracePt t="20039" x="7083425" y="3146425"/>
          <p14:tracePt t="20041" x="7094538" y="3146425"/>
          <p14:tracePt t="20043" x="7105650" y="3146425"/>
          <p14:tracePt t="20044" x="7116763" y="3146425"/>
          <p14:tracePt t="20045" x="7127875" y="3146425"/>
          <p14:tracePt t="20047" x="7150100" y="3135313"/>
          <p14:tracePt t="20048" x="7161213" y="3124200"/>
          <p14:tracePt t="20050" x="7172325" y="3124200"/>
          <p14:tracePt t="20050" x="7185025" y="3113088"/>
          <p14:tracePt t="20051" x="7207250" y="3101975"/>
          <p14:tracePt t="20053" x="7218363" y="3101975"/>
          <p14:tracePt t="20054" x="7229475" y="3101975"/>
          <p14:tracePt t="20055" x="7240588" y="3101975"/>
          <p14:tracePt t="20055" x="7240588" y="3090863"/>
          <p14:tracePt t="20057" x="7262813" y="3079750"/>
          <p14:tracePt t="20058" x="7273925" y="3079750"/>
          <p14:tracePt t="20059" x="7286625" y="3079750"/>
          <p14:tracePt t="20060" x="7297738" y="3079750"/>
          <p14:tracePt t="20061" x="7308850" y="3068638"/>
          <p14:tracePt t="20062" x="7319963" y="3057525"/>
          <p14:tracePt t="20063" x="7342188" y="3044825"/>
          <p14:tracePt t="20065" x="7364413" y="3033713"/>
          <p14:tracePt t="20066" x="7375525" y="3022600"/>
          <p14:tracePt t="20067" x="7386638" y="3011488"/>
          <p14:tracePt t="20068" x="7410450" y="3000375"/>
          <p14:tracePt t="20068" x="7421563" y="3000375"/>
          <p14:tracePt t="20070" x="7432675" y="3000375"/>
          <p14:tracePt t="20070" x="7443788" y="2989263"/>
          <p14:tracePt t="20072" x="7454900" y="2978150"/>
          <p14:tracePt t="20072" x="7477125" y="2978150"/>
          <p14:tracePt t="20075" x="7500938" y="2967038"/>
          <p14:tracePt t="20076" x="7512050" y="2955925"/>
          <p14:tracePt t="20077" x="7534275" y="2955925"/>
          <p14:tracePt t="20078" x="7545388" y="2955925"/>
          <p14:tracePt t="20079" x="7556500" y="2932113"/>
          <p14:tracePt t="20080" x="7556500" y="2921000"/>
          <p14:tracePt t="20081" x="7567613" y="2921000"/>
          <p14:tracePt t="20082" x="7589838" y="2909888"/>
          <p14:tracePt t="20083" x="7600950" y="2898775"/>
          <p14:tracePt t="20083" x="7613650" y="2898775"/>
          <p14:tracePt t="20085" x="7635875" y="2887663"/>
          <p14:tracePt t="20085" x="7635875" y="2876550"/>
          <p14:tracePt t="20087" x="7658100" y="2876550"/>
          <p14:tracePt t="20089" x="7680325" y="2854325"/>
          <p14:tracePt t="20090" x="7691438" y="2854325"/>
          <p14:tracePt t="20092" x="7726363" y="2843213"/>
          <p14:tracePt t="20092" x="7726363" y="2830513"/>
          <p14:tracePt t="20094" x="7748588" y="2830513"/>
          <p14:tracePt t="20095" x="7759700" y="2830513"/>
          <p14:tracePt t="20096" x="7770813" y="2819400"/>
          <p14:tracePt t="20098" x="7781925" y="2797175"/>
          <p14:tracePt t="20099" x="7804150" y="2797175"/>
          <p14:tracePt t="20100" x="7815263" y="2786063"/>
          <p14:tracePt t="20101" x="7827963" y="2774950"/>
          <p14:tracePt t="20102" x="7839075" y="2763838"/>
          <p14:tracePt t="20103" x="7850188" y="2763838"/>
          <p14:tracePt t="20104" x="7861300" y="2763838"/>
          <p14:tracePt t="20104" x="7872413" y="2752725"/>
          <p14:tracePt t="20106" x="7872413" y="2741613"/>
          <p14:tracePt t="20107" x="7872413" y="2728913"/>
          <p14:tracePt t="20108" x="7883525" y="2728913"/>
          <p14:tracePt t="20109" x="7883525" y="2717800"/>
          <p14:tracePt t="20110" x="7894638" y="2706688"/>
          <p14:tracePt t="20111" x="7905750" y="2695575"/>
          <p14:tracePt t="20112" x="7916863" y="2695575"/>
          <p14:tracePt t="20113" x="7927975" y="2684463"/>
          <p14:tracePt t="20116" x="7940675" y="2662238"/>
          <p14:tracePt t="20118" x="7940675" y="2651125"/>
          <p14:tracePt t="20120" x="7940675" y="2628900"/>
          <p14:tracePt t="20121" x="7951788" y="2628900"/>
          <p14:tracePt t="20122" x="7962900" y="2616200"/>
          <p14:tracePt t="20123" x="7962900" y="2605088"/>
          <p14:tracePt t="20124" x="7962900" y="2593975"/>
          <p14:tracePt t="20126" x="7974013" y="2593975"/>
          <p14:tracePt t="20127" x="7974013" y="2582863"/>
          <p14:tracePt t="20128" x="7974013" y="2571750"/>
          <p14:tracePt t="20129" x="7985125" y="2560638"/>
          <p14:tracePt t="20131" x="7996238" y="2549525"/>
          <p14:tracePt t="20132" x="7996238" y="2538413"/>
          <p14:tracePt t="20134" x="7996238" y="2527300"/>
          <p14:tracePt t="20135" x="7996238" y="2514600"/>
          <p14:tracePt t="20135" x="7996238" y="2503488"/>
          <p14:tracePt t="20137" x="8007350" y="2492375"/>
          <p14:tracePt t="20138" x="8007350" y="2481263"/>
          <p14:tracePt t="20139" x="8007350" y="2470150"/>
          <p14:tracePt t="20141" x="8007350" y="2459038"/>
          <p14:tracePt t="20142" x="8007350" y="2447925"/>
          <p14:tracePt t="20144" x="8007350" y="2436813"/>
          <p14:tracePt t="20145" x="8007350" y="2425700"/>
          <p14:tracePt t="20146" x="8007350" y="2414588"/>
          <p14:tracePt t="20147" x="8007350" y="2401888"/>
          <p14:tracePt t="20149" x="8007350" y="2390775"/>
          <p14:tracePt t="20151" x="8007350" y="2379663"/>
          <p14:tracePt t="20152" x="8007350" y="2368550"/>
          <p14:tracePt t="20153" x="8007350" y="2357438"/>
          <p14:tracePt t="20155" x="8007350" y="2346325"/>
          <p14:tracePt t="20156" x="8007350" y="2335213"/>
          <p14:tracePt t="20158" x="8007350" y="2324100"/>
          <p14:tracePt t="20160" x="8007350" y="2312988"/>
          <p14:tracePt t="20162" x="8007350" y="2300288"/>
          <p14:tracePt t="20163" x="8007350" y="2289175"/>
          <p14:tracePt t="20165" x="8007350" y="2278063"/>
          <p14:tracePt t="20166" x="8007350" y="2266950"/>
          <p14:tracePt t="20170" x="8007350" y="2255838"/>
          <p14:tracePt t="20172" x="8007350" y="2244725"/>
          <p14:tracePt t="20175" x="8007350" y="2233613"/>
          <p14:tracePt t="20176" x="8007350" y="2222500"/>
          <p14:tracePt t="20179" x="8007350" y="2211388"/>
          <p14:tracePt t="20181" x="8007350" y="2200275"/>
          <p14:tracePt t="20189" x="8007350" y="2187575"/>
          <p14:tracePt t="20195" x="8007350" y="2176463"/>
          <p14:tracePt t="20233" x="7996238" y="2176463"/>
          <p14:tracePt t="20237" x="7996238" y="2187575"/>
          <p14:tracePt t="20239" x="7985125" y="2187575"/>
          <p14:tracePt t="20241" x="7985125" y="2200275"/>
          <p14:tracePt t="20242" x="7985125" y="2211388"/>
          <p14:tracePt t="20243" x="7974013" y="2222500"/>
          <p14:tracePt t="20243" x="7974013" y="2233613"/>
          <p14:tracePt t="20246" x="7974013" y="2244725"/>
          <p14:tracePt t="20247" x="7951788" y="2255838"/>
          <p14:tracePt t="20249" x="7951788" y="2266950"/>
          <p14:tracePt t="20249" x="7951788" y="2278063"/>
          <p14:tracePt t="20250" x="7951788" y="2289175"/>
          <p14:tracePt t="20252" x="7951788" y="2300288"/>
          <p14:tracePt t="20253" x="7951788" y="2312988"/>
          <p14:tracePt t="20254" x="7951788" y="2324100"/>
          <p14:tracePt t="20255" x="7951788" y="2335213"/>
          <p14:tracePt t="20258" x="7940675" y="2346325"/>
          <p14:tracePt t="20258" x="7940675" y="2357438"/>
          <p14:tracePt t="20259" x="7940675" y="2368550"/>
          <p14:tracePt t="20260" x="7940675" y="2379663"/>
          <p14:tracePt t="20260" x="7940675" y="2401888"/>
          <p14:tracePt t="20263" x="7940675" y="2414588"/>
          <p14:tracePt t="20264" x="7940675" y="2425700"/>
          <p14:tracePt t="20265" x="7940675" y="2436813"/>
          <p14:tracePt t="20266" x="7940675" y="2459038"/>
          <p14:tracePt t="20266" x="7940675" y="2470150"/>
          <p14:tracePt t="20269" x="7940675" y="2492375"/>
          <p14:tracePt t="20269" x="7940675" y="2503488"/>
          <p14:tracePt t="20271" x="7940675" y="2527300"/>
          <p14:tracePt t="20271" x="7940675" y="2549525"/>
          <p14:tracePt t="20272" x="7951788" y="2560638"/>
          <p14:tracePt t="20274" x="7951788" y="2582863"/>
          <p14:tracePt t="20275" x="7951788" y="2593975"/>
          <p14:tracePt t="20276" x="7962900" y="2593975"/>
          <p14:tracePt t="20277" x="7962900" y="2616200"/>
          <p14:tracePt t="20278" x="7985125" y="2640013"/>
          <p14:tracePt t="20280" x="7985125" y="2673350"/>
          <p14:tracePt t="20281" x="7985125" y="2684463"/>
          <p14:tracePt t="20282" x="8007350" y="2706688"/>
          <p14:tracePt t="20283" x="8018463" y="2717800"/>
          <p14:tracePt t="20284" x="8018463" y="2728913"/>
          <p14:tracePt t="20285" x="8029575" y="2741613"/>
          <p14:tracePt t="20286" x="8042275" y="2763838"/>
          <p14:tracePt t="20287" x="8053388" y="2774950"/>
          <p14:tracePt t="20287" x="8053388" y="2786063"/>
          <p14:tracePt t="20288" x="8075613" y="2808288"/>
          <p14:tracePt t="20290" x="8075613" y="2819400"/>
          <p14:tracePt t="20292" x="8097838" y="2843213"/>
          <p14:tracePt t="20293" x="8097838" y="2854325"/>
          <p14:tracePt t="20294" x="8108950" y="2865438"/>
          <p14:tracePt t="20295" x="8131175" y="2887663"/>
          <p14:tracePt t="20296" x="8142288" y="2898775"/>
          <p14:tracePt t="20298" x="8177213" y="2921000"/>
          <p14:tracePt t="20299" x="8188325" y="2943225"/>
          <p14:tracePt t="20300" x="8210550" y="2943225"/>
          <p14:tracePt t="20301" x="8221663" y="2967038"/>
          <p14:tracePt t="20302" x="8243888" y="2978150"/>
          <p14:tracePt t="20302" x="8256588" y="2989263"/>
          <p14:tracePt t="20304" x="8267700" y="3000375"/>
          <p14:tracePt t="20304" x="8278813" y="3000375"/>
          <p14:tracePt t="20306" x="8312150" y="3011488"/>
          <p14:tracePt t="20308" x="8356600" y="3033713"/>
          <p14:tracePt t="20310" x="8380413" y="3044825"/>
          <p14:tracePt t="20311" x="8424863" y="3057525"/>
          <p14:tracePt t="20312" x="8424863" y="3068638"/>
          <p14:tracePt t="20314" x="8458200" y="3079750"/>
          <p14:tracePt t="20316" x="8515350" y="3090863"/>
          <p14:tracePt t="20317" x="8526463" y="3101975"/>
          <p14:tracePt t="20317" x="8559800" y="3101975"/>
          <p14:tracePt t="20318" x="8583613" y="3113088"/>
          <p14:tracePt t="20320" x="8594725" y="3124200"/>
          <p14:tracePt t="20321" x="8616950" y="3124200"/>
          <p14:tracePt t="20322" x="8639175" y="3124200"/>
          <p14:tracePt t="20323" x="8672513" y="3135313"/>
          <p14:tracePt t="20325" x="8718550" y="3135313"/>
          <p14:tracePt t="20326" x="8751888" y="3135313"/>
          <p14:tracePt t="20327" x="8763000" y="3135313"/>
          <p14:tracePt t="20328" x="8785225" y="3146425"/>
          <p14:tracePt t="20329" x="8820150" y="3146425"/>
          <p14:tracePt t="20331" x="8864600" y="3146425"/>
          <p14:tracePt t="20332" x="8875713" y="3146425"/>
          <p14:tracePt t="20333" x="8910638" y="3146425"/>
          <p14:tracePt t="20335" x="8943975" y="3157538"/>
          <p14:tracePt t="20336" x="8966200" y="3157538"/>
          <p14:tracePt t="20337" x="8988425" y="3157538"/>
          <p14:tracePt t="20338" x="9012238" y="3157538"/>
          <p14:tracePt t="20339" x="9034463" y="3157538"/>
          <p14:tracePt t="20340" x="9056688" y="3157538"/>
          <p14:tracePt t="20341" x="9078913" y="3157538"/>
          <p14:tracePt t="20342" x="9112250" y="3157538"/>
          <p14:tracePt t="20343" x="9136063" y="3157538"/>
          <p14:tracePt t="20343" x="9158288" y="3157538"/>
          <p14:tracePt t="20345" x="9180513" y="3157538"/>
          <p14:tracePt t="20346" x="9202738" y="3157538"/>
          <p14:tracePt t="20348" x="9248775" y="3157538"/>
          <p14:tracePt t="20349" x="9282113" y="3157538"/>
          <p14:tracePt t="20350" x="9304338" y="3157538"/>
          <p14:tracePt t="20351" x="9326563" y="3146425"/>
          <p14:tracePt t="20352" x="9350375" y="3146425"/>
          <p14:tracePt t="20353" x="9383713" y="3135313"/>
          <p14:tracePt t="20354" x="9405938" y="3124200"/>
          <p14:tracePt t="20354" x="9428163" y="3124200"/>
          <p14:tracePt t="20356" x="9451975" y="3124200"/>
          <p14:tracePt t="20357" x="9474200" y="3113088"/>
          <p14:tracePt t="20358" x="9496425" y="3113088"/>
          <p14:tracePt t="20359" x="9518650" y="3101975"/>
          <p14:tracePt t="20360" x="9553575" y="3090863"/>
          <p14:tracePt t="20361" x="9575800" y="3079750"/>
          <p14:tracePt t="20362" x="9598025" y="3079750"/>
          <p14:tracePt t="20363" x="9620250" y="3068638"/>
          <p14:tracePt t="20364" x="9642475" y="3057525"/>
          <p14:tracePt t="20365" x="9666288" y="3044825"/>
          <p14:tracePt t="20365" x="9710738" y="3044825"/>
          <p14:tracePt t="20366" x="9710738" y="3033713"/>
          <p14:tracePt t="20367" x="9732963" y="3033713"/>
          <p14:tracePt t="20368" x="9755188" y="3022600"/>
          <p14:tracePt t="20370" x="9779000" y="3011488"/>
          <p14:tracePt t="20370" x="9801225" y="3000375"/>
          <p14:tracePt t="20372" x="9823450" y="2989263"/>
          <p14:tracePt t="20373" x="9834563" y="2989263"/>
          <p14:tracePt t="20375" x="9856788" y="2967038"/>
          <p14:tracePt t="20375" x="9867900" y="2967038"/>
          <p14:tracePt t="20376" x="9880600" y="2955925"/>
          <p14:tracePt t="20377" x="9902825" y="2943225"/>
          <p14:tracePt t="20378" x="9913938" y="2932113"/>
          <p14:tracePt t="20380" x="9958388" y="2909888"/>
          <p14:tracePt t="20381" x="9958388" y="2898775"/>
          <p14:tracePt t="20382" x="9969500" y="2887663"/>
          <p14:tracePt t="20383" x="9993313" y="2876550"/>
          <p14:tracePt t="20384" x="10004425" y="2876550"/>
          <p14:tracePt t="20385" x="10015538" y="2865438"/>
          <p14:tracePt t="20385" x="10026650" y="2854325"/>
          <p14:tracePt t="20387" x="10037763" y="2843213"/>
          <p14:tracePt t="20388" x="10048875" y="2819400"/>
          <p14:tracePt t="20391" x="10071100" y="2797175"/>
          <p14:tracePt t="20392" x="10082213" y="2786063"/>
          <p14:tracePt t="20393" x="10094913" y="2774950"/>
          <p14:tracePt t="20394" x="10106025" y="2763838"/>
          <p14:tracePt t="20395" x="10106025" y="2752725"/>
          <p14:tracePt t="20396" x="10117138" y="2728913"/>
          <p14:tracePt t="20397" x="10128250" y="2717800"/>
          <p14:tracePt t="20398" x="10128250" y="2706688"/>
          <p14:tracePt t="20400" x="10139363" y="2695575"/>
          <p14:tracePt t="20401" x="10139363" y="2684463"/>
          <p14:tracePt t="20401" x="10150475" y="2673350"/>
          <p14:tracePt t="20403" x="10150475" y="2662238"/>
          <p14:tracePt t="20404" x="10161588" y="2640013"/>
          <p14:tracePt t="20404" x="10161588" y="2628900"/>
          <p14:tracePt t="20405" x="10172700" y="2628900"/>
          <p14:tracePt t="20408" x="10172700" y="2605088"/>
          <p14:tracePt t="20409" x="10172700" y="2582863"/>
          <p14:tracePt t="20410" x="10183813" y="2571750"/>
          <p14:tracePt t="20411" x="10183813" y="2560638"/>
          <p14:tracePt t="20413" x="10194925" y="2527300"/>
          <p14:tracePt t="20415" x="10194925" y="2503488"/>
          <p14:tracePt t="20417" x="10207625" y="2481263"/>
          <p14:tracePt t="20418" x="10207625" y="2470150"/>
          <p14:tracePt t="20421" x="10207625" y="2447925"/>
          <p14:tracePt t="20422" x="10207625" y="2436813"/>
          <p14:tracePt t="20423" x="10207625" y="2425700"/>
          <p14:tracePt t="20424" x="10207625" y="2414588"/>
          <p14:tracePt t="20426" x="10207625" y="2401888"/>
          <p14:tracePt t="20428" x="10207625" y="2390775"/>
          <p14:tracePt t="20428" x="10207625" y="2379663"/>
          <p14:tracePt t="20430" x="10207625" y="2368550"/>
          <p14:tracePt t="20431" x="10207625" y="2357438"/>
          <p14:tracePt t="20432" x="10207625" y="2346325"/>
          <p14:tracePt t="20433" x="10207625" y="2335213"/>
          <p14:tracePt t="20435" x="10207625" y="2324100"/>
          <p14:tracePt t="20437" x="10207625" y="2312988"/>
          <p14:tracePt t="20438" x="10207625" y="2300288"/>
          <p14:tracePt t="20440" x="10207625" y="2289175"/>
          <p14:tracePt t="20442" x="10207625" y="2278063"/>
          <p14:tracePt t="20443" x="10207625" y="2266950"/>
          <p14:tracePt t="20448" x="10207625" y="2255838"/>
          <p14:tracePt t="20449" x="10207625" y="2244725"/>
          <p14:tracePt t="20452" x="10207625" y="2233613"/>
          <p14:tracePt t="20453" x="10194925" y="2233613"/>
          <p14:tracePt t="20488" x="10183813" y="2233613"/>
          <p14:tracePt t="20490" x="10183813" y="2244725"/>
          <p14:tracePt t="20491" x="10183813" y="2255838"/>
          <p14:tracePt t="20494" x="10183813" y="2266950"/>
          <p14:tracePt t="20495" x="10183813" y="2278063"/>
          <p14:tracePt t="20496" x="10183813" y="2289175"/>
          <p14:tracePt t="20497" x="10183813" y="2300288"/>
          <p14:tracePt t="20498" x="10183813" y="2312988"/>
          <p14:tracePt t="20499" x="10183813" y="2324100"/>
          <p14:tracePt t="20500" x="10183813" y="2335213"/>
          <p14:tracePt t="20502" x="10183813" y="2346325"/>
          <p14:tracePt t="20503" x="10183813" y="2357438"/>
          <p14:tracePt t="20503" x="10183813" y="2368550"/>
          <p14:tracePt t="20505" x="10183813" y="2379663"/>
          <p14:tracePt t="20506" x="10183813" y="2390775"/>
          <p14:tracePt t="20508" x="10183813" y="2401888"/>
          <p14:tracePt t="20509" x="10183813" y="2414588"/>
          <p14:tracePt t="20510" x="10194925" y="2425700"/>
          <p14:tracePt t="20511" x="10194925" y="2436813"/>
          <p14:tracePt t="20512" x="10194925" y="2447925"/>
          <p14:tracePt t="20513" x="10194925" y="2459038"/>
          <p14:tracePt t="20515" x="10207625" y="2481263"/>
          <p14:tracePt t="20516" x="10207625" y="2492375"/>
          <p14:tracePt t="20517" x="10207625" y="2503488"/>
          <p14:tracePt t="20518" x="10218738" y="2514600"/>
          <p14:tracePt t="20519" x="10229850" y="2538413"/>
          <p14:tracePt t="20522" x="10229850" y="2560638"/>
          <p14:tracePt t="20524" x="10229850" y="2571750"/>
          <p14:tracePt t="20525" x="10240963" y="2571750"/>
          <p14:tracePt t="20525" x="10240963" y="2582863"/>
          <p14:tracePt t="20527" x="10252075" y="2593975"/>
          <p14:tracePt t="20528" x="10252075" y="2605088"/>
          <p14:tracePt t="20529" x="10252075" y="2616200"/>
          <p14:tracePt t="20530" x="10263188" y="2628900"/>
          <p14:tracePt t="20531" x="10274300" y="2628900"/>
          <p14:tracePt t="20532" x="10274300" y="2640013"/>
          <p14:tracePt t="20533" x="10285413" y="2640013"/>
          <p14:tracePt t="20535" x="10309225" y="2651125"/>
          <p14:tracePt t="20536" x="10309225" y="2662238"/>
          <p14:tracePt t="20537" x="10309225" y="2673350"/>
          <p14:tracePt t="20538" x="10320338" y="2684463"/>
          <p14:tracePt t="20539" x="10331450" y="2684463"/>
          <p14:tracePt t="20540" x="10342563" y="2695575"/>
          <p14:tracePt t="20541" x="10353675" y="2706688"/>
          <p14:tracePt t="20543" x="10364788" y="2706688"/>
          <p14:tracePt t="20544" x="10387013" y="2706688"/>
          <p14:tracePt t="20545" x="10387013" y="2717800"/>
          <p14:tracePt t="20546" x="10398125" y="2728913"/>
          <p14:tracePt t="20548" x="10421938" y="2741613"/>
          <p14:tracePt t="20549" x="10433050" y="2752725"/>
          <p14:tracePt t="20550" x="10455275" y="2752725"/>
          <p14:tracePt t="20551" x="10466388" y="2763838"/>
          <p14:tracePt t="20553" x="10488613" y="2774950"/>
          <p14:tracePt t="20553" x="10499725" y="2774950"/>
          <p14:tracePt t="20555" x="10510838" y="2774950"/>
          <p14:tracePt t="20556" x="10534650" y="2774950"/>
          <p14:tracePt t="20557" x="10556875" y="2797175"/>
          <p14:tracePt t="20558" x="10567988" y="2797175"/>
          <p14:tracePt t="20559" x="10579100" y="2797175"/>
          <p14:tracePt t="20560" x="10612438" y="2808288"/>
          <p14:tracePt t="20562" x="10636250" y="2808288"/>
          <p14:tracePt t="20563" x="10647363" y="2808288"/>
          <p14:tracePt t="20564" x="10669588" y="2808288"/>
          <p14:tracePt t="20565" x="10691813" y="2830513"/>
          <p14:tracePt t="20566" x="10714038" y="2830513"/>
          <p14:tracePt t="20567" x="10737850" y="2830513"/>
          <p14:tracePt t="20568" x="10760075" y="2830513"/>
          <p14:tracePt t="20569" x="10771188" y="2830513"/>
          <p14:tracePt t="20569" x="10782300" y="2830513"/>
          <p14:tracePt t="20571" x="10804525" y="2830513"/>
          <p14:tracePt t="20571" x="10826750" y="2830513"/>
          <p14:tracePt t="20573" x="10850563" y="2830513"/>
          <p14:tracePt t="20574" x="10872788" y="2830513"/>
          <p14:tracePt t="20574" x="10895013" y="2830513"/>
          <p14:tracePt t="20576" x="10917238" y="2830513"/>
          <p14:tracePt t="20577" x="10939463" y="2830513"/>
          <p14:tracePt t="20578" x="10952163" y="2830513"/>
          <p14:tracePt t="20579" x="10985500" y="2830513"/>
          <p14:tracePt t="20581" x="11007725" y="2830513"/>
          <p14:tracePt t="20582" x="11029950" y="2830513"/>
          <p14:tracePt t="20583" x="11052175" y="2830513"/>
          <p14:tracePt t="20584" x="11075988" y="2830513"/>
          <p14:tracePt t="20585" x="11098213" y="2819400"/>
          <p14:tracePt t="20586" x="11131550" y="2819400"/>
          <p14:tracePt t="20587" x="11142663" y="2819400"/>
          <p14:tracePt t="20588" x="11164888" y="2808288"/>
          <p14:tracePt t="20589" x="11199813" y="2808288"/>
          <p14:tracePt t="20590" x="11222038" y="2808288"/>
          <p14:tracePt t="20591" x="11244263" y="2808288"/>
          <p14:tracePt t="20592" x="11266488" y="2797175"/>
          <p14:tracePt t="20593" x="11290300" y="2786063"/>
          <p14:tracePt t="20594" x="11312525" y="2786063"/>
          <p14:tracePt t="20595" x="11334750" y="2786063"/>
          <p14:tracePt t="20597" x="11391900" y="2774950"/>
          <p14:tracePt t="20598" x="11414125" y="2763838"/>
          <p14:tracePt t="20599" x="11436350" y="2752725"/>
          <p14:tracePt t="20600" x="11458575" y="2752725"/>
          <p14:tracePt t="20601" x="11480800" y="2741613"/>
          <p14:tracePt t="20602" x="11504613" y="2728913"/>
          <p14:tracePt t="20603" x="11526838" y="2706688"/>
          <p14:tracePt t="20604" x="11549063" y="2706688"/>
          <p14:tracePt t="20604" x="11571288" y="2706688"/>
          <p14:tracePt t="20605" x="11593513" y="2695575"/>
          <p14:tracePt t="20608" x="11606213" y="2695575"/>
          <p14:tracePt t="20608" x="11628438" y="2684463"/>
          <p14:tracePt t="20609" x="11661775" y="2684463"/>
          <p14:tracePt t="20610" x="11672888" y="2673350"/>
          <p14:tracePt t="20611" x="11695113" y="2662238"/>
          <p14:tracePt t="20612" x="11707813" y="2662238"/>
          <p14:tracePt t="20613" x="11730038" y="2662238"/>
          <p14:tracePt t="20615" x="11774488" y="2640013"/>
          <p14:tracePt t="20616" x="11796713" y="2640013"/>
          <p14:tracePt t="20617" x="11796713" y="2628900"/>
          <p14:tracePt t="20618" x="11807825" y="2616200"/>
          <p14:tracePt t="20619" x="11831638" y="2605088"/>
          <p14:tracePt t="20620" x="11842750" y="2605088"/>
          <p14:tracePt t="20621" x="11864975" y="2593975"/>
          <p14:tracePt t="20622" x="11887200" y="2593975"/>
          <p14:tracePt t="20623" x="11898313" y="2582863"/>
          <p14:tracePt t="20624" x="11920538" y="2582863"/>
          <p14:tracePt t="20626" x="11933238" y="2582863"/>
          <p14:tracePt t="20627" x="11955463" y="2571750"/>
          <p14:tracePt t="20628" x="11966575" y="2560638"/>
          <p14:tracePt t="20629" x="11977688" y="2560638"/>
          <p14:tracePt t="20630" x="11988800" y="2560638"/>
          <p14:tracePt t="20631" x="12011025" y="2549525"/>
          <p14:tracePt t="20633" x="12034838" y="2538413"/>
          <p14:tracePt t="20635" x="12045950" y="2527300"/>
          <p14:tracePt t="20636" x="12057063" y="2527300"/>
          <p14:tracePt t="20637" x="12068175" y="2514600"/>
          <p14:tracePt t="20639" x="12090400" y="2503488"/>
          <p14:tracePt t="20640" x="12101513" y="2503488"/>
          <p14:tracePt t="20641" x="12101513" y="2492375"/>
          <p14:tracePt t="20646" x="12123738" y="2492375"/>
          <p14:tracePt t="20648" x="12134850" y="2481263"/>
          <p14:tracePt t="20650" x="12134850" y="2470150"/>
          <p14:tracePt t="20651" x="12147550" y="2470150"/>
          <p14:tracePt t="20655" x="12158663" y="2470150"/>
          <p14:tracePt t="20659" x="12158663" y="2459038"/>
          <p14:tracePt t="20694" x="12147550" y="2459038"/>
          <p14:tracePt t="20697" x="12134850" y="2459038"/>
          <p14:tracePt t="20698" x="12123738" y="2470150"/>
          <p14:tracePt t="20699" x="12112625" y="2470150"/>
          <p14:tracePt t="20700" x="12112625" y="2481263"/>
          <p14:tracePt t="20702" x="12101513" y="2481263"/>
          <p14:tracePt t="20703" x="12090400" y="2481263"/>
          <p14:tracePt t="20704" x="12079288" y="2492375"/>
          <p14:tracePt t="20705" x="12068175" y="2492375"/>
          <p14:tracePt t="20706" x="12057063" y="2503488"/>
          <p14:tracePt t="20708" x="12045950" y="2514600"/>
          <p14:tracePt t="20710" x="12034838" y="2514600"/>
          <p14:tracePt t="20711" x="12022138" y="2527300"/>
          <p14:tracePt t="20712" x="12011025" y="2538413"/>
          <p14:tracePt t="20713" x="11999913" y="2538413"/>
          <p14:tracePt t="20714" x="11988800" y="2549525"/>
          <p14:tracePt t="20716" x="11977688" y="2549525"/>
          <p14:tracePt t="20718" x="11966575" y="2549525"/>
          <p14:tracePt t="20718" x="11966575" y="2560638"/>
          <p14:tracePt t="20720" x="11944350" y="2560638"/>
          <p14:tracePt t="20721" x="11944350" y="2571750"/>
          <p14:tracePt t="20722" x="11933238" y="2571750"/>
          <p14:tracePt t="20724" x="11909425" y="2582863"/>
          <p14:tracePt t="20725" x="11898313" y="2582863"/>
          <p14:tracePt t="20726" x="11898313" y="2593975"/>
          <p14:tracePt t="20727" x="11887200" y="2593975"/>
          <p14:tracePt t="20728" x="11887200" y="2605088"/>
          <p14:tracePt t="20730" x="11876088" y="2616200"/>
          <p14:tracePt t="20731" x="11864975" y="2616200"/>
          <p14:tracePt t="20732" x="11853863" y="2628900"/>
          <p14:tracePt t="20733" x="11842750" y="2628900"/>
          <p14:tracePt t="20734" x="11831638" y="2628900"/>
          <p14:tracePt t="20735" x="11820525" y="2628900"/>
          <p14:tracePt t="20737" x="11820525" y="2640013"/>
          <p14:tracePt t="20738" x="11807825" y="2651125"/>
          <p14:tracePt t="20739" x="11796713" y="2651125"/>
          <p14:tracePt t="20741" x="11785600" y="2662238"/>
          <p14:tracePt t="20742" x="11763375" y="2662238"/>
          <p14:tracePt t="20743" x="11763375" y="2673350"/>
          <p14:tracePt t="20744" x="11752263" y="2673350"/>
          <p14:tracePt t="20745" x="11752263" y="2684463"/>
          <p14:tracePt t="20746" x="11741150" y="2684463"/>
          <p14:tracePt t="20748" x="11730038" y="2684463"/>
          <p14:tracePt t="20749" x="11718925" y="2695575"/>
          <p14:tracePt t="20750" x="11707813" y="2695575"/>
          <p14:tracePt t="20751" x="11695113" y="2706688"/>
          <p14:tracePt t="20753" x="11684000" y="2717800"/>
          <p14:tracePt t="20754" x="11672888" y="2728913"/>
          <p14:tracePt t="20757" x="11650663" y="2728913"/>
          <p14:tracePt t="20758" x="11639550" y="2741613"/>
          <p14:tracePt t="20760" x="11628438" y="2752725"/>
          <p14:tracePt t="20761" x="11617325" y="2752725"/>
          <p14:tracePt t="20763" x="11606213" y="2763838"/>
          <p14:tracePt t="20764" x="11593513" y="2763838"/>
          <p14:tracePt t="20767" x="11582400" y="2763838"/>
          <p14:tracePt t="20769" x="11571288" y="2774950"/>
          <p14:tracePt t="20771" x="11560175" y="2786063"/>
          <p14:tracePt t="20772" x="11549063" y="2786063"/>
          <p14:tracePt t="20774" x="11537950" y="2797175"/>
          <p14:tracePt t="20776" x="11526838" y="2797175"/>
          <p14:tracePt t="20780" x="11526838" y="2808288"/>
          <p14:tracePt t="20781" x="11515725" y="2808288"/>
          <p14:tracePt t="20782" x="11515725" y="2819400"/>
          <p14:tracePt t="20783" x="11504613" y="2819400"/>
          <p14:tracePt t="20785" x="11504613" y="2830513"/>
          <p14:tracePt t="20788" x="11493500" y="2830513"/>
          <p14:tracePt t="20791" x="11480800" y="2830513"/>
          <p14:tracePt t="20792" x="11480800" y="2843213"/>
          <p14:tracePt t="20793" x="11469688" y="2843213"/>
          <p14:tracePt t="20794" x="11469688" y="2854325"/>
          <p14:tracePt t="20799" x="11458575" y="2865438"/>
          <p14:tracePt t="20803" x="11458575" y="2876550"/>
          <p14:tracePt t="20804" x="11458575" y="2887663"/>
          <p14:tracePt t="20806" x="11447463" y="2887663"/>
          <p14:tracePt t="20811" x="11436350" y="2898775"/>
          <p14:tracePt t="20813" x="11436350" y="2909888"/>
          <p14:tracePt t="20816" x="11425238" y="2909888"/>
          <p14:tracePt t="20818" x="11425238" y="2921000"/>
          <p14:tracePt t="20821" x="11414125" y="2921000"/>
          <p14:tracePt t="20822" x="11414125" y="2932113"/>
          <p14:tracePt t="20823" x="11414125" y="2943225"/>
          <p14:tracePt t="20826" x="11414125" y="2955925"/>
          <p14:tracePt t="20830" x="11403013" y="2955925"/>
          <p14:tracePt t="20833" x="11403013" y="2967038"/>
          <p14:tracePt t="20834" x="11403013" y="2978150"/>
          <p14:tracePt t="20837" x="11391900" y="2978150"/>
          <p14:tracePt t="20840" x="11391900" y="2989263"/>
          <p14:tracePt t="20844" x="11391900" y="3000375"/>
          <p14:tracePt t="20846" x="11391900" y="3011488"/>
          <p14:tracePt t="20850" x="11391900" y="3022600"/>
          <p14:tracePt t="20853" x="11379200" y="3022600"/>
          <p14:tracePt t="20909" x="11368088" y="3022600"/>
          <p14:tracePt t="20912" x="11368088" y="3011488"/>
          <p14:tracePt t="20914" x="11368088" y="3000375"/>
          <p14:tracePt t="20916" x="11368088" y="2989263"/>
          <p14:tracePt t="20917" x="11368088" y="2978150"/>
          <p14:tracePt t="20919" x="11368088" y="2967038"/>
          <p14:tracePt t="20923" x="11368088" y="2955925"/>
          <p14:tracePt t="20928" x="11368088" y="2943225"/>
          <p14:tracePt t="20930" x="11356975" y="2932113"/>
          <p14:tracePt t="20933" x="11356975" y="2921000"/>
          <p14:tracePt t="20938" x="11356975" y="2909888"/>
          <p14:tracePt t="20941" x="11356975" y="2898775"/>
          <p14:tracePt t="20944" x="11345863" y="2898775"/>
          <p14:tracePt t="20945" x="11345863" y="2887663"/>
          <p14:tracePt t="20948" x="11334750" y="2887663"/>
          <p14:tracePt t="20949" x="11334750" y="2876550"/>
          <p14:tracePt t="20951" x="11334750" y="2865438"/>
          <p14:tracePt t="20953" x="11323638" y="2854325"/>
          <p14:tracePt t="20958" x="11323638" y="2843213"/>
          <p14:tracePt t="20963" x="11312525" y="2843213"/>
          <p14:tracePt t="20965" x="11301413" y="2830513"/>
          <p14:tracePt t="20968" x="11290300" y="2830513"/>
          <p14:tracePt t="20969" x="11290300" y="2819400"/>
          <p14:tracePt t="20970" x="11279188" y="2819400"/>
          <p14:tracePt t="20972" x="11266488" y="2819400"/>
          <p14:tracePt t="20974" x="11255375" y="2819400"/>
          <p14:tracePt t="20976" x="11255375" y="2808288"/>
          <p14:tracePt t="20979" x="11233150" y="2808288"/>
          <p14:tracePt t="20982" x="11222038" y="2808288"/>
          <p14:tracePt t="20983" x="11210925" y="2808288"/>
          <p14:tracePt t="20986" x="11199813" y="2797175"/>
          <p14:tracePt t="20987" x="11177588" y="2797175"/>
          <p14:tracePt t="20990" x="11164888" y="2797175"/>
          <p14:tracePt t="20991" x="11153775" y="2797175"/>
          <p14:tracePt t="20992" x="11142663" y="2797175"/>
          <p14:tracePt t="20994" x="11120438" y="2797175"/>
          <p14:tracePt t="20995" x="11109325" y="2797175"/>
          <p14:tracePt t="20997" x="11098213" y="2797175"/>
          <p14:tracePt t="20998" x="11087100" y="2797175"/>
          <p14:tracePt t="20999" x="11075988" y="2797175"/>
          <p14:tracePt t="21000" x="11064875" y="2808288"/>
          <p14:tracePt t="21001" x="11041063" y="2808288"/>
          <p14:tracePt t="21003" x="11029950" y="2808288"/>
          <p14:tracePt t="21004" x="11029950" y="2819400"/>
          <p14:tracePt t="21005" x="11007725" y="2819400"/>
          <p14:tracePt t="21006" x="10996613" y="2819400"/>
          <p14:tracePt t="21008" x="10974388" y="2830513"/>
          <p14:tracePt t="21009" x="10952163" y="2830513"/>
          <p14:tracePt t="21010" x="10939463" y="2843213"/>
          <p14:tracePt t="21012" x="10917238" y="2843213"/>
          <p14:tracePt t="21013" x="10906125" y="2854325"/>
          <p14:tracePt t="21014" x="10895013" y="2854325"/>
          <p14:tracePt t="21015" x="10872788" y="2865438"/>
          <p14:tracePt t="21016" x="10861675" y="2865438"/>
          <p14:tracePt t="21017" x="10850563" y="2876550"/>
          <p14:tracePt t="21018" x="10837863" y="2887663"/>
          <p14:tracePt t="21019" x="10826750" y="2887663"/>
          <p14:tracePt t="21020" x="10804525" y="2898775"/>
          <p14:tracePt t="21021" x="10793413" y="2898775"/>
          <p14:tracePt t="21022" x="10782300" y="2909888"/>
          <p14:tracePt t="21023" x="10760075" y="2909888"/>
          <p14:tracePt t="21024" x="10760075" y="2921000"/>
          <p14:tracePt t="21025" x="10737850" y="2921000"/>
          <p14:tracePt t="21026" x="10725150" y="2921000"/>
          <p14:tracePt t="21027" x="10702925" y="2932113"/>
          <p14:tracePt t="21030" x="10669588" y="2955925"/>
          <p14:tracePt t="21031" x="10647363" y="2955925"/>
          <p14:tracePt t="21035" x="10601325" y="2989263"/>
          <p14:tracePt t="21036" x="10579100" y="3000375"/>
          <p14:tracePt t="21037" x="10567988" y="3011488"/>
          <p14:tracePt t="21038" x="10545763" y="3011488"/>
          <p14:tracePt t="21039" x="10545763" y="3033713"/>
          <p14:tracePt t="21040" x="10523538" y="3033713"/>
          <p14:tracePt t="21042" x="10499725" y="3033713"/>
          <p14:tracePt t="21043" x="10488613" y="3044825"/>
          <p14:tracePt t="21044" x="10477500" y="3044825"/>
          <p14:tracePt t="21045" x="10477500" y="3068638"/>
          <p14:tracePt t="21046" x="10455275" y="3079750"/>
          <p14:tracePt t="21047" x="10433050" y="3079750"/>
          <p14:tracePt t="21049" x="10409238" y="3101975"/>
          <p14:tracePt t="21051" x="10387013" y="3113088"/>
          <p14:tracePt t="21052" x="10387013" y="3124200"/>
          <p14:tracePt t="21053" x="10375900" y="3124200"/>
          <p14:tracePt t="21054" x="10364788" y="3135313"/>
          <p14:tracePt t="21055" x="10353675" y="3146425"/>
          <p14:tracePt t="21056" x="10342563" y="3157538"/>
          <p14:tracePt t="21057" x="10331450" y="3170238"/>
          <p14:tracePt t="21058" x="10320338" y="3181350"/>
          <p14:tracePt t="21060" x="10309225" y="3192463"/>
          <p14:tracePt t="21061" x="10296525" y="3192463"/>
          <p14:tracePt t="21062" x="10285413" y="3203575"/>
          <p14:tracePt t="21063" x="10285413" y="3214688"/>
          <p14:tracePt t="21064" x="10274300" y="3214688"/>
          <p14:tracePt t="21065" x="10252075" y="3236913"/>
          <p14:tracePt t="21067" x="10240963" y="3248025"/>
          <p14:tracePt t="21068" x="10240963" y="3259138"/>
          <p14:tracePt t="21069" x="10240963" y="3271838"/>
          <p14:tracePt t="21071" x="10229850" y="3271838"/>
          <p14:tracePt t="21072" x="10218738" y="3282950"/>
          <p14:tracePt t="21073" x="10218738" y="3305175"/>
          <p14:tracePt t="21075" x="10207625" y="3305175"/>
          <p14:tracePt t="21076" x="10194925" y="3327400"/>
          <p14:tracePt t="21077" x="10183813" y="3338513"/>
          <p14:tracePt t="21079" x="10183813" y="3349625"/>
          <p14:tracePt t="21080" x="10183813" y="3360738"/>
          <p14:tracePt t="21081" x="10172700" y="3360738"/>
          <p14:tracePt t="21082" x="10172700" y="3371850"/>
          <p14:tracePt t="21084" x="10172700" y="3384550"/>
          <p14:tracePt t="21085" x="10161588" y="3395663"/>
          <p14:tracePt t="21087" x="10161588" y="3406775"/>
          <p14:tracePt t="21088" x="10161588" y="3417888"/>
          <p14:tracePt t="21089" x="10150475" y="3417888"/>
          <p14:tracePt t="21090" x="10150475" y="3429000"/>
          <p14:tracePt t="21093" x="10139363" y="3440113"/>
          <p14:tracePt t="21095" x="10139363" y="3451225"/>
          <p14:tracePt t="21097" x="10128250" y="3451225"/>
          <p14:tracePt t="21098" x="10128250" y="3462338"/>
          <p14:tracePt t="21100" x="10128250" y="3473450"/>
          <p14:tracePt t="21104" x="10128250" y="3486150"/>
          <p14:tracePt t="21107" x="10117138" y="3486150"/>
          <p14:tracePt t="21110" x="10117138" y="3497263"/>
          <p14:tracePt t="21151" x="10117138" y="3473450"/>
          <p14:tracePt t="21153" x="10117138" y="3462338"/>
          <p14:tracePt t="21156" x="10117138" y="3451225"/>
          <p14:tracePt t="21157" x="10117138" y="3440113"/>
          <p14:tracePt t="21159" x="10117138" y="3429000"/>
          <p14:tracePt t="21165" x="10117138" y="3417888"/>
          <p14:tracePt t="21167" x="10117138" y="3406775"/>
          <p14:tracePt t="21172" x="10117138" y="3395663"/>
          <p14:tracePt t="21175" x="10117138" y="3384550"/>
          <p14:tracePt t="21178" x="10117138" y="3371850"/>
          <p14:tracePt t="21181" x="10117138" y="3360738"/>
          <p14:tracePt t="21186" x="10117138" y="3349625"/>
          <p14:tracePt t="21191" x="10117138" y="3338513"/>
          <p14:tracePt t="21193" x="10117138" y="3327400"/>
          <p14:tracePt t="21195" x="10117138" y="3316288"/>
          <p14:tracePt t="21199" x="10106025" y="3305175"/>
          <p14:tracePt t="21201" x="10106025" y="3294063"/>
          <p14:tracePt t="21206" x="10106025" y="3282950"/>
          <p14:tracePt t="21208" x="10094913" y="3282950"/>
          <p14:tracePt t="21209" x="10094913" y="3271838"/>
          <p14:tracePt t="21212" x="10082213" y="3259138"/>
          <p14:tracePt t="21213" x="10071100" y="3259138"/>
          <p14:tracePt t="21214" x="10071100" y="3248025"/>
          <p14:tracePt t="21216" x="10059988" y="3236913"/>
          <p14:tracePt t="21218" x="10048875" y="3236913"/>
          <p14:tracePt t="21218" x="10048875" y="3225800"/>
          <p14:tracePt t="21221" x="10037763" y="3225800"/>
          <p14:tracePt t="21222" x="10037763" y="3214688"/>
          <p14:tracePt t="21224" x="10037763" y="3203575"/>
          <p14:tracePt t="21225" x="10026650" y="3203575"/>
          <p14:tracePt t="21226" x="10026650" y="3192463"/>
          <p14:tracePt t="21227" x="10015538" y="3192463"/>
          <p14:tracePt t="21228" x="10015538" y="3181350"/>
          <p14:tracePt t="21230" x="10004425" y="3170238"/>
          <p14:tracePt t="21232" x="9993313" y="3170238"/>
          <p14:tracePt t="21233" x="9993313" y="3157538"/>
          <p14:tracePt t="21234" x="9982200" y="3146425"/>
          <p14:tracePt t="21236" x="9969500" y="3135313"/>
          <p14:tracePt t="21237" x="9969500" y="3124200"/>
          <p14:tracePt t="21239" x="9969500" y="3113088"/>
          <p14:tracePt t="21241" x="9947275" y="3101975"/>
          <p14:tracePt t="21243" x="9936163" y="3090863"/>
          <p14:tracePt t="21245" x="9925050" y="3079750"/>
          <p14:tracePt t="21246" x="9925050" y="3068638"/>
          <p14:tracePt t="21247" x="9913938" y="3057525"/>
          <p14:tracePt t="21248" x="9913938" y="3044825"/>
          <p14:tracePt t="21248" x="9902825" y="3033713"/>
          <p14:tracePt t="21252" x="9891713" y="3022600"/>
          <p14:tracePt t="21253" x="9880600" y="3022600"/>
          <p14:tracePt t="21253" x="9880600" y="3011488"/>
          <p14:tracePt t="21254" x="9867900" y="3000375"/>
          <p14:tracePt t="21255" x="9856788" y="2989263"/>
          <p14:tracePt t="21257" x="9845675" y="2978150"/>
          <p14:tracePt t="21259" x="9845675" y="2967038"/>
          <p14:tracePt t="21260" x="9834563" y="2967038"/>
          <p14:tracePt t="21261" x="9834563" y="2955925"/>
          <p14:tracePt t="21262" x="9823450" y="2943225"/>
          <p14:tracePt t="21263" x="9812338" y="2932113"/>
          <p14:tracePt t="21264" x="9801225" y="2921000"/>
          <p14:tracePt t="21265" x="9801225" y="2909888"/>
          <p14:tracePt t="21266" x="9790113" y="2909888"/>
          <p14:tracePt t="21267" x="9790113" y="2898775"/>
          <p14:tracePt t="21267" x="9779000" y="2887663"/>
          <p14:tracePt t="21269" x="9779000" y="2876550"/>
          <p14:tracePt t="21270" x="9779000" y="2865438"/>
          <p14:tracePt t="21271" x="9767888" y="2854325"/>
          <p14:tracePt t="21272" x="9755188" y="2843213"/>
          <p14:tracePt t="21274" x="9744075" y="2830513"/>
          <p14:tracePt t="21275" x="9732963" y="2808288"/>
          <p14:tracePt t="21276" x="9721850" y="2797175"/>
          <p14:tracePt t="21277" x="9721850" y="2786063"/>
          <p14:tracePt t="21278" x="9710738" y="2774950"/>
          <p14:tracePt t="21280" x="9699625" y="2763838"/>
          <p14:tracePt t="21281" x="9699625" y="2752725"/>
          <p14:tracePt t="21282" x="9688513" y="2741613"/>
          <p14:tracePt t="21283" x="9688513" y="2717800"/>
          <p14:tracePt t="21284" x="9677400" y="2717800"/>
          <p14:tracePt t="21285" x="9666288" y="2695575"/>
          <p14:tracePt t="21286" x="9653588" y="2684463"/>
          <p14:tracePt t="21287" x="9642475" y="2673350"/>
          <p14:tracePt t="21289" x="9631363" y="2662238"/>
          <p14:tracePt t="21290" x="9631363" y="2651125"/>
          <p14:tracePt t="21291" x="9631363" y="2628900"/>
          <p14:tracePt t="21292" x="9620250" y="2616200"/>
          <p14:tracePt t="21294" x="9609138" y="2593975"/>
          <p14:tracePt t="21295" x="9598025" y="2582863"/>
          <p14:tracePt t="21296" x="9586913" y="2582863"/>
          <p14:tracePt t="21297" x="9586913" y="2560638"/>
          <p14:tracePt t="21299" x="9564688" y="2538413"/>
          <p14:tracePt t="21300" x="9564688" y="2527300"/>
          <p14:tracePt t="21300" x="9553575" y="2514600"/>
          <p14:tracePt t="21302" x="9540875" y="2514600"/>
          <p14:tracePt t="21303" x="9529763" y="2503488"/>
          <p14:tracePt t="21303" x="9529763" y="2481263"/>
          <p14:tracePt t="21305" x="9518650" y="2470150"/>
          <p14:tracePt t="21306" x="9518650" y="2459038"/>
          <p14:tracePt t="21307" x="9496425" y="2447925"/>
          <p14:tracePt t="21308" x="9496425" y="2436813"/>
          <p14:tracePt t="21309" x="9485313" y="2401888"/>
          <p14:tracePt t="21310" x="9474200" y="2401888"/>
          <p14:tracePt t="21312" x="9451975" y="2379663"/>
          <p14:tracePt t="21313" x="9451975" y="2368550"/>
          <p14:tracePt t="21314" x="9451975" y="2357438"/>
          <p14:tracePt t="21315" x="9439275" y="2346325"/>
          <p14:tracePt t="21316" x="9428163" y="2335213"/>
          <p14:tracePt t="21317" x="9428163" y="2312988"/>
          <p14:tracePt t="21318" x="9417050" y="2312988"/>
          <p14:tracePt t="21319" x="9405938" y="2300288"/>
          <p14:tracePt t="21320" x="9394825" y="2289175"/>
          <p14:tracePt t="21321" x="9383713" y="2278063"/>
          <p14:tracePt t="21322" x="9383713" y="2266950"/>
          <p14:tracePt t="21323" x="9372600" y="2255838"/>
          <p14:tracePt t="21324" x="9361488" y="2233613"/>
          <p14:tracePt t="21325" x="9350375" y="2211388"/>
          <p14:tracePt t="21327" x="9339263" y="2211388"/>
          <p14:tracePt t="21328" x="9315450" y="2200275"/>
          <p14:tracePt t="21329" x="9304338" y="2176463"/>
          <p14:tracePt t="21331" x="9282113" y="2165350"/>
          <p14:tracePt t="21333" x="9259888" y="2132013"/>
          <p14:tracePt t="21334" x="9248775" y="2120900"/>
          <p14:tracePt t="21334" x="9237663" y="2109788"/>
          <p14:tracePt t="21336" x="9237663" y="2098675"/>
          <p14:tracePt t="21337" x="9226550" y="2085975"/>
          <p14:tracePt t="21338" x="9213850" y="2074863"/>
          <p14:tracePt t="21339" x="9202738" y="2074863"/>
          <p14:tracePt t="21340" x="9191625" y="2063750"/>
          <p14:tracePt t="21341" x="9180513" y="2063750"/>
          <p14:tracePt t="21342" x="9169400" y="2041525"/>
          <p14:tracePt t="21343" x="9158288" y="2030413"/>
          <p14:tracePt t="21345" x="9147175" y="2008188"/>
          <p14:tracePt t="21346" x="9136063" y="2008188"/>
          <p14:tracePt t="21347" x="9124950" y="1997075"/>
          <p14:tracePt t="21349" x="9101138" y="1973263"/>
          <p14:tracePt t="21350" x="9090025" y="1973263"/>
          <p14:tracePt t="21352" x="9078913" y="1962150"/>
          <p14:tracePt t="21353" x="9067800" y="1951038"/>
          <p14:tracePt t="21355" x="9045575" y="1928813"/>
          <p14:tracePt t="21356" x="9023350" y="1917700"/>
          <p14:tracePt t="21358" x="8999538" y="1906588"/>
          <p14:tracePt t="21359" x="8999538" y="1895475"/>
          <p14:tracePt t="21359" x="8988425" y="1895475"/>
          <p14:tracePt t="21361" x="8966200" y="1884363"/>
          <p14:tracePt t="21363" x="8955088" y="1871663"/>
          <p14:tracePt t="21364" x="8943975" y="1871663"/>
          <p14:tracePt t="21365" x="8943975" y="1860550"/>
          <p14:tracePt t="21366" x="8921750" y="1860550"/>
          <p14:tracePt t="21367" x="8910638" y="1860550"/>
          <p14:tracePt t="21369" x="8897938" y="1860550"/>
          <p14:tracePt t="21369" x="8875713" y="1849438"/>
          <p14:tracePt t="21371" x="8875713" y="1838325"/>
          <p14:tracePt t="21372" x="8864600" y="1838325"/>
          <p14:tracePt t="21373" x="8853488" y="1827213"/>
          <p14:tracePt t="21375" x="8842375" y="1827213"/>
          <p14:tracePt t="21375" x="8831263" y="1827213"/>
          <p14:tracePt t="21376" x="8820150" y="1827213"/>
          <p14:tracePt t="21378" x="8820150" y="1816100"/>
          <p14:tracePt t="21379" x="8809038" y="1816100"/>
          <p14:tracePt t="21380" x="8797925" y="1816100"/>
          <p14:tracePt t="21381" x="8785225" y="1816100"/>
          <p14:tracePt t="21383" x="8774113" y="1804988"/>
          <p14:tracePt t="21384" x="8763000" y="1804988"/>
          <p14:tracePt t="21386" x="8740775" y="1804988"/>
          <p14:tracePt t="21387" x="8740775" y="1793875"/>
          <p14:tracePt t="21388" x="8729663" y="1793875"/>
          <p14:tracePt t="21390" x="8718550" y="1793875"/>
          <p14:tracePt t="21392" x="8707438" y="1793875"/>
          <p14:tracePt t="21393" x="8696325" y="1793875"/>
          <p14:tracePt t="21394" x="8683625" y="1793875"/>
          <p14:tracePt t="21396" x="8672513" y="1793875"/>
          <p14:tracePt t="21398" x="8661400" y="1793875"/>
          <p14:tracePt t="21399" x="8650288" y="1793875"/>
          <p14:tracePt t="21400" x="8639175" y="1793875"/>
          <p14:tracePt t="21402" x="8639175" y="1804988"/>
          <p14:tracePt t="21402" x="8616950" y="1804988"/>
          <p14:tracePt t="21405" x="8605838" y="1804988"/>
          <p14:tracePt t="21406" x="8594725" y="1804988"/>
          <p14:tracePt t="21408" x="8570913" y="1816100"/>
          <p14:tracePt t="21410" x="8559800" y="1816100"/>
          <p14:tracePt t="21411" x="8559800" y="1827213"/>
          <p14:tracePt t="21412" x="8548688" y="1827213"/>
          <p14:tracePt t="21413" x="8537575" y="1827213"/>
          <p14:tracePt t="21414" x="8526463" y="1838325"/>
          <p14:tracePt t="21415" x="8515350" y="1838325"/>
          <p14:tracePt t="21416" x="8504238" y="1838325"/>
          <p14:tracePt t="21418" x="8504238" y="1849438"/>
          <p14:tracePt t="21419" x="8482013" y="1849438"/>
          <p14:tracePt t="21421" x="8470900" y="1860550"/>
          <p14:tracePt t="21422" x="8458200" y="1860550"/>
          <p14:tracePt t="21423" x="8447088" y="1860550"/>
          <p14:tracePt t="21424" x="8435975" y="1871663"/>
          <p14:tracePt t="21426" x="8424863" y="1871663"/>
          <p14:tracePt t="21427" x="8413750" y="1884363"/>
          <p14:tracePt t="21429" x="8402638" y="1895475"/>
          <p14:tracePt t="21430" x="8391525" y="1895475"/>
          <p14:tracePt t="21431" x="8380413" y="1906588"/>
          <p14:tracePt t="21432" x="8356600" y="1906588"/>
          <p14:tracePt t="21434" x="8345488" y="1917700"/>
          <p14:tracePt t="21436" x="8334375" y="1917700"/>
          <p14:tracePt t="21437" x="8323263" y="1928813"/>
          <p14:tracePt t="21438" x="8312150" y="1928813"/>
          <p14:tracePt t="21439" x="8301038" y="1928813"/>
          <p14:tracePt t="21441" x="8301038" y="1951038"/>
          <p14:tracePt t="21442" x="8289925" y="1951038"/>
          <p14:tracePt t="21443" x="8278813" y="1962150"/>
          <p14:tracePt t="21444" x="8267700" y="1962150"/>
          <p14:tracePt t="21445" x="8256588" y="1973263"/>
          <p14:tracePt t="21446" x="8243888" y="1973263"/>
          <p14:tracePt t="21447" x="8232775" y="1973263"/>
          <p14:tracePt t="21449" x="8232775" y="1997075"/>
          <p14:tracePt t="21450" x="8221663" y="1997075"/>
          <p14:tracePt t="21451" x="8199438" y="1997075"/>
          <p14:tracePt t="21452" x="8188325" y="1997075"/>
          <p14:tracePt t="21453" x="8177213" y="2008188"/>
          <p14:tracePt t="21454" x="8177213" y="2019300"/>
          <p14:tracePt t="21455" x="8166100" y="2019300"/>
          <p14:tracePt t="21456" x="8154988" y="2030413"/>
          <p14:tracePt t="21458" x="8142288" y="2041525"/>
          <p14:tracePt t="21460" x="8120063" y="2052638"/>
          <p14:tracePt t="21461" x="8108950" y="2052638"/>
          <p14:tracePt t="21463" x="8086725" y="2052638"/>
          <p14:tracePt t="21464" x="8075613" y="2063750"/>
          <p14:tracePt t="21466" x="8053388" y="2074863"/>
          <p14:tracePt t="21469" x="8042275" y="2098675"/>
          <p14:tracePt t="21470" x="8018463" y="2098675"/>
          <p14:tracePt t="21472" x="8007350" y="2109788"/>
          <p14:tracePt t="21473" x="7996238" y="2109788"/>
          <p14:tracePt t="21474" x="7985125" y="2120900"/>
          <p14:tracePt t="21475" x="7974013" y="2120900"/>
          <p14:tracePt t="21476" x="7951788" y="2132013"/>
          <p14:tracePt t="21478" x="7951788" y="2143125"/>
          <p14:tracePt t="21479" x="7940675" y="2143125"/>
          <p14:tracePt t="21480" x="7927975" y="2154238"/>
          <p14:tracePt t="21481" x="7916863" y="2154238"/>
          <p14:tracePt t="21482" x="7905750" y="2154238"/>
          <p14:tracePt t="21483" x="7894638" y="2154238"/>
          <p14:tracePt t="21484" x="7883525" y="2165350"/>
          <p14:tracePt t="21486" x="7872413" y="2176463"/>
          <p14:tracePt t="21487" x="7861300" y="2176463"/>
          <p14:tracePt t="21488" x="7850188" y="2187575"/>
          <p14:tracePt t="21490" x="7839075" y="2200275"/>
          <p14:tracePt t="21491" x="7827963" y="2200275"/>
          <p14:tracePt t="21492" x="7815263" y="2200275"/>
          <p14:tracePt t="21494" x="7815263" y="2222500"/>
          <p14:tracePt t="21496" x="7804150" y="2222500"/>
          <p14:tracePt t="21497" x="7781925" y="2222500"/>
          <p14:tracePt t="21498" x="7770813" y="2222500"/>
          <p14:tracePt t="21499" x="7759700" y="2222500"/>
          <p14:tracePt t="21501" x="7759700" y="2233613"/>
          <p14:tracePt t="21502" x="7737475" y="2244725"/>
          <p14:tracePt t="21504" x="7726363" y="2255838"/>
          <p14:tracePt t="21507" x="7715250" y="2266950"/>
          <p14:tracePt t="21508" x="7702550" y="2266950"/>
          <p14:tracePt t="21509" x="7691438" y="2266950"/>
          <p14:tracePt t="21510" x="7691438" y="2278063"/>
          <p14:tracePt t="21511" x="7680325" y="2278063"/>
          <p14:tracePt t="21512" x="7669213" y="2289175"/>
          <p14:tracePt t="21515" x="7658100" y="2300288"/>
          <p14:tracePt t="21516" x="7646988" y="2300288"/>
          <p14:tracePt t="21519" x="7635875" y="2300288"/>
          <p14:tracePt t="21519" x="7624763" y="2312988"/>
          <p14:tracePt t="21521" x="7613650" y="2312988"/>
          <p14:tracePt t="21523" x="7600950" y="2312988"/>
          <p14:tracePt t="21524" x="7600950" y="2324100"/>
          <p14:tracePt t="21527" x="7589838" y="2335213"/>
          <p14:tracePt t="21529" x="7578725" y="2335213"/>
          <p14:tracePt t="21530" x="7578725" y="2346325"/>
          <p14:tracePt t="21531" x="7567613" y="2346325"/>
          <p14:tracePt t="21534" x="7556500" y="2346325"/>
          <p14:tracePt t="21536" x="7545388" y="2357438"/>
          <p14:tracePt t="21539" x="7534275" y="2357438"/>
          <p14:tracePt t="21541" x="7534275" y="2368550"/>
          <p14:tracePt t="21544" x="7523163" y="2368550"/>
          <p14:tracePt t="21548" x="7512050" y="2368550"/>
          <p14:tracePt t="21551" x="7500938" y="2368550"/>
          <p14:tracePt t="21555" x="7500938" y="2379663"/>
          <p14:tracePt t="21558" x="7488238" y="2379663"/>
          <p14:tracePt t="21562" x="7477125" y="2379663"/>
          <p14:tracePt t="21563" x="7477125" y="2390775"/>
          <p14:tracePt t="21566" x="7466013" y="2390775"/>
          <p14:tracePt t="21580" x="7466013" y="2401888"/>
          <p14:tracePt t="21667" x="7454900" y="2401888"/>
          <p14:tracePt t="21673" x="7443788" y="2401888"/>
          <p14:tracePt t="21681" x="7432675" y="2401888"/>
          <p14:tracePt t="21683" x="7432675" y="2414588"/>
          <p14:tracePt t="21685" x="7421563" y="2414588"/>
          <p14:tracePt t="21688" x="7410450" y="2414588"/>
          <p14:tracePt t="21695" x="7399338" y="2414588"/>
          <p14:tracePt t="21698" x="7399338" y="2425700"/>
          <p14:tracePt t="21702" x="7386638" y="2425700"/>
          <p14:tracePt t="21708" x="7375525" y="2425700"/>
          <p14:tracePt t="21709" x="7364413" y="2425700"/>
          <p14:tracePt t="21714" x="7353300" y="2425700"/>
          <p14:tracePt t="21719" x="7342188" y="2425700"/>
          <p14:tracePt t="21724" x="7331075" y="2425700"/>
          <p14:tracePt t="21726" x="7319963" y="2425700"/>
          <p14:tracePt t="21732" x="7308850" y="2425700"/>
          <p14:tracePt t="21734" x="7297738" y="2425700"/>
          <p14:tracePt t="21735" x="7286625" y="2425700"/>
          <p14:tracePt t="21742" x="7273925" y="2425700"/>
          <p14:tracePt t="21745" x="7262813" y="2425700"/>
          <p14:tracePt t="21750" x="7251700" y="2425700"/>
          <p14:tracePt t="21753" x="7240588" y="2425700"/>
          <p14:tracePt t="21754" x="7229475" y="2425700"/>
          <p14:tracePt t="21758" x="7218363" y="2425700"/>
          <p14:tracePt t="21761" x="7207250" y="2425700"/>
          <p14:tracePt t="21766" x="7196138" y="2425700"/>
          <p14:tracePt t="21769" x="7185025" y="2425700"/>
          <p14:tracePt t="21770" x="7172325" y="2425700"/>
          <p14:tracePt t="21773" x="7161213" y="2425700"/>
          <p14:tracePt t="21774" x="7150100" y="2425700"/>
          <p14:tracePt t="21776" x="7138988" y="2425700"/>
          <p14:tracePt t="21780" x="7127875" y="2425700"/>
          <p14:tracePt t="21782" x="7116763" y="2425700"/>
          <p14:tracePt t="21783" x="7105650" y="2425700"/>
          <p14:tracePt t="21785" x="7094538" y="2425700"/>
          <p14:tracePt t="21787" x="7083425" y="2425700"/>
          <p14:tracePt t="21788" x="7072313" y="2425700"/>
          <p14:tracePt t="21792" x="7059613" y="2425700"/>
          <p14:tracePt t="21793" x="7037388" y="2425700"/>
          <p14:tracePt t="21796" x="7026275" y="2425700"/>
          <p14:tracePt t="21797" x="7015163" y="2425700"/>
          <p14:tracePt t="21798" x="7004050" y="2425700"/>
          <p14:tracePt t="21799" x="7004050" y="2436813"/>
          <p14:tracePt t="21801" x="6992938" y="2436813"/>
          <p14:tracePt t="21803" x="6981825" y="2436813"/>
          <p14:tracePt t="21803" x="6970713" y="2436813"/>
          <p14:tracePt t="21805" x="6958013" y="2436813"/>
          <p14:tracePt t="21806" x="6946900" y="2436813"/>
          <p14:tracePt t="21808" x="6935788" y="2436813"/>
          <p14:tracePt t="21809" x="6935788" y="2447925"/>
          <p14:tracePt t="21810" x="6924675" y="2447925"/>
          <p14:tracePt t="21812" x="6902450" y="2447925"/>
          <p14:tracePt t="21814" x="6891338" y="2459038"/>
          <p14:tracePt t="21815" x="6880225" y="2459038"/>
          <p14:tracePt t="21816" x="6869113" y="2459038"/>
          <p14:tracePt t="21817" x="6858000" y="2459038"/>
          <p14:tracePt t="21820" x="6834188" y="2459038"/>
          <p14:tracePt t="21821" x="6823075" y="2459038"/>
          <p14:tracePt t="21823" x="6811963" y="2459038"/>
          <p14:tracePt t="21824" x="6800850" y="2481263"/>
          <p14:tracePt t="21826" x="6778625" y="2481263"/>
          <p14:tracePt t="21827" x="6767513" y="2481263"/>
          <p14:tracePt t="21830" x="6756400" y="2481263"/>
          <p14:tracePt t="21831" x="6745288" y="2481263"/>
          <p14:tracePt t="21832" x="6732588" y="2481263"/>
          <p14:tracePt t="21833" x="6721475" y="2481263"/>
          <p14:tracePt t="21834" x="6710363" y="2481263"/>
          <p14:tracePt t="21835" x="6699250" y="2492375"/>
          <p14:tracePt t="21837" x="6688138" y="2492375"/>
          <p14:tracePt t="21838" x="6677025" y="2492375"/>
          <p14:tracePt t="21840" x="6654800" y="2492375"/>
          <p14:tracePt t="21842" x="6643688" y="2492375"/>
          <p14:tracePt t="21843" x="6619875" y="2503488"/>
          <p14:tracePt t="21847" x="6597650" y="2514600"/>
          <p14:tracePt t="21849" x="6586538" y="2514600"/>
          <p14:tracePt t="21850" x="6575425" y="2514600"/>
          <p14:tracePt t="21851" x="6564313" y="2514600"/>
          <p14:tracePt t="21851" x="6553200" y="2514600"/>
          <p14:tracePt t="21853" x="6542088" y="2514600"/>
          <p14:tracePt t="21854" x="6530975" y="2514600"/>
          <p14:tracePt t="21857" x="6507163" y="2514600"/>
          <p14:tracePt t="21859" x="6496050" y="2514600"/>
          <p14:tracePt t="21860" x="6484938" y="2514600"/>
          <p14:tracePt t="21863" x="6451600" y="2514600"/>
          <p14:tracePt t="21864" x="6440488" y="2527300"/>
          <p14:tracePt t="21867" x="6429375" y="2527300"/>
          <p14:tracePt t="21868" x="6416675" y="2527300"/>
          <p14:tracePt t="21869" x="6405563" y="2527300"/>
          <p14:tracePt t="21871" x="6383338" y="2527300"/>
          <p14:tracePt t="21872" x="6383338" y="2538413"/>
          <p14:tracePt t="21873" x="6372225" y="2538413"/>
          <p14:tracePt t="21875" x="6350000" y="2549525"/>
          <p14:tracePt t="21877" x="6338888" y="2549525"/>
          <p14:tracePt t="21879" x="6316663" y="2549525"/>
          <p14:tracePt t="21881" x="6303963" y="2549525"/>
          <p14:tracePt t="21882" x="6292850" y="2549525"/>
          <p14:tracePt t="21883" x="6292850" y="2560638"/>
          <p14:tracePt t="21884" x="6270625" y="2560638"/>
          <p14:tracePt t="21887" x="6259513" y="2571750"/>
          <p14:tracePt t="21888" x="6248400" y="2571750"/>
          <p14:tracePt t="21888" x="6237288" y="2571750"/>
          <p14:tracePt t="21890" x="6226175" y="2571750"/>
          <p14:tracePt t="21891" x="6215063" y="2571750"/>
          <p14:tracePt t="21893" x="6191250" y="2582863"/>
          <p14:tracePt t="21895" x="6191250" y="2593975"/>
          <p14:tracePt t="21896" x="6180138" y="2593975"/>
          <p14:tracePt t="21898" x="6169025" y="2593975"/>
          <p14:tracePt t="21899" x="6157913" y="2593975"/>
          <p14:tracePt t="21901" x="6146800" y="2593975"/>
          <p14:tracePt t="21903" x="6135688" y="2593975"/>
          <p14:tracePt t="21904" x="6135688" y="2605088"/>
          <p14:tracePt t="21905" x="6124575" y="2605088"/>
          <p14:tracePt t="21906" x="6113463" y="2605088"/>
          <p14:tracePt t="21908" x="6102350" y="2605088"/>
          <p14:tracePt t="21909" x="6089650" y="2616200"/>
          <p14:tracePt t="21911" x="6078538" y="2616200"/>
          <p14:tracePt t="21912" x="6067425" y="2616200"/>
          <p14:tracePt t="21914" x="6067425" y="2628900"/>
          <p14:tracePt t="21916" x="6056313" y="2628900"/>
          <p14:tracePt t="21917" x="6045200" y="2640013"/>
          <p14:tracePt t="21918" x="6034088" y="2640013"/>
          <p14:tracePt t="21918" x="6022975" y="2640013"/>
          <p14:tracePt t="21921" x="6011863" y="2640013"/>
          <p14:tracePt t="21922" x="6000750" y="2651125"/>
          <p14:tracePt t="21925" x="5989638" y="2662238"/>
          <p14:tracePt t="21927" x="5976938" y="2662238"/>
          <p14:tracePt t="21929" x="5965825" y="2662238"/>
          <p14:tracePt t="21931" x="5954713" y="2662238"/>
          <p14:tracePt t="21932" x="5943600" y="2673350"/>
          <p14:tracePt t="21934" x="5932488" y="2673350"/>
          <p14:tracePt t="21936" x="5921375" y="2684463"/>
          <p14:tracePt t="21939" x="5899150" y="2684463"/>
          <p14:tracePt t="21940" x="5899150" y="2695575"/>
          <p14:tracePt t="21941" x="5888038" y="2695575"/>
          <p14:tracePt t="21943" x="5875338" y="2706688"/>
          <p14:tracePt t="21945" x="5864225" y="2706688"/>
          <p14:tracePt t="21946" x="5864225" y="2717800"/>
          <p14:tracePt t="21948" x="5853113" y="2728913"/>
          <p14:tracePt t="21950" x="5842000" y="2728913"/>
          <p14:tracePt t="21951" x="5830888" y="2728913"/>
          <p14:tracePt t="21954" x="5819775" y="2728913"/>
          <p14:tracePt t="21954" x="5808663" y="2728913"/>
          <p14:tracePt t="21956" x="5797550" y="2741613"/>
          <p14:tracePt t="21959" x="5797550" y="2752725"/>
          <p14:tracePt t="21960" x="5786438" y="2752725"/>
          <p14:tracePt t="21962" x="5775325" y="2752725"/>
          <p14:tracePt t="21963" x="5762625" y="2752725"/>
          <p14:tracePt t="21964" x="5762625" y="2763838"/>
          <p14:tracePt t="21965" x="5751513" y="2763838"/>
          <p14:tracePt t="21966" x="5751513" y="2774950"/>
          <p14:tracePt t="21967" x="5740400" y="2774950"/>
          <p14:tracePt t="21968" x="5729288" y="2774950"/>
          <p14:tracePt t="21970" x="5729288" y="2786063"/>
          <p14:tracePt t="21971" x="5718175" y="2786063"/>
          <p14:tracePt t="21973" x="5707063" y="2786063"/>
          <p14:tracePt t="21974" x="5707063" y="2797175"/>
          <p14:tracePt t="21975" x="5695950" y="2797175"/>
          <p14:tracePt t="21977" x="5684838" y="2797175"/>
          <p14:tracePt t="21978" x="5673725" y="2797175"/>
          <p14:tracePt t="21979" x="5673725" y="2808288"/>
          <p14:tracePt t="21980" x="5661025" y="2808288"/>
          <p14:tracePt t="21983" x="5649913" y="2808288"/>
          <p14:tracePt t="21984" x="5638800" y="2819400"/>
          <p14:tracePt t="21986" x="5627688" y="2819400"/>
          <p14:tracePt t="21988" x="5616575" y="2830513"/>
          <p14:tracePt t="21991" x="5594350" y="2830513"/>
          <p14:tracePt t="21993" x="5583238" y="2830513"/>
          <p14:tracePt t="21995" x="5572125" y="2843213"/>
          <p14:tracePt t="21997" x="5561013" y="2843213"/>
          <p14:tracePt t="21998" x="5548313" y="2843213"/>
          <p14:tracePt t="21999" x="5548313" y="2854325"/>
          <p14:tracePt t="21999" x="5537200" y="2854325"/>
          <p14:tracePt t="22002" x="5526088" y="2854325"/>
          <p14:tracePt t="22004" x="5526088" y="2865438"/>
          <p14:tracePt t="22006" x="5514975" y="2865438"/>
          <p14:tracePt t="22007" x="5503863" y="2865438"/>
          <p14:tracePt t="22008" x="5492750" y="2876550"/>
          <p14:tracePt t="22010" x="5481638" y="2876550"/>
          <p14:tracePt t="22012" x="5470525" y="2887663"/>
          <p14:tracePt t="22014" x="5459413" y="2898775"/>
          <p14:tracePt t="22016" x="5459413" y="2909888"/>
          <p14:tracePt t="22017" x="5446713" y="2909888"/>
          <p14:tracePt t="22018" x="5446713" y="2921000"/>
          <p14:tracePt t="22020" x="5435600" y="2921000"/>
          <p14:tracePt t="22022" x="5424488" y="2921000"/>
          <p14:tracePt t="22024" x="5413375" y="2921000"/>
          <p14:tracePt t="22025" x="5413375" y="2932113"/>
          <p14:tracePt t="22027" x="5402263" y="2932113"/>
          <p14:tracePt t="22028" x="5391150" y="2943225"/>
          <p14:tracePt t="22031" x="5391150" y="2955925"/>
          <p14:tracePt t="22033" x="5380038" y="2955925"/>
          <p14:tracePt t="22033" x="5380038" y="2967038"/>
          <p14:tracePt t="22036" x="5368925" y="2967038"/>
          <p14:tracePt t="22036" x="5357813" y="2967038"/>
          <p14:tracePt t="22039" x="5357813" y="2978150"/>
          <p14:tracePt t="22041" x="5346700" y="2989263"/>
          <p14:tracePt t="22044" x="5334000" y="3000375"/>
          <p14:tracePt t="22047" x="5322888" y="3011488"/>
          <p14:tracePt t="22051" x="5311775" y="3011488"/>
          <p14:tracePt t="22051" x="5311775" y="3022600"/>
          <p14:tracePt t="22054" x="5311775" y="3033713"/>
          <p14:tracePt t="22054" x="5300663" y="3033713"/>
          <p14:tracePt t="22056" x="5289550" y="3033713"/>
          <p14:tracePt t="22058" x="5289550" y="3044825"/>
          <p14:tracePt t="22060" x="5278438" y="3044825"/>
          <p14:tracePt t="22062" x="5278438" y="3057525"/>
          <p14:tracePt t="22064" x="5256213" y="3057525"/>
          <p14:tracePt t="22070" x="5245100" y="3068638"/>
          <p14:tracePt t="22073" x="5233988" y="3068638"/>
          <p14:tracePt t="22075" x="5221288" y="3068638"/>
          <p14:tracePt t="22077" x="5221288" y="3079750"/>
          <p14:tracePt t="22081" x="5221288" y="3090863"/>
          <p14:tracePt t="22082" x="5210175" y="3090863"/>
          <p14:tracePt t="22085" x="5199063" y="3090863"/>
          <p14:tracePt t="22087" x="5187950" y="3090863"/>
          <p14:tracePt t="22089" x="5187950" y="3101975"/>
          <p14:tracePt t="22094" x="5187950" y="3113088"/>
          <p14:tracePt t="22098" x="5176838" y="3113088"/>
          <p14:tracePt t="22101" x="5165725" y="3113088"/>
          <p14:tracePt t="22107" x="5165725" y="3124200"/>
          <p14:tracePt t="22108" x="5154613" y="3124200"/>
          <p14:tracePt t="22115" x="5143500" y="3124200"/>
          <p14:tracePt t="22122" x="5132388" y="3124200"/>
          <p14:tracePt t="22123" x="5132388" y="3135313"/>
          <p14:tracePt t="22132" x="5119688" y="3135313"/>
          <p14:tracePt t="22133" x="5119688" y="3146425"/>
          <p14:tracePt t="22142" x="5108575" y="3146425"/>
          <p14:tracePt t="22147" x="5108575" y="3157538"/>
          <p14:tracePt t="22149" x="5097463" y="3157538"/>
          <p14:tracePt t="22154" x="5097463" y="3170238"/>
          <p14:tracePt t="22157" x="5086350" y="3170238"/>
          <p14:tracePt t="22160" x="5086350" y="3181350"/>
          <p14:tracePt t="22163" x="5075238" y="3181350"/>
          <p14:tracePt t="22166" x="5075238" y="3192463"/>
          <p14:tracePt t="22167" x="5064125" y="3192463"/>
          <p14:tracePt t="22176" x="5053013" y="3192463"/>
          <p14:tracePt t="22181" x="5053013" y="3203575"/>
          <p14:tracePt t="22188" x="5053013" y="3214688"/>
          <p14:tracePt t="22191" x="5041900" y="3214688"/>
          <p14:tracePt t="22201" x="5041900" y="3225800"/>
          <p14:tracePt t="22204" x="5030788" y="3225800"/>
          <p14:tracePt t="22212" x="5030788" y="3236913"/>
          <p14:tracePt t="22248" x="5030788" y="3248025"/>
          <p14:tracePt t="22290" x="5019675" y="3248025"/>
          <p14:tracePt t="22296" x="5019675" y="3259138"/>
          <p14:tracePt t="22298" x="5006975" y="3271838"/>
          <p14:tracePt t="22303" x="4995863" y="3271838"/>
          <p14:tracePt t="22304" x="4995863" y="3282950"/>
          <p14:tracePt t="22308" x="4995863" y="3294063"/>
          <p14:tracePt t="22313" x="4995863" y="3305175"/>
          <p14:tracePt t="22318" x="4984750" y="3316288"/>
          <p14:tracePt t="22406" x="4995863" y="3316288"/>
          <p14:tracePt t="22408" x="4995863" y="3305175"/>
          <p14:tracePt t="22409" x="5006975" y="3305175"/>
          <p14:tracePt t="22411" x="5006975" y="3294063"/>
          <p14:tracePt t="22414" x="5019675" y="3294063"/>
          <p14:tracePt t="22415" x="5019675" y="3282950"/>
          <p14:tracePt t="22418" x="5030788" y="3282950"/>
          <p14:tracePt t="22419" x="5030788" y="3271838"/>
          <p14:tracePt t="22422" x="5041900" y="3271838"/>
          <p14:tracePt t="22423" x="5041900" y="3259138"/>
          <p14:tracePt t="22434" x="5053013" y="3248025"/>
          <p14:tracePt t="22438" x="5064125" y="3248025"/>
          <p14:tracePt t="22439" x="5064125" y="3236913"/>
          <p14:tracePt t="22440" x="5064125" y="3225800"/>
          <p14:tracePt t="22443" x="5075238" y="3225800"/>
          <p14:tracePt t="22447" x="5075238" y="3214688"/>
          <p14:tracePt t="22448" x="5086350" y="3214688"/>
          <p14:tracePt t="22451" x="5097463" y="3203575"/>
          <p14:tracePt t="22456" x="5108575" y="3203575"/>
          <p14:tracePt t="22463" x="5108575" y="3192463"/>
          <p14:tracePt t="22465" x="5119688" y="3192463"/>
          <p14:tracePt t="22469" x="5132388" y="3192463"/>
          <p14:tracePt t="22472" x="5132388" y="3181350"/>
          <p14:tracePt t="22477" x="5143500" y="3181350"/>
          <p14:tracePt t="22486" x="5154613" y="3181350"/>
          <p14:tracePt t="22495" x="5154613" y="3170238"/>
          <p14:tracePt t="22521" x="5165725" y="3170238"/>
          <p14:tracePt t="22527" x="5176838" y="3170238"/>
          <p14:tracePt t="22528" x="5176838" y="3157538"/>
          <p14:tracePt t="22534" x="5176838" y="3146425"/>
          <p14:tracePt t="22538" x="5176838" y="3135313"/>
          <p14:tracePt t="22542" x="5187950" y="3135313"/>
          <p14:tracePt t="22546" x="5199063" y="3135313"/>
          <p14:tracePt t="22550" x="5210175" y="3124200"/>
          <p14:tracePt t="22554" x="5221288" y="3124200"/>
          <p14:tracePt t="22555" x="5221288" y="3113088"/>
          <p14:tracePt t="22557" x="5233988" y="3113088"/>
          <p14:tracePt t="22560" x="5245100" y="3113088"/>
          <p14:tracePt t="22561" x="5245100" y="3101975"/>
          <p14:tracePt t="22565" x="5245100" y="3090863"/>
          <p14:tracePt t="22566" x="5256213" y="3090863"/>
          <p14:tracePt t="22569" x="5267325" y="3079750"/>
          <p14:tracePt t="22572" x="5278438" y="3079750"/>
          <p14:tracePt t="22575" x="5300663" y="3079750"/>
          <p14:tracePt t="22576" x="5300663" y="3068638"/>
          <p14:tracePt t="22579" x="5311775" y="3068638"/>
          <p14:tracePt t="22584" x="5322888" y="3068638"/>
          <p14:tracePt t="22587" x="5334000" y="3057525"/>
          <p14:tracePt t="22589" x="5346700" y="3057525"/>
          <p14:tracePt t="22591" x="5357813" y="3057525"/>
          <p14:tracePt t="22593" x="5368925" y="3057525"/>
          <p14:tracePt t="22595" x="5380038" y="3057525"/>
          <p14:tracePt t="22596" x="5380038" y="3044825"/>
          <p14:tracePt t="22600" x="5391150" y="3044825"/>
          <p14:tracePt t="22600" x="5402263" y="3033713"/>
          <p14:tracePt t="22602" x="5413375" y="3033713"/>
          <p14:tracePt t="22606" x="5424488" y="3033713"/>
          <p14:tracePt t="22607" x="5435600" y="3033713"/>
          <p14:tracePt t="22610" x="5446713" y="3033713"/>
          <p14:tracePt t="22612" x="5446713" y="3022600"/>
          <p14:tracePt t="22613" x="5459413" y="3022600"/>
          <p14:tracePt t="22616" x="5470525" y="3022600"/>
          <p14:tracePt t="22617" x="5481638" y="3022600"/>
          <p14:tracePt t="22618" x="5492750" y="3022600"/>
          <p14:tracePt t="22622" x="5503863" y="3022600"/>
          <p14:tracePt t="22623" x="5514975" y="3022600"/>
          <p14:tracePt t="22627" x="5526088" y="3022600"/>
          <p14:tracePt t="22630" x="5537200" y="3022600"/>
          <p14:tracePt t="22632" x="5548313" y="3022600"/>
          <p14:tracePt t="22634" x="5561013" y="3022600"/>
          <p14:tracePt t="22636" x="5572125" y="3022600"/>
          <p14:tracePt t="22639" x="5583238" y="3022600"/>
          <p14:tracePt t="22647" x="5605463" y="3022600"/>
          <p14:tracePt t="22648" x="5616575" y="3022600"/>
          <p14:tracePt t="22652" x="5627688" y="3022600"/>
          <p14:tracePt t="22653" x="5638800" y="3022600"/>
          <p14:tracePt t="22657" x="5649913" y="3022600"/>
          <p14:tracePt t="22660" x="5661025" y="3033713"/>
          <p14:tracePt t="22662" x="5673725" y="3033713"/>
          <p14:tracePt t="22664" x="5684838" y="3033713"/>
          <p14:tracePt t="22666" x="5695950" y="3033713"/>
          <p14:tracePt t="22668" x="5707063" y="3033713"/>
          <p14:tracePt t="22673" x="5718175" y="3033713"/>
          <p14:tracePt t="22674" x="5729288" y="3033713"/>
          <p14:tracePt t="22678" x="5740400" y="3033713"/>
          <p14:tracePt t="22680" x="5751513" y="3033713"/>
          <p14:tracePt t="22682" x="5762625" y="3033713"/>
          <p14:tracePt t="22683" x="5775325" y="3033713"/>
          <p14:tracePt t="22688" x="5786438" y="3033713"/>
          <p14:tracePt t="22690" x="5797550" y="3033713"/>
          <p14:tracePt t="22693" x="5808663" y="3033713"/>
          <p14:tracePt t="22695" x="5819775" y="3033713"/>
          <p14:tracePt t="22699" x="5830888" y="3033713"/>
          <p14:tracePt t="22702" x="5842000" y="3033713"/>
          <p14:tracePt t="22705" x="5842000" y="3022600"/>
          <p14:tracePt t="22711" x="5853113" y="3022600"/>
          <p14:tracePt t="22713" x="5864225" y="3011488"/>
          <p14:tracePt t="22717" x="5875338" y="3011488"/>
          <p14:tracePt t="22718" x="5875338" y="3000375"/>
          <p14:tracePt t="22726" x="5888038" y="3000375"/>
          <p14:tracePt t="22734" x="5899150" y="3000375"/>
          <p14:tracePt t="22743" x="5910263" y="3000375"/>
          <p14:tracePt t="22747" x="5910263" y="2989263"/>
          <p14:tracePt t="22754" x="5910263" y="2978150"/>
          <p14:tracePt t="22774" x="5910263" y="2967038"/>
          <p14:tracePt t="22778" x="5910263" y="2955925"/>
          <p14:tracePt t="22782" x="5910263" y="2943225"/>
          <p14:tracePt t="22790" x="5910263" y="2932113"/>
          <p14:tracePt t="22798" x="5910263" y="2921000"/>
          <p14:tracePt t="22805" x="5910263" y="2909888"/>
          <p14:tracePt t="22819" x="5910263" y="2898775"/>
          <p14:tracePt t="22823" x="5910263" y="2887663"/>
          <p14:tracePt t="22824" x="5899150" y="2887663"/>
          <p14:tracePt t="22830" x="5899150" y="2876550"/>
          <p14:tracePt t="22841" x="5899150" y="2865438"/>
          <p14:tracePt t="22844" x="5899150" y="2854325"/>
          <p14:tracePt t="22853" x="5899150" y="2843213"/>
          <p14:tracePt t="22855" x="5899150" y="2830513"/>
          <p14:tracePt t="22859" x="5899150" y="2819400"/>
          <p14:tracePt t="22862" x="5910263" y="2819400"/>
          <p14:tracePt t="22867" x="5910263" y="2808288"/>
          <p14:tracePt t="22876" x="5921375" y="2808288"/>
          <p14:tracePt t="22881" x="5921375" y="2797175"/>
          <p14:tracePt t="22883" x="5932488" y="2797175"/>
          <p14:tracePt t="22886" x="5943600" y="2797175"/>
          <p14:tracePt t="22891" x="5954713" y="2797175"/>
          <p14:tracePt t="22893" x="5954713" y="2786063"/>
          <p14:tracePt t="22894" x="5965825" y="2786063"/>
          <p14:tracePt t="22898" x="5976938" y="2786063"/>
          <p14:tracePt t="22899" x="5976938" y="2774950"/>
          <p14:tracePt t="22901" x="5989638" y="2774950"/>
          <p14:tracePt t="22904" x="6011863" y="2763838"/>
          <p14:tracePt t="22906" x="6022975" y="2763838"/>
          <p14:tracePt t="22908" x="6034088" y="2763838"/>
          <p14:tracePt t="22909" x="6045200" y="2763838"/>
          <p14:tracePt t="22912" x="6056313" y="2763838"/>
          <p14:tracePt t="22913" x="6067425" y="2763838"/>
          <p14:tracePt t="22915" x="6078538" y="2763838"/>
          <p14:tracePt t="22916" x="6089650" y="2763838"/>
          <p14:tracePt t="22917" x="6102350" y="2763838"/>
          <p14:tracePt t="22918" x="6113463" y="2763838"/>
          <p14:tracePt t="22920" x="6124575" y="2763838"/>
          <p14:tracePt t="22922" x="6135688" y="2763838"/>
          <p14:tracePt t="22923" x="6157913" y="2774950"/>
          <p14:tracePt t="22925" x="6180138" y="2774950"/>
          <p14:tracePt t="22926" x="6191250" y="2786063"/>
          <p14:tracePt t="22927" x="6202363" y="2786063"/>
          <p14:tracePt t="22928" x="6215063" y="2786063"/>
          <p14:tracePt t="22930" x="6226175" y="2797175"/>
          <p14:tracePt t="22931" x="6237288" y="2797175"/>
          <p14:tracePt t="22932" x="6248400" y="2797175"/>
          <p14:tracePt t="22932" x="6259513" y="2797175"/>
          <p14:tracePt t="22934" x="6270625" y="2797175"/>
          <p14:tracePt t="22935" x="6281738" y="2808288"/>
          <p14:tracePt t="22937" x="6292850" y="2808288"/>
          <p14:tracePt t="22938" x="6316663" y="2819400"/>
          <p14:tracePt t="22939" x="6316663" y="2830513"/>
          <p14:tracePt t="22941" x="6338888" y="2830513"/>
          <p14:tracePt t="22941" x="6350000" y="2843213"/>
          <p14:tracePt t="22942" x="6361113" y="2843213"/>
          <p14:tracePt t="22943" x="6372225" y="2854325"/>
          <p14:tracePt t="22945" x="6394450" y="2865438"/>
          <p14:tracePt t="22946" x="6405563" y="2865438"/>
          <p14:tracePt t="22947" x="6416675" y="2865438"/>
          <p14:tracePt t="22948" x="6429375" y="2887663"/>
          <p14:tracePt t="22949" x="6440488" y="2887663"/>
          <p14:tracePt t="22950" x="6462713" y="2898775"/>
          <p14:tracePt t="22951" x="6473825" y="2898775"/>
          <p14:tracePt t="22953" x="6484938" y="2909888"/>
          <p14:tracePt t="22953" x="6496050" y="2909888"/>
          <p14:tracePt t="22955" x="6518275" y="2921000"/>
          <p14:tracePt t="22956" x="6530975" y="2932113"/>
          <p14:tracePt t="22957" x="6542088" y="2943225"/>
          <p14:tracePt t="22958" x="6564313" y="2943225"/>
          <p14:tracePt t="22959" x="6564313" y="2955925"/>
          <p14:tracePt t="22960" x="6586538" y="2967038"/>
          <p14:tracePt t="22961" x="6597650" y="2978150"/>
          <p14:tracePt t="22962" x="6608763" y="2989263"/>
          <p14:tracePt t="22963" x="6630988" y="2989263"/>
          <p14:tracePt t="22964" x="6643688" y="3011488"/>
          <p14:tracePt t="22965" x="6665913" y="3022600"/>
          <p14:tracePt t="22966" x="6677025" y="3022600"/>
          <p14:tracePt t="22966" x="6688138" y="3033713"/>
          <p14:tracePt t="22968" x="6721475" y="3044825"/>
          <p14:tracePt t="22970" x="6721475" y="3057525"/>
          <p14:tracePt t="22971" x="6756400" y="3079750"/>
          <p14:tracePt t="22974" x="6789738" y="3101975"/>
          <p14:tracePt t="22975" x="6800850" y="3113088"/>
          <p14:tracePt t="22976" x="6811963" y="3124200"/>
          <p14:tracePt t="22977" x="6834188" y="3135313"/>
          <p14:tracePt t="22979" x="6845300" y="3146425"/>
          <p14:tracePt t="22980" x="6858000" y="3146425"/>
          <p14:tracePt t="22981" x="6858000" y="3157538"/>
          <p14:tracePt t="22982" x="6869113" y="3170238"/>
          <p14:tracePt t="22983" x="6869113" y="3181350"/>
          <p14:tracePt t="22984" x="6880225" y="3192463"/>
          <p14:tracePt t="22986" x="6891338" y="3203575"/>
          <p14:tracePt t="22987" x="6902450" y="3203575"/>
          <p14:tracePt t="22988" x="6902450" y="3214688"/>
          <p14:tracePt t="22989" x="6913563" y="3214688"/>
          <p14:tracePt t="22990" x="6913563" y="3225800"/>
          <p14:tracePt t="22991" x="6924675" y="3225800"/>
          <p14:tracePt t="22992" x="6924675" y="3236913"/>
          <p14:tracePt t="22992" x="6935788" y="3236913"/>
          <p14:tracePt t="22994" x="6935788" y="3248025"/>
          <p14:tracePt t="22996" x="6935788" y="3259138"/>
          <p14:tracePt t="22997" x="6935788" y="3271838"/>
          <p14:tracePt t="23000" x="6935788" y="3282950"/>
          <p14:tracePt t="23004" x="6935788" y="3294063"/>
          <p14:tracePt t="23009" x="6935788" y="3305175"/>
          <p14:tracePt t="23012" x="6935788" y="3316288"/>
          <p14:tracePt t="23014" x="6935788" y="3327400"/>
          <p14:tracePt t="23019" x="6935788" y="3338513"/>
          <p14:tracePt t="23024" x="6935788" y="3349625"/>
          <p14:tracePt t="23030" x="6924675" y="3349625"/>
          <p14:tracePt t="23031" x="6924675" y="3360738"/>
          <p14:tracePt t="23032" x="6913563" y="3360738"/>
          <p14:tracePt t="23033" x="6913563" y="3371850"/>
          <p14:tracePt t="23034" x="6902450" y="3371850"/>
          <p14:tracePt t="23036" x="6891338" y="3371850"/>
          <p14:tracePt t="23039" x="6880225" y="3371850"/>
          <p14:tracePt t="23041" x="6880225" y="3384550"/>
          <p14:tracePt t="23044" x="6869113" y="3384550"/>
          <p14:tracePt t="23045" x="6858000" y="3384550"/>
          <p14:tracePt t="23047" x="6858000" y="3395663"/>
          <p14:tracePt t="23049" x="6845300" y="3395663"/>
          <p14:tracePt t="23050" x="6834188" y="3395663"/>
          <p14:tracePt t="23053" x="6823075" y="3395663"/>
          <p14:tracePt t="23056" x="6811963" y="3395663"/>
          <p14:tracePt t="23064" x="6800850" y="3395663"/>
          <p14:tracePt t="23068" x="6789738" y="3395663"/>
          <p14:tracePt t="23073" x="6778625" y="3395663"/>
          <p14:tracePt t="23082" x="6767513" y="3395663"/>
          <p14:tracePt t="23095" x="6756400" y="3395663"/>
          <p14:tracePt t="23100" x="6756400" y="3384550"/>
          <p14:tracePt t="23102" x="6745288" y="3384550"/>
          <p14:tracePt t="23104" x="6745288" y="3371850"/>
          <p14:tracePt t="23109" x="6732588" y="3371850"/>
          <p14:tracePt t="23111" x="6721475" y="3360738"/>
          <p14:tracePt t="23115" x="6721475" y="3349625"/>
          <p14:tracePt t="23116" x="6710363" y="3349625"/>
          <p14:tracePt t="23117" x="6699250" y="3349625"/>
          <p14:tracePt t="23119" x="6688138" y="3349625"/>
          <p14:tracePt t="23122" x="6677025" y="3349625"/>
          <p14:tracePt t="23128" x="6665913" y="3349625"/>
          <p14:tracePt t="23129" x="6654800" y="3349625"/>
          <p14:tracePt t="23134" x="6643688" y="3349625"/>
          <p14:tracePt t="23137" x="6630988" y="3338513"/>
          <p14:tracePt t="23138" x="6619875" y="3338513"/>
          <p14:tracePt t="23143" x="6608763" y="3338513"/>
          <p14:tracePt t="23144" x="6597650" y="3338513"/>
          <p14:tracePt t="23148" x="6586538" y="3338513"/>
          <p14:tracePt t="23148" x="6575425" y="3338513"/>
          <p14:tracePt t="23150" x="6564313" y="3338513"/>
          <p14:tracePt t="23152" x="6553200" y="3338513"/>
          <p14:tracePt t="23155" x="6542088" y="3338513"/>
          <p14:tracePt t="23157" x="6530975" y="3338513"/>
          <p14:tracePt t="23159" x="6518275" y="3338513"/>
          <p14:tracePt t="23160" x="6507163" y="3338513"/>
          <p14:tracePt t="23162" x="6496050" y="3338513"/>
          <p14:tracePt t="23164" x="6473825" y="3349625"/>
          <p14:tracePt t="23168" x="6462713" y="3349625"/>
          <p14:tracePt t="23168" x="6451600" y="3349625"/>
          <p14:tracePt t="23170" x="6440488" y="3349625"/>
          <p14:tracePt t="23172" x="6429375" y="3349625"/>
          <p14:tracePt t="23173" x="6416675" y="3349625"/>
          <p14:tracePt t="23175" x="6405563" y="3349625"/>
          <p14:tracePt t="23177" x="6394450" y="3349625"/>
          <p14:tracePt t="23178" x="6383338" y="3349625"/>
          <p14:tracePt t="23179" x="6383338" y="3360738"/>
          <p14:tracePt t="23180" x="6372225" y="3360738"/>
          <p14:tracePt t="23182" x="6361113" y="3360738"/>
          <p14:tracePt t="23183" x="6350000" y="3360738"/>
          <p14:tracePt t="23184" x="6338888" y="3360738"/>
          <p14:tracePt t="23185" x="6338888" y="3371850"/>
          <p14:tracePt t="23187" x="6327775" y="3371850"/>
          <p14:tracePt t="23188" x="6316663" y="3371850"/>
          <p14:tracePt t="23189" x="6303963" y="3371850"/>
          <p14:tracePt t="23191" x="6292850" y="3371850"/>
          <p14:tracePt t="23192" x="6281738" y="3371850"/>
          <p14:tracePt t="23192" x="6270625" y="3371850"/>
          <p14:tracePt t="23197" x="6259513" y="3371850"/>
          <p14:tracePt t="23198" x="6248400" y="3371850"/>
          <p14:tracePt t="23199" x="6237288" y="3371850"/>
          <p14:tracePt t="23201" x="6226175" y="3371850"/>
          <p14:tracePt t="23203" x="6215063" y="3371850"/>
          <p14:tracePt t="23205" x="6202363" y="3371850"/>
          <p14:tracePt t="23208" x="6191250" y="3371850"/>
          <p14:tracePt t="23209" x="6180138" y="3371850"/>
          <p14:tracePt t="23212" x="6169025" y="3371850"/>
          <p14:tracePt t="23213" x="6157913" y="3371850"/>
          <p14:tracePt t="23214" x="6146800" y="3371850"/>
          <p14:tracePt t="23218" x="6135688" y="3371850"/>
          <p14:tracePt t="23220" x="6124575" y="3371850"/>
          <p14:tracePt t="23221" x="6113463" y="3371850"/>
          <p14:tracePt t="23223" x="6102350" y="3371850"/>
          <p14:tracePt t="23225" x="6089650" y="3371850"/>
          <p14:tracePt t="23227" x="6078538" y="3371850"/>
          <p14:tracePt t="23231" x="6067425" y="3371850"/>
          <p14:tracePt t="23232" x="6056313" y="3371850"/>
          <p14:tracePt t="23233" x="6045200" y="3371850"/>
          <p14:tracePt t="23238" x="6034088" y="3360738"/>
          <p14:tracePt t="23241" x="6022975" y="3360738"/>
          <p14:tracePt t="23243" x="6011863" y="3360738"/>
          <p14:tracePt t="23251" x="6000750" y="3360738"/>
          <p14:tracePt t="23258" x="5989638" y="3360738"/>
          <p14:tracePt t="23259" x="5989638" y="3349625"/>
          <p14:tracePt t="23265" x="5976938" y="3349625"/>
          <p14:tracePt t="23271" x="5976938" y="3338513"/>
          <p14:tracePt t="23281" x="5965825" y="3338513"/>
          <p14:tracePt t="23353" x="5954713" y="3338513"/>
          <p14:tracePt t="23355" x="5954713" y="3327400"/>
          <p14:tracePt t="23358" x="5954713" y="3316288"/>
          <p14:tracePt t="23360" x="5954713" y="3305175"/>
          <p14:tracePt t="23362" x="5954713" y="3294063"/>
          <p14:tracePt t="23363" x="5943600" y="3294063"/>
          <p14:tracePt t="23365" x="5943600" y="3282950"/>
          <p14:tracePt t="23366" x="5943600" y="3271838"/>
          <p14:tracePt t="23368" x="5932488" y="3248025"/>
          <p14:tracePt t="23370" x="5932488" y="3236913"/>
          <p14:tracePt t="23371" x="5932488" y="3225800"/>
          <p14:tracePt t="23372" x="5932488" y="3214688"/>
          <p14:tracePt t="23374" x="5921375" y="3214688"/>
          <p14:tracePt t="23374" x="5921375" y="3203575"/>
          <p14:tracePt t="23376" x="5921375" y="3192463"/>
          <p14:tracePt t="23377" x="5921375" y="3181350"/>
          <p14:tracePt t="23379" x="5921375" y="3170238"/>
          <p14:tracePt t="23380" x="5921375" y="3157538"/>
          <p14:tracePt t="23381" x="5910263" y="3146425"/>
          <p14:tracePt t="23383" x="5910263" y="3135313"/>
          <p14:tracePt t="23385" x="5910263" y="3124200"/>
          <p14:tracePt t="23386" x="5910263" y="3113088"/>
          <p14:tracePt t="23386" x="5910263" y="3101975"/>
          <p14:tracePt t="23388" x="5910263" y="3090863"/>
          <p14:tracePt t="23391" x="5910263" y="3079750"/>
          <p14:tracePt t="23392" x="5910263" y="3068638"/>
          <p14:tracePt t="23393" x="5910263" y="3057525"/>
          <p14:tracePt t="23395" x="5910263" y="3044825"/>
          <p14:tracePt t="23396" x="5910263" y="3033713"/>
          <p14:tracePt t="23398" x="5910263" y="3011488"/>
          <p14:tracePt t="23399" x="5921375" y="3011488"/>
          <p14:tracePt t="23400" x="5921375" y="2989263"/>
          <p14:tracePt t="23402" x="5921375" y="2978150"/>
          <p14:tracePt t="23404" x="5921375" y="2955925"/>
          <p14:tracePt t="23404" x="5932488" y="2943225"/>
          <p14:tracePt t="23407" x="5932488" y="2921000"/>
          <p14:tracePt t="23409" x="5943600" y="2898775"/>
          <p14:tracePt t="23412" x="5954713" y="2876550"/>
          <p14:tracePt t="23413" x="5954713" y="2865438"/>
          <p14:tracePt t="23415" x="5965825" y="2854325"/>
          <p14:tracePt t="23416" x="5976938" y="2830513"/>
          <p14:tracePt t="23418" x="5989638" y="2808288"/>
          <p14:tracePt t="23418" x="5989638" y="2797175"/>
          <p14:tracePt t="23421" x="6011863" y="2786063"/>
          <p14:tracePt t="23422" x="6011863" y="2763838"/>
          <p14:tracePt t="23423" x="6022975" y="2763838"/>
          <p14:tracePt t="23424" x="6034088" y="2752725"/>
          <p14:tracePt t="23425" x="6045200" y="2752725"/>
          <p14:tracePt t="23426" x="6045200" y="2741613"/>
          <p14:tracePt t="23427" x="6045200" y="2728913"/>
          <p14:tracePt t="23428" x="6045200" y="2717800"/>
          <p14:tracePt t="23429" x="6056313" y="2706688"/>
          <p14:tracePt t="23430" x="6067425" y="2695575"/>
          <p14:tracePt t="23432" x="6078538" y="2684463"/>
          <p14:tracePt t="23433" x="6089650" y="2684463"/>
          <p14:tracePt t="23433" x="6102350" y="2673350"/>
          <p14:tracePt t="23436" x="6113463" y="2662238"/>
          <p14:tracePt t="23437" x="6113463" y="2651125"/>
          <p14:tracePt t="23438" x="6124575" y="2651125"/>
          <p14:tracePt t="23439" x="6135688" y="2651125"/>
          <p14:tracePt t="23440" x="6146800" y="2628900"/>
          <p14:tracePt t="23441" x="6157913" y="2628900"/>
          <p14:tracePt t="23442" x="6169025" y="2616200"/>
          <p14:tracePt t="23443" x="6180138" y="2616200"/>
          <p14:tracePt t="23444" x="6180138" y="2605088"/>
          <p14:tracePt t="23446" x="6202363" y="2605088"/>
          <p14:tracePt t="23447" x="6215063" y="2605088"/>
          <p14:tracePt t="23448" x="6215063" y="2593975"/>
          <p14:tracePt t="23448" x="6237288" y="2593975"/>
          <p14:tracePt t="23449" x="6248400" y="2582863"/>
          <p14:tracePt t="23451" x="6259513" y="2582863"/>
          <p14:tracePt t="23452" x="6270625" y="2571750"/>
          <p14:tracePt t="23453" x="6270625" y="2560638"/>
          <p14:tracePt t="23454" x="6281738" y="2560638"/>
          <p14:tracePt t="23455" x="6303963" y="2549525"/>
          <p14:tracePt t="23457" x="6327775" y="2538413"/>
          <p14:tracePt t="23458" x="6338888" y="2538413"/>
          <p14:tracePt t="23459" x="6350000" y="2527300"/>
          <p14:tracePt t="23460" x="6372225" y="2527300"/>
          <p14:tracePt t="23461" x="6394450" y="2527300"/>
          <p14:tracePt t="23462" x="6405563" y="2514600"/>
          <p14:tracePt t="23464" x="6416675" y="2514600"/>
          <p14:tracePt t="23465" x="6429375" y="2514600"/>
          <p14:tracePt t="23466" x="6451600" y="2503488"/>
          <p14:tracePt t="23467" x="6462713" y="2503488"/>
          <p14:tracePt t="23468" x="6484938" y="2503488"/>
          <p14:tracePt t="23469" x="6484938" y="2492375"/>
          <p14:tracePt t="23469" x="6507163" y="2492375"/>
          <p14:tracePt t="23471" x="6530975" y="2492375"/>
          <p14:tracePt t="23472" x="6542088" y="2481263"/>
          <p14:tracePt t="23474" x="6586538" y="2470150"/>
          <p14:tracePt t="23475" x="6597650" y="2470150"/>
          <p14:tracePt t="23476" x="6619875" y="2470150"/>
          <p14:tracePt t="23477" x="6643688" y="2459038"/>
          <p14:tracePt t="23479" x="6665913" y="2459038"/>
          <p14:tracePt t="23480" x="6677025" y="2447925"/>
          <p14:tracePt t="23481" x="6699250" y="2447925"/>
          <p14:tracePt t="23482" x="6710363" y="2447925"/>
          <p14:tracePt t="23483" x="6732588" y="2436813"/>
          <p14:tracePt t="23484" x="6745288" y="2436813"/>
          <p14:tracePt t="23485" x="6756400" y="2436813"/>
          <p14:tracePt t="23486" x="6778625" y="2436813"/>
          <p14:tracePt t="23486" x="6800850" y="2436813"/>
          <p14:tracePt t="23488" x="6811963" y="2425700"/>
          <p14:tracePt t="23489" x="6834188" y="2425700"/>
          <p14:tracePt t="23490" x="6845300" y="2425700"/>
          <p14:tracePt t="23491" x="6858000" y="2425700"/>
          <p14:tracePt t="23492" x="6880225" y="2425700"/>
          <p14:tracePt t="23493" x="6891338" y="2425700"/>
          <p14:tracePt t="23494" x="6913563" y="2425700"/>
          <p14:tracePt t="23495" x="6924675" y="2425700"/>
          <p14:tracePt t="23496" x="6935788" y="2425700"/>
          <p14:tracePt t="23497" x="6946900" y="2425700"/>
          <p14:tracePt t="23498" x="6958013" y="2414588"/>
          <p14:tracePt t="23500" x="6981825" y="2414588"/>
          <p14:tracePt t="23501" x="6992938" y="2414588"/>
          <p14:tracePt t="23502" x="7004050" y="2414588"/>
          <p14:tracePt t="23503" x="7026275" y="2414588"/>
          <p14:tracePt t="23505" x="7037388" y="2414588"/>
          <p14:tracePt t="23506" x="7048500" y="2414588"/>
          <p14:tracePt t="23508" x="7059613" y="2414588"/>
          <p14:tracePt t="23509" x="7072313" y="2414588"/>
          <p14:tracePt t="23510" x="7083425" y="2414588"/>
          <p14:tracePt t="23512" x="7094538" y="2414588"/>
          <p14:tracePt t="23513" x="7105650" y="2414588"/>
          <p14:tracePt t="23514" x="7116763" y="2414588"/>
          <p14:tracePt t="23518" x="7127875" y="2414588"/>
          <p14:tracePt t="23518" x="7138988" y="2414588"/>
          <p14:tracePt t="23521" x="7150100" y="2414588"/>
          <p14:tracePt t="23524" x="7161213" y="2414588"/>
          <p14:tracePt t="23527" x="7172325" y="2414588"/>
          <p14:tracePt t="23530" x="7185025" y="2414588"/>
          <p14:tracePt t="23538" x="7196138" y="2414588"/>
          <p14:tracePt t="23541" x="7207250" y="2414588"/>
          <p14:tracePt t="23542" x="7207250" y="2425700"/>
          <p14:tracePt t="23544" x="7218363" y="2425700"/>
          <p14:tracePt t="23547" x="7218363" y="2436813"/>
          <p14:tracePt t="23548" x="7229475" y="2436813"/>
          <p14:tracePt t="23551" x="7240588" y="2436813"/>
          <p14:tracePt t="23553" x="7240588" y="2447925"/>
          <p14:tracePt t="23554" x="7240588" y="2459038"/>
          <p14:tracePt t="23556" x="7240588" y="2470150"/>
          <p14:tracePt t="23558" x="7251700" y="2470150"/>
          <p14:tracePt t="23561" x="7262813" y="2492375"/>
          <p14:tracePt t="23563" x="7273925" y="2503488"/>
          <p14:tracePt t="23565" x="7273925" y="2514600"/>
          <p14:tracePt t="23566" x="7273925" y="2527300"/>
          <p14:tracePt t="23567" x="7286625" y="2527300"/>
          <p14:tracePt t="23569" x="7286625" y="2538413"/>
          <p14:tracePt t="23570" x="7297738" y="2549525"/>
          <p14:tracePt t="23574" x="7297738" y="2560638"/>
          <p14:tracePt t="23575" x="7297738" y="2571750"/>
          <p14:tracePt t="23576" x="7297738" y="2582863"/>
          <p14:tracePt t="23577" x="7308850" y="2582863"/>
          <p14:tracePt t="23579" x="7308850" y="2605088"/>
          <p14:tracePt t="23580" x="7319963" y="2605088"/>
          <p14:tracePt t="23581" x="7319963" y="2616200"/>
          <p14:tracePt t="23582" x="7319963" y="2628900"/>
          <p14:tracePt t="23586" x="7319963" y="2640013"/>
          <p14:tracePt t="23587" x="7319963" y="2651125"/>
          <p14:tracePt t="23589" x="7319963" y="2662238"/>
          <p14:tracePt t="23590" x="7319963" y="2673350"/>
          <p14:tracePt t="23592" x="7319963" y="2695575"/>
          <p14:tracePt t="23596" x="7319963" y="2706688"/>
          <p14:tracePt t="23597" x="7331075" y="2717800"/>
          <p14:tracePt t="23598" x="7331075" y="2728913"/>
          <p14:tracePt t="23600" x="7331075" y="2741613"/>
          <p14:tracePt t="23600" x="7331075" y="2752725"/>
          <p14:tracePt t="23601" x="7331075" y="2763838"/>
          <p14:tracePt t="23605" x="7331075" y="2774950"/>
          <p14:tracePt t="23606" x="7331075" y="2786063"/>
          <p14:tracePt t="23608" x="7331075" y="2797175"/>
          <p14:tracePt t="23609" x="7331075" y="2808288"/>
          <p14:tracePt t="23611" x="7331075" y="2819400"/>
          <p14:tracePt t="23613" x="7342188" y="2830513"/>
          <p14:tracePt t="23615" x="7342188" y="2843213"/>
          <p14:tracePt t="23617" x="7342188" y="2854325"/>
          <p14:tracePt t="23617" x="7342188" y="2865438"/>
          <p14:tracePt t="23620" x="7342188" y="2876550"/>
          <p14:tracePt t="23622" x="7342188" y="2887663"/>
          <p14:tracePt t="23623" x="7342188" y="2898775"/>
          <p14:tracePt t="23627" x="7342188" y="2909888"/>
          <p14:tracePt t="23628" x="7342188" y="2921000"/>
          <p14:tracePt t="23631" x="7342188" y="2932113"/>
          <p14:tracePt t="23632" x="7342188" y="2943225"/>
          <p14:tracePt t="23633" x="7342188" y="2955925"/>
          <p14:tracePt t="23647" x="7342188" y="2978150"/>
          <p14:tracePt t="24063" x="7331075" y="2978150"/>
          <p14:tracePt t="24068" x="7319963" y="2978150"/>
          <p14:tracePt t="24073" x="7308850" y="2978150"/>
          <p14:tracePt t="24075" x="7297738" y="2978150"/>
          <p14:tracePt t="24078" x="7286625" y="2978150"/>
          <p14:tracePt t="24080" x="7273925" y="2978150"/>
          <p14:tracePt t="24094" x="7262813" y="2978150"/>
          <p14:tracePt t="24158" x="7262813" y="2967038"/>
          <p14:tracePt t="24161" x="7273925" y="2967038"/>
          <p14:tracePt t="24162" x="7273925" y="2955925"/>
          <p14:tracePt t="24163" x="7286625" y="2955925"/>
          <p14:tracePt t="24164" x="7286625" y="2943225"/>
          <p14:tracePt t="24168" x="7297738" y="2932113"/>
          <p14:tracePt t="24169" x="7297738" y="2921000"/>
          <p14:tracePt t="24171" x="7308850" y="2921000"/>
          <p14:tracePt t="24172" x="7308850" y="2909888"/>
          <p14:tracePt t="24173" x="7319963" y="2909888"/>
          <p14:tracePt t="24180" x="7319963" y="2898775"/>
          <p14:tracePt t="24181" x="7331075" y="2898775"/>
          <p14:tracePt t="24182" x="7331075" y="2887663"/>
          <p14:tracePt t="24184" x="7342188" y="2887663"/>
          <p14:tracePt t="24193" x="7353300" y="2876550"/>
          <p14:tracePt t="24197" x="7353300" y="2865438"/>
          <p14:tracePt t="24198" x="7364413" y="2865438"/>
          <p14:tracePt t="24199" x="7375525" y="2865438"/>
          <p14:tracePt t="24210" x="7375525" y="2854325"/>
          <p14:tracePt t="24211" x="7386638" y="2854325"/>
          <p14:tracePt t="24226" x="7399338" y="2854325"/>
          <p14:tracePt t="24232" x="7410450" y="2854325"/>
          <p14:tracePt t="24234" x="7432675" y="2854325"/>
          <p14:tracePt t="24237" x="7454900" y="2854325"/>
          <p14:tracePt t="24239" x="7466013" y="2854325"/>
          <p14:tracePt t="24240" x="7477125" y="2865438"/>
          <p14:tracePt t="24242" x="7488238" y="2876550"/>
          <p14:tracePt t="24243" x="7500938" y="2876550"/>
          <p14:tracePt t="24244" x="7512050" y="2887663"/>
          <p14:tracePt t="24245" x="7523163" y="2887663"/>
          <p14:tracePt t="24246" x="7534275" y="2898775"/>
          <p14:tracePt t="24247" x="7545388" y="2909888"/>
          <p14:tracePt t="24248" x="7556500" y="2909888"/>
          <p14:tracePt t="24250" x="7567613" y="2909888"/>
          <p14:tracePt t="24251" x="7578725" y="2921000"/>
          <p14:tracePt t="24253" x="7589838" y="2932113"/>
          <p14:tracePt t="24254" x="7600950" y="2932113"/>
          <p14:tracePt t="24255" x="7613650" y="2955925"/>
          <p14:tracePt t="24257" x="7613650" y="2967038"/>
          <p14:tracePt t="24258" x="7624763" y="2978150"/>
          <p14:tracePt t="24260" x="7624763" y="2989263"/>
          <p14:tracePt t="24262" x="7635875" y="3011488"/>
          <p14:tracePt t="24264" x="7646988" y="3011488"/>
          <p14:tracePt t="24265" x="7646988" y="3022600"/>
          <p14:tracePt t="24266" x="7658100" y="3044825"/>
          <p14:tracePt t="24268" x="7658100" y="3057525"/>
          <p14:tracePt t="24269" x="7658100" y="3068638"/>
          <p14:tracePt t="24270" x="7658100" y="3079750"/>
          <p14:tracePt t="24271" x="7669213" y="3079750"/>
          <p14:tracePt t="24273" x="7669213" y="3090863"/>
          <p14:tracePt t="24274" x="7669213" y="3101975"/>
          <p14:tracePt t="24275" x="7680325" y="3101975"/>
          <p14:tracePt t="24276" x="7691438" y="3113088"/>
          <p14:tracePt t="24278" x="7691438" y="3124200"/>
          <p14:tracePt t="24279" x="7691438" y="3135313"/>
          <p14:tracePt t="24280" x="7691438" y="3146425"/>
          <p14:tracePt t="24283" x="7691438" y="3157538"/>
          <p14:tracePt t="24284" x="7702550" y="3157538"/>
          <p14:tracePt t="24286" x="7702550" y="3170238"/>
          <p14:tracePt t="24287" x="7702550" y="3181350"/>
          <p14:tracePt t="24287" x="7702550" y="3192463"/>
          <p14:tracePt t="24290" x="7702550" y="3203575"/>
          <p14:tracePt t="24292" x="7702550" y="3214688"/>
          <p14:tracePt t="24297" x="7702550" y="3225800"/>
          <p14:tracePt t="24298" x="7702550" y="3236913"/>
          <p14:tracePt t="24299" x="7702550" y="3248025"/>
          <p14:tracePt t="24304" x="7702550" y="3259138"/>
          <p14:tracePt t="24307" x="7702550" y="3271838"/>
          <p14:tracePt t="24315" x="7702550" y="3282950"/>
          <p14:tracePt t="24316" x="7702550" y="3294063"/>
          <p14:tracePt t="24319" x="7702550" y="3305175"/>
          <p14:tracePt t="24322" x="7691438" y="3305175"/>
          <p14:tracePt t="24324" x="7680325" y="3316288"/>
          <p14:tracePt t="24326" x="7680325" y="3327400"/>
          <p14:tracePt t="24327" x="7669213" y="3327400"/>
          <p14:tracePt t="24329" x="7658100" y="3338513"/>
          <p14:tracePt t="24330" x="7646988" y="3338513"/>
          <p14:tracePt t="24334" x="7635875" y="3338513"/>
          <p14:tracePt t="24336" x="7635875" y="3349625"/>
          <p14:tracePt t="24337" x="7613650" y="3349625"/>
          <p14:tracePt t="24338" x="7613650" y="3360738"/>
          <p14:tracePt t="24338" x="7600950" y="3360738"/>
          <p14:tracePt t="24340" x="7589838" y="3371850"/>
          <p14:tracePt t="24342" x="7578725" y="3371850"/>
          <p14:tracePt t="24344" x="7578725" y="3384550"/>
          <p14:tracePt t="24345" x="7556500" y="3384550"/>
          <p14:tracePt t="24347" x="7545388" y="3395663"/>
          <p14:tracePt t="24348" x="7534275" y="3395663"/>
          <p14:tracePt t="24349" x="7523163" y="3395663"/>
          <p14:tracePt t="24350" x="7512050" y="3395663"/>
          <p14:tracePt t="24351" x="7512050" y="3406775"/>
          <p14:tracePt t="24351" x="7500938" y="3406775"/>
          <p14:tracePt t="24354" x="7488238" y="3406775"/>
          <p14:tracePt t="24355" x="7477125" y="3406775"/>
          <p14:tracePt t="24357" x="7454900" y="3406775"/>
          <p14:tracePt t="24358" x="7443788" y="3406775"/>
          <p14:tracePt t="24359" x="7432675" y="3417888"/>
          <p14:tracePt t="24362" x="7421563" y="3417888"/>
          <p14:tracePt t="24363" x="7410450" y="3429000"/>
          <p14:tracePt t="24364" x="7399338" y="3429000"/>
          <p14:tracePt t="24365" x="7386638" y="3440113"/>
          <p14:tracePt t="24367" x="7364413" y="3440113"/>
          <p14:tracePt t="24368" x="7353300" y="3440113"/>
          <p14:tracePt t="24371" x="7342188" y="3440113"/>
          <p14:tracePt t="24372" x="7331075" y="3440113"/>
          <p14:tracePt t="24373" x="7319963" y="3451225"/>
          <p14:tracePt t="24374" x="7308850" y="3451225"/>
          <p14:tracePt t="24376" x="7286625" y="3451225"/>
          <p14:tracePt t="24379" x="7273925" y="3451225"/>
          <p14:tracePt t="24380" x="7262813" y="3451225"/>
          <p14:tracePt t="24382" x="7240588" y="3451225"/>
          <p14:tracePt t="24383" x="7240588" y="3462338"/>
          <p14:tracePt t="24384" x="7229475" y="3462338"/>
          <p14:tracePt t="24385" x="7218363" y="3462338"/>
          <p14:tracePt t="24386" x="7207250" y="3462338"/>
          <p14:tracePt t="24389" x="7196138" y="3462338"/>
          <p14:tracePt t="24391" x="7185025" y="3462338"/>
          <p14:tracePt t="24392" x="7185025" y="3473450"/>
          <p14:tracePt t="24393" x="7172325" y="3473450"/>
          <p14:tracePt t="24394" x="7161213" y="3473450"/>
          <p14:tracePt t="24395" x="7150100" y="3473450"/>
          <p14:tracePt t="24396" x="7138988" y="3473450"/>
          <p14:tracePt t="24399" x="7127875" y="3473450"/>
          <p14:tracePt t="24400" x="7116763" y="3473450"/>
          <p14:tracePt t="24401" x="7105650" y="3473450"/>
          <p14:tracePt t="24403" x="7094538" y="3473450"/>
          <p14:tracePt t="24404" x="7083425" y="3473450"/>
          <p14:tracePt t="24405" x="7072313" y="3473450"/>
          <p14:tracePt t="24408" x="7059613" y="3462338"/>
          <p14:tracePt t="24409" x="7048500" y="3462338"/>
          <p14:tracePt t="24410" x="7037388" y="3462338"/>
          <p14:tracePt t="24411" x="7026275" y="3462338"/>
          <p14:tracePt t="24414" x="7015163" y="3451225"/>
          <p14:tracePt t="24417" x="7004050" y="3451225"/>
          <p14:tracePt t="24418" x="6992938" y="3451225"/>
          <p14:tracePt t="24419" x="6981825" y="3440113"/>
          <p14:tracePt t="24420" x="6970713" y="3440113"/>
          <p14:tracePt t="24421" x="6970713" y="3429000"/>
          <p14:tracePt t="24422" x="6958013" y="3429000"/>
          <p14:tracePt t="24423" x="6958013" y="3417888"/>
          <p14:tracePt t="24424" x="6946900" y="3417888"/>
          <p14:tracePt t="24428" x="6935788" y="3417888"/>
          <p14:tracePt t="24429" x="6924675" y="3417888"/>
          <p14:tracePt t="24430" x="6924675" y="3406775"/>
          <p14:tracePt t="24431" x="6913563" y="3406775"/>
          <p14:tracePt t="24432" x="6902450" y="3395663"/>
          <p14:tracePt t="24435" x="6891338" y="3384550"/>
          <p14:tracePt t="24437" x="6880225" y="3371850"/>
          <p14:tracePt t="24439" x="6880225" y="3360738"/>
          <p14:tracePt t="24440" x="6869113" y="3360738"/>
          <p14:tracePt t="24441" x="6869113" y="3349625"/>
          <p14:tracePt t="24442" x="6858000" y="3349625"/>
          <p14:tracePt t="24444" x="6845300" y="3349625"/>
          <p14:tracePt t="24445" x="6845300" y="3338513"/>
          <p14:tracePt t="24446" x="6834188" y="3338513"/>
          <p14:tracePt t="24448" x="6823075" y="3327400"/>
          <p14:tracePt t="24450" x="6811963" y="3316288"/>
          <p14:tracePt t="24453" x="6800850" y="3294063"/>
          <p14:tracePt t="24455" x="6800850" y="3282950"/>
          <p14:tracePt t="24456" x="6789738" y="3282950"/>
          <p14:tracePt t="24458" x="6789738" y="3271838"/>
          <p14:tracePt t="24459" x="6767513" y="3271838"/>
          <p14:tracePt t="24462" x="6767513" y="3259138"/>
          <p14:tracePt t="24464" x="6767513" y="3248025"/>
          <p14:tracePt t="24466" x="6756400" y="3236913"/>
          <p14:tracePt t="24467" x="6745288" y="3236913"/>
          <p14:tracePt t="24469" x="6732588" y="3225800"/>
          <p14:tracePt t="24471" x="6732588" y="3214688"/>
          <p14:tracePt t="24473" x="6732588" y="3203575"/>
          <p14:tracePt t="24480" x="6732588" y="3192463"/>
          <p14:tracePt t="24481" x="6732588" y="3181350"/>
          <p14:tracePt t="24483" x="6732588" y="3170238"/>
          <p14:tracePt t="24488" x="6721475" y="3157538"/>
          <p14:tracePt t="24493" x="6721475" y="3146425"/>
          <p14:tracePt t="24501" x="6710363" y="3146425"/>
          <p14:tracePt t="24512" x="6710363" y="3135313"/>
          <p14:tracePt t="24519" x="6710363" y="3124200"/>
          <p14:tracePt t="24523" x="6710363" y="3113088"/>
          <p14:tracePt t="24525" x="6699250" y="3113088"/>
          <p14:tracePt t="24528" x="6699250" y="3101975"/>
          <p14:tracePt t="24532" x="6699250" y="3090863"/>
          <p14:tracePt t="24534" x="6699250" y="3079750"/>
          <p14:tracePt t="24546" x="6699250" y="3068638"/>
          <p14:tracePt t="24549" x="6699250" y="3057525"/>
          <p14:tracePt t="24550" x="6710363" y="3057525"/>
          <p14:tracePt t="24555" x="6710363" y="3044825"/>
          <p14:tracePt t="24562" x="6710363" y="3033713"/>
          <p14:tracePt t="24565" x="6721475" y="3033713"/>
          <p14:tracePt t="24567" x="6721475" y="3022600"/>
          <p14:tracePt t="24574" x="6721475" y="3011488"/>
          <p14:tracePt t="24577" x="6732588" y="3011488"/>
          <p14:tracePt t="24585" x="6732588" y="3000375"/>
          <p14:tracePt t="24592" x="6745288" y="3000375"/>
          <p14:tracePt t="24595" x="6745288" y="2989263"/>
          <p14:tracePt t="24597" x="6756400" y="2989263"/>
          <p14:tracePt t="24601" x="6756400" y="2978150"/>
          <p14:tracePt t="24606" x="6756400" y="2967038"/>
          <p14:tracePt t="24607" x="6767513" y="2967038"/>
          <p14:tracePt t="24610" x="6778625" y="2967038"/>
          <p14:tracePt t="24615" x="6789738" y="2967038"/>
          <p14:tracePt t="24619" x="6789738" y="2955925"/>
          <p14:tracePt t="24624" x="6800850" y="2943225"/>
          <p14:tracePt t="24626" x="6811963" y="2943225"/>
          <p14:tracePt t="24633" x="6834188" y="2943225"/>
          <p14:tracePt t="24639" x="6845300" y="2943225"/>
          <p14:tracePt t="24643" x="6858000" y="2943225"/>
          <p14:tracePt t="24650" x="6869113" y="2943225"/>
          <p14:tracePt t="24654" x="6869113" y="2932113"/>
          <p14:tracePt t="24656" x="6880225" y="2932113"/>
          <p14:tracePt t="24661" x="6891338" y="2932113"/>
          <p14:tracePt t="24665" x="6891338" y="2921000"/>
          <p14:tracePt t="24667" x="6902450" y="2921000"/>
          <p14:tracePt t="24684" x="6913563" y="2921000"/>
          <p14:tracePt t="24707" x="6924675" y="2909888"/>
          <p14:tracePt t="24742" x="6935788" y="2909888"/>
          <p14:tracePt t="24749" x="6935788" y="2898775"/>
          <p14:tracePt t="24754" x="6946900" y="2898775"/>
          <p14:tracePt t="24757" x="6958013" y="2898775"/>
          <p14:tracePt t="24766" x="6958013" y="2887663"/>
          <p14:tracePt t="24781" x="6970713" y="2887663"/>
          <p14:tracePt t="28048" x="6981825" y="2887663"/>
          <p14:tracePt t="28051" x="6992938" y="2909888"/>
          <p14:tracePt t="28052" x="6992938" y="2921000"/>
          <p14:tracePt t="28055" x="6992938" y="2932113"/>
          <p14:tracePt t="28057" x="7004050" y="2932113"/>
          <p14:tracePt t="28058" x="7015163" y="2932113"/>
          <p14:tracePt t="28059" x="7015163" y="2943225"/>
          <p14:tracePt t="28060" x="7026275" y="2943225"/>
          <p14:tracePt t="28063" x="7037388" y="2955925"/>
          <p14:tracePt t="28064" x="7048500" y="2955925"/>
          <p14:tracePt t="28066" x="7059613" y="2967038"/>
          <p14:tracePt t="28067" x="7072313" y="2978150"/>
          <p14:tracePt t="28069" x="7083425" y="2978150"/>
          <p14:tracePt t="28071" x="7094538" y="2989263"/>
          <p14:tracePt t="28073" x="7105650" y="2989263"/>
          <p14:tracePt t="28074" x="7116763" y="3000375"/>
          <p14:tracePt t="28075" x="7127875" y="3000375"/>
          <p14:tracePt t="28078" x="7138988" y="3000375"/>
          <p14:tracePt t="28080" x="7150100" y="3000375"/>
          <p14:tracePt t="28081" x="7150100" y="3011488"/>
          <p14:tracePt t="28082" x="7161213" y="3011488"/>
          <p14:tracePt t="28083" x="7161213" y="3022600"/>
          <p14:tracePt t="28084" x="7172325" y="3022600"/>
          <p14:tracePt t="28085" x="7185025" y="3022600"/>
          <p14:tracePt t="28087" x="7185025" y="3033713"/>
          <p14:tracePt t="28090" x="7196138" y="3033713"/>
          <p14:tracePt t="28091" x="7196138" y="3044825"/>
          <p14:tracePt t="28092" x="7196138" y="3057525"/>
          <p14:tracePt t="28094" x="7207250" y="3057525"/>
          <p14:tracePt t="28095" x="7218363" y="3057525"/>
          <p14:tracePt t="28097" x="7229475" y="3068638"/>
          <p14:tracePt t="28101" x="7240588" y="3068638"/>
          <p14:tracePt t="28106" x="7251700" y="3079750"/>
          <p14:tracePt t="28110" x="7251700" y="3090863"/>
          <p14:tracePt t="28114" x="7251700" y="3101975"/>
          <p14:tracePt t="28116" x="7262813" y="3101975"/>
          <p14:tracePt t="28122" x="7273925" y="3113088"/>
          <p14:tracePt t="28125" x="7286625" y="3113088"/>
          <p14:tracePt t="28127" x="7286625" y="3124200"/>
          <p14:tracePt t="28137" x="7286625" y="3135313"/>
          <p14:tracePt t="30348" x="7273925" y="3135313"/>
          <p14:tracePt t="30350" x="7262813" y="3146425"/>
          <p14:tracePt t="30351" x="7251700" y="3157538"/>
          <p14:tracePt t="30352" x="7229475" y="3157538"/>
          <p14:tracePt t="30353" x="7218363" y="3170238"/>
          <p14:tracePt t="30354" x="7185025" y="3181350"/>
          <p14:tracePt t="30354" x="7161213" y="3192463"/>
          <p14:tracePt t="30356" x="7138988" y="3203575"/>
          <p14:tracePt t="30357" x="7094538" y="3225800"/>
          <p14:tracePt t="30357" x="7059613" y="3236913"/>
          <p14:tracePt t="30358" x="7026275" y="3248025"/>
          <p14:tracePt t="30360" x="6970713" y="3282950"/>
          <p14:tracePt t="30361" x="6935788" y="3294063"/>
          <p14:tracePt t="30362" x="6880225" y="3316288"/>
          <p14:tracePt t="30363" x="6823075" y="3338513"/>
          <p14:tracePt t="30364" x="6789738" y="3349625"/>
          <p14:tracePt t="30365" x="6721475" y="3371850"/>
          <p14:tracePt t="30366" x="6643688" y="3406775"/>
          <p14:tracePt t="30367" x="6564313" y="3417888"/>
          <p14:tracePt t="30368" x="6518275" y="3429000"/>
          <p14:tracePt t="30369" x="6440488" y="3462338"/>
          <p14:tracePt t="30370" x="6350000" y="3473450"/>
          <p14:tracePt t="30371" x="6270625" y="3497263"/>
          <p14:tracePt t="30372" x="6191250" y="3519488"/>
          <p14:tracePt t="30373" x="6102350" y="3541713"/>
          <p14:tracePt t="30374" x="6022975" y="3552825"/>
          <p14:tracePt t="30374" x="5910263" y="3575050"/>
          <p14:tracePt t="30376" x="5808663" y="3609975"/>
          <p14:tracePt t="30377" x="5762625" y="3621088"/>
          <p14:tracePt t="30378" x="5673725" y="3621088"/>
          <p14:tracePt t="30379" x="5594350" y="3632200"/>
          <p14:tracePt t="30380" x="5459413" y="3654425"/>
          <p14:tracePt t="30381" x="5357813" y="3665538"/>
          <p14:tracePt t="30382" x="5245100" y="3676650"/>
          <p14:tracePt t="30383" x="5176838" y="3700463"/>
          <p14:tracePt t="30383" x="5075238" y="3700463"/>
          <p14:tracePt t="30385" x="4984750" y="3711575"/>
          <p14:tracePt t="30386" x="4872038" y="3733800"/>
          <p14:tracePt t="30387" x="4805363" y="3733800"/>
          <p14:tracePt t="30388" x="4703763" y="3733800"/>
          <p14:tracePt t="30390" x="4522788" y="3744913"/>
          <p14:tracePt t="30391" x="4454525" y="3744913"/>
          <p14:tracePt t="30392" x="4364038" y="3744913"/>
          <p14:tracePt t="30393" x="4264025" y="3744913"/>
          <p14:tracePt t="30394" x="4173538" y="3756025"/>
          <p14:tracePt t="30395" x="4083050" y="3756025"/>
          <p14:tracePt t="30396" x="3992563" y="3756025"/>
          <p14:tracePt t="30397" x="3924300" y="3756025"/>
          <p14:tracePt t="30398" x="3846513" y="3756025"/>
          <p14:tracePt t="30399" x="3778250" y="3756025"/>
          <p14:tracePt t="30400" x="3709988" y="3756025"/>
          <p14:tracePt t="30401" x="3643313" y="3756025"/>
          <p14:tracePt t="30402" x="3563938" y="3778250"/>
          <p14:tracePt t="30403" x="3519488" y="3778250"/>
          <p14:tracePt t="30404" x="3429000" y="3778250"/>
          <p14:tracePt t="30405" x="3382963" y="3778250"/>
          <p14:tracePt t="30407" x="3259138" y="3767138"/>
          <p14:tracePt t="30408" x="3214688" y="3767138"/>
          <p14:tracePt t="30409" x="3157538" y="3767138"/>
          <p14:tracePt t="30410" x="3124200" y="3756025"/>
          <p14:tracePt t="30411" x="3067050" y="3756025"/>
          <p14:tracePt t="30412" x="3022600" y="3756025"/>
          <p14:tracePt t="30413" x="2965450" y="3756025"/>
          <p14:tracePt t="30414" x="2932113" y="3744913"/>
          <p14:tracePt t="30415" x="2898775" y="3744913"/>
          <p14:tracePt t="30416" x="2841625" y="3744913"/>
          <p14:tracePt t="30417" x="2819400" y="3733800"/>
          <p14:tracePt t="30418" x="2774950" y="3733800"/>
          <p14:tracePt t="30418" x="2740025" y="3733800"/>
          <p14:tracePt t="30420" x="2717800" y="3722688"/>
          <p14:tracePt t="30422" x="2638425" y="3711575"/>
          <p14:tracePt t="30423" x="2616200" y="3711575"/>
          <p14:tracePt t="30424" x="2593975" y="3711575"/>
          <p14:tracePt t="30425" x="2560638" y="3711575"/>
          <p14:tracePt t="30426" x="2525713" y="3711575"/>
          <p14:tracePt t="30427" x="2503488" y="3700463"/>
          <p14:tracePt t="30428" x="2492375" y="3700463"/>
          <p14:tracePt t="30429" x="2470150" y="3700463"/>
          <p14:tracePt t="30430" x="2447925" y="3687763"/>
          <p14:tracePt t="30431" x="2424113" y="3687763"/>
          <p14:tracePt t="30432" x="2413000" y="3676650"/>
          <p14:tracePt t="30433" x="2390775" y="3676650"/>
          <p14:tracePt t="30434" x="2390775" y="3665538"/>
          <p14:tracePt t="30435" x="2368550" y="3665538"/>
          <p14:tracePt t="30436" x="2357438" y="3665538"/>
          <p14:tracePt t="30438" x="2346325" y="3665538"/>
          <p14:tracePt t="30439" x="2335213" y="3665538"/>
          <p14:tracePt t="30465" x="2346325" y="3665538"/>
          <p14:tracePt t="30467" x="2357438" y="3665538"/>
          <p14:tracePt t="30468" x="2357438" y="3654425"/>
          <p14:tracePt t="30469" x="2368550" y="3654425"/>
          <p14:tracePt t="30471" x="2379663" y="3654425"/>
          <p14:tracePt t="30473" x="2401888" y="3654425"/>
          <p14:tracePt t="30474" x="2413000" y="3654425"/>
          <p14:tracePt t="30475" x="2424113" y="3643313"/>
          <p14:tracePt t="30475" x="2447925" y="3643313"/>
          <p14:tracePt t="30477" x="2447925" y="3632200"/>
          <p14:tracePt t="30478" x="2459038" y="3632200"/>
          <p14:tracePt t="30478" x="2470150" y="3621088"/>
          <p14:tracePt t="30480" x="2503488" y="3621088"/>
          <p14:tracePt t="30481" x="2514600" y="3621088"/>
          <p14:tracePt t="30482" x="2538413" y="3609975"/>
          <p14:tracePt t="30483" x="2549525" y="3598863"/>
          <p14:tracePt t="30484" x="2571750" y="3586163"/>
          <p14:tracePt t="30485" x="2605088" y="3586163"/>
          <p14:tracePt t="30486" x="2616200" y="3586163"/>
          <p14:tracePt t="30487" x="2638425" y="3575050"/>
          <p14:tracePt t="30488" x="2662238" y="3563938"/>
          <p14:tracePt t="30490" x="2684463" y="3563938"/>
          <p14:tracePt t="30490" x="2695575" y="3563938"/>
          <p14:tracePt t="30491" x="2717800" y="3563938"/>
          <p14:tracePt t="30492" x="2740025" y="3552825"/>
          <p14:tracePt t="30493" x="2763838" y="3552825"/>
          <p14:tracePt t="30494" x="2808288" y="3541713"/>
          <p14:tracePt t="30495" x="2830513" y="3530600"/>
          <p14:tracePt t="30496" x="2865438" y="3530600"/>
          <p14:tracePt t="30497" x="2898775" y="3530600"/>
          <p14:tracePt t="30498" x="2921000" y="3519488"/>
          <p14:tracePt t="30499" x="2943225" y="3519488"/>
          <p14:tracePt t="30500" x="2965450" y="3508375"/>
          <p14:tracePt t="30501" x="3000375" y="3508375"/>
          <p14:tracePt t="30502" x="3044825" y="3508375"/>
          <p14:tracePt t="30503" x="3044825" y="3497263"/>
          <p14:tracePt t="30504" x="3079750" y="3497263"/>
          <p14:tracePt t="30505" x="3124200" y="3497263"/>
          <p14:tracePt t="30506" x="3146425" y="3486150"/>
          <p14:tracePt t="30507" x="3179763" y="3486150"/>
          <p14:tracePt t="30507" x="3203575" y="3473450"/>
          <p14:tracePt t="30508" x="3236913" y="3473450"/>
          <p14:tracePt t="30510" x="3270250" y="3473450"/>
          <p14:tracePt t="30510" x="3305175" y="3473450"/>
          <p14:tracePt t="30512" x="3327400" y="3462338"/>
          <p14:tracePt t="30513" x="3371850" y="3462338"/>
          <p14:tracePt t="30514" x="3406775" y="3462338"/>
          <p14:tracePt t="30515" x="3429000" y="3462338"/>
          <p14:tracePt t="30516" x="3451225" y="3451225"/>
          <p14:tracePt t="30517" x="3484563" y="3451225"/>
          <p14:tracePt t="30517" x="3519488" y="3451225"/>
          <p14:tracePt t="30519" x="3541713" y="3451225"/>
          <p14:tracePt t="30520" x="3575050" y="3451225"/>
          <p14:tracePt t="30521" x="3597275" y="3440113"/>
          <p14:tracePt t="30522" x="3643313" y="3440113"/>
          <p14:tracePt t="30523" x="3665538" y="3440113"/>
          <p14:tracePt t="30524" x="3687763" y="3429000"/>
          <p14:tracePt t="30525" x="3721100" y="3429000"/>
          <p14:tracePt t="30526" x="3756025" y="3429000"/>
          <p14:tracePt t="30527" x="3778250" y="3429000"/>
          <p14:tracePt t="30527" x="3800475" y="3429000"/>
          <p14:tracePt t="30529" x="3835400" y="3429000"/>
          <p14:tracePt t="30530" x="3857625" y="3429000"/>
          <p14:tracePt t="30531" x="3879850" y="3429000"/>
          <p14:tracePt t="30532" x="3902075" y="3417888"/>
          <p14:tracePt t="30533" x="3924300" y="3417888"/>
          <p14:tracePt t="30534" x="3959225" y="3417888"/>
          <p14:tracePt t="30535" x="3981450" y="3417888"/>
          <p14:tracePt t="30536" x="4003675" y="3406775"/>
          <p14:tracePt t="30537" x="4025900" y="3406775"/>
          <p14:tracePt t="30538" x="4049713" y="3395663"/>
          <p14:tracePt t="30539" x="4071938" y="3395663"/>
          <p14:tracePt t="30540" x="4094163" y="3395663"/>
          <p14:tracePt t="30541" x="4116388" y="3395663"/>
          <p14:tracePt t="30542" x="4138613" y="3395663"/>
          <p14:tracePt t="30543" x="4162425" y="3395663"/>
          <p14:tracePt t="30544" x="4162425" y="3384550"/>
          <p14:tracePt t="30545" x="4184650" y="3384550"/>
          <p14:tracePt t="30546" x="4206875" y="3384550"/>
          <p14:tracePt t="30548" x="4251325" y="3371850"/>
          <p14:tracePt t="30549" x="4264025" y="3371850"/>
          <p14:tracePt t="30549" x="4275138" y="3371850"/>
          <p14:tracePt t="30551" x="4297363" y="3360738"/>
          <p14:tracePt t="30551" x="4308475" y="3360738"/>
          <p14:tracePt t="30553" x="4319588" y="3349625"/>
          <p14:tracePt t="30554" x="4341813" y="3349625"/>
          <p14:tracePt t="30555" x="4352925" y="3349625"/>
          <p14:tracePt t="30556" x="4376738" y="3349625"/>
          <p14:tracePt t="30557" x="4387850" y="3349625"/>
          <p14:tracePt t="30558" x="4410075" y="3349625"/>
          <p14:tracePt t="30559" x="4410075" y="3338513"/>
          <p14:tracePt t="30560" x="4432300" y="3338513"/>
          <p14:tracePt t="30561" x="4432300" y="3327400"/>
          <p14:tracePt t="30562" x="4454525" y="3316288"/>
          <p14:tracePt t="30563" x="4476750" y="3316288"/>
          <p14:tracePt t="30564" x="4500563" y="3305175"/>
          <p14:tracePt t="30566" x="4511675" y="3294063"/>
          <p14:tracePt t="30567" x="4533900" y="3294063"/>
          <p14:tracePt t="30568" x="4556125" y="3294063"/>
          <p14:tracePt t="30569" x="4556125" y="3282950"/>
          <p14:tracePt t="30570" x="4567238" y="3282950"/>
          <p14:tracePt t="30571" x="4578350" y="3271838"/>
          <p14:tracePt t="30572" x="4602163" y="3271838"/>
          <p14:tracePt t="30573" x="4613275" y="3271838"/>
          <p14:tracePt t="30574" x="4624388" y="3259138"/>
          <p14:tracePt t="30575" x="4635500" y="3259138"/>
          <p14:tracePt t="30576" x="4646613" y="3259138"/>
          <p14:tracePt t="30577" x="4657725" y="3259138"/>
          <p14:tracePt t="30578" x="4679950" y="3248025"/>
          <p14:tracePt t="30579" x="4691063" y="3248025"/>
          <p14:tracePt t="30580" x="4703763" y="3248025"/>
          <p14:tracePt t="30581" x="4714875" y="3236913"/>
          <p14:tracePt t="30582" x="4737100" y="3236913"/>
          <p14:tracePt t="30582" x="4737100" y="3225800"/>
          <p14:tracePt t="30583" x="4748213" y="3225800"/>
          <p14:tracePt t="30585" x="4759325" y="3225800"/>
          <p14:tracePt t="30586" x="4781550" y="3214688"/>
          <p14:tracePt t="30586" x="4792663" y="3214688"/>
          <p14:tracePt t="30588" x="4805363" y="3214688"/>
          <p14:tracePt t="30589" x="4816475" y="3203575"/>
          <p14:tracePt t="30590" x="4827588" y="3203575"/>
          <p14:tracePt t="30591" x="4838700" y="3203575"/>
          <p14:tracePt t="30592" x="4849813" y="3192463"/>
          <p14:tracePt t="30593" x="4860925" y="3192463"/>
          <p14:tracePt t="30594" x="4883150" y="3192463"/>
          <p14:tracePt t="30595" x="4894263" y="3181350"/>
          <p14:tracePt t="30597" x="4905375" y="3181350"/>
          <p14:tracePt t="30598" x="4918075" y="3181350"/>
          <p14:tracePt t="30599" x="4929188" y="3181350"/>
          <p14:tracePt t="30599" x="4951413" y="3181350"/>
          <p14:tracePt t="30601" x="4962525" y="3170238"/>
          <p14:tracePt t="30602" x="4973638" y="3170238"/>
          <p14:tracePt t="30604" x="4995863" y="3157538"/>
          <p14:tracePt t="30605" x="5006975" y="3157538"/>
          <p14:tracePt t="30607" x="5030788" y="3157538"/>
          <p14:tracePt t="30608" x="5041900" y="3135313"/>
          <p14:tracePt t="30609" x="5064125" y="3135313"/>
          <p14:tracePt t="30610" x="5075238" y="3135313"/>
          <p14:tracePt t="30611" x="5086350" y="3124200"/>
          <p14:tracePt t="30612" x="5097463" y="3124200"/>
          <p14:tracePt t="30613" x="5097463" y="3113088"/>
          <p14:tracePt t="30614" x="5119688" y="3113088"/>
          <p14:tracePt t="30615" x="5132388" y="3101975"/>
          <p14:tracePt t="30616" x="5154613" y="3101975"/>
          <p14:tracePt t="30616" x="5165725" y="3090863"/>
          <p14:tracePt t="30617" x="5187950" y="3079750"/>
          <p14:tracePt t="30619" x="5210175" y="3068638"/>
          <p14:tracePt t="30622" x="5233988" y="3057525"/>
          <p14:tracePt t="30623" x="5245100" y="3057525"/>
          <p14:tracePt t="30624" x="5256213" y="3057525"/>
          <p14:tracePt t="30625" x="5278438" y="3044825"/>
          <p14:tracePt t="30626" x="5289550" y="3033713"/>
          <p14:tracePt t="30627" x="5300663" y="3022600"/>
          <p14:tracePt t="30628" x="5322888" y="3022600"/>
          <p14:tracePt t="30629" x="5346700" y="3011488"/>
          <p14:tracePt t="30630" x="5346700" y="3000375"/>
          <p14:tracePt t="30631" x="5357813" y="2989263"/>
          <p14:tracePt t="30632" x="5380038" y="2978150"/>
          <p14:tracePt t="30633" x="5391150" y="2978150"/>
          <p14:tracePt t="30634" x="5413375" y="2967038"/>
          <p14:tracePt t="30635" x="5424488" y="2955925"/>
          <p14:tracePt t="30636" x="5446713" y="2955925"/>
          <p14:tracePt t="30637" x="5446713" y="2943225"/>
          <p14:tracePt t="30638" x="5470525" y="2932113"/>
          <p14:tracePt t="30639" x="5481638" y="2921000"/>
          <p14:tracePt t="30640" x="5492750" y="2909888"/>
          <p14:tracePt t="30641" x="5514975" y="2887663"/>
          <p14:tracePt t="30647" x="5638800" y="2808288"/>
          <p14:tracePt t="30649" x="5661025" y="2797175"/>
          <p14:tracePt t="30650" x="5684838" y="2774950"/>
          <p14:tracePt t="30651" x="5695950" y="2763838"/>
          <p14:tracePt t="30652" x="5718175" y="2763838"/>
          <p14:tracePt t="30653" x="5740400" y="2741613"/>
          <p14:tracePt t="30654" x="5751513" y="2728913"/>
          <p14:tracePt t="30655" x="5775325" y="2717800"/>
          <p14:tracePt t="30656" x="5797550" y="2706688"/>
          <p14:tracePt t="30657" x="5819775" y="2695575"/>
          <p14:tracePt t="30658" x="5830888" y="2673350"/>
          <p14:tracePt t="30659" x="5853113" y="2662238"/>
          <p14:tracePt t="30660" x="5875338" y="2651125"/>
          <p14:tracePt t="30661" x="5888038" y="2628900"/>
          <p14:tracePt t="30662" x="5910263" y="2616200"/>
          <p14:tracePt t="30663" x="5932488" y="2605088"/>
          <p14:tracePt t="30665" x="5965825" y="2571750"/>
          <p14:tracePt t="30665" x="5989638" y="2549525"/>
          <p14:tracePt t="30667" x="6000750" y="2538413"/>
          <p14:tracePt t="30668" x="6022975" y="2538413"/>
          <p14:tracePt t="30669" x="6034088" y="2503488"/>
          <p14:tracePt t="30670" x="6045200" y="2503488"/>
          <p14:tracePt t="30671" x="6067425" y="2492375"/>
          <p14:tracePt t="30672" x="6089650" y="2481263"/>
          <p14:tracePt t="30673" x="6102350" y="2470150"/>
          <p14:tracePt t="30674" x="6113463" y="2459038"/>
          <p14:tracePt t="30675" x="6135688" y="2447925"/>
          <p14:tracePt t="30676" x="6135688" y="2436813"/>
          <p14:tracePt t="30677" x="6146800" y="2436813"/>
          <p14:tracePt t="30678" x="6169025" y="2425700"/>
          <p14:tracePt t="30679" x="6180138" y="2414588"/>
          <p14:tracePt t="30680" x="6191250" y="2414588"/>
          <p14:tracePt t="30681" x="6202363" y="2414588"/>
          <p14:tracePt t="30682" x="6215063" y="2401888"/>
          <p14:tracePt t="30683" x="6215063" y="2390775"/>
          <p14:tracePt t="30684" x="6226175" y="2390775"/>
          <p14:tracePt t="30685" x="6237288" y="2379663"/>
          <p14:tracePt t="30685" x="6248400" y="2368550"/>
          <p14:tracePt t="30686" x="6259513" y="2357438"/>
          <p14:tracePt t="30689" x="6270625" y="2346325"/>
          <p14:tracePt t="30690" x="6281738" y="2346325"/>
          <p14:tracePt t="30692" x="6292850" y="2346325"/>
          <p14:tracePt t="30693" x="6303963" y="2346325"/>
          <p14:tracePt t="30694" x="6303963" y="2335213"/>
          <p14:tracePt t="30695" x="6316663" y="2335213"/>
          <p14:tracePt t="30696" x="6316663" y="2324100"/>
          <p14:tracePt t="30697" x="6327775" y="2324100"/>
          <p14:tracePt t="30698" x="6338888" y="2324100"/>
          <p14:tracePt t="30699" x="6338888" y="2312988"/>
          <p14:tracePt t="30700" x="6350000" y="2312988"/>
          <p14:tracePt t="30700" x="6350000" y="2300288"/>
          <p14:tracePt t="30708" x="6361113" y="2289175"/>
          <p14:tracePt t="30713" x="6361113" y="2278063"/>
          <p14:tracePt t="30715" x="6372225" y="2278063"/>
          <p14:tracePt t="30783" x="6361113" y="2278063"/>
          <p14:tracePt t="30787" x="6361113" y="2289175"/>
          <p14:tracePt t="30789" x="6350000" y="2289175"/>
          <p14:tracePt t="30790" x="6338888" y="2300288"/>
          <p14:tracePt t="30792" x="6327775" y="2300288"/>
          <p14:tracePt t="30793" x="6316663" y="2312988"/>
          <p14:tracePt t="30795" x="6303963" y="2312988"/>
          <p14:tracePt t="30797" x="6292850" y="2324100"/>
          <p14:tracePt t="30798" x="6292850" y="2335213"/>
          <p14:tracePt t="30799" x="6281738" y="2335213"/>
          <p14:tracePt t="30800" x="6270625" y="2335213"/>
          <p14:tracePt t="30800" x="6259513" y="2335213"/>
          <p14:tracePt t="30802" x="6248400" y="2335213"/>
          <p14:tracePt t="30803" x="6248400" y="2346325"/>
          <p14:tracePt t="30804" x="6226175" y="2346325"/>
          <p14:tracePt t="30805" x="6215063" y="2357438"/>
          <p14:tracePt t="30807" x="6202363" y="2357438"/>
          <p14:tracePt t="30808" x="6191250" y="2368550"/>
          <p14:tracePt t="30809" x="6180138" y="2379663"/>
          <p14:tracePt t="30810" x="6157913" y="2379663"/>
          <p14:tracePt t="30811" x="6146800" y="2379663"/>
          <p14:tracePt t="30812" x="6146800" y="2390775"/>
          <p14:tracePt t="30813" x="6124575" y="2390775"/>
          <p14:tracePt t="30814" x="6124575" y="2401888"/>
          <p14:tracePt t="30815" x="6089650" y="2401888"/>
          <p14:tracePt t="30817" x="6067425" y="2401888"/>
          <p14:tracePt t="30818" x="6045200" y="2414588"/>
          <p14:tracePt t="30819" x="6022975" y="2425700"/>
          <p14:tracePt t="30822" x="5989638" y="2436813"/>
          <p14:tracePt t="30823" x="5976938" y="2447925"/>
          <p14:tracePt t="30825" x="5965825" y="2459038"/>
          <p14:tracePt t="30826" x="5954713" y="2459038"/>
          <p14:tracePt t="30827" x="5943600" y="2470150"/>
          <p14:tracePt t="30828" x="5932488" y="2481263"/>
          <p14:tracePt t="30829" x="5910263" y="2481263"/>
          <p14:tracePt t="30830" x="5899150" y="2492375"/>
          <p14:tracePt t="30831" x="5888038" y="2492375"/>
          <p14:tracePt t="30832" x="5875338" y="2492375"/>
          <p14:tracePt t="30833" x="5864225" y="2503488"/>
          <p14:tracePt t="30834" x="5853113" y="2514600"/>
          <p14:tracePt t="30835" x="5830888" y="2514600"/>
          <p14:tracePt t="30836" x="5819775" y="2527300"/>
          <p14:tracePt t="30837" x="5808663" y="2538413"/>
          <p14:tracePt t="30838" x="5797550" y="2549525"/>
          <p14:tracePt t="30840" x="5762625" y="2560638"/>
          <p14:tracePt t="30841" x="5751513" y="2571750"/>
          <p14:tracePt t="30842" x="5729288" y="2571750"/>
          <p14:tracePt t="30843" x="5707063" y="2582863"/>
          <p14:tracePt t="30844" x="5695950" y="2582863"/>
          <p14:tracePt t="30845" x="5673725" y="2582863"/>
          <p14:tracePt t="30847" x="5638800" y="2593975"/>
          <p14:tracePt t="30848" x="5627688" y="2593975"/>
          <p14:tracePt t="30849" x="5605463" y="2605088"/>
          <p14:tracePt t="30850" x="5583238" y="2616200"/>
          <p14:tracePt t="30851" x="5572125" y="2616200"/>
          <p14:tracePt t="30852" x="5548313" y="2628900"/>
          <p14:tracePt t="30853" x="5526088" y="2628900"/>
          <p14:tracePt t="30854" x="5514975" y="2640013"/>
          <p14:tracePt t="30855" x="5492750" y="2640013"/>
          <p14:tracePt t="30856" x="5470525" y="2651125"/>
          <p14:tracePt t="30857" x="5470525" y="2662238"/>
          <p14:tracePt t="30858" x="5446713" y="2662238"/>
          <p14:tracePt t="30859" x="5424488" y="2662238"/>
          <p14:tracePt t="30860" x="5402263" y="2673350"/>
          <p14:tracePt t="30860" x="5380038" y="2673350"/>
          <p14:tracePt t="30862" x="5357813" y="2673350"/>
          <p14:tracePt t="30863" x="5334000" y="2684463"/>
          <p14:tracePt t="30865" x="5289550" y="2684463"/>
          <p14:tracePt t="30866" x="5267325" y="2684463"/>
          <p14:tracePt t="30867" x="5245100" y="2684463"/>
          <p14:tracePt t="30868" x="5221288" y="2684463"/>
          <p14:tracePt t="30869" x="5199063" y="2695575"/>
          <p14:tracePt t="30870" x="5176838" y="2695575"/>
          <p14:tracePt t="30872" x="5154613" y="2695575"/>
          <p14:tracePt t="30872" x="5143500" y="2695575"/>
          <p14:tracePt t="30873" x="5097463" y="2706688"/>
          <p14:tracePt t="30874" x="5075238" y="2706688"/>
          <p14:tracePt t="30875" x="5053013" y="2706688"/>
          <p14:tracePt t="30876" x="5030788" y="2706688"/>
          <p14:tracePt t="30877" x="5019675" y="2706688"/>
          <p14:tracePt t="30878" x="4995863" y="2706688"/>
          <p14:tracePt t="30879" x="4973638" y="2706688"/>
          <p14:tracePt t="30880" x="4951413" y="2706688"/>
          <p14:tracePt t="30881" x="4918075" y="2706688"/>
          <p14:tracePt t="30882" x="4894263" y="2706688"/>
          <p14:tracePt t="30883" x="4849813" y="2706688"/>
          <p14:tracePt t="30885" x="4816475" y="2706688"/>
          <p14:tracePt t="30886" x="4792663" y="2706688"/>
          <p14:tracePt t="30887" x="4770438" y="2706688"/>
          <p14:tracePt t="30888" x="4748213" y="2706688"/>
          <p14:tracePt t="30889" x="4725988" y="2717800"/>
          <p14:tracePt t="30890" x="4703763" y="2717800"/>
          <p14:tracePt t="30891" x="4679950" y="2717800"/>
          <p14:tracePt t="30891" x="4657725" y="2717800"/>
          <p14:tracePt t="30893" x="4624388" y="2717800"/>
          <p14:tracePt t="30894" x="4602163" y="2717800"/>
          <p14:tracePt t="30895" x="4578350" y="2717800"/>
          <p14:tracePt t="30896" x="4545013" y="2717800"/>
          <p14:tracePt t="30897" x="4533900" y="2717800"/>
          <p14:tracePt t="30897" x="4511675" y="2717800"/>
          <p14:tracePt t="30899" x="4476750" y="2717800"/>
          <p14:tracePt t="30900" x="4465638" y="2717800"/>
          <p14:tracePt t="30901" x="4443413" y="2717800"/>
          <p14:tracePt t="30901" x="4421188" y="2717800"/>
          <p14:tracePt t="30903" x="4410075" y="2717800"/>
          <p14:tracePt t="30904" x="4387850" y="2717800"/>
          <p14:tracePt t="30905" x="4376738" y="2717800"/>
          <p14:tracePt t="30906" x="4352925" y="2717800"/>
          <p14:tracePt t="30907" x="4330700" y="2717800"/>
          <p14:tracePt t="30908" x="4308475" y="2717800"/>
          <p14:tracePt t="30909" x="4297363" y="2717800"/>
          <p14:tracePt t="30910" x="4275138" y="2717800"/>
          <p14:tracePt t="30912" x="4251325" y="2717800"/>
          <p14:tracePt t="30913" x="4240213" y="2717800"/>
          <p14:tracePt t="30914" x="4206875" y="2717800"/>
          <p14:tracePt t="30915" x="4195763" y="2717800"/>
          <p14:tracePt t="30915" x="4173538" y="2717800"/>
          <p14:tracePt t="30917" x="4149725" y="2717800"/>
          <p14:tracePt t="30919" x="4138613" y="2717800"/>
          <p14:tracePt t="30920" x="4127500" y="2717800"/>
          <p14:tracePt t="30922" x="4083050" y="2717800"/>
          <p14:tracePt t="30924" x="4060825" y="2717800"/>
          <p14:tracePt t="30924" x="4049713" y="2717800"/>
          <p14:tracePt t="30926" x="4037013" y="2728913"/>
          <p14:tracePt t="30927" x="4025900" y="2728913"/>
          <p14:tracePt t="30928" x="4014788" y="2728913"/>
          <p14:tracePt t="30929" x="4003675" y="2741613"/>
          <p14:tracePt t="30930" x="3981450" y="2741613"/>
          <p14:tracePt t="30931" x="3970338" y="2741613"/>
          <p14:tracePt t="30932" x="3970338" y="2752725"/>
          <p14:tracePt t="30933" x="3959225" y="2752725"/>
          <p14:tracePt t="30934" x="3948113" y="2752725"/>
          <p14:tracePt t="30935" x="3935413" y="2752725"/>
          <p14:tracePt t="30935" x="3924300" y="2752725"/>
          <p14:tracePt t="30937" x="3913188" y="2763838"/>
          <p14:tracePt t="30938" x="3902075" y="2763838"/>
          <p14:tracePt t="30940" x="3890963" y="2774950"/>
          <p14:tracePt t="30942" x="3879850" y="2774950"/>
          <p14:tracePt t="30943" x="3868738" y="2774950"/>
          <p14:tracePt t="30945" x="3846513" y="2774950"/>
          <p14:tracePt t="30946" x="3846513" y="2786063"/>
          <p14:tracePt t="30947" x="3822700" y="2786063"/>
          <p14:tracePt t="30949" x="3811588" y="2797175"/>
          <p14:tracePt t="30952" x="3800475" y="2797175"/>
          <p14:tracePt t="30953" x="3789363" y="2808288"/>
          <p14:tracePt t="30954" x="3778250" y="2808288"/>
          <p14:tracePt t="30955" x="3767138" y="2819400"/>
          <p14:tracePt t="30957" x="3756025" y="2830513"/>
          <p14:tracePt t="30959" x="3756025" y="2843213"/>
          <p14:tracePt t="30960" x="3744913" y="2843213"/>
          <p14:tracePt t="30961" x="3733800" y="2843213"/>
          <p14:tracePt t="30963" x="3721100" y="2854325"/>
          <p14:tracePt t="30964" x="3709988" y="2854325"/>
          <p14:tracePt t="30966" x="3698875" y="2865438"/>
          <p14:tracePt t="30968" x="3687763" y="2865438"/>
          <p14:tracePt t="30969" x="3687763" y="2876550"/>
          <p14:tracePt t="30971" x="3676650" y="2887663"/>
          <p14:tracePt t="30974" x="3665538" y="2887663"/>
          <p14:tracePt t="30975" x="3654425" y="2898775"/>
          <p14:tracePt t="30976" x="3643313" y="2909888"/>
          <p14:tracePt t="30980" x="3632200" y="2909888"/>
          <p14:tracePt t="30982" x="3621088" y="2909888"/>
          <p14:tracePt t="30983" x="3621088" y="2921000"/>
          <p14:tracePt t="30986" x="3608388" y="2921000"/>
          <p14:tracePt t="30987" x="3608388" y="2932113"/>
          <p14:tracePt t="30988" x="3597275" y="2932113"/>
          <p14:tracePt t="30990" x="3597275" y="2943225"/>
          <p14:tracePt t="30992" x="3586163" y="2943225"/>
          <p14:tracePt t="30995" x="3575050" y="2943225"/>
          <p14:tracePt t="30996" x="3563938" y="2943225"/>
          <p14:tracePt t="30997" x="3563938" y="2955925"/>
          <p14:tracePt t="31002" x="3552825" y="2967038"/>
          <p14:tracePt t="31031" x="3541713" y="2967038"/>
          <p14:tracePt t="31046" x="3530600" y="2967038"/>
          <p14:tracePt t="31048" x="3519488" y="2967038"/>
          <p14:tracePt t="31052" x="3508375" y="2967038"/>
          <p14:tracePt t="31057" x="3495675" y="2967038"/>
          <p14:tracePt t="31058" x="3495675" y="2978150"/>
          <p14:tracePt t="31059" x="3484563" y="2978150"/>
          <p14:tracePt t="31064" x="3473450" y="2978150"/>
          <p14:tracePt t="31066" x="3462338" y="2978150"/>
          <p14:tracePt t="31067" x="3462338" y="2989263"/>
          <p14:tracePt t="31068" x="3451225" y="2989263"/>
          <p14:tracePt t="31072" x="3440113" y="3000375"/>
          <p14:tracePt t="31074" x="3429000" y="3000375"/>
          <p14:tracePt t="31075" x="3429000" y="3011488"/>
          <p14:tracePt t="31079" x="3417888" y="3011488"/>
          <p14:tracePt t="31080" x="3406775" y="3011488"/>
          <p14:tracePt t="31081" x="3394075" y="3011488"/>
          <p14:tracePt t="31084" x="3382963" y="3011488"/>
          <p14:tracePt t="31085" x="3371850" y="3011488"/>
          <p14:tracePt t="31088" x="3360738" y="3022600"/>
          <p14:tracePt t="31093" x="3349625" y="3033713"/>
          <p14:tracePt t="31096" x="3338513" y="3033713"/>
          <p14:tracePt t="31098" x="3327400" y="3033713"/>
          <p14:tracePt t="31099" x="3316288" y="3033713"/>
          <p14:tracePt t="31102" x="3305175" y="3033713"/>
          <p14:tracePt t="31104" x="3294063" y="3033713"/>
          <p14:tracePt t="31108" x="3294063" y="3044825"/>
          <p14:tracePt t="31109" x="3281363" y="3044825"/>
          <p14:tracePt t="31110" x="3270250" y="3044825"/>
          <p14:tracePt t="31114" x="3270250" y="3057525"/>
          <p14:tracePt t="31115" x="3259138" y="3057525"/>
          <p14:tracePt t="31118" x="3248025" y="3057525"/>
          <p14:tracePt t="31120" x="3236913" y="3057525"/>
          <p14:tracePt t="31121" x="3236913" y="3068638"/>
          <p14:tracePt t="31131" x="3225800" y="3068638"/>
          <p14:tracePt t="31230" x="3225800" y="3079750"/>
          <p14:tracePt t="31240" x="3236913" y="3079750"/>
          <p14:tracePt t="31246" x="3248025" y="3079750"/>
          <p14:tracePt t="31252" x="3248025" y="3090863"/>
          <p14:tracePt t="31259" x="3259138" y="3090863"/>
          <p14:tracePt t="31346" x="3259138" y="3101975"/>
          <p14:tracePt t="31381" x="3270250" y="3101975"/>
          <p14:tracePt t="31387" x="3281363" y="3101975"/>
          <p14:tracePt t="31392" x="3281363" y="3113088"/>
          <p14:tracePt t="31396" x="3294063" y="3113088"/>
          <p14:tracePt t="31399" x="3305175" y="3113088"/>
          <p14:tracePt t="31404" x="3316288" y="3124200"/>
          <p14:tracePt t="31410" x="3327400" y="3124200"/>
          <p14:tracePt t="31982" x="3338513" y="3124200"/>
          <p14:tracePt t="31987" x="3349625" y="3124200"/>
          <p14:tracePt t="31990" x="3360738" y="3124200"/>
          <p14:tracePt t="31992" x="3382963" y="3124200"/>
          <p14:tracePt t="31993" x="3394075" y="3124200"/>
          <p14:tracePt t="31994" x="3406775" y="3124200"/>
          <p14:tracePt t="31995" x="3417888" y="3124200"/>
          <p14:tracePt t="31997" x="3440113" y="3124200"/>
          <p14:tracePt t="31998" x="3462338" y="3124200"/>
          <p14:tracePt t="31999" x="3484563" y="3124200"/>
          <p14:tracePt t="32000" x="3508375" y="3124200"/>
          <p14:tracePt t="32001" x="3530600" y="3124200"/>
          <p14:tracePt t="32002" x="3541713" y="3124200"/>
          <p14:tracePt t="32003" x="3563938" y="3124200"/>
          <p14:tracePt t="32004" x="3575050" y="3124200"/>
          <p14:tracePt t="32005" x="3597275" y="3124200"/>
          <p14:tracePt t="32006" x="3621088" y="3124200"/>
          <p14:tracePt t="32007" x="3643313" y="3124200"/>
          <p14:tracePt t="32008" x="3665538" y="3135313"/>
          <p14:tracePt t="32009" x="3687763" y="3135313"/>
          <p14:tracePt t="32010" x="3709988" y="3135313"/>
          <p14:tracePt t="32011" x="3744913" y="3135313"/>
          <p14:tracePt t="32012" x="3767138" y="3146425"/>
          <p14:tracePt t="32013" x="3811588" y="3146425"/>
          <p14:tracePt t="32015" x="3835400" y="3146425"/>
          <p14:tracePt t="32015" x="3868738" y="3146425"/>
          <p14:tracePt t="32016" x="3890963" y="3157538"/>
          <p14:tracePt t="32018" x="3913188" y="3157538"/>
          <p14:tracePt t="32019" x="3935413" y="3157538"/>
          <p14:tracePt t="32019" x="3959225" y="3157538"/>
          <p14:tracePt t="32022" x="4014788" y="3157538"/>
          <p14:tracePt t="32023" x="4037013" y="3157538"/>
          <p14:tracePt t="32024" x="4060825" y="3170238"/>
          <p14:tracePt t="32025" x="4083050" y="3170238"/>
          <p14:tracePt t="32026" x="4105275" y="3170238"/>
          <p14:tracePt t="32027" x="4127500" y="3170238"/>
          <p14:tracePt t="32028" x="4162425" y="3170238"/>
          <p14:tracePt t="32029" x="4173538" y="3170238"/>
          <p14:tracePt t="32030" x="4206875" y="3170238"/>
          <p14:tracePt t="32031" x="4229100" y="3181350"/>
          <p14:tracePt t="32032" x="4251325" y="3181350"/>
          <p14:tracePt t="32033" x="4275138" y="3181350"/>
          <p14:tracePt t="32034" x="4297363" y="3181350"/>
          <p14:tracePt t="32035" x="4319588" y="3181350"/>
          <p14:tracePt t="32036" x="4352925" y="3181350"/>
          <p14:tracePt t="32037" x="4387850" y="3181350"/>
          <p14:tracePt t="32038" x="4410075" y="3181350"/>
          <p14:tracePt t="32039" x="4432300" y="3181350"/>
          <p14:tracePt t="32040" x="4465638" y="3192463"/>
          <p14:tracePt t="32041" x="4489450" y="3192463"/>
          <p14:tracePt t="32042" x="4511675" y="3192463"/>
          <p14:tracePt t="32043" x="4545013" y="3192463"/>
          <p14:tracePt t="32044" x="4591050" y="3203575"/>
          <p14:tracePt t="32045" x="4624388" y="3203575"/>
          <p14:tracePt t="32047" x="4646613" y="3203575"/>
          <p14:tracePt t="32048" x="4714875" y="3203575"/>
          <p14:tracePt t="32048" x="4737100" y="3203575"/>
          <p14:tracePt t="32050" x="4770438" y="3203575"/>
          <p14:tracePt t="32051" x="4805363" y="3203575"/>
          <p14:tracePt t="32052" x="4849813" y="3203575"/>
          <p14:tracePt t="32053" x="4883150" y="3203575"/>
          <p14:tracePt t="32054" x="4905375" y="3214688"/>
          <p14:tracePt t="32055" x="4940300" y="3214688"/>
          <p14:tracePt t="32056" x="4973638" y="3214688"/>
          <p14:tracePt t="32057" x="5019675" y="3214688"/>
          <p14:tracePt t="32058" x="5053013" y="3214688"/>
          <p14:tracePt t="32059" x="5086350" y="3214688"/>
          <p14:tracePt t="32060" x="5119688" y="3214688"/>
          <p14:tracePt t="32061" x="5154613" y="3214688"/>
          <p14:tracePt t="32061" x="5199063" y="3214688"/>
          <p14:tracePt t="32064" x="5245100" y="3214688"/>
          <p14:tracePt t="32065" x="5278438" y="3214688"/>
          <p14:tracePt t="32066" x="5322888" y="3214688"/>
          <p14:tracePt t="32067" x="5346700" y="3214688"/>
          <p14:tracePt t="32068" x="5380038" y="3214688"/>
          <p14:tracePt t="32069" x="5413375" y="3214688"/>
          <p14:tracePt t="32070" x="5435600" y="3214688"/>
          <p14:tracePt t="32071" x="5470525" y="3214688"/>
          <p14:tracePt t="32072" x="5514975" y="3214688"/>
          <p14:tracePt t="32073" x="5537200" y="3214688"/>
          <p14:tracePt t="32074" x="5572125" y="3214688"/>
          <p14:tracePt t="32075" x="5605463" y="3214688"/>
          <p14:tracePt t="32076" x="5627688" y="3214688"/>
          <p14:tracePt t="32077" x="5661025" y="3214688"/>
          <p14:tracePt t="32077" x="5684838" y="3214688"/>
          <p14:tracePt t="32079" x="5707063" y="3214688"/>
          <p14:tracePt t="32080" x="5729288" y="3214688"/>
          <p14:tracePt t="32080" x="5751513" y="3203575"/>
          <p14:tracePt t="32082" x="5775325" y="3192463"/>
          <p14:tracePt t="32083" x="5808663" y="3192463"/>
          <p14:tracePt t="32084" x="5819775" y="3192463"/>
          <p14:tracePt t="32085" x="5842000" y="3192463"/>
          <p14:tracePt t="32086" x="5864225" y="3192463"/>
          <p14:tracePt t="32087" x="5875338" y="3181350"/>
          <p14:tracePt t="32088" x="5910263" y="3181350"/>
          <p14:tracePt t="32090" x="5943600" y="3181350"/>
          <p14:tracePt t="32091" x="5954713" y="3181350"/>
          <p14:tracePt t="32093" x="5976938" y="3181350"/>
          <p14:tracePt t="32096" x="6011863" y="3170238"/>
          <p14:tracePt t="32098" x="6034088" y="3157538"/>
          <p14:tracePt t="32099" x="6034088" y="3146425"/>
          <p14:tracePt t="32100" x="6045200" y="3146425"/>
          <p14:tracePt t="32101" x="6056313" y="3146425"/>
          <p14:tracePt t="32102" x="6056313" y="3135313"/>
          <p14:tracePt t="32103" x="6067425" y="3135313"/>
          <p14:tracePt t="32104" x="6078538" y="3135313"/>
          <p14:tracePt t="32106" x="6078538" y="3124200"/>
          <p14:tracePt t="32107" x="6089650" y="3124200"/>
          <p14:tracePt t="32109" x="6102350" y="3124200"/>
          <p14:tracePt t="32112" x="6102350" y="3113088"/>
          <p14:tracePt t="32116" x="6102350" y="3101975"/>
          <p14:tracePt t="32118" x="6102350" y="3090863"/>
          <p14:tracePt t="32122" x="6102350" y="3079750"/>
          <p14:tracePt t="32123" x="6113463" y="3079750"/>
          <p14:tracePt t="32124" x="6113463" y="3068638"/>
          <p14:tracePt t="32126" x="6113463" y="3057525"/>
          <p14:tracePt t="32129" x="6124575" y="3057525"/>
          <p14:tracePt t="32132" x="6135688" y="3057525"/>
          <p14:tracePt t="32133" x="6135688" y="3044825"/>
          <p14:tracePt t="32137" x="6135688" y="3033713"/>
          <p14:tracePt t="32140" x="6135688" y="3022600"/>
          <p14:tracePt t="32143" x="6135688" y="3011488"/>
          <p14:tracePt t="32147" x="6135688" y="3000375"/>
          <p14:tracePt t="32149" x="6146800" y="3000375"/>
          <p14:tracePt t="32152" x="6146800" y="2989263"/>
          <p14:tracePt t="32158" x="6157913" y="2989263"/>
          <p14:tracePt t="32161" x="6157913" y="2978150"/>
          <p14:tracePt t="32162" x="6169025" y="2978150"/>
          <p14:tracePt t="32166" x="6169025" y="2967038"/>
          <p14:tracePt t="32168" x="6169025" y="2955925"/>
          <p14:tracePt t="32172" x="6169025" y="2943225"/>
          <p14:tracePt t="32177" x="6169025" y="2932113"/>
          <p14:tracePt t="32178" x="6169025" y="2921000"/>
          <p14:tracePt t="32180" x="6180138" y="2921000"/>
          <p14:tracePt t="32183" x="6191250" y="2921000"/>
          <p14:tracePt t="32187" x="6202363" y="2909888"/>
          <p14:tracePt t="32188" x="6215063" y="2909888"/>
          <p14:tracePt t="32190" x="6215063" y="2898775"/>
          <p14:tracePt t="32191" x="6226175" y="2898775"/>
          <p14:tracePt t="32192" x="6226175" y="2887663"/>
          <p14:tracePt t="32194" x="6226175" y="2876550"/>
          <p14:tracePt t="32196" x="6237288" y="2876550"/>
          <p14:tracePt t="32197" x="6248400" y="2876550"/>
          <p14:tracePt t="32200" x="6259513" y="2865438"/>
          <p14:tracePt t="32202" x="6270625" y="2865438"/>
          <p14:tracePt t="32202" x="6270625" y="2854325"/>
          <p14:tracePt t="32204" x="6281738" y="2854325"/>
          <p14:tracePt t="32206" x="6292850" y="2854325"/>
          <p14:tracePt t="32210" x="6303963" y="2854325"/>
          <p14:tracePt t="32212" x="6316663" y="2843213"/>
          <p14:tracePt t="32214" x="6327775" y="2843213"/>
          <p14:tracePt t="32216" x="6327775" y="2830513"/>
          <p14:tracePt t="32216" x="6338888" y="2830513"/>
          <p14:tracePt t="32219" x="6350000" y="2830513"/>
          <p14:tracePt t="32222" x="6361113" y="2819400"/>
          <p14:tracePt t="32229" x="6372225" y="2819400"/>
          <p14:tracePt t="32231" x="6372225" y="2808288"/>
          <p14:tracePt t="32233" x="6383338" y="2808288"/>
          <p14:tracePt t="32308" x="6394450" y="2797175"/>
          <p14:tracePt t="32312" x="6405563" y="2797175"/>
          <p14:tracePt t="32316" x="6416675" y="2797175"/>
          <p14:tracePt t="32318" x="6429375" y="2797175"/>
          <p14:tracePt t="32320" x="6429375" y="2786063"/>
          <p14:tracePt t="32325" x="6440488" y="2774950"/>
          <p14:tracePt t="32327" x="6451600" y="2774950"/>
          <p14:tracePt t="32330" x="6462713" y="2774950"/>
          <p14:tracePt t="32332" x="6462713" y="2763838"/>
          <p14:tracePt t="32335" x="6473825" y="2763838"/>
          <p14:tracePt t="32336" x="6473825" y="2752725"/>
          <p14:tracePt t="32339" x="6484938" y="2752725"/>
          <p14:tracePt t="32340" x="6496050" y="2741613"/>
          <p14:tracePt t="32347" x="6507163" y="2728913"/>
          <p14:tracePt t="32351" x="6518275" y="2728913"/>
          <p14:tracePt t="32355" x="6530975" y="2728913"/>
          <p14:tracePt t="32358" x="6542088" y="2717800"/>
          <p14:tracePt t="32361" x="6564313" y="2717800"/>
          <p14:tracePt t="32367" x="6564313" y="2706688"/>
          <p14:tracePt t="32369" x="6575425" y="2706688"/>
          <p14:tracePt t="32373" x="6586538" y="2706688"/>
          <p14:tracePt t="32376" x="6597650" y="2706688"/>
          <p14:tracePt t="32377" x="6597650" y="2695575"/>
          <p14:tracePt t="32378" x="6608763" y="2695575"/>
          <p14:tracePt t="32380" x="6619875" y="2695575"/>
          <p14:tracePt t="32382" x="6643688" y="2695575"/>
          <p14:tracePt t="32387" x="6643688" y="2684463"/>
          <p14:tracePt t="32388" x="6654800" y="2684463"/>
          <p14:tracePt t="32389" x="6665913" y="2684463"/>
          <p14:tracePt t="32391" x="6677025" y="2684463"/>
          <p14:tracePt t="32393" x="6688138" y="2684463"/>
          <p14:tracePt t="32394" x="6699250" y="2684463"/>
          <p14:tracePt t="32396" x="6710363" y="2684463"/>
          <p14:tracePt t="32399" x="6721475" y="2673350"/>
          <p14:tracePt t="32401" x="6732588" y="2673350"/>
          <p14:tracePt t="32403" x="6745288" y="2673350"/>
          <p14:tracePt t="32404" x="6756400" y="2673350"/>
          <p14:tracePt t="32406" x="6778625" y="2673350"/>
          <p14:tracePt t="32408" x="6789738" y="2673350"/>
          <p14:tracePt t="32411" x="6800850" y="2673350"/>
          <p14:tracePt t="32413" x="6823075" y="2673350"/>
          <p14:tracePt t="32415" x="6834188" y="2673350"/>
          <p14:tracePt t="32415" x="6845300" y="2673350"/>
          <p14:tracePt t="32418" x="6858000" y="2673350"/>
          <p14:tracePt t="32421" x="6869113" y="2673350"/>
          <p14:tracePt t="32422" x="6880225" y="2673350"/>
          <p14:tracePt t="32423" x="6891338" y="2673350"/>
          <p14:tracePt t="32424" x="6902450" y="2673350"/>
          <p14:tracePt t="32426" x="6913563" y="2673350"/>
          <p14:tracePt t="32427" x="6924675" y="2673350"/>
          <p14:tracePt t="32428" x="6924675" y="2684463"/>
          <p14:tracePt t="32430" x="6935788" y="2684463"/>
          <p14:tracePt t="32430" x="6946900" y="2684463"/>
          <p14:tracePt t="32433" x="6970713" y="2684463"/>
          <p14:tracePt t="32435" x="6981825" y="2684463"/>
          <p14:tracePt t="32436" x="6992938" y="2695575"/>
          <p14:tracePt t="32439" x="7004050" y="2695575"/>
          <p14:tracePt t="32442" x="7015163" y="2695575"/>
          <p14:tracePt t="32443" x="7026275" y="2695575"/>
          <p14:tracePt t="32446" x="7037388" y="2695575"/>
          <p14:tracePt t="32448" x="7059613" y="2695575"/>
          <p14:tracePt t="32449" x="7072313" y="2695575"/>
          <p14:tracePt t="32454" x="7083425" y="2695575"/>
          <p14:tracePt t="32457" x="7094538" y="2695575"/>
          <p14:tracePt t="32460" x="7105650" y="2695575"/>
          <p14:tracePt t="32461" x="7116763" y="2695575"/>
          <p14:tracePt t="32465" x="7127875" y="2695575"/>
          <p14:tracePt t="32468" x="7138988" y="2695575"/>
          <p14:tracePt t="32475" x="7150100" y="2695575"/>
          <p14:tracePt t="32478" x="7161213" y="2695575"/>
          <p14:tracePt t="32484" x="7172325" y="2695575"/>
          <p14:tracePt t="32562" x="7185025" y="2695575"/>
          <p14:tracePt t="32569" x="7196138" y="2695575"/>
          <p14:tracePt t="32574" x="7196138" y="2684463"/>
          <p14:tracePt t="32724" x="7196138" y="2673350"/>
          <p14:tracePt t="32728" x="7185025" y="2651125"/>
          <p14:tracePt t="32734" x="7172325" y="2651125"/>
          <p14:tracePt t="32737" x="7161213" y="2651125"/>
          <p14:tracePt t="32738" x="7161213" y="2640013"/>
          <p14:tracePt t="32740" x="7150100" y="2640013"/>
          <p14:tracePt t="32743" x="7138988" y="2640013"/>
          <p14:tracePt t="32750" x="7138988" y="2628900"/>
          <p14:tracePt t="32756" x="7127875" y="2628900"/>
          <p14:tracePt t="32761" x="7127875" y="2616200"/>
          <p14:tracePt t="32766" x="7116763" y="2616200"/>
          <p14:tracePt t="32772" x="7105650" y="2616200"/>
          <p14:tracePt t="32776" x="7094538" y="2616200"/>
          <p14:tracePt t="32778" x="7083425" y="2616200"/>
          <p14:tracePt t="32782" x="7072313" y="2605088"/>
          <p14:tracePt t="32786" x="7059613" y="2605088"/>
          <p14:tracePt t="32789" x="7048500" y="2605088"/>
          <p14:tracePt t="32792" x="7037388" y="2605088"/>
          <p14:tracePt t="32793" x="7026275" y="2605088"/>
          <p14:tracePt t="32796" x="7015163" y="2605088"/>
          <p14:tracePt t="32798" x="7004050" y="2605088"/>
          <p14:tracePt t="32801" x="7004050" y="2593975"/>
          <p14:tracePt t="32802" x="6992938" y="2593975"/>
          <p14:tracePt t="32803" x="6981825" y="2593975"/>
          <p14:tracePt t="32805" x="6970713" y="2593975"/>
          <p14:tracePt t="32806" x="6958013" y="2593975"/>
          <p14:tracePt t="32808" x="6946900" y="2593975"/>
          <p14:tracePt t="32813" x="6935788" y="2582863"/>
          <p14:tracePt t="32815" x="6924675" y="2582863"/>
          <p14:tracePt t="32816" x="6924675" y="2571750"/>
          <p14:tracePt t="32817" x="6913563" y="2571750"/>
          <p14:tracePt t="32818" x="6902450" y="2571750"/>
          <p14:tracePt t="32822" x="6891338" y="2571750"/>
          <p14:tracePt t="32823" x="6880225" y="2571750"/>
          <p14:tracePt t="32828" x="6869113" y="2571750"/>
          <p14:tracePt t="32831" x="6858000" y="2571750"/>
          <p14:tracePt t="32833" x="6845300" y="2571750"/>
          <p14:tracePt t="32835" x="6834188" y="2571750"/>
          <p14:tracePt t="32838" x="6823075" y="2571750"/>
          <p14:tracePt t="32841" x="6811963" y="2571750"/>
          <p14:tracePt t="32845" x="6800850" y="2571750"/>
          <p14:tracePt t="32847" x="6789738" y="2571750"/>
          <p14:tracePt t="32848" x="6789738" y="2560638"/>
          <p14:tracePt t="32849" x="6778625" y="2560638"/>
          <p14:tracePt t="32851" x="6767513" y="2560638"/>
          <p14:tracePt t="32854" x="6756400" y="2560638"/>
          <p14:tracePt t="32857" x="6745288" y="2549525"/>
          <p14:tracePt t="32860" x="6732588" y="2549525"/>
          <p14:tracePt t="32863" x="6721475" y="2549525"/>
          <p14:tracePt t="32866" x="6710363" y="2549525"/>
          <p14:tracePt t="32868" x="6699250" y="2549525"/>
          <p14:tracePt t="32869" x="6688138" y="2549525"/>
          <p14:tracePt t="32874" x="6677025" y="2549525"/>
          <p14:tracePt t="32876" x="6665913" y="2549525"/>
          <p14:tracePt t="32878" x="6654800" y="2549525"/>
          <p14:tracePt t="32880" x="6643688" y="2549525"/>
          <p14:tracePt t="32882" x="6630988" y="2549525"/>
          <p14:tracePt t="32884" x="6619875" y="2549525"/>
          <p14:tracePt t="32888" x="6608763" y="2549525"/>
          <p14:tracePt t="32889" x="6597650" y="2549525"/>
          <p14:tracePt t="32891" x="6586538" y="2549525"/>
          <p14:tracePt t="32893" x="6575425" y="2549525"/>
          <p14:tracePt t="32894" x="6564313" y="2549525"/>
          <p14:tracePt t="32896" x="6553200" y="2549525"/>
          <p14:tracePt t="32898" x="6542088" y="2549525"/>
          <p14:tracePt t="32901" x="6530975" y="2549525"/>
          <p14:tracePt t="32902" x="6518275" y="2549525"/>
          <p14:tracePt t="32904" x="6507163" y="2549525"/>
          <p14:tracePt t="32907" x="6496050" y="2549525"/>
          <p14:tracePt t="32908" x="6484938" y="2549525"/>
          <p14:tracePt t="32911" x="6484938" y="2560638"/>
          <p14:tracePt t="32912" x="6473825" y="2560638"/>
          <p14:tracePt t="32913" x="6462713" y="2560638"/>
          <p14:tracePt t="32914" x="6451600" y="2560638"/>
          <p14:tracePt t="32916" x="6440488" y="2560638"/>
          <p14:tracePt t="32917" x="6429375" y="2560638"/>
          <p14:tracePt t="32918" x="6416675" y="2560638"/>
          <p14:tracePt t="32921" x="6405563" y="2560638"/>
          <p14:tracePt t="32923" x="6394450" y="2560638"/>
          <p14:tracePt t="32924" x="6383338" y="2560638"/>
          <p14:tracePt t="32926" x="6372225" y="2571750"/>
          <p14:tracePt t="32927" x="6361113" y="2571750"/>
          <p14:tracePt t="32930" x="6350000" y="2571750"/>
          <p14:tracePt t="32930" x="6350000" y="2582863"/>
          <p14:tracePt t="32932" x="6338888" y="2582863"/>
          <p14:tracePt t="32934" x="6338888" y="2593975"/>
          <p14:tracePt t="32935" x="6316663" y="2593975"/>
          <p14:tracePt t="32935" x="6303963" y="2593975"/>
          <p14:tracePt t="32939" x="6292850" y="2593975"/>
          <p14:tracePt t="32940" x="6281738" y="2605088"/>
          <p14:tracePt t="32943" x="6281738" y="2616200"/>
          <p14:tracePt t="32944" x="6270625" y="2616200"/>
          <p14:tracePt t="32945" x="6259513" y="2616200"/>
          <p14:tracePt t="32946" x="6248400" y="2616200"/>
          <p14:tracePt t="32949" x="6237288" y="2628900"/>
          <p14:tracePt t="32950" x="6226175" y="2628900"/>
          <p14:tracePt t="32951" x="6215063" y="2628900"/>
          <p14:tracePt t="32956" x="6202363" y="2628900"/>
          <p14:tracePt t="32957" x="6191250" y="2628900"/>
          <p14:tracePt t="32959" x="6191250" y="2640013"/>
          <p14:tracePt t="32961" x="6180138" y="2640013"/>
          <p14:tracePt t="32962" x="6169025" y="2651125"/>
          <p14:tracePt t="32963" x="6157913" y="2651125"/>
          <p14:tracePt t="32965" x="6146800" y="2651125"/>
          <p14:tracePt t="32966" x="6146800" y="2662238"/>
          <p14:tracePt t="32970" x="6146800" y="2673350"/>
          <p14:tracePt t="32972" x="6124575" y="2673350"/>
          <p14:tracePt t="32973" x="6113463" y="2684463"/>
          <p14:tracePt t="32977" x="6102350" y="2684463"/>
          <p14:tracePt t="32979" x="6089650" y="2695575"/>
          <p14:tracePt t="32983" x="6078538" y="2695575"/>
          <p14:tracePt t="32985" x="6078538" y="2706688"/>
          <p14:tracePt t="32985" x="6067425" y="2706688"/>
          <p14:tracePt t="32989" x="6056313" y="2706688"/>
          <p14:tracePt t="32991" x="6056313" y="2717800"/>
          <p14:tracePt t="32992" x="6045200" y="2717800"/>
          <p14:tracePt t="32993" x="6045200" y="2728913"/>
          <p14:tracePt t="32995" x="6034088" y="2728913"/>
          <p14:tracePt t="32996" x="6034088" y="2741613"/>
          <p14:tracePt t="32997" x="6022975" y="2741613"/>
          <p14:tracePt t="32998" x="6022975" y="2752725"/>
          <p14:tracePt t="33003" x="6011863" y="2763838"/>
          <p14:tracePt t="33005" x="6000750" y="2763838"/>
          <p14:tracePt t="33008" x="5989638" y="2763838"/>
          <p14:tracePt t="33008" x="5989638" y="2774950"/>
          <p14:tracePt t="33011" x="5976938" y="2774950"/>
          <p14:tracePt t="33011" x="5965825" y="2786063"/>
          <p14:tracePt t="33014" x="5954713" y="2786063"/>
          <p14:tracePt t="33015" x="5954713" y="2797175"/>
          <p14:tracePt t="33018" x="5954713" y="2808288"/>
          <p14:tracePt t="33019" x="5943600" y="2808288"/>
          <p14:tracePt t="33021" x="5932488" y="2819400"/>
          <p14:tracePt t="33025" x="5921375" y="2830513"/>
          <p14:tracePt t="33026" x="5910263" y="2830513"/>
          <p14:tracePt t="33028" x="5899150" y="2830513"/>
          <p14:tracePt t="33029" x="5899150" y="2843213"/>
          <p14:tracePt t="33030" x="5888038" y="2843213"/>
          <p14:tracePt t="33032" x="5888038" y="2854325"/>
          <p14:tracePt t="33035" x="5875338" y="2854325"/>
          <p14:tracePt t="33036" x="5875338" y="2865438"/>
          <p14:tracePt t="33038" x="5864225" y="2865438"/>
          <p14:tracePt t="33039" x="5864225" y="2876550"/>
          <p14:tracePt t="33040" x="5853113" y="2887663"/>
          <p14:tracePt t="33041" x="5842000" y="2887663"/>
          <p14:tracePt t="33045" x="5830888" y="2887663"/>
          <p14:tracePt t="33046" x="5819775" y="2898775"/>
          <p14:tracePt t="33047" x="5819775" y="2909888"/>
          <p14:tracePt t="33049" x="5808663" y="2909888"/>
          <p14:tracePt t="33050" x="5808663" y="2921000"/>
          <p14:tracePt t="33052" x="5797550" y="2921000"/>
          <p14:tracePt t="33053" x="5786438" y="2932113"/>
          <p14:tracePt t="33054" x="5786438" y="2943225"/>
          <p14:tracePt t="33055" x="5775325" y="2943225"/>
          <p14:tracePt t="33056" x="5775325" y="2955925"/>
          <p14:tracePt t="33058" x="5751513" y="2967038"/>
          <p14:tracePt t="33060" x="5740400" y="2967038"/>
          <p14:tracePt t="33062" x="5740400" y="2978150"/>
          <p14:tracePt t="33063" x="5729288" y="2978150"/>
          <p14:tracePt t="33064" x="5729288" y="2989263"/>
          <p14:tracePt t="33065" x="5718175" y="2989263"/>
          <p14:tracePt t="33066" x="5718175" y="3000375"/>
          <p14:tracePt t="33066" x="5707063" y="3000375"/>
          <p14:tracePt t="33068" x="5695950" y="3011488"/>
          <p14:tracePt t="33070" x="5684838" y="3022600"/>
          <p14:tracePt t="33071" x="5684838" y="3033713"/>
          <p14:tracePt t="33072" x="5661025" y="3033713"/>
          <p14:tracePt t="33074" x="5661025" y="3044825"/>
          <p14:tracePt t="33076" x="5649913" y="3057525"/>
          <p14:tracePt t="33077" x="5638800" y="3068638"/>
          <p14:tracePt t="33079" x="5616575" y="3090863"/>
          <p14:tracePt t="33081" x="5605463" y="3090863"/>
          <p14:tracePt t="33082" x="5594350" y="3090863"/>
          <p14:tracePt t="33083" x="5583238" y="3113088"/>
          <p14:tracePt t="33085" x="5572125" y="3124200"/>
          <p14:tracePt t="33086" x="5561013" y="3135313"/>
          <p14:tracePt t="33089" x="5548313" y="3135313"/>
          <p14:tracePt t="33090" x="5537200" y="3146425"/>
          <p14:tracePt t="33091" x="5526088" y="3157538"/>
          <p14:tracePt t="33093" x="5514975" y="3170238"/>
          <p14:tracePt t="33094" x="5492750" y="3181350"/>
          <p14:tracePt t="33097" x="5492750" y="3192463"/>
          <p14:tracePt t="33098" x="5481638" y="3203575"/>
          <p14:tracePt t="33099" x="5470525" y="3203575"/>
          <p14:tracePt t="33099" x="5459413" y="3203575"/>
          <p14:tracePt t="33102" x="5446713" y="3225800"/>
          <p14:tracePt t="33103" x="5435600" y="3225800"/>
          <p14:tracePt t="33104" x="5424488" y="3236913"/>
          <p14:tracePt t="33105" x="5424488" y="3248025"/>
          <p14:tracePt t="33106" x="5424488" y="3259138"/>
          <p14:tracePt t="33107" x="5413375" y="3259138"/>
          <p14:tracePt t="33108" x="5413375" y="3271838"/>
          <p14:tracePt t="33108" x="5402263" y="3282950"/>
          <p14:tracePt t="33110" x="5391150" y="3282950"/>
          <p14:tracePt t="33112" x="5380038" y="3282950"/>
          <p14:tracePt t="33113" x="5368925" y="3305175"/>
          <p14:tracePt t="33114" x="5357813" y="3316288"/>
          <p14:tracePt t="33116" x="5346700" y="3338513"/>
          <p14:tracePt t="33118" x="5346700" y="3349625"/>
          <p14:tracePt t="33119" x="5334000" y="3360738"/>
          <p14:tracePt t="33120" x="5334000" y="3371850"/>
          <p14:tracePt t="33122" x="5322888" y="3371850"/>
          <p14:tracePt t="33123" x="5311775" y="3384550"/>
          <p14:tracePt t="33124" x="5300663" y="3384550"/>
          <p14:tracePt t="33125" x="5289550" y="3395663"/>
          <p14:tracePt t="33126" x="5289550" y="3417888"/>
          <p14:tracePt t="33127" x="5289550" y="3429000"/>
          <p14:tracePt t="33128" x="5289550" y="3440113"/>
          <p14:tracePt t="33129" x="5267325" y="3440113"/>
          <p14:tracePt t="33130" x="5267325" y="3451225"/>
          <p14:tracePt t="33132" x="5267325" y="3462338"/>
          <p14:tracePt t="33133" x="5267325" y="3473450"/>
          <p14:tracePt t="33134" x="5256213" y="3486150"/>
          <p14:tracePt t="33135" x="5256213" y="3497263"/>
          <p14:tracePt t="33137" x="5245100" y="3508375"/>
          <p14:tracePt t="33138" x="5245100" y="3519488"/>
          <p14:tracePt t="33139" x="5233988" y="3519488"/>
          <p14:tracePt t="33140" x="5233988" y="3530600"/>
          <p14:tracePt t="33141" x="5221288" y="3530600"/>
          <p14:tracePt t="33142" x="5210175" y="3552825"/>
          <p14:tracePt t="33144" x="5210175" y="3563938"/>
          <p14:tracePt t="33145" x="5199063" y="3575050"/>
          <p14:tracePt t="33147" x="5199063" y="3586163"/>
          <p14:tracePt t="33148" x="5199063" y="3598863"/>
          <p14:tracePt t="33150" x="5187950" y="3609975"/>
          <p14:tracePt t="33151" x="5176838" y="3609975"/>
          <p14:tracePt t="33152" x="5176838" y="3621088"/>
          <p14:tracePt t="33153" x="5176838" y="3632200"/>
          <p14:tracePt t="33155" x="5165725" y="3643313"/>
          <p14:tracePt t="33156" x="5165725" y="3654425"/>
          <p14:tracePt t="33158" x="5165725" y="3665538"/>
          <p14:tracePt t="33159" x="5154613" y="3676650"/>
          <p14:tracePt t="33161" x="5143500" y="3676650"/>
          <p14:tracePt t="33162" x="5143500" y="3687763"/>
          <p14:tracePt t="33164" x="5143500" y="3700463"/>
          <p14:tracePt t="33165" x="5132388" y="3711575"/>
          <p14:tracePt t="33167" x="5132388" y="3722688"/>
          <p14:tracePt t="33168" x="5132388" y="3733800"/>
          <p14:tracePt t="33169" x="5132388" y="3744913"/>
          <p14:tracePt t="33171" x="5119688" y="3744913"/>
          <p14:tracePt t="33173" x="5119688" y="3756025"/>
          <p14:tracePt t="33174" x="5108575" y="3756025"/>
          <p14:tracePt t="33175" x="5108575" y="3767138"/>
          <p14:tracePt t="33176" x="5108575" y="3778250"/>
          <p14:tracePt t="33176" x="5108575" y="3789363"/>
          <p14:tracePt t="33179" x="5097463" y="3789363"/>
          <p14:tracePt t="33180" x="5097463" y="3800475"/>
          <p14:tracePt t="33182" x="5097463" y="3813175"/>
          <p14:tracePt t="33184" x="5097463" y="3824288"/>
          <p14:tracePt t="33186" x="5086350" y="3835400"/>
          <p14:tracePt t="33187" x="5086350" y="3846513"/>
          <p14:tracePt t="33189" x="5086350" y="3857625"/>
          <p14:tracePt t="33191" x="5086350" y="3868738"/>
          <p14:tracePt t="33192" x="5086350" y="3879850"/>
          <p14:tracePt t="33194" x="5075238" y="3879850"/>
          <p14:tracePt t="33196" x="5075238" y="3890963"/>
          <p14:tracePt t="33197" x="5075238" y="3902075"/>
          <p14:tracePt t="33198" x="5075238" y="3914775"/>
          <p14:tracePt t="33201" x="5075238" y="3925888"/>
          <p14:tracePt t="33202" x="5075238" y="3937000"/>
          <p14:tracePt t="33204" x="5075238" y="3948113"/>
          <p14:tracePt t="33207" x="5075238" y="3959225"/>
          <p14:tracePt t="33210" x="5075238" y="3970338"/>
          <p14:tracePt t="33212" x="5075238" y="3981450"/>
          <p14:tracePt t="33213" x="5075238" y="3992563"/>
          <p14:tracePt t="33215" x="5075238" y="4003675"/>
          <p14:tracePt t="33217" x="5075238" y="4014788"/>
          <p14:tracePt t="33220" x="5075238" y="4027488"/>
          <p14:tracePt t="33222" x="5075238" y="4038600"/>
          <p14:tracePt t="33223" x="5075238" y="4049713"/>
          <p14:tracePt t="33225" x="5075238" y="4060825"/>
          <p14:tracePt t="33226" x="5075238" y="4071938"/>
          <p14:tracePt t="33227" x="5075238" y="4083050"/>
          <p14:tracePt t="33229" x="5086350" y="4083050"/>
          <p14:tracePt t="33232" x="5086350" y="4094163"/>
          <p14:tracePt t="33233" x="5086350" y="4105275"/>
          <p14:tracePt t="33233" x="5097463" y="4116388"/>
          <p14:tracePt t="33237" x="5097463" y="4129088"/>
          <p14:tracePt t="33238" x="5097463" y="4140200"/>
          <p14:tracePt t="33239" x="5097463" y="4151313"/>
          <p14:tracePt t="33243" x="5097463" y="4162425"/>
          <p14:tracePt t="33244" x="5108575" y="4162425"/>
          <p14:tracePt t="33247" x="5108575" y="4184650"/>
          <p14:tracePt t="33249" x="5119688" y="4195763"/>
          <p14:tracePt t="33251" x="5119688" y="4206875"/>
          <p14:tracePt t="33253" x="5119688" y="4217988"/>
          <p14:tracePt t="33256" x="5119688" y="4229100"/>
          <p14:tracePt t="33259" x="5119688" y="4241800"/>
          <p14:tracePt t="33262" x="5119688" y="4252913"/>
          <p14:tracePt t="33263" x="5119688" y="4264025"/>
          <p14:tracePt t="33265" x="5132388" y="4264025"/>
          <p14:tracePt t="33266" x="5132388" y="4275138"/>
          <p14:tracePt t="33269" x="5132388" y="4286250"/>
          <p14:tracePt t="33272" x="5143500" y="4286250"/>
          <p14:tracePt t="33274" x="5143500" y="4297363"/>
          <p14:tracePt t="33274" x="5143500" y="4308475"/>
          <p14:tracePt t="33277" x="5143500" y="4319588"/>
          <p14:tracePt t="33278" x="5154613" y="4319588"/>
          <p14:tracePt t="33280" x="5154613" y="4330700"/>
          <p14:tracePt t="33281" x="5154613" y="4343400"/>
          <p14:tracePt t="33283" x="5165725" y="4343400"/>
          <p14:tracePt t="33287" x="5176838" y="4343400"/>
          <p14:tracePt t="33288" x="5176838" y="4365625"/>
          <p14:tracePt t="33290" x="5176838" y="4376738"/>
          <p14:tracePt t="33293" x="5176838" y="4398963"/>
          <p14:tracePt t="33294" x="5176838" y="4410075"/>
          <p14:tracePt t="33294" x="5187950" y="4410075"/>
          <p14:tracePt t="33297" x="5199063" y="4410075"/>
          <p14:tracePt t="33300" x="5210175" y="4421188"/>
          <p14:tracePt t="33302" x="5221288" y="4432300"/>
          <p14:tracePt t="33304" x="5233988" y="4432300"/>
          <p14:tracePt t="33305" x="5233988" y="4443413"/>
          <p14:tracePt t="33306" x="5233988" y="4456113"/>
          <p14:tracePt t="33307" x="5245100" y="4456113"/>
          <p14:tracePt t="33308" x="5245100" y="4467225"/>
          <p14:tracePt t="33309" x="5245100" y="4478338"/>
          <p14:tracePt t="33311" x="5256213" y="4478338"/>
          <p14:tracePt t="33312" x="5256213" y="4489450"/>
          <p14:tracePt t="33314" x="5267325" y="4489450"/>
          <p14:tracePt t="33315" x="5278438" y="4500563"/>
          <p14:tracePt t="33316" x="5278438" y="4511675"/>
          <p14:tracePt t="33318" x="5289550" y="4511675"/>
          <p14:tracePt t="33319" x="5289550" y="4522788"/>
          <p14:tracePt t="33322" x="5300663" y="4533900"/>
          <p14:tracePt t="33322" x="5311775" y="4545013"/>
          <p14:tracePt t="33324" x="5311775" y="4557713"/>
          <p14:tracePt t="33326" x="5322888" y="4557713"/>
          <p14:tracePt t="33328" x="5334000" y="4557713"/>
          <p14:tracePt t="33329" x="5334000" y="4568825"/>
          <p14:tracePt t="33331" x="5346700" y="4579938"/>
          <p14:tracePt t="33332" x="5357813" y="4579938"/>
          <p14:tracePt t="33333" x="5357813" y="4591050"/>
          <p14:tracePt t="33333" x="5368925" y="4591050"/>
          <p14:tracePt t="33336" x="5380038" y="4602163"/>
          <p14:tracePt t="33338" x="5380038" y="4613275"/>
          <p14:tracePt t="33341" x="5391150" y="4624388"/>
          <p14:tracePt t="33344" x="5402263" y="4624388"/>
          <p14:tracePt t="33346" x="5413375" y="4624388"/>
          <p14:tracePt t="33347" x="5413375" y="4635500"/>
          <p14:tracePt t="33349" x="5424488" y="4635500"/>
          <p14:tracePt t="33351" x="5435600" y="4646613"/>
          <p14:tracePt t="33353" x="5446713" y="4646613"/>
          <p14:tracePt t="33355" x="5446713" y="4657725"/>
          <p14:tracePt t="33359" x="5459413" y="4670425"/>
          <p14:tracePt t="33360" x="5470525" y="4670425"/>
          <p14:tracePt t="33363" x="5481638" y="4670425"/>
          <p14:tracePt t="33366" x="5492750" y="4670425"/>
          <p14:tracePt t="33367" x="5492750" y="4681538"/>
          <p14:tracePt t="33369" x="5503863" y="4681538"/>
          <p14:tracePt t="33370" x="5503863" y="4692650"/>
          <p14:tracePt t="33372" x="5514975" y="4692650"/>
          <p14:tracePt t="33379" x="5526088" y="4692650"/>
          <p14:tracePt t="33382" x="5537200" y="4692650"/>
          <p14:tracePt t="33386" x="5548313" y="4692650"/>
          <p14:tracePt t="33388" x="5561013" y="4692650"/>
          <p14:tracePt t="33389" x="5561013" y="4703763"/>
          <p14:tracePt t="33395" x="5572125" y="4703763"/>
          <p14:tracePt t="33402" x="5583238" y="4714875"/>
          <p14:tracePt t="33407" x="5594350" y="4714875"/>
          <p14:tracePt t="33410" x="5605463" y="4714875"/>
          <p14:tracePt t="33414" x="5616575" y="4714875"/>
          <p14:tracePt t="33416" x="5616575" y="4725988"/>
          <p14:tracePt t="33420" x="5627688" y="4725988"/>
          <p14:tracePt t="33423" x="5638800" y="4725988"/>
          <p14:tracePt t="33430" x="5649913" y="4737100"/>
          <p14:tracePt t="33431" x="5661025" y="4737100"/>
          <p14:tracePt t="33436" x="5673725" y="4737100"/>
          <p14:tracePt t="33437" x="5673725" y="4748213"/>
          <p14:tracePt t="33439" x="5684838" y="4748213"/>
          <p14:tracePt t="33441" x="5695950" y="4748213"/>
          <p14:tracePt t="33443" x="5707063" y="4748213"/>
          <p14:tracePt t="33444" x="5707063" y="4759325"/>
          <p14:tracePt t="33448" x="5718175" y="4759325"/>
          <p14:tracePt t="33451" x="5729288" y="4759325"/>
          <p14:tracePt t="33454" x="5740400" y="4759325"/>
          <p14:tracePt t="33457" x="5751513" y="4772025"/>
          <p14:tracePt t="33459" x="5762625" y="4772025"/>
          <p14:tracePt t="33461" x="5775325" y="4783138"/>
          <p14:tracePt t="33464" x="5786438" y="4783138"/>
          <p14:tracePt t="33466" x="5797550" y="4783138"/>
          <p14:tracePt t="33467" x="5797550" y="4794250"/>
          <p14:tracePt t="33469" x="5808663" y="4794250"/>
          <p14:tracePt t="33472" x="5819775" y="4794250"/>
          <p14:tracePt t="33473" x="5830888" y="4794250"/>
          <p14:tracePt t="33474" x="5830888" y="4805363"/>
          <p14:tracePt t="33476" x="5842000" y="4816475"/>
          <p14:tracePt t="33479" x="5853113" y="4816475"/>
          <p14:tracePt t="33481" x="5864225" y="4816475"/>
          <p14:tracePt t="33483" x="5875338" y="4816475"/>
          <p14:tracePt t="33486" x="5888038" y="4816475"/>
          <p14:tracePt t="33488" x="5899150" y="4816475"/>
          <p14:tracePt t="33492" x="5910263" y="4816475"/>
          <p14:tracePt t="33494" x="5921375" y="4816475"/>
          <p14:tracePt t="33495" x="5932488" y="4827588"/>
          <p14:tracePt t="33499" x="5943600" y="4827588"/>
          <p14:tracePt t="33500" x="5954713" y="4827588"/>
          <p14:tracePt t="33501" x="5965825" y="4827588"/>
          <p14:tracePt t="33504" x="5965825" y="4838700"/>
          <p14:tracePt t="33506" x="5976938" y="4838700"/>
          <p14:tracePt t="33508" x="5989638" y="4838700"/>
          <p14:tracePt t="33511" x="6000750" y="4838700"/>
          <p14:tracePt t="33513" x="6011863" y="4838700"/>
          <p14:tracePt t="33514" x="6022975" y="4838700"/>
          <p14:tracePt t="33517" x="6034088" y="4838700"/>
          <p14:tracePt t="33522" x="6045200" y="4838700"/>
          <p14:tracePt t="33523" x="6056313" y="4838700"/>
          <p14:tracePt t="33526" x="6067425" y="4838700"/>
          <p14:tracePt t="33527" x="6078538" y="4838700"/>
          <p14:tracePt t="33529" x="6089650" y="4838700"/>
          <p14:tracePt t="33530" x="6102350" y="4838700"/>
          <p14:tracePt t="33535" x="6113463" y="4838700"/>
          <p14:tracePt t="33536" x="6124575" y="4838700"/>
          <p14:tracePt t="33539" x="6135688" y="4838700"/>
          <p14:tracePt t="33541" x="6146800" y="4838700"/>
          <p14:tracePt t="33542" x="6157913" y="4838700"/>
          <p14:tracePt t="33547" x="6169025" y="4838700"/>
          <p14:tracePt t="33548" x="6180138" y="4838700"/>
          <p14:tracePt t="33555" x="6191250" y="4838700"/>
          <p14:tracePt t="33556" x="6191250" y="4827588"/>
          <p14:tracePt t="33674" x="6180138" y="4827588"/>
          <p14:tracePt t="33679" x="6169025" y="4827588"/>
          <p14:tracePt t="33681" x="6157913" y="4816475"/>
          <p14:tracePt t="33683" x="6146800" y="4805363"/>
          <p14:tracePt t="33684" x="6124575" y="4805363"/>
          <p14:tracePt t="33687" x="6113463" y="4805363"/>
          <p14:tracePt t="33688" x="6113463" y="4794250"/>
          <p14:tracePt t="33690" x="6102350" y="4794250"/>
          <p14:tracePt t="33691" x="6102350" y="4783138"/>
          <p14:tracePt t="33693" x="6089650" y="4772025"/>
          <p14:tracePt t="33696" x="6078538" y="4772025"/>
          <p14:tracePt t="33699" x="6067425" y="4772025"/>
          <p14:tracePt t="33701" x="6056313" y="4772025"/>
          <p14:tracePt t="33704" x="6045200" y="4759325"/>
          <p14:tracePt t="33706" x="6034088" y="4759325"/>
          <p14:tracePt t="33707" x="6034088" y="4748213"/>
          <p14:tracePt t="33709" x="6022975" y="4748213"/>
          <p14:tracePt t="33711" x="6011863" y="4748213"/>
          <p14:tracePt t="33713" x="6000750" y="4737100"/>
          <p14:tracePt t="33716" x="5989638" y="4737100"/>
          <p14:tracePt t="33716" x="5976938" y="4737100"/>
          <p14:tracePt t="33721" x="5965825" y="4737100"/>
          <p14:tracePt t="33722" x="5965825" y="4725988"/>
          <p14:tracePt t="33723" x="5954713" y="4725988"/>
          <p14:tracePt t="33724" x="5943600" y="4725988"/>
          <p14:tracePt t="33725" x="5932488" y="4714875"/>
          <p14:tracePt t="33727" x="5921375" y="4714875"/>
          <p14:tracePt t="33728" x="5910263" y="4714875"/>
          <p14:tracePt t="33729" x="5910263" y="4703763"/>
          <p14:tracePt t="33731" x="5899150" y="4703763"/>
          <p14:tracePt t="33733" x="5888038" y="4703763"/>
          <p14:tracePt t="33734" x="5875338" y="4703763"/>
          <p14:tracePt t="33736" x="5853113" y="4703763"/>
          <p14:tracePt t="33736" x="5842000" y="4692650"/>
          <p14:tracePt t="33740" x="5830888" y="4692650"/>
          <p14:tracePt t="33742" x="5830888" y="4681538"/>
          <p14:tracePt t="33743" x="5819775" y="4681538"/>
          <p14:tracePt t="33744" x="5808663" y="4681538"/>
          <p14:tracePt t="33745" x="5797550" y="4681538"/>
          <p14:tracePt t="33747" x="5786438" y="4681538"/>
          <p14:tracePt t="33748" x="5775325" y="4670425"/>
          <p14:tracePt t="33749" x="5762625" y="4670425"/>
          <p14:tracePt t="33749" x="5762625" y="4657725"/>
          <p14:tracePt t="33753" x="5751513" y="4657725"/>
          <p14:tracePt t="33754" x="5740400" y="4657725"/>
          <p14:tracePt t="33758" x="5729288" y="4657725"/>
          <p14:tracePt t="33759" x="5729288" y="4646613"/>
          <p14:tracePt t="33760" x="5718175" y="4646613"/>
          <p14:tracePt t="33761" x="5707063" y="4646613"/>
          <p14:tracePt t="33768" x="5695950" y="4646613"/>
          <p14:tracePt t="33768" x="5695950" y="4635500"/>
          <p14:tracePt t="33771" x="5684838" y="4635500"/>
          <p14:tracePt t="33931" x="5684838" y="4624388"/>
          <p14:tracePt t="33934" x="5695950" y="4602163"/>
          <p14:tracePt t="33936" x="5695950" y="4579938"/>
          <p14:tracePt t="33938" x="5718175" y="4568825"/>
          <p14:tracePt t="33939" x="5718175" y="4557713"/>
          <p14:tracePt t="33941" x="5729288" y="4557713"/>
          <p14:tracePt t="33942" x="5740400" y="4545013"/>
          <p14:tracePt t="33943" x="5751513" y="4533900"/>
          <p14:tracePt t="33944" x="5751513" y="4522788"/>
          <p14:tracePt t="33945" x="5762625" y="4511675"/>
          <p14:tracePt t="33946" x="5775325" y="4500563"/>
          <p14:tracePt t="33947" x="5775325" y="4478338"/>
          <p14:tracePt t="33948" x="5786438" y="4478338"/>
          <p14:tracePt t="33950" x="5797550" y="4467225"/>
          <p14:tracePt t="33950" x="5797550" y="4456113"/>
          <p14:tracePt t="33952" x="5808663" y="4443413"/>
          <p14:tracePt t="33952" x="5819775" y="4443413"/>
          <p14:tracePt t="33954" x="5819775" y="4421188"/>
          <p14:tracePt t="33955" x="5830888" y="4410075"/>
          <p14:tracePt t="33956" x="5830888" y="4387850"/>
          <p14:tracePt t="33957" x="5842000" y="4387850"/>
          <p14:tracePt t="33958" x="5842000" y="4376738"/>
          <p14:tracePt t="33958" x="5842000" y="4365625"/>
          <p14:tracePt t="33960" x="5853113" y="4354513"/>
          <p14:tracePt t="33961" x="5853113" y="4330700"/>
          <p14:tracePt t="33961" x="5864225" y="4319588"/>
          <p14:tracePt t="33963" x="5875338" y="4308475"/>
          <p14:tracePt t="33965" x="5888038" y="4297363"/>
          <p14:tracePt t="33965" x="5899150" y="4275138"/>
          <p14:tracePt t="33967" x="5910263" y="4252913"/>
          <p14:tracePt t="33968" x="5921375" y="4241800"/>
          <p14:tracePt t="33969" x="5932488" y="4217988"/>
          <p14:tracePt t="33969" x="5943600" y="4195763"/>
          <p14:tracePt t="33972" x="5943600" y="4162425"/>
          <p14:tracePt t="33973" x="5954713" y="4140200"/>
          <p14:tracePt t="33974" x="5965825" y="4116388"/>
          <p14:tracePt t="33975" x="5976938" y="4094163"/>
          <p14:tracePt t="33976" x="5989638" y="4071938"/>
          <p14:tracePt t="33977" x="5989638" y="4049713"/>
          <p14:tracePt t="33978" x="6011863" y="4027488"/>
          <p14:tracePt t="33979" x="6011863" y="4014788"/>
          <p14:tracePt t="33980" x="6022975" y="3992563"/>
          <p14:tracePt t="33981" x="6034088" y="3981450"/>
          <p14:tracePt t="33982" x="6045200" y="3959225"/>
          <p14:tracePt t="33983" x="6045200" y="3925888"/>
          <p14:tracePt t="33984" x="6067425" y="3914775"/>
          <p14:tracePt t="33985" x="6067425" y="3890963"/>
          <p14:tracePt t="33986" x="6089650" y="3857625"/>
          <p14:tracePt t="33986" x="6089650" y="3846513"/>
          <p14:tracePt t="33988" x="6102350" y="3800475"/>
          <p14:tracePt t="33989" x="6113463" y="3778250"/>
          <p14:tracePt t="33990" x="6146800" y="3756025"/>
          <p14:tracePt t="33991" x="6146800" y="3733800"/>
          <p14:tracePt t="33992" x="6146800" y="3711575"/>
          <p14:tracePt t="33993" x="6146800" y="3687763"/>
          <p14:tracePt t="33994" x="6157913" y="3654425"/>
          <p14:tracePt t="33994" x="6169025" y="3632200"/>
          <p14:tracePt t="33997" x="6191250" y="3586163"/>
          <p14:tracePt t="33998" x="6191250" y="3563938"/>
          <p14:tracePt t="33999" x="6202363" y="3541713"/>
          <p14:tracePt t="34000" x="6202363" y="3519488"/>
          <p14:tracePt t="34001" x="6215063" y="3497263"/>
          <p14:tracePt t="34002" x="6226175" y="3473450"/>
          <p14:tracePt t="34003" x="6226175" y="3451225"/>
          <p14:tracePt t="34004" x="6237288" y="3429000"/>
          <p14:tracePt t="34006" x="6248400" y="3384550"/>
          <p14:tracePt t="34007" x="6259513" y="3360738"/>
          <p14:tracePt t="34008" x="6259513" y="3338513"/>
          <p14:tracePt t="34009" x="6259513" y="3316288"/>
          <p14:tracePt t="34010" x="6270625" y="3294063"/>
          <p14:tracePt t="34011" x="6281738" y="3271838"/>
          <p14:tracePt t="34012" x="6292850" y="3259138"/>
          <p14:tracePt t="34013" x="6292850" y="3236913"/>
          <p14:tracePt t="34014" x="6292850" y="3214688"/>
          <p14:tracePt t="34015" x="6303963" y="3214688"/>
          <p14:tracePt t="34016" x="6303963" y="3181350"/>
          <p14:tracePt t="34016" x="6303963" y="3170238"/>
          <p14:tracePt t="34018" x="6316663" y="3157538"/>
          <p14:tracePt t="34019" x="6316663" y="3146425"/>
          <p14:tracePt t="34020" x="6327775" y="3124200"/>
          <p14:tracePt t="34022" x="6338888" y="3101975"/>
          <p14:tracePt t="34023" x="6338888" y="3090863"/>
          <p14:tracePt t="34024" x="6350000" y="3079750"/>
          <p14:tracePt t="34024" x="6350000" y="3068638"/>
          <p14:tracePt t="34026" x="6361113" y="3057525"/>
          <p14:tracePt t="34027" x="6361113" y="3033713"/>
          <p14:tracePt t="34028" x="6372225" y="3022600"/>
          <p14:tracePt t="34029" x="6383338" y="3022600"/>
          <p14:tracePt t="34030" x="6383338" y="3011488"/>
          <p14:tracePt t="34031" x="6383338" y="3000375"/>
          <p14:tracePt t="34032" x="6383338" y="2989263"/>
          <p14:tracePt t="34033" x="6383338" y="2978150"/>
          <p14:tracePt t="34034" x="6394450" y="2967038"/>
          <p14:tracePt t="34035" x="6394450" y="2955925"/>
          <p14:tracePt t="34036" x="6405563" y="2955925"/>
          <p14:tracePt t="34037" x="6405563" y="2943225"/>
          <p14:tracePt t="34039" x="6405563" y="2932113"/>
          <p14:tracePt t="34039" x="6405563" y="2909888"/>
          <p14:tracePt t="34040" x="6416675" y="2909888"/>
          <p14:tracePt t="34041" x="6416675" y="2887663"/>
          <p14:tracePt t="34042" x="6429375" y="2876550"/>
          <p14:tracePt t="34043" x="6440488" y="2876550"/>
          <p14:tracePt t="34044" x="6440488" y="2865438"/>
          <p14:tracePt t="34045" x="6451600" y="2854325"/>
          <p14:tracePt t="34047" x="6451600" y="2830513"/>
          <p14:tracePt t="34048" x="6451600" y="2819400"/>
          <p14:tracePt t="34049" x="6451600" y="2808288"/>
          <p14:tracePt t="34050" x="6462713" y="2808288"/>
          <p14:tracePt t="34051" x="6473825" y="2786063"/>
          <p14:tracePt t="34052" x="6473825" y="2774950"/>
          <p14:tracePt t="34054" x="6473825" y="2763838"/>
          <p14:tracePt t="34055" x="6473825" y="2741613"/>
          <p14:tracePt t="34056" x="6484938" y="2741613"/>
          <p14:tracePt t="34057" x="6484938" y="2728913"/>
          <p14:tracePt t="34059" x="6484938" y="2717800"/>
          <p14:tracePt t="34060" x="6496050" y="2706688"/>
          <p14:tracePt t="34061" x="6496050" y="2695575"/>
          <p14:tracePt t="34063" x="6496050" y="2684463"/>
          <p14:tracePt t="34064" x="6507163" y="2684463"/>
          <p14:tracePt t="34065" x="6507163" y="2673350"/>
          <p14:tracePt t="34066" x="6507163" y="2662238"/>
          <p14:tracePt t="34068" x="6507163" y="2640013"/>
          <p14:tracePt t="34070" x="6518275" y="2640013"/>
          <p14:tracePt t="34072" x="6518275" y="2616200"/>
          <p14:tracePt t="34074" x="6518275" y="2605088"/>
          <p14:tracePt t="34078" x="6518275" y="2582863"/>
          <p14:tracePt t="34083" x="6530975" y="2582863"/>
          <p14:tracePt t="34084" x="6530975" y="2571750"/>
          <p14:tracePt t="34086" x="6530975" y="2560638"/>
          <p14:tracePt t="34091" x="6530975" y="2549525"/>
          <p14:tracePt t="34095" x="6530975" y="2538413"/>
          <p14:tracePt t="34100" x="6542088" y="2527300"/>
          <p14:tracePt t="34124" x="6542088" y="2514600"/>
          <p14:tracePt t="34178" x="6553200" y="2514600"/>
          <p14:tracePt t="34181" x="6553200" y="2492375"/>
          <p14:tracePt t="34182" x="6564313" y="2492375"/>
          <p14:tracePt t="34187" x="6564313" y="2481263"/>
          <p14:tracePt t="34188" x="6575425" y="2481263"/>
          <p14:tracePt t="34190" x="6575425" y="2470150"/>
          <p14:tracePt t="34192" x="6575425" y="2459038"/>
          <p14:tracePt t="34196" x="6586538" y="2459038"/>
          <p14:tracePt t="34197" x="6586538" y="2447925"/>
          <p14:tracePt t="34200" x="6586538" y="2436813"/>
          <p14:tracePt t="34201" x="6597650" y="2436813"/>
          <p14:tracePt t="34204" x="6597650" y="2425700"/>
          <p14:tracePt t="34207" x="6608763" y="2414588"/>
          <p14:tracePt t="34208" x="6619875" y="2414588"/>
          <p14:tracePt t="34210" x="6619875" y="2401888"/>
          <p14:tracePt t="34211" x="6630988" y="2401888"/>
          <p14:tracePt t="34212" x="6630988" y="2390775"/>
          <p14:tracePt t="34213" x="6643688" y="2390775"/>
          <p14:tracePt t="34215" x="6654800" y="2390775"/>
          <p14:tracePt t="34217" x="6665913" y="2379663"/>
          <p14:tracePt t="34219" x="6677025" y="2379663"/>
          <p14:tracePt t="34219" x="6688138" y="2368550"/>
          <p14:tracePt t="34222" x="6699250" y="2368550"/>
          <p14:tracePt t="34223" x="6710363" y="2368550"/>
          <p14:tracePt t="34224" x="6721475" y="2357438"/>
          <p14:tracePt t="34226" x="6732588" y="2335213"/>
          <p14:tracePt t="34227" x="6745288" y="2335213"/>
          <p14:tracePt t="34230" x="6756400" y="2335213"/>
          <p14:tracePt t="34231" x="6767513" y="2335213"/>
          <p14:tracePt t="34232" x="6778625" y="2324100"/>
          <p14:tracePt t="34232" x="6789738" y="2312988"/>
          <p14:tracePt t="34233" x="6800850" y="2312988"/>
          <p14:tracePt t="34235" x="6823075" y="2300288"/>
          <p14:tracePt t="34237" x="6845300" y="2300288"/>
          <p14:tracePt t="34239" x="6858000" y="2300288"/>
          <p14:tracePt t="34240" x="6869113" y="2300288"/>
          <p14:tracePt t="34241" x="6880225" y="2289175"/>
          <p14:tracePt t="34242" x="6891338" y="2289175"/>
          <p14:tracePt t="34243" x="6902450" y="2278063"/>
          <p14:tracePt t="34244" x="6913563" y="2278063"/>
          <p14:tracePt t="34246" x="6924675" y="2278063"/>
          <p14:tracePt t="34247" x="6935788" y="2266950"/>
          <p14:tracePt t="34248" x="6958013" y="2266950"/>
          <p14:tracePt t="34249" x="6970713" y="2266950"/>
          <p14:tracePt t="34250" x="6981825" y="2266950"/>
          <p14:tracePt t="34251" x="6992938" y="2255838"/>
          <p14:tracePt t="34252" x="7004050" y="2255838"/>
          <p14:tracePt t="34253" x="7015163" y="2255838"/>
          <p14:tracePt t="34254" x="7026275" y="2255838"/>
          <p14:tracePt t="34255" x="7037388" y="2255838"/>
          <p14:tracePt t="34256" x="7048500" y="2244725"/>
          <p14:tracePt t="34257" x="7072313" y="2244725"/>
          <p14:tracePt t="34259" x="7083425" y="2244725"/>
          <p14:tracePt t="34260" x="7105650" y="2233613"/>
          <p14:tracePt t="34262" x="7127875" y="2233613"/>
          <p14:tracePt t="34263" x="7138988" y="2233613"/>
          <p14:tracePt t="34264" x="7150100" y="2233613"/>
          <p14:tracePt t="34265" x="7172325" y="2222500"/>
          <p14:tracePt t="34266" x="7185025" y="2222500"/>
          <p14:tracePt t="34267" x="7207250" y="2222500"/>
          <p14:tracePt t="34269" x="7218363" y="2222500"/>
          <p14:tracePt t="34269" x="7229475" y="2222500"/>
          <p14:tracePt t="34272" x="7251700" y="2222500"/>
          <p14:tracePt t="34273" x="7262813" y="2222500"/>
          <p14:tracePt t="34274" x="7286625" y="2222500"/>
          <p14:tracePt t="34275" x="7297738" y="2222500"/>
          <p14:tracePt t="34276" x="7308850" y="2222500"/>
          <p14:tracePt t="34277" x="7319963" y="2222500"/>
          <p14:tracePt t="34278" x="7342188" y="2222500"/>
          <p14:tracePt t="34280" x="7364413" y="2222500"/>
          <p14:tracePt t="34281" x="7375525" y="2222500"/>
          <p14:tracePt t="34282" x="7399338" y="2222500"/>
          <p14:tracePt t="34282" x="7410450" y="2222500"/>
          <p14:tracePt t="34283" x="7432675" y="2222500"/>
          <p14:tracePt t="34286" x="7443788" y="2222500"/>
          <p14:tracePt t="34287" x="7466013" y="2222500"/>
          <p14:tracePt t="34289" x="7500938" y="2222500"/>
          <p14:tracePt t="34290" x="7523163" y="2222500"/>
          <p14:tracePt t="34291" x="7534275" y="2222500"/>
          <p14:tracePt t="34292" x="7545388" y="2222500"/>
          <p14:tracePt t="34293" x="7556500" y="2222500"/>
          <p14:tracePt t="34294" x="7578725" y="2222500"/>
          <p14:tracePt t="34295" x="7589838" y="2222500"/>
          <p14:tracePt t="34297" x="7624763" y="2222500"/>
          <p14:tracePt t="34299" x="7646988" y="2222500"/>
          <p14:tracePt t="34300" x="7658100" y="2222500"/>
          <p14:tracePt t="34301" x="7680325" y="2222500"/>
          <p14:tracePt t="34302" x="7691438" y="2222500"/>
          <p14:tracePt t="34303" x="7715250" y="2222500"/>
          <p14:tracePt t="34304" x="7726363" y="2222500"/>
          <p14:tracePt t="34306" x="7748588" y="2233613"/>
          <p14:tracePt t="34307" x="7759700" y="2233613"/>
          <p14:tracePt t="34308" x="7781925" y="2233613"/>
          <p14:tracePt t="34309" x="7793038" y="2233613"/>
          <p14:tracePt t="34310" x="7815263" y="2233613"/>
          <p14:tracePt t="34311" x="7815263" y="2244725"/>
          <p14:tracePt t="34312" x="7827963" y="2244725"/>
          <p14:tracePt t="34313" x="7850188" y="2244725"/>
          <p14:tracePt t="34314" x="7872413" y="2244725"/>
          <p14:tracePt t="34315" x="7883525" y="2244725"/>
          <p14:tracePt t="34316" x="7894638" y="2244725"/>
          <p14:tracePt t="34317" x="7916863" y="2244725"/>
          <p14:tracePt t="34318" x="7916863" y="2255838"/>
          <p14:tracePt t="34319" x="7940675" y="2255838"/>
          <p14:tracePt t="34320" x="7951788" y="2266950"/>
          <p14:tracePt t="34321" x="7962900" y="2266950"/>
          <p14:tracePt t="34322" x="7974013" y="2266950"/>
          <p14:tracePt t="34323" x="7996238" y="2278063"/>
          <p14:tracePt t="34325" x="8007350" y="2278063"/>
          <p14:tracePt t="34326" x="8029575" y="2278063"/>
          <p14:tracePt t="34327" x="8042275" y="2289175"/>
          <p14:tracePt t="34328" x="8064500" y="2289175"/>
          <p14:tracePt t="34329" x="8075613" y="2289175"/>
          <p14:tracePt t="34330" x="8086725" y="2289175"/>
          <p14:tracePt t="34331" x="8097838" y="2300288"/>
          <p14:tracePt t="34332" x="8120063" y="2300288"/>
          <p14:tracePt t="34333" x="8131175" y="2300288"/>
          <p14:tracePt t="34333" x="8154988" y="2300288"/>
          <p14:tracePt t="34335" x="8166100" y="2300288"/>
          <p14:tracePt t="34335" x="8177213" y="2300288"/>
          <p14:tracePt t="34337" x="8188325" y="2300288"/>
          <p14:tracePt t="34338" x="8199438" y="2312988"/>
          <p14:tracePt t="34339" x="8221663" y="2312988"/>
          <p14:tracePt t="34341" x="8243888" y="2312988"/>
          <p14:tracePt t="34342" x="8256588" y="2324100"/>
          <p14:tracePt t="34343" x="8278813" y="2324100"/>
          <p14:tracePt t="34344" x="8289925" y="2324100"/>
          <p14:tracePt t="34345" x="8312150" y="2324100"/>
          <p14:tracePt t="34347" x="8334375" y="2335213"/>
          <p14:tracePt t="34348" x="8345488" y="2335213"/>
          <p14:tracePt t="34349" x="8369300" y="2335213"/>
          <p14:tracePt t="34350" x="8380413" y="2335213"/>
          <p14:tracePt t="34351" x="8402638" y="2346325"/>
          <p14:tracePt t="34352" x="8413750" y="2346325"/>
          <p14:tracePt t="34353" x="8424863" y="2346325"/>
          <p14:tracePt t="34354" x="8435975" y="2357438"/>
          <p14:tracePt t="34355" x="8447088" y="2357438"/>
          <p14:tracePt t="34356" x="8458200" y="2357438"/>
          <p14:tracePt t="34357" x="8482013" y="2357438"/>
          <p14:tracePt t="34358" x="8493125" y="2357438"/>
          <p14:tracePt t="34359" x="8493125" y="2368550"/>
          <p14:tracePt t="34360" x="8504238" y="2368550"/>
          <p14:tracePt t="34361" x="8526463" y="2368550"/>
          <p14:tracePt t="34362" x="8537575" y="2368550"/>
          <p14:tracePt t="34363" x="8559800" y="2379663"/>
          <p14:tracePt t="34364" x="8559800" y="2390775"/>
          <p14:tracePt t="34365" x="8583613" y="2390775"/>
          <p14:tracePt t="34366" x="8594725" y="2390775"/>
          <p14:tracePt t="34368" x="8616950" y="2401888"/>
          <p14:tracePt t="34369" x="8628063" y="2401888"/>
          <p14:tracePt t="34370" x="8639175" y="2401888"/>
          <p14:tracePt t="34372" x="8672513" y="2401888"/>
          <p14:tracePt t="34374" x="8683625" y="2401888"/>
          <p14:tracePt t="34375" x="8707438" y="2401888"/>
          <p14:tracePt t="34377" x="8718550" y="2401888"/>
          <p14:tracePt t="34377" x="8740775" y="2414588"/>
          <p14:tracePt t="34379" x="8751888" y="2414588"/>
          <p14:tracePt t="34380" x="8763000" y="2414588"/>
          <p14:tracePt t="34382" x="8785225" y="2414588"/>
          <p14:tracePt t="34383" x="8797925" y="2425700"/>
          <p14:tracePt t="34383" x="8809038" y="2425700"/>
          <p14:tracePt t="34385" x="8820150" y="2425700"/>
          <p14:tracePt t="34386" x="8831263" y="2425700"/>
          <p14:tracePt t="34387" x="8842375" y="2425700"/>
          <p14:tracePt t="34388" x="8842375" y="2436813"/>
          <p14:tracePt t="34389" x="8853488" y="2436813"/>
          <p14:tracePt t="34390" x="8864600" y="2436813"/>
          <p14:tracePt t="34391" x="8886825" y="2436813"/>
          <p14:tracePt t="34392" x="8897938" y="2447925"/>
          <p14:tracePt t="34393" x="8910638" y="2447925"/>
          <p14:tracePt t="34394" x="8921750" y="2447925"/>
          <p14:tracePt t="34395" x="8932863" y="2447925"/>
          <p14:tracePt t="34396" x="8943975" y="2447925"/>
          <p14:tracePt t="34397" x="8955088" y="2447925"/>
          <p14:tracePt t="34398" x="8966200" y="2447925"/>
          <p14:tracePt t="34399" x="8988425" y="2459038"/>
          <p14:tracePt t="34400" x="8999538" y="2459038"/>
          <p14:tracePt t="34402" x="9023350" y="2459038"/>
          <p14:tracePt t="34403" x="9034463" y="2459038"/>
          <p14:tracePt t="34404" x="9045575" y="2470150"/>
          <p14:tracePt t="34405" x="9067800" y="2470150"/>
          <p14:tracePt t="34406" x="9078913" y="2470150"/>
          <p14:tracePt t="34407" x="9090025" y="2481263"/>
          <p14:tracePt t="34408" x="9101138" y="2481263"/>
          <p14:tracePt t="34409" x="9124950" y="2481263"/>
          <p14:tracePt t="34410" x="9147175" y="2481263"/>
          <p14:tracePt t="34411" x="9169400" y="2481263"/>
          <p14:tracePt t="34412" x="9191625" y="2481263"/>
          <p14:tracePt t="34413" x="9202738" y="2481263"/>
          <p14:tracePt t="34414" x="9226550" y="2481263"/>
          <p14:tracePt t="34415" x="9248775" y="2492375"/>
          <p14:tracePt t="34416" x="9282113" y="2492375"/>
          <p14:tracePt t="34416" x="9293225" y="2492375"/>
          <p14:tracePt t="34418" x="9315450" y="2492375"/>
          <p14:tracePt t="34419" x="9326563" y="2492375"/>
          <p14:tracePt t="34420" x="9372600" y="2492375"/>
          <p14:tracePt t="34422" x="9428163" y="2503488"/>
          <p14:tracePt t="34423" x="9451975" y="2503488"/>
          <p14:tracePt t="34424" x="9474200" y="2503488"/>
          <p14:tracePt t="34424" x="9507538" y="2503488"/>
          <p14:tracePt t="34426" x="9553575" y="2503488"/>
          <p14:tracePt t="34427" x="9598025" y="2503488"/>
          <p14:tracePt t="34428" x="9620250" y="2503488"/>
          <p14:tracePt t="34429" x="9653588" y="2503488"/>
          <p14:tracePt t="34430" x="9688513" y="2503488"/>
          <p14:tracePt t="34431" x="9721850" y="2503488"/>
          <p14:tracePt t="34432" x="9755188" y="2503488"/>
          <p14:tracePt t="34433" x="9801225" y="2503488"/>
          <p14:tracePt t="34434" x="9834563" y="2503488"/>
          <p14:tracePt t="34435" x="9867900" y="2503488"/>
          <p14:tracePt t="34436" x="9913938" y="2503488"/>
          <p14:tracePt t="34437" x="9958388" y="2503488"/>
          <p14:tracePt t="34438" x="10004425" y="2503488"/>
          <p14:tracePt t="34439" x="10037763" y="2503488"/>
          <p14:tracePt t="34440" x="10082213" y="2503488"/>
          <p14:tracePt t="34441" x="10128250" y="2503488"/>
          <p14:tracePt t="34442" x="10161588" y="2503488"/>
          <p14:tracePt t="34443" x="10218738" y="2503488"/>
          <p14:tracePt t="34444" x="10263188" y="2503488"/>
          <p14:tracePt t="34445" x="10320338" y="2503488"/>
          <p14:tracePt t="34446" x="10353675" y="2503488"/>
          <p14:tracePt t="34447" x="10398125" y="2503488"/>
          <p14:tracePt t="34448" x="10444163" y="2503488"/>
          <p14:tracePt t="34449" x="10488613" y="2503488"/>
          <p14:tracePt t="34449" x="10556875" y="2503488"/>
          <p14:tracePt t="34451" x="10590213" y="2503488"/>
          <p14:tracePt t="34452" x="10623550" y="2503488"/>
          <p14:tracePt t="34453" x="10691813" y="2503488"/>
          <p14:tracePt t="34454" x="10748963" y="2503488"/>
          <p14:tracePt t="34455" x="10771188" y="2503488"/>
          <p14:tracePt t="34456" x="10815638" y="2503488"/>
          <p14:tracePt t="34457" x="10872788" y="2503488"/>
          <p14:tracePt t="34458" x="10917238" y="2503488"/>
          <p14:tracePt t="34459" x="10963275" y="2503488"/>
          <p14:tracePt t="34460" x="11007725" y="2503488"/>
          <p14:tracePt t="34461" x="11041063" y="2503488"/>
          <p14:tracePt t="34462" x="11098213" y="2503488"/>
          <p14:tracePt t="34463" x="11164888" y="2503488"/>
          <p14:tracePt t="34464" x="11199813" y="2503488"/>
          <p14:tracePt t="34465" x="11255375" y="2503488"/>
          <p14:tracePt t="34465" x="11290300" y="2481263"/>
          <p14:tracePt t="34466" x="11323638" y="2481263"/>
          <p14:tracePt t="34468" x="11368088" y="2481263"/>
          <p14:tracePt t="34469" x="11425238" y="2481263"/>
          <p14:tracePt t="34469" x="11469688" y="2481263"/>
          <p14:tracePt t="34472" x="11515725" y="2481263"/>
          <p14:tracePt t="34473" x="11617325" y="2481263"/>
          <p14:tracePt t="34474" x="11650663" y="2470150"/>
          <p14:tracePt t="34475" x="11695113" y="2470150"/>
          <p14:tracePt t="34476" x="11741150" y="2470150"/>
          <p14:tracePt t="34477" x="11774488" y="2470150"/>
          <p14:tracePt t="34478" x="11820525" y="2470150"/>
          <p14:tracePt t="34479" x="11864975" y="2470150"/>
          <p14:tracePt t="34480" x="11909425" y="2470150"/>
          <p14:tracePt t="34481" x="11944350" y="2470150"/>
          <p14:tracePt t="34482" x="11999913" y="2470150"/>
          <p14:tracePt t="34482" x="12022138" y="2470150"/>
          <p14:tracePt t="34483" x="12068175" y="2470150"/>
          <p14:tracePt t="34485" x="12101513" y="2470150"/>
          <p14:tracePt t="34486" x="12147550" y="2470150"/>
          <p14:tracePt t="34487" x="12180888" y="2470150"/>
          <p14:tracePt t="34587" x="12123738" y="2425700"/>
          <p14:tracePt t="34588" x="12079288" y="2425700"/>
          <p14:tracePt t="34590" x="12045950" y="2425700"/>
          <p14:tracePt t="34591" x="12022138" y="2425700"/>
          <p14:tracePt t="34591" x="11999913" y="2425700"/>
          <p14:tracePt t="34593" x="11977688" y="2425700"/>
          <p14:tracePt t="34594" x="11944350" y="2425700"/>
          <p14:tracePt t="34595" x="11920538" y="2425700"/>
          <p14:tracePt t="34596" x="11898313" y="2425700"/>
          <p14:tracePt t="34597" x="11876088" y="2425700"/>
          <p14:tracePt t="34598" x="11842750" y="2425700"/>
          <p14:tracePt t="34599" x="11820525" y="2425700"/>
          <p14:tracePt t="34599" x="11796713" y="2425700"/>
          <p14:tracePt t="34601" x="11763375" y="2425700"/>
          <p14:tracePt t="34602" x="11741150" y="2425700"/>
          <p14:tracePt t="34602" x="11718925" y="2425700"/>
          <p14:tracePt t="34604" x="11684000" y="2425700"/>
          <p14:tracePt t="34605" x="11639550" y="2425700"/>
          <p14:tracePt t="34606" x="11628438" y="2425700"/>
          <p14:tracePt t="34607" x="11606213" y="2425700"/>
          <p14:tracePt t="34608" x="11560175" y="2425700"/>
          <p14:tracePt t="34609" x="11549063" y="2425700"/>
          <p14:tracePt t="34610" x="11515725" y="2425700"/>
          <p14:tracePt t="34610" x="11480800" y="2425700"/>
          <p14:tracePt t="34612" x="11447463" y="2425700"/>
          <p14:tracePt t="34613" x="11425238" y="2425700"/>
          <p14:tracePt t="34614" x="11391900" y="2425700"/>
          <p14:tracePt t="34614" x="11356975" y="2425700"/>
          <p14:tracePt t="34616" x="11334750" y="2425700"/>
          <p14:tracePt t="34617" x="11279188" y="2425700"/>
          <p14:tracePt t="34617" x="11244263" y="2425700"/>
          <p14:tracePt t="34619" x="11222038" y="2425700"/>
          <p14:tracePt t="34620" x="11188700" y="2425700"/>
          <p14:tracePt t="34621" x="11153775" y="2425700"/>
          <p14:tracePt t="34622" x="11120438" y="2425700"/>
          <p14:tracePt t="34623" x="11075988" y="2425700"/>
          <p14:tracePt t="34623" x="11052175" y="2425700"/>
          <p14:tracePt t="34624" x="11007725" y="2425700"/>
          <p14:tracePt t="34626" x="10974388" y="2436813"/>
          <p14:tracePt t="34626" x="10928350" y="2436813"/>
          <p14:tracePt t="34628" x="10895013" y="2436813"/>
          <p14:tracePt t="34629" x="10861675" y="2436813"/>
          <p14:tracePt t="34630" x="10826750" y="2436813"/>
          <p14:tracePt t="34631" x="10793413" y="2436813"/>
          <p14:tracePt t="34632" x="10748963" y="2436813"/>
          <p14:tracePt t="34632" x="10714038" y="2436813"/>
          <p14:tracePt t="34634" x="10680700" y="2436813"/>
          <p14:tracePt t="34635" x="10647363" y="2447925"/>
          <p14:tracePt t="34636" x="10612438" y="2447925"/>
          <p14:tracePt t="34637" x="10567988" y="2447925"/>
          <p14:tracePt t="34638" x="10523538" y="2447925"/>
          <p14:tracePt t="34639" x="10499725" y="2447925"/>
          <p14:tracePt t="34640" x="10433050" y="2447925"/>
          <p14:tracePt t="34641" x="10409238" y="2447925"/>
          <p14:tracePt t="34642" x="10364788" y="2447925"/>
          <p14:tracePt t="34643" x="10320338" y="2447925"/>
          <p14:tracePt t="34644" x="10285413" y="2447925"/>
          <p14:tracePt t="34645" x="10252075" y="2447925"/>
          <p14:tracePt t="34647" x="10183813" y="2447925"/>
          <p14:tracePt t="34648" x="10139363" y="2447925"/>
          <p14:tracePt t="34649" x="10106025" y="2459038"/>
          <p14:tracePt t="34650" x="10082213" y="2459038"/>
          <p14:tracePt t="34651" x="10037763" y="2459038"/>
          <p14:tracePt t="34652" x="9993313" y="2459038"/>
          <p14:tracePt t="34653" x="9958388" y="2459038"/>
          <p14:tracePt t="34654" x="9925050" y="2470150"/>
          <p14:tracePt t="34655" x="9891713" y="2470150"/>
          <p14:tracePt t="34656" x="9856788" y="2470150"/>
          <p14:tracePt t="34657" x="9812338" y="2470150"/>
          <p14:tracePt t="34658" x="9779000" y="2470150"/>
          <p14:tracePt t="34659" x="9755188" y="2470150"/>
          <p14:tracePt t="34660" x="9721850" y="2470150"/>
          <p14:tracePt t="34661" x="9688513" y="2470150"/>
          <p14:tracePt t="34662" x="9666288" y="2470150"/>
          <p14:tracePt t="34663" x="9631363" y="2470150"/>
          <p14:tracePt t="34664" x="9586913" y="2470150"/>
          <p14:tracePt t="34665" x="9553575" y="2470150"/>
          <p14:tracePt t="34665" x="9518650" y="2470150"/>
          <p14:tracePt t="34667" x="9485313" y="2470150"/>
          <p14:tracePt t="34668" x="9451975" y="2481263"/>
          <p14:tracePt t="34669" x="9405938" y="2481263"/>
          <p14:tracePt t="34670" x="9383713" y="2481263"/>
          <p14:tracePt t="34672" x="9372600" y="2481263"/>
          <p14:tracePt t="34673" x="9293225" y="2481263"/>
          <p14:tracePt t="34674" x="9259888" y="2481263"/>
          <p14:tracePt t="34675" x="9226550" y="2481263"/>
          <p14:tracePt t="34676" x="9180513" y="2481263"/>
          <p14:tracePt t="34677" x="9158288" y="2481263"/>
          <p14:tracePt t="34678" x="9124950" y="2481263"/>
          <p14:tracePt t="34678" x="9101138" y="2481263"/>
          <p14:tracePt t="34680" x="9067800" y="2481263"/>
          <p14:tracePt t="34681" x="9034463" y="2481263"/>
          <p14:tracePt t="34682" x="9012238" y="2481263"/>
          <p14:tracePt t="34682" x="8988425" y="2481263"/>
          <p14:tracePt t="34684" x="8955088" y="2481263"/>
          <p14:tracePt t="34685" x="8921750" y="2481263"/>
          <p14:tracePt t="34686" x="8897938" y="2481263"/>
          <p14:tracePt t="34686" x="8875713" y="2481263"/>
          <p14:tracePt t="34689" x="8820150" y="2481263"/>
          <p14:tracePt t="34690" x="8797925" y="2470150"/>
          <p14:tracePt t="34691" x="8774113" y="2470150"/>
          <p14:tracePt t="34692" x="8751888" y="2470150"/>
          <p14:tracePt t="34693" x="8718550" y="2470150"/>
          <p14:tracePt t="34694" x="8696325" y="2470150"/>
          <p14:tracePt t="34695" x="8661400" y="2470150"/>
          <p14:tracePt t="34697" x="8616950" y="2470150"/>
          <p14:tracePt t="34698" x="8594725" y="2470150"/>
          <p14:tracePt t="34698" x="8559800" y="2470150"/>
          <p14:tracePt t="34700" x="8548688" y="2470150"/>
          <p14:tracePt t="34701" x="8526463" y="2470150"/>
          <p14:tracePt t="34701" x="8504238" y="2470150"/>
          <p14:tracePt t="34703" x="8482013" y="2470150"/>
          <p14:tracePt t="34703" x="8458200" y="2470150"/>
          <p14:tracePt t="34705" x="8435975" y="2470150"/>
          <p14:tracePt t="34706" x="8413750" y="2470150"/>
          <p14:tracePt t="34707" x="8391525" y="2470150"/>
          <p14:tracePt t="34708" x="8380413" y="2470150"/>
          <p14:tracePt t="34709" x="8356600" y="2470150"/>
          <p14:tracePt t="34710" x="8334375" y="2470150"/>
          <p14:tracePt t="34711" x="8323263" y="2470150"/>
          <p14:tracePt t="34712" x="8301038" y="2470150"/>
          <p14:tracePt t="34713" x="8289925" y="2470150"/>
          <p14:tracePt t="34714" x="8267700" y="2470150"/>
          <p14:tracePt t="34715" x="8243888" y="2470150"/>
          <p14:tracePt t="34716" x="8221663" y="2470150"/>
          <p14:tracePt t="34718" x="8199438" y="2470150"/>
          <p14:tracePt t="34719" x="8177213" y="2470150"/>
          <p14:tracePt t="34719" x="8166100" y="2470150"/>
          <p14:tracePt t="34721" x="8154988" y="2470150"/>
          <p14:tracePt t="34722" x="8131175" y="2470150"/>
          <p14:tracePt t="34723" x="8120063" y="2470150"/>
          <p14:tracePt t="34725" x="8097838" y="2470150"/>
          <p14:tracePt t="34727" x="8075613" y="2470150"/>
          <p14:tracePt t="34728" x="8064500" y="2470150"/>
          <p14:tracePt t="34729" x="8042275" y="2470150"/>
          <p14:tracePt t="34731" x="8029575" y="2470150"/>
          <p14:tracePt t="34733" x="8007350" y="2481263"/>
          <p14:tracePt t="34734" x="7996238" y="2481263"/>
          <p14:tracePt t="34735" x="7985125" y="2481263"/>
          <p14:tracePt t="34736" x="7974013" y="2481263"/>
          <p14:tracePt t="34736" x="7962900" y="2481263"/>
          <p14:tracePt t="34739" x="7951788" y="2481263"/>
          <p14:tracePt t="34740" x="7940675" y="2492375"/>
          <p14:tracePt t="34742" x="7927975" y="2492375"/>
          <p14:tracePt t="34743" x="7905750" y="2492375"/>
          <p14:tracePt t="34744" x="7894638" y="2492375"/>
          <p14:tracePt t="34747" x="7883525" y="2492375"/>
          <p14:tracePt t="34748" x="7883525" y="2503488"/>
          <p14:tracePt t="34749" x="7872413" y="2503488"/>
          <p14:tracePt t="34749" x="7861300" y="2503488"/>
          <p14:tracePt t="34752" x="7850188" y="2503488"/>
          <p14:tracePt t="34754" x="7839075" y="2503488"/>
          <p14:tracePt t="34755" x="7827963" y="2503488"/>
          <p14:tracePt t="34758" x="7815263" y="2503488"/>
          <p14:tracePt t="34759" x="7804150" y="2503488"/>
          <p14:tracePt t="34761" x="7804150" y="2514600"/>
          <p14:tracePt t="34762" x="7793038" y="2514600"/>
          <p14:tracePt t="34763" x="7781925" y="2514600"/>
          <p14:tracePt t="34765" x="7770813" y="2514600"/>
          <p14:tracePt t="34765" x="7759700" y="2514600"/>
          <p14:tracePt t="34770" x="7748588" y="2514600"/>
          <p14:tracePt t="34772" x="7737475" y="2514600"/>
          <p14:tracePt t="34773" x="7726363" y="2514600"/>
          <p14:tracePt t="34776" x="7715250" y="2514600"/>
          <p14:tracePt t="34777" x="7702550" y="2514600"/>
          <p14:tracePt t="34778" x="7691438" y="2514600"/>
          <p14:tracePt t="34782" x="7680325" y="2514600"/>
          <p14:tracePt t="34782" x="7669213" y="2514600"/>
          <p14:tracePt t="34785" x="7658100" y="2514600"/>
          <p14:tracePt t="34787" x="7646988" y="2514600"/>
          <p14:tracePt t="34788" x="7635875" y="2514600"/>
          <p14:tracePt t="34790" x="7624763" y="2514600"/>
          <p14:tracePt t="34792" x="7613650" y="2514600"/>
          <p14:tracePt t="34794" x="7600950" y="2514600"/>
          <p14:tracePt t="34795" x="7589838" y="2514600"/>
          <p14:tracePt t="34796" x="7578725" y="2514600"/>
          <p14:tracePt t="34798" x="7567613" y="2514600"/>
          <p14:tracePt t="34800" x="7556500" y="2514600"/>
          <p14:tracePt t="34802" x="7545388" y="2514600"/>
          <p14:tracePt t="34803" x="7534275" y="2514600"/>
          <p14:tracePt t="34805" x="7512050" y="2514600"/>
          <p14:tracePt t="34807" x="7500938" y="2514600"/>
          <p14:tracePt t="34808" x="7488238" y="2514600"/>
          <p14:tracePt t="34809" x="7477125" y="2514600"/>
          <p14:tracePt t="34812" x="7466013" y="2514600"/>
          <p14:tracePt t="34813" x="7454900" y="2514600"/>
          <p14:tracePt t="34814" x="7443788" y="2514600"/>
          <p14:tracePt t="34814" x="7432675" y="2514600"/>
          <p14:tracePt t="34816" x="7421563" y="2514600"/>
          <p14:tracePt t="34818" x="7410450" y="2514600"/>
          <p14:tracePt t="34819" x="7399338" y="2514600"/>
          <p14:tracePt t="34822" x="7375525" y="2514600"/>
          <p14:tracePt t="34823" x="7364413" y="2514600"/>
          <p14:tracePt t="34825" x="7353300" y="2514600"/>
          <p14:tracePt t="34827" x="7342188" y="2527300"/>
          <p14:tracePt t="34828" x="7331075" y="2527300"/>
          <p14:tracePt t="34829" x="7319963" y="2527300"/>
          <p14:tracePt t="34830" x="7308850" y="2527300"/>
          <p14:tracePt t="34831" x="7297738" y="2527300"/>
          <p14:tracePt t="34832" x="7286625" y="2527300"/>
          <p14:tracePt t="34835" x="7273925" y="2527300"/>
          <p14:tracePt t="34836" x="7262813" y="2527300"/>
          <p14:tracePt t="34837" x="7251700" y="2527300"/>
          <p14:tracePt t="34838" x="7240588" y="2527300"/>
          <p14:tracePt t="34839" x="7229475" y="2527300"/>
          <p14:tracePt t="34840" x="7218363" y="2527300"/>
          <p14:tracePt t="34843" x="7207250" y="2527300"/>
          <p14:tracePt t="34844" x="7185025" y="2527300"/>
          <p14:tracePt t="34846" x="7172325" y="2527300"/>
          <p14:tracePt t="34847" x="7161213" y="2527300"/>
          <p14:tracePt t="34848" x="7150100" y="2527300"/>
          <p14:tracePt t="34849" x="7138988" y="2527300"/>
          <p14:tracePt t="34852" x="7127875" y="2527300"/>
          <p14:tracePt t="34853" x="7116763" y="2527300"/>
          <p14:tracePt t="34854" x="7105650" y="2527300"/>
          <p14:tracePt t="34855" x="7094538" y="2527300"/>
          <p14:tracePt t="34856" x="7083425" y="2527300"/>
          <p14:tracePt t="34858" x="7072313" y="2527300"/>
          <p14:tracePt t="34859" x="7059613" y="2527300"/>
          <p14:tracePt t="34861" x="7048500" y="2527300"/>
          <p14:tracePt t="34862" x="7026275" y="2527300"/>
          <p14:tracePt t="34864" x="7015163" y="2527300"/>
          <p14:tracePt t="34865" x="6992938" y="2527300"/>
          <p14:tracePt t="34868" x="6981825" y="2527300"/>
          <p14:tracePt t="34869" x="6970713" y="2527300"/>
          <p14:tracePt t="34870" x="6958013" y="2527300"/>
          <p14:tracePt t="34870" x="6946900" y="2527300"/>
          <p14:tracePt t="34872" x="6935788" y="2527300"/>
          <p14:tracePt t="34873" x="6924675" y="2527300"/>
          <p14:tracePt t="34874" x="6913563" y="2527300"/>
          <p14:tracePt t="34876" x="6902450" y="2527300"/>
          <p14:tracePt t="34877" x="6891338" y="2527300"/>
          <p14:tracePt t="34879" x="6869113" y="2527300"/>
          <p14:tracePt t="34880" x="6858000" y="2527300"/>
          <p14:tracePt t="34881" x="6845300" y="2527300"/>
          <p14:tracePt t="34883" x="6834188" y="2527300"/>
          <p14:tracePt t="34885" x="6823075" y="2527300"/>
          <p14:tracePt t="34887" x="6811963" y="2527300"/>
          <p14:tracePt t="34888" x="6800850" y="2527300"/>
          <p14:tracePt t="34889" x="6789738" y="2527300"/>
          <p14:tracePt t="34891" x="6789738" y="2538413"/>
          <p14:tracePt t="34892" x="6778625" y="2538413"/>
          <p14:tracePt t="34894" x="6767513" y="2538413"/>
          <p14:tracePt t="34897" x="6745288" y="2549525"/>
          <p14:tracePt t="34898" x="6732588" y="2549525"/>
          <p14:tracePt t="34900" x="6721475" y="2549525"/>
          <p14:tracePt t="34902" x="6710363" y="2549525"/>
          <p14:tracePt t="34905" x="6699250" y="2560638"/>
          <p14:tracePt t="34907" x="6688138" y="2560638"/>
          <p14:tracePt t="34908" x="6677025" y="2560638"/>
          <p14:tracePt t="34910" x="6665913" y="2560638"/>
          <p14:tracePt t="34911" x="6654800" y="2560638"/>
          <p14:tracePt t="34912" x="6643688" y="2571750"/>
          <p14:tracePt t="34916" x="6630988" y="2571750"/>
          <p14:tracePt t="34917" x="6619875" y="2571750"/>
          <p14:tracePt t="34918" x="6619875" y="2582863"/>
          <p14:tracePt t="34919" x="6608763" y="2582863"/>
          <p14:tracePt t="34921" x="6597650" y="2582863"/>
          <p14:tracePt t="34923" x="6586538" y="2593975"/>
          <p14:tracePt t="34927" x="6575425" y="2593975"/>
          <p14:tracePt t="34931" x="6564313" y="2593975"/>
          <p14:tracePt t="34932" x="6553200" y="2593975"/>
          <p14:tracePt t="34937" x="6553200" y="2605088"/>
          <p14:tracePt t="34939" x="6542088" y="2605088"/>
          <p14:tracePt t="34942" x="6530975" y="2605088"/>
          <p14:tracePt t="34946" x="6530975" y="2616200"/>
          <p14:tracePt t="34954" x="6518275" y="2616200"/>
          <p14:tracePt t="34987" x="6518275" y="2628900"/>
          <p14:tracePt t="34991" x="6518275" y="2640013"/>
          <p14:tracePt t="34993" x="6530975" y="2651125"/>
          <p14:tracePt t="34994" x="6530975" y="2662238"/>
          <p14:tracePt t="34997" x="6553200" y="2662238"/>
          <p14:tracePt t="34998" x="6564313" y="2673350"/>
          <p14:tracePt t="35000" x="6564313" y="2684463"/>
          <p14:tracePt t="35001" x="6575425" y="2684463"/>
          <p14:tracePt t="35002" x="6586538" y="2695575"/>
          <p14:tracePt t="35003" x="6597650" y="2706688"/>
          <p14:tracePt t="35004" x="6608763" y="2706688"/>
          <p14:tracePt t="35005" x="6619875" y="2717800"/>
          <p14:tracePt t="35006" x="6643688" y="2728913"/>
          <p14:tracePt t="35007" x="6665913" y="2728913"/>
          <p14:tracePt t="35009" x="6688138" y="2741613"/>
          <p14:tracePt t="35010" x="6699250" y="2752725"/>
          <p14:tracePt t="35011" x="6721475" y="2752725"/>
          <p14:tracePt t="35012" x="6732588" y="2752725"/>
          <p14:tracePt t="35013" x="6767513" y="2763838"/>
          <p14:tracePt t="35014" x="6789738" y="2774950"/>
          <p14:tracePt t="35015" x="6811963" y="2774950"/>
          <p14:tracePt t="35016" x="6834188" y="2786063"/>
          <p14:tracePt t="35017" x="6845300" y="2797175"/>
          <p14:tracePt t="35017" x="6869113" y="2797175"/>
          <p14:tracePt t="35019" x="6902450" y="2808288"/>
          <p14:tracePt t="35020" x="6924675" y="2819400"/>
          <p14:tracePt t="35021" x="6958013" y="2819400"/>
          <p14:tracePt t="35022" x="6981825" y="2830513"/>
          <p14:tracePt t="35023" x="7015163" y="2843213"/>
          <p14:tracePt t="35024" x="7037388" y="2854325"/>
          <p14:tracePt t="35025" x="7072313" y="2854325"/>
          <p14:tracePt t="35026" x="7116763" y="2865438"/>
          <p14:tracePt t="35027" x="7150100" y="2887663"/>
          <p14:tracePt t="35028" x="7172325" y="2887663"/>
          <p14:tracePt t="35029" x="7207250" y="2898775"/>
          <p14:tracePt t="35030" x="7240588" y="2909888"/>
          <p14:tracePt t="35031" x="7286625" y="2921000"/>
          <p14:tracePt t="35032" x="7319963" y="2921000"/>
          <p14:tracePt t="35033" x="7353300" y="2932113"/>
          <p14:tracePt t="35034" x="7386638" y="2932113"/>
          <p14:tracePt t="35035" x="7432675" y="2943225"/>
          <p14:tracePt t="35036" x="7454900" y="2943225"/>
          <p14:tracePt t="35037" x="7488238" y="2943225"/>
          <p14:tracePt t="35038" x="7523163" y="2955925"/>
          <p14:tracePt t="35039" x="7556500" y="2955925"/>
          <p14:tracePt t="35040" x="7613650" y="2967038"/>
          <p14:tracePt t="35041" x="7646988" y="2967038"/>
          <p14:tracePt t="35042" x="7702550" y="2967038"/>
          <p14:tracePt t="35043" x="7737475" y="2978150"/>
          <p14:tracePt t="35044" x="7770813" y="2978150"/>
          <p14:tracePt t="35045" x="7839075" y="3000375"/>
          <p14:tracePt t="35046" x="7883525" y="3000375"/>
          <p14:tracePt t="35047" x="7916863" y="3011488"/>
          <p14:tracePt t="35048" x="7962900" y="3011488"/>
          <p14:tracePt t="35049" x="8007350" y="3011488"/>
          <p14:tracePt t="35050" x="8042275" y="3022600"/>
          <p14:tracePt t="35051" x="8075613" y="3022600"/>
          <p14:tracePt t="35051" x="8131175" y="3022600"/>
          <p14:tracePt t="35053" x="8177213" y="3022600"/>
          <p14:tracePt t="35054" x="8210550" y="3022600"/>
          <p14:tracePt t="35056" x="8267700" y="3022600"/>
          <p14:tracePt t="35057" x="8356600" y="3033713"/>
          <p14:tracePt t="35058" x="8402638" y="3033713"/>
          <p14:tracePt t="35059" x="8447088" y="3033713"/>
          <p14:tracePt t="35060" x="8493125" y="3033713"/>
          <p14:tracePt t="35061" x="8537575" y="3033713"/>
          <p14:tracePt t="35062" x="8594725" y="3033713"/>
          <p14:tracePt t="35063" x="8628063" y="3033713"/>
          <p14:tracePt t="35064" x="8672513" y="3033713"/>
          <p14:tracePt t="35065" x="8718550" y="3033713"/>
          <p14:tracePt t="35066" x="8751888" y="3033713"/>
          <p14:tracePt t="35067" x="8785225" y="3033713"/>
          <p14:tracePt t="35068" x="8831263" y="3033713"/>
          <p14:tracePt t="35068" x="8886825" y="3033713"/>
          <p14:tracePt t="35070" x="8921750" y="3033713"/>
          <p14:tracePt t="35072" x="9012238" y="3033713"/>
          <p14:tracePt t="35073" x="9034463" y="3033713"/>
          <p14:tracePt t="35074" x="9067800" y="3033713"/>
          <p14:tracePt t="35075" x="9101138" y="3033713"/>
          <p14:tracePt t="35076" x="9136063" y="3033713"/>
          <p14:tracePt t="35077" x="9180513" y="3033713"/>
          <p14:tracePt t="35078" x="9213850" y="3022600"/>
          <p14:tracePt t="35079" x="9237663" y="3022600"/>
          <p14:tracePt t="35080" x="9259888" y="3011488"/>
          <p14:tracePt t="35081" x="9293225" y="3011488"/>
          <p14:tracePt t="35082" x="9326563" y="3011488"/>
          <p14:tracePt t="35083" x="9350375" y="3011488"/>
          <p14:tracePt t="35083" x="9372600" y="3000375"/>
          <p14:tracePt t="35085" x="9394825" y="3000375"/>
          <p14:tracePt t="35085" x="9428163" y="3000375"/>
          <p14:tracePt t="35087" x="9439275" y="2989263"/>
          <p14:tracePt t="35088" x="9463088" y="2989263"/>
          <p14:tracePt t="35089" x="9485313" y="2978150"/>
          <p14:tracePt t="35090" x="9496425" y="2978150"/>
          <p14:tracePt t="35091" x="9518650" y="2978150"/>
          <p14:tracePt t="35092" x="9529763" y="2967038"/>
          <p14:tracePt t="35093" x="9540875" y="2967038"/>
          <p14:tracePt t="35094" x="9553575" y="2955925"/>
          <p14:tracePt t="35095" x="9564688" y="2955925"/>
          <p14:tracePt t="35097" x="9586913" y="2943225"/>
          <p14:tracePt t="35099" x="9598025" y="2932113"/>
          <p14:tracePt t="35102" x="9609138" y="2921000"/>
          <p14:tracePt t="35107" x="9609138" y="2909888"/>
          <p14:tracePt t="35110" x="9609138" y="2898775"/>
          <p14:tracePt t="35112" x="9609138" y="2887663"/>
          <p14:tracePt t="35115" x="9609138" y="2876550"/>
          <p14:tracePt t="35117" x="9609138" y="2865438"/>
          <p14:tracePt t="35118" x="9609138" y="2854325"/>
          <p14:tracePt t="35120" x="9598025" y="2854325"/>
          <p14:tracePt t="35122" x="9586913" y="2854325"/>
          <p14:tracePt t="35122" x="9575800" y="2843213"/>
          <p14:tracePt t="35123" x="9575800" y="2830513"/>
          <p14:tracePt t="35124" x="9553575" y="2819400"/>
          <p14:tracePt t="35127" x="9553575" y="2808288"/>
          <p14:tracePt t="35128" x="9529763" y="2808288"/>
          <p14:tracePt t="35129" x="9518650" y="2797175"/>
          <p14:tracePt t="35130" x="9507538" y="2797175"/>
          <p14:tracePt t="35131" x="9485313" y="2786063"/>
          <p14:tracePt t="35132" x="9474200" y="2774950"/>
          <p14:tracePt t="35133" x="9463088" y="2774950"/>
          <p14:tracePt t="35135" x="9428163" y="2774950"/>
          <p14:tracePt t="35136" x="9428163" y="2763838"/>
          <p14:tracePt t="35137" x="9394825" y="2763838"/>
          <p14:tracePt t="35138" x="9383713" y="2752725"/>
          <p14:tracePt t="35139" x="9361488" y="2752725"/>
          <p14:tracePt t="35140" x="9339263" y="2752725"/>
          <p14:tracePt t="35141" x="9315450" y="2741613"/>
          <p14:tracePt t="35142" x="9293225" y="2741613"/>
          <p14:tracePt t="35143" x="9271000" y="2741613"/>
          <p14:tracePt t="35144" x="9248775" y="2728913"/>
          <p14:tracePt t="35145" x="9213850" y="2717800"/>
          <p14:tracePt t="35146" x="9169400" y="2717800"/>
          <p14:tracePt t="35148" x="9147175" y="2706688"/>
          <p14:tracePt t="35149" x="9112250" y="2706688"/>
          <p14:tracePt t="35149" x="9090025" y="2695575"/>
          <p14:tracePt t="35151" x="9067800" y="2695575"/>
          <p14:tracePt t="35152" x="9034463" y="2695575"/>
          <p14:tracePt t="35153" x="9012238" y="2684463"/>
          <p14:tracePt t="35154" x="8977313" y="2684463"/>
          <p14:tracePt t="35155" x="8955088" y="2684463"/>
          <p14:tracePt t="35156" x="8897938" y="2673350"/>
          <p14:tracePt t="35157" x="8875713" y="2673350"/>
          <p14:tracePt t="35158" x="8864600" y="2673350"/>
          <p14:tracePt t="35159" x="8831263" y="2673350"/>
          <p14:tracePt t="35160" x="8785225" y="2651125"/>
          <p14:tracePt t="35161" x="8763000" y="2651125"/>
          <p14:tracePt t="35162" x="8729663" y="2651125"/>
          <p14:tracePt t="35163" x="8707438" y="2640013"/>
          <p14:tracePt t="35165" x="8628063" y="2640013"/>
          <p14:tracePt t="35166" x="8594725" y="2640013"/>
          <p14:tracePt t="35167" x="8559800" y="2640013"/>
          <p14:tracePt t="35168" x="8526463" y="2628900"/>
          <p14:tracePt t="35168" x="8482013" y="2628900"/>
          <p14:tracePt t="35170" x="8458200" y="2616200"/>
          <p14:tracePt t="35171" x="8424863" y="2616200"/>
          <p14:tracePt t="35173" x="8356600" y="2616200"/>
          <p14:tracePt t="35174" x="8312150" y="2616200"/>
          <p14:tracePt t="35175" x="8278813" y="2616200"/>
          <p14:tracePt t="35176" x="8243888" y="2616200"/>
          <p14:tracePt t="35177" x="8210550" y="2616200"/>
          <p14:tracePt t="35178" x="8188325" y="2616200"/>
          <p14:tracePt t="35179" x="8131175" y="2616200"/>
          <p14:tracePt t="35180" x="8108950" y="2605088"/>
          <p14:tracePt t="35181" x="8075613" y="2605088"/>
          <p14:tracePt t="35182" x="8029575" y="2605088"/>
          <p14:tracePt t="35182" x="7985125" y="2605088"/>
          <p14:tracePt t="35184" x="7951788" y="2605088"/>
          <p14:tracePt t="35184" x="7916863" y="2605088"/>
          <p14:tracePt t="35185" x="7883525" y="2593975"/>
          <p14:tracePt t="35186" x="7850188" y="2593975"/>
          <p14:tracePt t="35188" x="7804150" y="2593975"/>
          <p14:tracePt t="35189" x="7770813" y="2593975"/>
          <p14:tracePt t="35190" x="7726363" y="2593975"/>
          <p14:tracePt t="35191" x="7680325" y="2593975"/>
          <p14:tracePt t="35192" x="7635875" y="2593975"/>
          <p14:tracePt t="35193" x="7600950" y="2593975"/>
          <p14:tracePt t="35194" x="7578725" y="2593975"/>
          <p14:tracePt t="35195" x="7523163" y="2593975"/>
          <p14:tracePt t="35197" x="7454900" y="2593975"/>
          <p14:tracePt t="35198" x="7399338" y="2593975"/>
          <p14:tracePt t="35199" x="7364413" y="2593975"/>
          <p14:tracePt t="35200" x="7319963" y="2593975"/>
          <p14:tracePt t="35201" x="7297738" y="2593975"/>
          <p14:tracePt t="35202" x="7262813" y="2593975"/>
          <p14:tracePt t="35203" x="7218363" y="2593975"/>
          <p14:tracePt t="35204" x="7172325" y="2593975"/>
          <p14:tracePt t="35205" x="7138988" y="2593975"/>
          <p14:tracePt t="35206" x="7094538" y="2593975"/>
          <p14:tracePt t="35207" x="7059613" y="2593975"/>
          <p14:tracePt t="35208" x="7015163" y="2593975"/>
          <p14:tracePt t="35209" x="6992938" y="2593975"/>
          <p14:tracePt t="35210" x="6958013" y="2593975"/>
          <p14:tracePt t="35213" x="6845300" y="2593975"/>
          <p14:tracePt t="35214" x="6811963" y="2593975"/>
          <p14:tracePt t="35215" x="6778625" y="2593975"/>
          <p14:tracePt t="35216" x="6732588" y="2593975"/>
          <p14:tracePt t="35216" x="6699250" y="2605088"/>
          <p14:tracePt t="35217" x="6677025" y="2605088"/>
          <p14:tracePt t="35219" x="6643688" y="2605088"/>
          <p14:tracePt t="35219" x="6608763" y="2605088"/>
          <p14:tracePt t="35222" x="6553200" y="2605088"/>
          <p14:tracePt t="35223" x="6530975" y="2605088"/>
          <p14:tracePt t="35224" x="6507163" y="2616200"/>
          <p14:tracePt t="35225" x="6484938" y="2616200"/>
          <p14:tracePt t="35226" x="6451600" y="2616200"/>
          <p14:tracePt t="35227" x="6440488" y="2616200"/>
          <p14:tracePt t="35228" x="6416675" y="2616200"/>
          <p14:tracePt t="35229" x="6394450" y="2616200"/>
          <p14:tracePt t="35230" x="6372225" y="2616200"/>
          <p14:tracePt t="35231" x="6350000" y="2628900"/>
          <p14:tracePt t="35232" x="6338888" y="2628900"/>
          <p14:tracePt t="35232" x="6327775" y="2628900"/>
          <p14:tracePt t="35233" x="6316663" y="2628900"/>
          <p14:tracePt t="35235" x="6303963" y="2628900"/>
          <p14:tracePt t="35236" x="6292850" y="2628900"/>
          <p14:tracePt t="35237" x="6281738" y="2628900"/>
          <p14:tracePt t="35238" x="6270625" y="2640013"/>
          <p14:tracePt t="35240" x="6259513" y="2640013"/>
          <p14:tracePt t="35241" x="6248400" y="2640013"/>
          <p14:tracePt t="35261" x="6259513" y="2640013"/>
          <p14:tracePt t="35262" x="6270625" y="2640013"/>
          <p14:tracePt t="35263" x="6281738" y="2640013"/>
          <p14:tracePt t="35265" x="6303963" y="2640013"/>
          <p14:tracePt t="35266" x="6316663" y="2640013"/>
          <p14:tracePt t="35268" x="6338888" y="2640013"/>
          <p14:tracePt t="35268" x="6350000" y="2640013"/>
          <p14:tracePt t="35270" x="6372225" y="2640013"/>
          <p14:tracePt t="35272" x="6416675" y="2640013"/>
          <p14:tracePt t="35273" x="6451600" y="2640013"/>
          <p14:tracePt t="35274" x="6462713" y="2651125"/>
          <p14:tracePt t="35274" x="6496050" y="2651125"/>
          <p14:tracePt t="35276" x="6530975" y="2651125"/>
          <p14:tracePt t="35277" x="6553200" y="2651125"/>
          <p14:tracePt t="35278" x="6586538" y="2651125"/>
          <p14:tracePt t="35278" x="6619875" y="2651125"/>
          <p14:tracePt t="35280" x="6677025" y="2651125"/>
          <p14:tracePt t="35280" x="6710363" y="2651125"/>
          <p14:tracePt t="35282" x="6756400" y="2651125"/>
          <p14:tracePt t="35282" x="6789738" y="2651125"/>
          <p14:tracePt t="35283" x="6834188" y="2651125"/>
          <p14:tracePt t="35285" x="6902450" y="2651125"/>
          <p14:tracePt t="35286" x="6946900" y="2651125"/>
          <p14:tracePt t="35287" x="7004050" y="2651125"/>
          <p14:tracePt t="35288" x="7048500" y="2651125"/>
          <p14:tracePt t="35289" x="7083425" y="2651125"/>
          <p14:tracePt t="35290" x="7150100" y="2651125"/>
          <p14:tracePt t="35291" x="7207250" y="2651125"/>
          <p14:tracePt t="35292" x="7273925" y="2651125"/>
          <p14:tracePt t="35293" x="7319963" y="2651125"/>
          <p14:tracePt t="35294" x="7375525" y="2651125"/>
          <p14:tracePt t="35295" x="7421563" y="2651125"/>
          <p14:tracePt t="35296" x="7488238" y="2651125"/>
          <p14:tracePt t="35297" x="7556500" y="2651125"/>
          <p14:tracePt t="35298" x="7613650" y="2651125"/>
          <p14:tracePt t="35299" x="7680325" y="2651125"/>
          <p14:tracePt t="35300" x="7748588" y="2651125"/>
          <p14:tracePt t="35301" x="7804150" y="2651125"/>
          <p14:tracePt t="35302" x="7872413" y="2651125"/>
          <p14:tracePt t="35303" x="7940675" y="2651125"/>
          <p14:tracePt t="35304" x="7985125" y="2662238"/>
          <p14:tracePt t="35305" x="8064500" y="2684463"/>
          <p14:tracePt t="35306" x="8108950" y="2684463"/>
          <p14:tracePt t="35307" x="8166100" y="2684463"/>
          <p14:tracePt t="35308" x="8256588" y="2695575"/>
          <p14:tracePt t="35309" x="8323263" y="2695575"/>
          <p14:tracePt t="35310" x="8391525" y="2695575"/>
          <p14:tracePt t="35311" x="8458200" y="2695575"/>
          <p14:tracePt t="35312" x="8526463" y="2695575"/>
          <p14:tracePt t="35313" x="8583613" y="2706688"/>
          <p14:tracePt t="35314" x="8650288" y="2706688"/>
          <p14:tracePt t="35315" x="8718550" y="2706688"/>
          <p14:tracePt t="35316" x="8797925" y="2706688"/>
          <p14:tracePt t="35316" x="8864600" y="2706688"/>
          <p14:tracePt t="35318" x="8932863" y="2706688"/>
          <p14:tracePt t="35319" x="8999538" y="2717800"/>
          <p14:tracePt t="35320" x="9078913" y="2717800"/>
          <p14:tracePt t="35322" x="9191625" y="2717800"/>
          <p14:tracePt t="35323" x="9259888" y="2717800"/>
          <p14:tracePt t="35323" x="9315450" y="2717800"/>
          <p14:tracePt t="35325" x="9361488" y="2728913"/>
          <p14:tracePt t="35326" x="9451975" y="2728913"/>
          <p14:tracePt t="35327" x="9507538" y="2728913"/>
          <p14:tracePt t="35328" x="9553575" y="2728913"/>
          <p14:tracePt t="35329" x="9620250" y="2728913"/>
          <p14:tracePt t="35330" x="9699625" y="2728913"/>
          <p14:tracePt t="35331" x="9767888" y="2752725"/>
          <p14:tracePt t="35332" x="9823450" y="2752725"/>
          <p14:tracePt t="35333" x="9867900" y="2752725"/>
          <p14:tracePt t="35334" x="9936163" y="2752725"/>
          <p14:tracePt t="35334" x="9993313" y="2763838"/>
          <p14:tracePt t="35335" x="10037763" y="2763838"/>
          <p14:tracePt t="35336" x="10094913" y="2763838"/>
          <p14:tracePt t="35339" x="10207625" y="2763838"/>
          <p14:tracePt t="35340" x="10263188" y="2774950"/>
          <p14:tracePt t="35340" x="10331450" y="2774950"/>
          <p14:tracePt t="35342" x="10375900" y="2774950"/>
          <p14:tracePt t="35343" x="10433050" y="2774950"/>
          <p14:tracePt t="35344" x="10477500" y="2774950"/>
          <p14:tracePt t="35345" x="10534650" y="2774950"/>
          <p14:tracePt t="35346" x="10579100" y="2774950"/>
          <p14:tracePt t="35347" x="10623550" y="2774950"/>
          <p14:tracePt t="35348" x="10691813" y="2774950"/>
          <p14:tracePt t="35348" x="10737850" y="2774950"/>
          <p14:tracePt t="35350" x="10771188" y="2774950"/>
          <p14:tracePt t="35351" x="10837863" y="2774950"/>
          <p14:tracePt t="35351" x="10872788" y="2774950"/>
          <p14:tracePt t="35352" x="10917238" y="2774950"/>
          <p14:tracePt t="35354" x="10963275" y="2774950"/>
          <p14:tracePt t="35356" x="11018838" y="2774950"/>
          <p14:tracePt t="35356" x="11052175" y="2774950"/>
          <p14:tracePt t="35357" x="11098213" y="2774950"/>
          <p14:tracePt t="35358" x="11142663" y="2786063"/>
          <p14:tracePt t="35359" x="11188700" y="2786063"/>
          <p14:tracePt t="35360" x="11244263" y="2797175"/>
          <p14:tracePt t="35361" x="11290300" y="2797175"/>
          <p14:tracePt t="35362" x="11345863" y="2808288"/>
          <p14:tracePt t="35363" x="11379200" y="2808288"/>
          <p14:tracePt t="35364" x="11425238" y="2808288"/>
          <p14:tracePt t="35365" x="11469688" y="2808288"/>
          <p14:tracePt t="35366" x="11515725" y="2830513"/>
          <p14:tracePt t="35367" x="11571288" y="2830513"/>
          <p14:tracePt t="35368" x="11593513" y="2830513"/>
          <p14:tracePt t="35369" x="11628438" y="2843213"/>
          <p14:tracePt t="35370" x="11661775" y="2843213"/>
          <p14:tracePt t="35372" x="11741150" y="2854325"/>
          <p14:tracePt t="35373" x="11763375" y="2854325"/>
          <p14:tracePt t="35374" x="11796713" y="2854325"/>
          <p14:tracePt t="35375" x="11820525" y="2854325"/>
          <p14:tracePt t="35376" x="11842750" y="2854325"/>
          <p14:tracePt t="35377" x="11864975" y="2854325"/>
          <p14:tracePt t="35378" x="11898313" y="2854325"/>
          <p14:tracePt t="35379" x="11909425" y="2865438"/>
          <p14:tracePt t="35380" x="11920538" y="2865438"/>
          <p14:tracePt t="35381" x="11933238" y="2865438"/>
          <p14:tracePt t="35382" x="11955463" y="2865438"/>
          <p14:tracePt t="35383" x="11966575" y="2865438"/>
          <p14:tracePt t="35384" x="11977688" y="2865438"/>
          <p14:tracePt t="35385" x="11988800" y="2865438"/>
          <p14:tracePt t="35385" x="11999913" y="2865438"/>
          <p14:tracePt t="35390" x="12011025" y="2865438"/>
          <p14:tracePt t="35429" x="11999913" y="2865438"/>
          <p14:tracePt t="35431" x="11988800" y="2865438"/>
          <p14:tracePt t="35432" x="11977688" y="2865438"/>
          <p14:tracePt t="35433" x="11966575" y="2865438"/>
          <p14:tracePt t="35434" x="11955463" y="2865438"/>
          <p14:tracePt t="35435" x="11944350" y="2865438"/>
          <p14:tracePt t="35437" x="11920538" y="2865438"/>
          <p14:tracePt t="35438" x="11909425" y="2865438"/>
          <p14:tracePt t="35440" x="11887200" y="2876550"/>
          <p14:tracePt t="35441" x="11876088" y="2876550"/>
          <p14:tracePt t="35442" x="11864975" y="2876550"/>
          <p14:tracePt t="35443" x="11853863" y="2876550"/>
          <p14:tracePt t="35444" x="11842750" y="2876550"/>
          <p14:tracePt t="35445" x="11831638" y="2876550"/>
          <p14:tracePt t="35446" x="11807825" y="2876550"/>
          <p14:tracePt t="35447" x="11796713" y="2876550"/>
          <p14:tracePt t="35448" x="11785600" y="2876550"/>
          <p14:tracePt t="35448" x="11774488" y="2876550"/>
          <p14:tracePt t="35449" x="11763375" y="2876550"/>
          <p14:tracePt t="35451" x="11741150" y="2876550"/>
          <p14:tracePt t="35451" x="11730038" y="2876550"/>
          <p14:tracePt t="35453" x="11707813" y="2876550"/>
          <p14:tracePt t="35454" x="11695113" y="2876550"/>
          <p14:tracePt t="35456" x="11672888" y="2876550"/>
          <p14:tracePt t="35457" x="11650663" y="2876550"/>
          <p14:tracePt t="35459" x="11628438" y="2876550"/>
          <p14:tracePt t="35460" x="11617325" y="2887663"/>
          <p14:tracePt t="35461" x="11593513" y="2887663"/>
          <p14:tracePt t="35462" x="11582400" y="2887663"/>
          <p14:tracePt t="35463" x="11571288" y="2887663"/>
          <p14:tracePt t="35464" x="11560175" y="2887663"/>
          <p14:tracePt t="35464" x="11537950" y="2887663"/>
          <p14:tracePt t="35465" x="11526838" y="2887663"/>
          <p14:tracePt t="35467" x="11504613" y="2887663"/>
          <p14:tracePt t="35467" x="11493500" y="2887663"/>
          <p14:tracePt t="35469" x="11493500" y="2898775"/>
          <p14:tracePt t="35470" x="11469688" y="2898775"/>
          <p14:tracePt t="35472" x="11458575" y="2898775"/>
          <p14:tracePt t="35473" x="11414125" y="2898775"/>
          <p14:tracePt t="35474" x="11403013" y="2898775"/>
          <p14:tracePt t="35474" x="11379200" y="2909888"/>
          <p14:tracePt t="35476" x="11356975" y="2909888"/>
          <p14:tracePt t="35478" x="11345863" y="2909888"/>
          <p14:tracePt t="35479" x="11312525" y="2921000"/>
          <p14:tracePt t="35480" x="11301413" y="2921000"/>
          <p14:tracePt t="35481" x="11279188" y="2921000"/>
          <p14:tracePt t="35482" x="11255375" y="2921000"/>
          <p14:tracePt t="35483" x="11244263" y="2921000"/>
          <p14:tracePt t="35483" x="11233150" y="2921000"/>
          <p14:tracePt t="35485" x="11210925" y="2921000"/>
          <p14:tracePt t="35486" x="11188700" y="2932113"/>
          <p14:tracePt t="35487" x="11177588" y="2932113"/>
          <p14:tracePt t="35488" x="11153775" y="2932113"/>
          <p14:tracePt t="35489" x="11131550" y="2932113"/>
          <p14:tracePt t="35490" x="11109325" y="2943225"/>
          <p14:tracePt t="35491" x="11087100" y="2943225"/>
          <p14:tracePt t="35492" x="11064875" y="2943225"/>
          <p14:tracePt t="35493" x="11041063" y="2943225"/>
          <p14:tracePt t="35494" x="11018838" y="2943225"/>
          <p14:tracePt t="35495" x="10996613" y="2943225"/>
          <p14:tracePt t="35497" x="10952163" y="2955925"/>
          <p14:tracePt t="35498" x="10939463" y="2955925"/>
          <p14:tracePt t="35499" x="10895013" y="2955925"/>
          <p14:tracePt t="35500" x="10872788" y="2955925"/>
          <p14:tracePt t="35501" x="10837863" y="2955925"/>
          <p14:tracePt t="35503" x="10793413" y="2955925"/>
          <p14:tracePt t="35503" x="10771188" y="2955925"/>
          <p14:tracePt t="35505" x="10725150" y="2967038"/>
          <p14:tracePt t="35506" x="10725150" y="2978150"/>
          <p14:tracePt t="35507" x="10691813" y="2978150"/>
          <p14:tracePt t="35508" x="10669588" y="2978150"/>
          <p14:tracePt t="35509" x="10636250" y="2978150"/>
          <p14:tracePt t="35510" x="10590213" y="2978150"/>
          <p14:tracePt t="35511" x="10579100" y="2978150"/>
          <p14:tracePt t="35512" x="10556875" y="2978150"/>
          <p14:tracePt t="35513" x="10534650" y="2978150"/>
          <p14:tracePt t="35514" x="10488613" y="2978150"/>
          <p14:tracePt t="35515" x="10455275" y="2978150"/>
          <p14:tracePt t="35515" x="10433050" y="2978150"/>
          <p14:tracePt t="35517" x="10398125" y="2989263"/>
          <p14:tracePt t="35518" x="10375900" y="2989263"/>
          <p14:tracePt t="35518" x="10342563" y="2989263"/>
          <p14:tracePt t="35520" x="10309225" y="2989263"/>
          <p14:tracePt t="35522" x="10229850" y="2989263"/>
          <p14:tracePt t="35523" x="10194925" y="2989263"/>
          <p14:tracePt t="35524" x="10183813" y="2989263"/>
          <p14:tracePt t="35525" x="10150475" y="2989263"/>
          <p14:tracePt t="35526" x="10117138" y="2989263"/>
          <p14:tracePt t="35527" x="10082213" y="2989263"/>
          <p14:tracePt t="35528" x="10048875" y="2989263"/>
          <p14:tracePt t="35529" x="10015538" y="2989263"/>
          <p14:tracePt t="35530" x="9993313" y="2989263"/>
          <p14:tracePt t="35531" x="9947275" y="2989263"/>
          <p14:tracePt t="35532" x="9913938" y="2989263"/>
          <p14:tracePt t="35533" x="9880600" y="2989263"/>
          <p14:tracePt t="35534" x="9845675" y="2989263"/>
          <p14:tracePt t="35535" x="9812338" y="2989263"/>
          <p14:tracePt t="35536" x="9767888" y="2989263"/>
          <p14:tracePt t="35537" x="9732963" y="2989263"/>
          <p14:tracePt t="35538" x="9699625" y="2989263"/>
          <p14:tracePt t="35539" x="9666288" y="2989263"/>
          <p14:tracePt t="35540" x="9642475" y="2989263"/>
          <p14:tracePt t="35541" x="9609138" y="2989263"/>
          <p14:tracePt t="35542" x="9564688" y="2989263"/>
          <p14:tracePt t="35543" x="9529763" y="2989263"/>
          <p14:tracePt t="35544" x="9496425" y="2989263"/>
          <p14:tracePt t="35545" x="9463088" y="2989263"/>
          <p14:tracePt t="35546" x="9417050" y="2978150"/>
          <p14:tracePt t="35547" x="9372600" y="2978150"/>
          <p14:tracePt t="35548" x="9350375" y="2978150"/>
          <p14:tracePt t="35549" x="9315450" y="2978150"/>
          <p14:tracePt t="35550" x="9282113" y="2978150"/>
          <p14:tracePt t="35551" x="9237663" y="2978150"/>
          <p14:tracePt t="35552" x="9202738" y="2978150"/>
          <p14:tracePt t="35553" x="9158288" y="2967038"/>
          <p14:tracePt t="35554" x="9112250" y="2967038"/>
          <p14:tracePt t="35555" x="9090025" y="2967038"/>
          <p14:tracePt t="35556" x="9045575" y="2967038"/>
          <p14:tracePt t="35557" x="9012238" y="2955925"/>
          <p14:tracePt t="35558" x="8977313" y="2955925"/>
          <p14:tracePt t="35558" x="8932863" y="2955925"/>
          <p14:tracePt t="35560" x="8897938" y="2955925"/>
          <p14:tracePt t="35561" x="8864600" y="2955925"/>
          <p14:tracePt t="35562" x="8842375" y="2943225"/>
          <p14:tracePt t="35563" x="8809038" y="2943225"/>
          <p14:tracePt t="35564" x="8763000" y="2943225"/>
          <p14:tracePt t="35565" x="8729663" y="2932113"/>
          <p14:tracePt t="35566" x="8696325" y="2932113"/>
          <p14:tracePt t="35566" x="8661400" y="2932113"/>
          <p14:tracePt t="35568" x="8628063" y="2932113"/>
          <p14:tracePt t="35569" x="8583613" y="2921000"/>
          <p14:tracePt t="35570" x="8548688" y="2921000"/>
          <p14:tracePt t="35572" x="8482013" y="2921000"/>
          <p14:tracePt t="35573" x="8458200" y="2921000"/>
          <p14:tracePt t="35574" x="8424863" y="2921000"/>
          <p14:tracePt t="35575" x="8402638" y="2921000"/>
          <p14:tracePt t="35576" x="8345488" y="2921000"/>
          <p14:tracePt t="35577" x="8334375" y="2921000"/>
          <p14:tracePt t="35578" x="8301038" y="2921000"/>
          <p14:tracePt t="35579" x="8267700" y="2921000"/>
          <p14:tracePt t="35580" x="8232775" y="2921000"/>
          <p14:tracePt t="35581" x="8210550" y="2909888"/>
          <p14:tracePt t="35582" x="8177213" y="2909888"/>
          <p14:tracePt t="35583" x="8154988" y="2909888"/>
          <p14:tracePt t="35584" x="8120063" y="2909888"/>
          <p14:tracePt t="35585" x="8097838" y="2909888"/>
          <p14:tracePt t="35586" x="8075613" y="2909888"/>
          <p14:tracePt t="35587" x="8053388" y="2909888"/>
          <p14:tracePt t="35588" x="8018463" y="2909888"/>
          <p14:tracePt t="35589" x="7996238" y="2909888"/>
          <p14:tracePt t="35590" x="7974013" y="2909888"/>
          <p14:tracePt t="35590" x="7940675" y="2909888"/>
          <p14:tracePt t="35591" x="7927975" y="2909888"/>
          <p14:tracePt t="35593" x="7905750" y="2909888"/>
          <p14:tracePt t="35593" x="7883525" y="2909888"/>
          <p14:tracePt t="35594" x="7861300" y="2909888"/>
          <p14:tracePt t="35596" x="7839075" y="2909888"/>
          <p14:tracePt t="35597" x="7815263" y="2909888"/>
          <p14:tracePt t="35598" x="7793038" y="2909888"/>
          <p14:tracePt t="35599" x="7770813" y="2909888"/>
          <p14:tracePt t="35600" x="7748588" y="2909888"/>
          <p14:tracePt t="35601" x="7737475" y="2909888"/>
          <p14:tracePt t="35602" x="7726363" y="2909888"/>
          <p14:tracePt t="35603" x="7702550" y="2909888"/>
          <p14:tracePt t="35604" x="7691438" y="2909888"/>
          <p14:tracePt t="35605" x="7669213" y="2909888"/>
          <p14:tracePt t="35606" x="7646988" y="2909888"/>
          <p14:tracePt t="35607" x="7624763" y="2909888"/>
          <p14:tracePt t="35608" x="7600950" y="2909888"/>
          <p14:tracePt t="35610" x="7578725" y="2921000"/>
          <p14:tracePt t="35611" x="7556500" y="2921000"/>
          <p14:tracePt t="35612" x="7545388" y="2921000"/>
          <p14:tracePt t="35613" x="7523163" y="2932113"/>
          <p14:tracePt t="35614" x="7512050" y="2932113"/>
          <p14:tracePt t="35615" x="7488238" y="2932113"/>
          <p14:tracePt t="35615" x="7477125" y="2932113"/>
          <p14:tracePt t="35617" x="7466013" y="2932113"/>
          <p14:tracePt t="35617" x="7454900" y="2932113"/>
          <p14:tracePt t="35619" x="7432675" y="2943225"/>
          <p14:tracePt t="35619" x="7410450" y="2943225"/>
          <p14:tracePt t="35622" x="7386638" y="2955925"/>
          <p14:tracePt t="35623" x="7375525" y="2955925"/>
          <p14:tracePt t="35624" x="7353300" y="2955925"/>
          <p14:tracePt t="35625" x="7342188" y="2967038"/>
          <p14:tracePt t="35626" x="7331075" y="2967038"/>
          <p14:tracePt t="35627" x="7319963" y="2967038"/>
          <p14:tracePt t="35628" x="7308850" y="2967038"/>
          <p14:tracePt t="35629" x="7297738" y="2967038"/>
          <p14:tracePt t="35630" x="7286625" y="2978150"/>
          <p14:tracePt t="35631" x="7262813" y="2978150"/>
          <p14:tracePt t="35632" x="7262813" y="2989263"/>
          <p14:tracePt t="35647" x="7116763" y="3011488"/>
          <p14:tracePt t="35649" x="7105650" y="3011488"/>
          <p14:tracePt t="35650" x="7094538" y="3011488"/>
          <p14:tracePt t="35653" x="7083425" y="3011488"/>
          <p14:tracePt t="35654" x="7072313" y="3011488"/>
          <p14:tracePt t="35656" x="7059613" y="3011488"/>
          <p14:tracePt t="35657" x="7048500" y="3011488"/>
          <p14:tracePt t="35658" x="7037388" y="3011488"/>
          <p14:tracePt t="35660" x="7037388" y="3022600"/>
          <p14:tracePt t="35666" x="7026275" y="3022600"/>
          <p14:tracePt t="35668" x="7015163" y="3022600"/>
          <p14:tracePt t="35675" x="7015163" y="3033713"/>
          <p14:tracePt t="35680" x="7004050" y="3033713"/>
          <p14:tracePt t="35685" x="6992938" y="3044825"/>
          <p14:tracePt t="35692" x="6981825" y="3044825"/>
          <p14:tracePt t="35699" x="6970713" y="3057525"/>
          <p14:tracePt t="35702" x="6958013" y="3057525"/>
          <p14:tracePt t="35718" x="6946900" y="3068638"/>
          <p14:tracePt t="35730" x="6935788" y="3068638"/>
          <p14:tracePt t="35739" x="6924675" y="3068638"/>
          <p14:tracePt t="35787" x="6913563" y="3068638"/>
          <p14:tracePt t="35845" x="6924675" y="3068638"/>
          <p14:tracePt t="35849" x="6935788" y="3068638"/>
          <p14:tracePt t="35850" x="6946900" y="3068638"/>
          <p14:tracePt t="35854" x="6958013" y="3068638"/>
          <p14:tracePt t="35855" x="6970713" y="3068638"/>
          <p14:tracePt t="35856" x="6981825" y="3068638"/>
          <p14:tracePt t="35857" x="6981825" y="3057525"/>
          <p14:tracePt t="35859" x="6992938" y="3057525"/>
          <p14:tracePt t="35860" x="7004050" y="3057525"/>
          <p14:tracePt t="35861" x="7015163" y="3057525"/>
          <p14:tracePt t="35862" x="7015163" y="3044825"/>
          <p14:tracePt t="35864" x="7026275" y="3044825"/>
          <p14:tracePt t="35865" x="7037388" y="3044825"/>
          <p14:tracePt t="35866" x="7048500" y="3033713"/>
          <p14:tracePt t="35869" x="7059613" y="3033713"/>
          <p14:tracePt t="35872" x="7072313" y="3033713"/>
          <p14:tracePt t="35873" x="7094538" y="3033713"/>
          <p14:tracePt t="35877" x="7105650" y="3033713"/>
          <p14:tracePt t="35878" x="7116763" y="3022600"/>
          <p14:tracePt t="35880" x="7127875" y="3022600"/>
          <p14:tracePt t="35881" x="7138988" y="3022600"/>
          <p14:tracePt t="35882" x="7150100" y="3022600"/>
          <p14:tracePt t="35883" x="7150100" y="3011488"/>
          <p14:tracePt t="35884" x="7161213" y="3011488"/>
          <p14:tracePt t="35886" x="7172325" y="3011488"/>
          <p14:tracePt t="35888" x="7185025" y="3011488"/>
          <p14:tracePt t="35889" x="7207250" y="3011488"/>
          <p14:tracePt t="35891" x="7218363" y="3011488"/>
          <p14:tracePt t="35892" x="7240588" y="3011488"/>
          <p14:tracePt t="35893" x="7240588" y="3000375"/>
          <p14:tracePt t="35894" x="7251700" y="3000375"/>
          <p14:tracePt t="35895" x="7262813" y="2989263"/>
          <p14:tracePt t="35897" x="7273925" y="2989263"/>
          <p14:tracePt t="35898" x="7286625" y="2978150"/>
          <p14:tracePt t="35899" x="7297738" y="2978150"/>
          <p14:tracePt t="35899" x="7308850" y="2978150"/>
          <p14:tracePt t="35900" x="7308850" y="2967038"/>
          <p14:tracePt t="35902" x="7319963" y="2967038"/>
          <p14:tracePt t="35903" x="7331075" y="2967038"/>
          <p14:tracePt t="35904" x="7353300" y="2967038"/>
          <p14:tracePt t="35905" x="7353300" y="2955925"/>
          <p14:tracePt t="35906" x="7364413" y="2955925"/>
          <p14:tracePt t="35907" x="7375525" y="2955925"/>
          <p14:tracePt t="35908" x="7386638" y="2955925"/>
          <p14:tracePt t="35910" x="7399338" y="2955925"/>
          <p14:tracePt t="35911" x="7399338" y="2943225"/>
          <p14:tracePt t="35912" x="7410450" y="2943225"/>
          <p14:tracePt t="35913" x="7421563" y="2943225"/>
          <p14:tracePt t="35914" x="7432675" y="2943225"/>
          <p14:tracePt t="35915" x="7432675" y="2932113"/>
          <p14:tracePt t="35916" x="7443788" y="2921000"/>
          <p14:tracePt t="35917" x="7454900" y="2921000"/>
          <p14:tracePt t="35920" x="7466013" y="2909888"/>
          <p14:tracePt t="35922" x="7477125" y="2909888"/>
          <p14:tracePt t="35925" x="7488238" y="2909888"/>
          <p14:tracePt t="35926" x="7488238" y="2898775"/>
          <p14:tracePt t="35927" x="7500938" y="2898775"/>
          <p14:tracePt t="35929" x="7500938" y="2887663"/>
          <p14:tracePt t="35931" x="7512050" y="2887663"/>
          <p14:tracePt t="35938" x="7523163" y="2887663"/>
          <p14:tracePt t="35943" x="7523163" y="2876550"/>
          <p14:tracePt t="35946" x="7523163" y="2865438"/>
          <p14:tracePt t="35955" x="7523163" y="2854325"/>
          <p14:tracePt t="35960" x="7523163" y="2843213"/>
          <p14:tracePt t="35962" x="7523163" y="2830513"/>
          <p14:tracePt t="35970" x="7523163" y="2819400"/>
          <p14:tracePt t="35973" x="7512050" y="2819400"/>
          <p14:tracePt t="35976" x="7512050" y="2808288"/>
          <p14:tracePt t="35977" x="7500938" y="2808288"/>
          <p14:tracePt t="35978" x="7488238" y="2808288"/>
          <p14:tracePt t="35981" x="7477125" y="2808288"/>
          <p14:tracePt t="35983" x="7466013" y="2797175"/>
          <p14:tracePt t="35985" x="7466013" y="2786063"/>
          <p14:tracePt t="35985" x="7454900" y="2786063"/>
          <p14:tracePt t="35988" x="7443788" y="2786063"/>
          <p14:tracePt t="35989" x="7432675" y="2774950"/>
          <p14:tracePt t="35990" x="7421563" y="2774950"/>
          <p14:tracePt t="35993" x="7410450" y="2774950"/>
          <p14:tracePt t="35995" x="7399338" y="2763838"/>
          <p14:tracePt t="35997" x="7375525" y="2763838"/>
          <p14:tracePt t="35998" x="7364413" y="2752725"/>
          <p14:tracePt t="36000" x="7342188" y="2752725"/>
          <p14:tracePt t="36001" x="7331075" y="2752725"/>
          <p14:tracePt t="36003" x="7319963" y="2741613"/>
          <p14:tracePt t="36004" x="7308850" y="2741613"/>
          <p14:tracePt t="36006" x="7286625" y="2741613"/>
          <p14:tracePt t="36007" x="7273925" y="2741613"/>
          <p14:tracePt t="36009" x="7251700" y="2741613"/>
          <p14:tracePt t="36010" x="7240588" y="2741613"/>
          <p14:tracePt t="36011" x="7240588" y="2728913"/>
          <p14:tracePt t="36012" x="7229475" y="2728913"/>
          <p14:tracePt t="36013" x="7218363" y="2728913"/>
          <p14:tracePt t="36014" x="7207250" y="2728913"/>
          <p14:tracePt t="36015" x="7185025" y="2728913"/>
          <p14:tracePt t="36015" x="7172325" y="2728913"/>
          <p14:tracePt t="36017" x="7161213" y="2717800"/>
          <p14:tracePt t="36018" x="7150100" y="2717800"/>
          <p14:tracePt t="36019" x="7138988" y="2717800"/>
          <p14:tracePt t="36020" x="7127875" y="2717800"/>
          <p14:tracePt t="36021" x="7105650" y="2717800"/>
          <p14:tracePt t="36022" x="7094538" y="2717800"/>
          <p14:tracePt t="36023" x="7083425" y="2717800"/>
          <p14:tracePt t="36025" x="7059613" y="2706688"/>
          <p14:tracePt t="36026" x="7048500" y="2706688"/>
          <p14:tracePt t="36027" x="7026275" y="2695575"/>
          <p14:tracePt t="36028" x="7015163" y="2695575"/>
          <p14:tracePt t="36029" x="6992938" y="2695575"/>
          <p14:tracePt t="36030" x="6970713" y="2695575"/>
          <p14:tracePt t="36031" x="6958013" y="2695575"/>
          <p14:tracePt t="36032" x="6946900" y="2695575"/>
          <p14:tracePt t="36033" x="6935788" y="2695575"/>
          <p14:tracePt t="36033" x="6913563" y="2695575"/>
          <p14:tracePt t="36035" x="6902450" y="2695575"/>
          <p14:tracePt t="36036" x="6880225" y="2695575"/>
          <p14:tracePt t="36037" x="6880225" y="2684463"/>
          <p14:tracePt t="36038" x="6845300" y="2684463"/>
          <p14:tracePt t="36040" x="6834188" y="2673350"/>
          <p14:tracePt t="36041" x="6800850" y="2673350"/>
          <p14:tracePt t="36042" x="6789738" y="2673350"/>
          <p14:tracePt t="36043" x="6756400" y="2673350"/>
          <p14:tracePt t="36044" x="6745288" y="2673350"/>
          <p14:tracePt t="36045" x="6721475" y="2673350"/>
          <p14:tracePt t="36047" x="6699250" y="2662238"/>
          <p14:tracePt t="36048" x="6688138" y="2662238"/>
          <p14:tracePt t="36049" x="6665913" y="2662238"/>
          <p14:tracePt t="36049" x="6654800" y="2662238"/>
          <p14:tracePt t="36051" x="6630988" y="2662238"/>
          <p14:tracePt t="36053" x="6608763" y="2662238"/>
          <p14:tracePt t="36054" x="6597650" y="2662238"/>
          <p14:tracePt t="36055" x="6575425" y="2662238"/>
          <p14:tracePt t="36056" x="6564313" y="2662238"/>
          <p14:tracePt t="36057" x="6542088" y="2662238"/>
          <p14:tracePt t="36058" x="6518275" y="2662238"/>
          <p14:tracePt t="36059" x="6507163" y="2662238"/>
          <p14:tracePt t="36060" x="6496050" y="2662238"/>
          <p14:tracePt t="36061" x="6473825" y="2662238"/>
          <p14:tracePt t="36061" x="6462713" y="2662238"/>
          <p14:tracePt t="36063" x="6440488" y="2662238"/>
          <p14:tracePt t="36064" x="6416675" y="2662238"/>
          <p14:tracePt t="36065" x="6405563" y="2662238"/>
          <p14:tracePt t="36066" x="6394450" y="2662238"/>
          <p14:tracePt t="36067" x="6383338" y="2662238"/>
          <p14:tracePt t="36068" x="6361113" y="2662238"/>
          <p14:tracePt t="36069" x="6350000" y="2662238"/>
          <p14:tracePt t="36070" x="6316663" y="2662238"/>
          <p14:tracePt t="36071" x="6303963" y="2662238"/>
          <p14:tracePt t="36072" x="6292850" y="2662238"/>
          <p14:tracePt t="36073" x="6281738" y="2662238"/>
          <p14:tracePt t="36074" x="6259513" y="2662238"/>
          <p14:tracePt t="36075" x="6237288" y="2662238"/>
          <p14:tracePt t="36076" x="6215063" y="2662238"/>
          <p14:tracePt t="36077" x="6202363" y="2662238"/>
          <p14:tracePt t="36078" x="6180138" y="2662238"/>
          <p14:tracePt t="36079" x="6157913" y="2662238"/>
          <p14:tracePt t="36081" x="6135688" y="2662238"/>
          <p14:tracePt t="36082" x="6124575" y="2662238"/>
          <p14:tracePt t="36083" x="6102350" y="2662238"/>
          <p14:tracePt t="36084" x="6089650" y="2662238"/>
          <p14:tracePt t="36085" x="6067425" y="2662238"/>
          <p14:tracePt t="36087" x="6045200" y="2662238"/>
          <p14:tracePt t="36088" x="6022975" y="2662238"/>
          <p14:tracePt t="36089" x="6011863" y="2662238"/>
          <p14:tracePt t="36090" x="5989638" y="2662238"/>
          <p14:tracePt t="36091" x="5976938" y="2673350"/>
          <p14:tracePt t="36092" x="5965825" y="2673350"/>
          <p14:tracePt t="36093" x="5943600" y="2673350"/>
          <p14:tracePt t="36095" x="5899150" y="2684463"/>
          <p14:tracePt t="36097" x="5888038" y="2684463"/>
          <p14:tracePt t="36098" x="5864225" y="2684463"/>
          <p14:tracePt t="36099" x="5842000" y="2695575"/>
          <p14:tracePt t="36100" x="5830888" y="2695575"/>
          <p14:tracePt t="36101" x="5819775" y="2695575"/>
          <p14:tracePt t="36102" x="5797550" y="2695575"/>
          <p14:tracePt t="36103" x="5786438" y="2706688"/>
          <p14:tracePt t="36104" x="5775325" y="2706688"/>
          <p14:tracePt t="36105" x="5762625" y="2706688"/>
          <p14:tracePt t="36106" x="5740400" y="2717800"/>
          <p14:tracePt t="36107" x="5729288" y="2717800"/>
          <p14:tracePt t="36108" x="5718175" y="2717800"/>
          <p14:tracePt t="36108" x="5695950" y="2717800"/>
          <p14:tracePt t="36110" x="5684838" y="2728913"/>
          <p14:tracePt t="36110" x="5673725" y="2728913"/>
          <p14:tracePt t="36112" x="5661025" y="2741613"/>
          <p14:tracePt t="36113" x="5638800" y="2741613"/>
          <p14:tracePt t="36114" x="5627688" y="2752725"/>
          <p14:tracePt t="36115" x="5605463" y="2752725"/>
          <p14:tracePt t="36116" x="5594350" y="2752725"/>
          <p14:tracePt t="36116" x="5583238" y="2763838"/>
          <p14:tracePt t="36118" x="5561013" y="2763838"/>
          <p14:tracePt t="36119" x="5548313" y="2774950"/>
          <p14:tracePt t="36120" x="5537200" y="2774950"/>
          <p14:tracePt t="36122" x="5514975" y="2774950"/>
          <p14:tracePt t="36122" x="5492750" y="2774950"/>
          <p14:tracePt t="36123" x="5481638" y="2774950"/>
          <p14:tracePt t="36124" x="5470525" y="2774950"/>
          <p14:tracePt t="36125" x="5459413" y="2786063"/>
          <p14:tracePt t="36126" x="5435600" y="2786063"/>
          <p14:tracePt t="36127" x="5424488" y="2786063"/>
          <p14:tracePt t="36128" x="5413375" y="2797175"/>
          <p14:tracePt t="36129" x="5391150" y="2808288"/>
          <p14:tracePt t="36130" x="5380038" y="2808288"/>
          <p14:tracePt t="36131" x="5357813" y="2819400"/>
          <p14:tracePt t="36132" x="5346700" y="2819400"/>
          <p14:tracePt t="36134" x="5322888" y="2819400"/>
          <p14:tracePt t="36135" x="5311775" y="2830513"/>
          <p14:tracePt t="36136" x="5300663" y="2830513"/>
          <p14:tracePt t="36136" x="5278438" y="2843213"/>
          <p14:tracePt t="36139" x="5267325" y="2843213"/>
          <p14:tracePt t="36140" x="5256213" y="2854325"/>
          <p14:tracePt t="36141" x="5245100" y="2854325"/>
          <p14:tracePt t="36142" x="5221288" y="2854325"/>
          <p14:tracePt t="36143" x="5221288" y="2865438"/>
          <p14:tracePt t="36144" x="5199063" y="2865438"/>
          <p14:tracePt t="36145" x="5187950" y="2865438"/>
          <p14:tracePt t="36147" x="5165725" y="2876550"/>
          <p14:tracePt t="36148" x="5154613" y="2876550"/>
          <p14:tracePt t="36149" x="5143500" y="2887663"/>
          <p14:tracePt t="36150" x="5132388" y="2898775"/>
          <p14:tracePt t="36151" x="5119688" y="2898775"/>
          <p14:tracePt t="36152" x="5097463" y="2909888"/>
          <p14:tracePt t="36154" x="5086350" y="2921000"/>
          <p14:tracePt t="36155" x="5064125" y="2932113"/>
          <p14:tracePt t="36157" x="5041900" y="2943225"/>
          <p14:tracePt t="36158" x="5030788" y="2943225"/>
          <p14:tracePt t="36159" x="5019675" y="2943225"/>
          <p14:tracePt t="36160" x="4995863" y="2943225"/>
          <p14:tracePt t="36162" x="4973638" y="2955925"/>
          <p14:tracePt t="36163" x="4962525" y="2955925"/>
          <p14:tracePt t="36165" x="4951413" y="2978150"/>
          <p14:tracePt t="36166" x="4940300" y="2978150"/>
          <p14:tracePt t="36167" x="4929188" y="2989263"/>
          <p14:tracePt t="36168" x="4918075" y="2989263"/>
          <p14:tracePt t="36169" x="4905375" y="3000375"/>
          <p14:tracePt t="36169" x="4894263" y="3011488"/>
          <p14:tracePt t="36172" x="4883150" y="3011488"/>
          <p14:tracePt t="36173" x="4883150" y="3022600"/>
          <p14:tracePt t="36173" x="4872038" y="3022600"/>
          <p14:tracePt t="36175" x="4860925" y="3022600"/>
          <p14:tracePt t="36176" x="4849813" y="3033713"/>
          <p14:tracePt t="36177" x="4838700" y="3033713"/>
          <p14:tracePt t="36178" x="4827588" y="3044825"/>
          <p14:tracePt t="36179" x="4816475" y="3057525"/>
          <p14:tracePt t="36180" x="4816475" y="3068638"/>
          <p14:tracePt t="36183" x="4805363" y="3068638"/>
          <p14:tracePt t="36183" x="4792663" y="3090863"/>
          <p14:tracePt t="36185" x="4781550" y="3090863"/>
          <p14:tracePt t="36186" x="4770438" y="3101975"/>
          <p14:tracePt t="36189" x="4759325" y="3101975"/>
          <p14:tracePt t="36189" x="4748213" y="3113088"/>
          <p14:tracePt t="36190" x="4748213" y="3124200"/>
          <p14:tracePt t="36192" x="4737100" y="3135313"/>
          <p14:tracePt t="36193" x="4725988" y="3146425"/>
          <p14:tracePt t="36194" x="4714875" y="3157538"/>
          <p14:tracePt t="36196" x="4703763" y="3170238"/>
          <p14:tracePt t="36198" x="4691063" y="3181350"/>
          <p14:tracePt t="36199" x="4679950" y="3181350"/>
          <p14:tracePt t="36200" x="4679950" y="3192463"/>
          <p14:tracePt t="36202" x="4668838" y="3203575"/>
          <p14:tracePt t="36203" x="4668838" y="3214688"/>
          <p14:tracePt t="36204" x="4657725" y="3225800"/>
          <p14:tracePt t="36205" x="4646613" y="3225800"/>
          <p14:tracePt t="36206" x="4646613" y="3236913"/>
          <p14:tracePt t="36206" x="4635500" y="3236913"/>
          <p14:tracePt t="36208" x="4635500" y="3248025"/>
          <p14:tracePt t="36209" x="4624388" y="3259138"/>
          <p14:tracePt t="36210" x="4624388" y="3271838"/>
          <p14:tracePt t="36211" x="4602163" y="3271838"/>
          <p14:tracePt t="36212" x="4602163" y="3282950"/>
          <p14:tracePt t="36213" x="4602163" y="3294063"/>
          <p14:tracePt t="36214" x="4602163" y="3305175"/>
          <p14:tracePt t="36215" x="4591050" y="3305175"/>
          <p14:tracePt t="36216" x="4591050" y="3316288"/>
          <p14:tracePt t="36216" x="4578350" y="3327400"/>
          <p14:tracePt t="36218" x="4578350" y="3338513"/>
          <p14:tracePt t="36219" x="4567238" y="3349625"/>
          <p14:tracePt t="36219" x="4567238" y="3360738"/>
          <p14:tracePt t="36222" x="4556125" y="3360738"/>
          <p14:tracePt t="36222" x="4545013" y="3371850"/>
          <p14:tracePt t="36223" x="4545013" y="3384550"/>
          <p14:tracePt t="36225" x="4533900" y="3406775"/>
          <p14:tracePt t="36226" x="4533900" y="3417888"/>
          <p14:tracePt t="36227" x="4533900" y="3429000"/>
          <p14:tracePt t="36228" x="4522788" y="3440113"/>
          <p14:tracePt t="36230" x="4522788" y="3451225"/>
          <p14:tracePt t="36231" x="4511675" y="3462338"/>
          <p14:tracePt t="36232" x="4511675" y="3486150"/>
          <p14:tracePt t="36233" x="4500563" y="3486150"/>
          <p14:tracePt t="36234" x="4500563" y="3497263"/>
          <p14:tracePt t="36234" x="4489450" y="3508375"/>
          <p14:tracePt t="36236" x="4476750" y="3530600"/>
          <p14:tracePt t="36239" x="4476750" y="3541713"/>
          <p14:tracePt t="36239" x="4465638" y="3552825"/>
          <p14:tracePt t="36240" x="4454525" y="3563938"/>
          <p14:tracePt t="36241" x="4454525" y="3586163"/>
          <p14:tracePt t="36242" x="4454525" y="3598863"/>
          <p14:tracePt t="36243" x="4454525" y="3609975"/>
          <p14:tracePt t="36244" x="4454525" y="3621088"/>
          <p14:tracePt t="36245" x="4454525" y="3632200"/>
          <p14:tracePt t="36246" x="4443413" y="3643313"/>
          <p14:tracePt t="36247" x="4443413" y="3654425"/>
          <p14:tracePt t="36248" x="4421188" y="3676650"/>
          <p14:tracePt t="36249" x="4421188" y="3687763"/>
          <p14:tracePt t="36250" x="4421188" y="3700463"/>
          <p14:tracePt t="36251" x="4421188" y="3722688"/>
          <p14:tracePt t="36255" x="4387850" y="3756025"/>
          <p14:tracePt t="36256" x="4387850" y="3778250"/>
          <p14:tracePt t="36257" x="4387850" y="3789363"/>
          <p14:tracePt t="36259" x="4387850" y="3813175"/>
          <p14:tracePt t="36261" x="4376738" y="3824288"/>
          <p14:tracePt t="36262" x="4364038" y="3846513"/>
          <p14:tracePt t="36263" x="4364038" y="3857625"/>
          <p14:tracePt t="36264" x="4364038" y="3868738"/>
          <p14:tracePt t="36265" x="4352925" y="3879850"/>
          <p14:tracePt t="36266" x="4352925" y="3890963"/>
          <p14:tracePt t="36266" x="4352925" y="3902075"/>
          <p14:tracePt t="36267" x="4352925" y="3914775"/>
          <p14:tracePt t="36268" x="4352925" y="3925888"/>
          <p14:tracePt t="36272" x="4341813" y="3959225"/>
          <p14:tracePt t="36275" x="4341813" y="3981450"/>
          <p14:tracePt t="36276" x="4341813" y="3992563"/>
          <p14:tracePt t="36277" x="4330700" y="4003675"/>
          <p14:tracePt t="36277" x="4330700" y="4014788"/>
          <p14:tracePt t="36279" x="4330700" y="4027488"/>
          <p14:tracePt t="36281" x="4330700" y="4049713"/>
          <p14:tracePt t="36284" x="4330700" y="4060825"/>
          <p14:tracePt t="36285" x="4330700" y="4071938"/>
          <p14:tracePt t="36286" x="4330700" y="4083050"/>
          <p14:tracePt t="36286" x="4330700" y="4094163"/>
          <p14:tracePt t="36288" x="4330700" y="4105275"/>
          <p14:tracePt t="36291" x="4330700" y="4116388"/>
          <p14:tracePt t="36291" x="4330700" y="4140200"/>
          <p14:tracePt t="36294" x="4330700" y="4151313"/>
          <p14:tracePt t="36295" x="4330700" y="4162425"/>
          <p14:tracePt t="36297" x="4330700" y="4173538"/>
          <p14:tracePt t="36298" x="4330700" y="4195763"/>
          <p14:tracePt t="36299" x="4341813" y="4195763"/>
          <p14:tracePt t="36301" x="4341813" y="4206875"/>
          <p14:tracePt t="36302" x="4341813" y="4217988"/>
          <p14:tracePt t="36303" x="4341813" y="4241800"/>
          <p14:tracePt t="36305" x="4352925" y="4252913"/>
          <p14:tracePt t="36307" x="4352925" y="4264025"/>
          <p14:tracePt t="36308" x="4364038" y="4264025"/>
          <p14:tracePt t="36309" x="4364038" y="4275138"/>
          <p14:tracePt t="36311" x="4376738" y="4297363"/>
          <p14:tracePt t="36312" x="4387850" y="4308475"/>
          <p14:tracePt t="36313" x="4387850" y="4319588"/>
          <p14:tracePt t="36314" x="4398963" y="4330700"/>
          <p14:tracePt t="36315" x="4398963" y="4343400"/>
          <p14:tracePt t="36315" x="4410075" y="4343400"/>
          <p14:tracePt t="36317" x="4410075" y="4354513"/>
          <p14:tracePt t="36318" x="4421188" y="4354513"/>
          <p14:tracePt t="36319" x="4421188" y="4365625"/>
          <p14:tracePt t="36320" x="4432300" y="4376738"/>
          <p14:tracePt t="36322" x="4432300" y="4387850"/>
          <p14:tracePt t="36322" x="4443413" y="4398963"/>
          <p14:tracePt t="36323" x="4454525" y="4410075"/>
          <p14:tracePt t="36324" x="4465638" y="4421188"/>
          <p14:tracePt t="36326" x="4476750" y="4432300"/>
          <p14:tracePt t="36327" x="4489450" y="4432300"/>
          <p14:tracePt t="36328" x="4489450" y="4443413"/>
          <p14:tracePt t="36329" x="4489450" y="4456113"/>
          <p14:tracePt t="36330" x="4489450" y="4467225"/>
          <p14:tracePt t="36331" x="4500563" y="4478338"/>
          <p14:tracePt t="36332" x="4511675" y="4478338"/>
          <p14:tracePt t="36333" x="4511675" y="4489450"/>
          <p14:tracePt t="36334" x="4522788" y="4500563"/>
          <p14:tracePt t="36334" x="4533900" y="4500563"/>
          <p14:tracePt t="36336" x="4545013" y="4511675"/>
          <p14:tracePt t="36336" x="4545013" y="4522788"/>
          <p14:tracePt t="36338" x="4545013" y="4533900"/>
          <p14:tracePt t="36339" x="4556125" y="4533900"/>
          <p14:tracePt t="36340" x="4567238" y="4545013"/>
          <p14:tracePt t="36341" x="4591050" y="4557713"/>
          <p14:tracePt t="36343" x="4591050" y="4568825"/>
          <p14:tracePt t="36344" x="4602163" y="4579938"/>
          <p14:tracePt t="36345" x="4613275" y="4591050"/>
          <p14:tracePt t="36346" x="4624388" y="4591050"/>
          <p14:tracePt t="36348" x="4646613" y="4602163"/>
          <p14:tracePt t="36349" x="4646613" y="4613275"/>
          <p14:tracePt t="36350" x="4646613" y="4624388"/>
          <p14:tracePt t="36352" x="4657725" y="4624388"/>
          <p14:tracePt t="36353" x="4668838" y="4635500"/>
          <p14:tracePt t="36354" x="4679950" y="4646613"/>
          <p14:tracePt t="36355" x="4691063" y="4646613"/>
          <p14:tracePt t="36356" x="4691063" y="4657725"/>
          <p14:tracePt t="36357" x="4703763" y="4657725"/>
          <p14:tracePt t="36359" x="4703763" y="4670425"/>
          <p14:tracePt t="36360" x="4714875" y="4670425"/>
          <p14:tracePt t="36361" x="4725988" y="4681538"/>
          <p14:tracePt t="36361" x="4725988" y="4692650"/>
          <p14:tracePt t="36364" x="4748213" y="4692650"/>
          <p14:tracePt t="36366" x="4748213" y="4703763"/>
          <p14:tracePt t="36367" x="4759325" y="4703763"/>
          <p14:tracePt t="36368" x="4770438" y="4703763"/>
          <p14:tracePt t="36369" x="4781550" y="4714875"/>
          <p14:tracePt t="36372" x="4792663" y="4737100"/>
          <p14:tracePt t="36374" x="4816475" y="4737100"/>
          <p14:tracePt t="36374" x="4816475" y="4748213"/>
          <p14:tracePt t="36378" x="4827588" y="4748213"/>
          <p14:tracePt t="36379" x="4838700" y="4759325"/>
          <p14:tracePt t="36380" x="4849813" y="4759325"/>
          <p14:tracePt t="36382" x="4860925" y="4759325"/>
          <p14:tracePt t="36384" x="4872038" y="4772025"/>
          <p14:tracePt t="36386" x="4883150" y="4772025"/>
          <p14:tracePt t="36388" x="4894263" y="4783138"/>
          <p14:tracePt t="36390" x="4905375" y="4783138"/>
          <p14:tracePt t="36391" x="4918075" y="4794250"/>
          <p14:tracePt t="36393" x="4929188" y="4794250"/>
          <p14:tracePt t="36394" x="4940300" y="4805363"/>
          <p14:tracePt t="36396" x="4951413" y="4805363"/>
          <p14:tracePt t="36397" x="4962525" y="4805363"/>
          <p14:tracePt t="36398" x="4973638" y="4805363"/>
          <p14:tracePt t="36399" x="4973638" y="4816475"/>
          <p14:tracePt t="36400" x="4984750" y="4816475"/>
          <p14:tracePt t="36401" x="4995863" y="4816475"/>
          <p14:tracePt t="36402" x="4995863" y="4827588"/>
          <p14:tracePt t="36403" x="5006975" y="4827588"/>
          <p14:tracePt t="36405" x="5019675" y="4827588"/>
          <p14:tracePt t="36406" x="5030788" y="4827588"/>
          <p14:tracePt t="36407" x="5041900" y="4827588"/>
          <p14:tracePt t="36408" x="5064125" y="4838700"/>
          <p14:tracePt t="36409" x="5075238" y="4838700"/>
          <p14:tracePt t="36411" x="5086350" y="4849813"/>
          <p14:tracePt t="36412" x="5097463" y="4849813"/>
          <p14:tracePt t="36413" x="5108575" y="4849813"/>
          <p14:tracePt t="36414" x="5132388" y="4849813"/>
          <p14:tracePt t="36415" x="5143500" y="4849813"/>
          <p14:tracePt t="36416" x="5143500" y="4860925"/>
          <p14:tracePt t="36417" x="5154613" y="4860925"/>
          <p14:tracePt t="36418" x="5165725" y="4860925"/>
          <p14:tracePt t="36418" x="5176838" y="4860925"/>
          <p14:tracePt t="36419" x="5199063" y="4872038"/>
          <p14:tracePt t="36422" x="5233988" y="4884738"/>
          <p14:tracePt t="36424" x="5245100" y="4895850"/>
          <p14:tracePt t="36425" x="5267325" y="4895850"/>
          <p14:tracePt t="36426" x="5278438" y="4895850"/>
          <p14:tracePt t="36427" x="5289550" y="4895850"/>
          <p14:tracePt t="36428" x="5311775" y="4906963"/>
          <p14:tracePt t="36429" x="5322888" y="4906963"/>
          <p14:tracePt t="36431" x="5346700" y="4906963"/>
          <p14:tracePt t="36432" x="5368925" y="4918075"/>
          <p14:tracePt t="36433" x="5380038" y="4918075"/>
          <p14:tracePt t="36434" x="5402263" y="4918075"/>
          <p14:tracePt t="36436" x="5435600" y="4929188"/>
          <p14:tracePt t="36437" x="5446713" y="4929188"/>
          <p14:tracePt t="36439" x="5481638" y="4940300"/>
          <p14:tracePt t="36441" x="5514975" y="4940300"/>
          <p14:tracePt t="36442" x="5526088" y="4951413"/>
          <p14:tracePt t="36443" x="5537200" y="4951413"/>
          <p14:tracePt t="36444" x="5561013" y="4962525"/>
          <p14:tracePt t="36445" x="5572125" y="4962525"/>
          <p14:tracePt t="36447" x="5605463" y="4973638"/>
          <p14:tracePt t="36448" x="5616575" y="4973638"/>
          <p14:tracePt t="36449" x="5627688" y="4973638"/>
          <p14:tracePt t="36450" x="5638800" y="4973638"/>
          <p14:tracePt t="36451" x="5661025" y="4986338"/>
          <p14:tracePt t="36452" x="5673725" y="4986338"/>
          <p14:tracePt t="36453" x="5684838" y="4986338"/>
          <p14:tracePt t="36454" x="5707063" y="4986338"/>
          <p14:tracePt t="36456" x="5718175" y="4986338"/>
          <p14:tracePt t="36457" x="5729288" y="4986338"/>
          <p14:tracePt t="36458" x="5751513" y="4986338"/>
          <p14:tracePt t="36459" x="5762625" y="4986338"/>
          <p14:tracePt t="36460" x="5775325" y="4997450"/>
          <p14:tracePt t="36461" x="5786438" y="5008563"/>
          <p14:tracePt t="36463" x="5797550" y="5008563"/>
          <p14:tracePt t="36465" x="5830888" y="5019675"/>
          <p14:tracePt t="36467" x="5842000" y="5019675"/>
          <p14:tracePt t="36468" x="5853113" y="5019675"/>
          <p14:tracePt t="36468" x="5864225" y="5019675"/>
          <p14:tracePt t="36469" x="5864225" y="5030788"/>
          <p14:tracePt t="36472" x="5875338" y="5030788"/>
          <p14:tracePt t="36473" x="5899150" y="5041900"/>
          <p14:tracePt t="36474" x="5910263" y="5041900"/>
          <p14:tracePt t="36476" x="5921375" y="5053013"/>
          <p14:tracePt t="36477" x="5932488" y="5053013"/>
          <p14:tracePt t="36479" x="5943600" y="5053013"/>
          <p14:tracePt t="36481" x="5954713" y="5053013"/>
          <p14:tracePt t="36484" x="5965825" y="5064125"/>
          <p14:tracePt t="36485" x="5976938" y="5064125"/>
          <p14:tracePt t="36487" x="5989638" y="5064125"/>
          <p14:tracePt t="36489" x="6000750" y="5064125"/>
          <p14:tracePt t="36491" x="6011863" y="5064125"/>
          <p14:tracePt t="36493" x="6022975" y="5075238"/>
          <p14:tracePt t="36504" x="6034088" y="5075238"/>
          <p14:tracePt t="36582" x="6034088" y="5064125"/>
          <p14:tracePt t="36585" x="6034088" y="5053013"/>
          <p14:tracePt t="36586" x="6034088" y="5041900"/>
          <p14:tracePt t="36587" x="6034088" y="5030788"/>
          <p14:tracePt t="36590" x="6022975" y="5008563"/>
          <p14:tracePt t="36591" x="6011863" y="4997450"/>
          <p14:tracePt t="36593" x="6000750" y="4997450"/>
          <p14:tracePt t="36594" x="5989638" y="4986338"/>
          <p14:tracePt t="36597" x="5976938" y="4973638"/>
          <p14:tracePt t="36599" x="5954713" y="4951413"/>
          <p14:tracePt t="36600" x="5954713" y="4940300"/>
          <p14:tracePt t="36601" x="5943600" y="4940300"/>
          <p14:tracePt t="36604" x="5932488" y="4929188"/>
          <p14:tracePt t="36605" x="5932488" y="4906963"/>
          <p14:tracePt t="36606" x="5921375" y="4906963"/>
          <p14:tracePt t="36607" x="5910263" y="4906963"/>
          <p14:tracePt t="36608" x="5899150" y="4906963"/>
          <p14:tracePt t="36610" x="5899150" y="4895850"/>
          <p14:tracePt t="36611" x="5888038" y="4884738"/>
          <p14:tracePt t="36611" x="5864225" y="4884738"/>
          <p14:tracePt t="36614" x="5864225" y="4872038"/>
          <p14:tracePt t="36615" x="5853113" y="4849813"/>
          <p14:tracePt t="36616" x="5842000" y="4849813"/>
          <p14:tracePt t="36617" x="5830888" y="4849813"/>
          <p14:tracePt t="36618" x="5819775" y="4849813"/>
          <p14:tracePt t="36619" x="5808663" y="4838700"/>
          <p14:tracePt t="36622" x="5786438" y="4816475"/>
          <p14:tracePt t="36625" x="5762625" y="4816475"/>
          <p14:tracePt t="36627" x="5751513" y="4816475"/>
          <p14:tracePt t="36628" x="5751513" y="4794250"/>
          <p14:tracePt t="36630" x="5729288" y="4794250"/>
          <p14:tracePt t="36631" x="5718175" y="4794250"/>
          <p14:tracePt t="36632" x="5718175" y="4783138"/>
          <p14:tracePt t="36633" x="5718175" y="4772025"/>
          <p14:tracePt t="36634" x="5707063" y="4772025"/>
          <p14:tracePt t="36635" x="5695950" y="4772025"/>
          <p14:tracePt t="36636" x="5684838" y="4759325"/>
          <p14:tracePt t="36639" x="5661025" y="4759325"/>
          <p14:tracePt t="36640" x="5649913" y="4759325"/>
          <p14:tracePt t="36641" x="5649913" y="4748213"/>
          <p14:tracePt t="36643" x="5649913" y="4737100"/>
          <p14:tracePt t="36644" x="5638800" y="4737100"/>
          <p14:tracePt t="36646" x="5627688" y="4737100"/>
          <p14:tracePt t="36648" x="5616575" y="4737100"/>
          <p14:tracePt t="36649" x="5605463" y="4737100"/>
          <p14:tracePt t="36649" x="5594350" y="4737100"/>
          <p14:tracePt t="36654" x="5583238" y="4737100"/>
          <p14:tracePt t="36658" x="5572125" y="4737100"/>
          <p14:tracePt t="36720" x="5583238" y="4737100"/>
          <p14:tracePt t="36722" x="5605463" y="4737100"/>
          <p14:tracePt t="36724" x="5616575" y="4737100"/>
          <p14:tracePt t="36725" x="5627688" y="4737100"/>
          <p14:tracePt t="36726" x="5638800" y="4737100"/>
          <p14:tracePt t="36728" x="5649913" y="4737100"/>
          <p14:tracePt t="36729" x="5661025" y="4737100"/>
          <p14:tracePt t="36730" x="5673725" y="4737100"/>
          <p14:tracePt t="36731" x="5684838" y="4737100"/>
          <p14:tracePt t="36732" x="5695950" y="4737100"/>
          <p14:tracePt t="36733" x="5707063" y="4737100"/>
          <p14:tracePt t="36733" x="5718175" y="4737100"/>
          <p14:tracePt t="36736" x="5740400" y="4748213"/>
          <p14:tracePt t="36736" x="5751513" y="4748213"/>
          <p14:tracePt t="36739" x="5775325" y="4759325"/>
          <p14:tracePt t="36740" x="5786438" y="4759325"/>
          <p14:tracePt t="36741" x="5797550" y="4759325"/>
          <p14:tracePt t="36742" x="5808663" y="4759325"/>
          <p14:tracePt t="36743" x="5819775" y="4772025"/>
          <p14:tracePt t="36744" x="5819775" y="4783138"/>
          <p14:tracePt t="36744" x="5842000" y="4783138"/>
          <p14:tracePt t="36746" x="5853113" y="4783138"/>
          <p14:tracePt t="36747" x="5853113" y="4794250"/>
          <p14:tracePt t="36748" x="5875338" y="4794250"/>
          <p14:tracePt t="36749" x="5875338" y="4805363"/>
          <p14:tracePt t="36750" x="5899150" y="4805363"/>
          <p14:tracePt t="36751" x="5910263" y="4816475"/>
          <p14:tracePt t="36753" x="5921375" y="4816475"/>
          <p14:tracePt t="36754" x="5932488" y="4816475"/>
          <p14:tracePt t="36756" x="5943600" y="4827588"/>
          <p14:tracePt t="36756" x="5965825" y="4838700"/>
          <p14:tracePt t="36758" x="5989638" y="4849813"/>
          <p14:tracePt t="36759" x="6000750" y="4860925"/>
          <p14:tracePt t="36760" x="6011863" y="4860925"/>
          <p14:tracePt t="36761" x="6022975" y="4872038"/>
          <p14:tracePt t="36763" x="6034088" y="4884738"/>
          <p14:tracePt t="36764" x="6056313" y="4895850"/>
          <p14:tracePt t="36765" x="6067425" y="4895850"/>
          <p14:tracePt t="36766" x="6067425" y="4906963"/>
          <p14:tracePt t="36767" x="6089650" y="4906963"/>
          <p14:tracePt t="36768" x="6089650" y="4918075"/>
          <p14:tracePt t="36769" x="6113463" y="4918075"/>
          <p14:tracePt t="36770" x="6124575" y="4929188"/>
          <p14:tracePt t="36772" x="6135688" y="4951413"/>
          <p14:tracePt t="36773" x="6146800" y="4951413"/>
          <p14:tracePt t="36774" x="6146800" y="4962525"/>
          <p14:tracePt t="36775" x="6157913" y="4973638"/>
          <p14:tracePt t="36776" x="6180138" y="4986338"/>
          <p14:tracePt t="36779" x="6191250" y="4997450"/>
          <p14:tracePt t="36780" x="6191250" y="5008563"/>
          <p14:tracePt t="36781" x="6215063" y="5019675"/>
          <p14:tracePt t="36782" x="6215063" y="5030788"/>
          <p14:tracePt t="36784" x="6226175" y="5053013"/>
          <p14:tracePt t="36786" x="6226175" y="5064125"/>
          <p14:tracePt t="36787" x="6237288" y="5075238"/>
          <p14:tracePt t="36789" x="6237288" y="5086350"/>
          <p14:tracePt t="36790" x="6248400" y="5086350"/>
          <p14:tracePt t="36791" x="6248400" y="5099050"/>
          <p14:tracePt t="36792" x="6248400" y="5110163"/>
          <p14:tracePt t="36793" x="6259513" y="5121275"/>
          <p14:tracePt t="36794" x="6259513" y="5132388"/>
          <p14:tracePt t="36795" x="6259513" y="5143500"/>
          <p14:tracePt t="36797" x="6270625" y="5143500"/>
          <p14:tracePt t="36798" x="6270625" y="5154613"/>
          <p14:tracePt t="36799" x="6270625" y="5165725"/>
          <p14:tracePt t="36800" x="6270625" y="5176838"/>
          <p14:tracePt t="36802" x="6270625" y="5187950"/>
          <p14:tracePt t="36802" x="6270625" y="5200650"/>
          <p14:tracePt t="36805" x="6270625" y="5211763"/>
          <p14:tracePt t="36807" x="6270625" y="5222875"/>
          <p14:tracePt t="36809" x="6270625" y="5233988"/>
          <p14:tracePt t="36810" x="6270625" y="5245100"/>
          <p14:tracePt t="36812" x="6270625" y="5256213"/>
          <p14:tracePt t="36814" x="6270625" y="5278438"/>
          <p14:tracePt t="36819" x="6270625" y="5289550"/>
          <p14:tracePt t="36821" x="6259513" y="5300663"/>
          <p14:tracePt t="36823" x="6259513" y="5313363"/>
          <p14:tracePt t="36824" x="6248400" y="5324475"/>
          <p14:tracePt t="36827" x="6248400" y="5335588"/>
          <p14:tracePt t="36829" x="6248400" y="5346700"/>
          <p14:tracePt t="36830" x="6237288" y="5346700"/>
          <p14:tracePt t="36836" x="6237288" y="5357813"/>
          <p14:tracePt t="36837" x="6226175" y="5357813"/>
          <p14:tracePt t="36839" x="6226175" y="5368925"/>
          <p14:tracePt t="36844" x="6215063" y="5368925"/>
          <p14:tracePt t="36845" x="6215063" y="5380038"/>
          <p14:tracePt t="36850" x="6202363" y="5380038"/>
          <p14:tracePt t="36886" x="6215063" y="5380038"/>
          <p14:tracePt t="36889" x="6237288" y="5368925"/>
          <p14:tracePt t="36891" x="6248400" y="5368925"/>
          <p14:tracePt t="36892" x="6248400" y="5357813"/>
          <p14:tracePt t="36893" x="6259513" y="5346700"/>
          <p14:tracePt t="36894" x="6270625" y="5346700"/>
          <p14:tracePt t="36896" x="6281738" y="5346700"/>
          <p14:tracePt t="36898" x="6303963" y="5346700"/>
          <p14:tracePt t="36899" x="6327775" y="5335588"/>
          <p14:tracePt t="36900" x="6338888" y="5324475"/>
          <p14:tracePt t="36902" x="6338888" y="5313363"/>
          <p14:tracePt t="36903" x="6350000" y="5313363"/>
          <p14:tracePt t="36904" x="6361113" y="5313363"/>
          <p14:tracePt t="36905" x="6372225" y="5300663"/>
          <p14:tracePt t="36906" x="6383338" y="5300663"/>
          <p14:tracePt t="36907" x="6394450" y="5289550"/>
          <p14:tracePt t="36908" x="6405563" y="5289550"/>
          <p14:tracePt t="36910" x="6416675" y="5278438"/>
          <p14:tracePt t="36911" x="6429375" y="5278438"/>
          <p14:tracePt t="36912" x="6440488" y="5278438"/>
          <p14:tracePt t="36913" x="6451600" y="5278438"/>
          <p14:tracePt t="36914" x="6462713" y="5267325"/>
          <p14:tracePt t="36917" x="6473825" y="5267325"/>
          <p14:tracePt t="36918" x="6484938" y="5256213"/>
          <p14:tracePt t="36919" x="6496050" y="5256213"/>
          <p14:tracePt t="36920" x="6507163" y="5256213"/>
          <p14:tracePt t="36922" x="6518275" y="5245100"/>
          <p14:tracePt t="36922" x="6530975" y="5245100"/>
          <p14:tracePt t="36923" x="6530975" y="5233988"/>
          <p14:tracePt t="36924" x="6542088" y="5222875"/>
          <p14:tracePt t="36926" x="6553200" y="5222875"/>
          <p14:tracePt t="36927" x="6564313" y="5211763"/>
          <p14:tracePt t="36928" x="6575425" y="5200650"/>
          <p14:tracePt t="36929" x="6586538" y="5200650"/>
          <p14:tracePt t="36931" x="6608763" y="5200650"/>
          <p14:tracePt t="36933" x="6619875" y="5176838"/>
          <p14:tracePt t="36934" x="6630988" y="5176838"/>
          <p14:tracePt t="36935" x="6630988" y="5165725"/>
          <p14:tracePt t="36936" x="6643688" y="5165725"/>
          <p14:tracePt t="36937" x="6654800" y="5154613"/>
          <p14:tracePt t="36939" x="6665913" y="5143500"/>
          <p14:tracePt t="36940" x="6688138" y="5132388"/>
          <p14:tracePt t="36941" x="6699250" y="5121275"/>
          <p14:tracePt t="36942" x="6710363" y="5110163"/>
          <p14:tracePt t="36943" x="6710363" y="5099050"/>
          <p14:tracePt t="36944" x="6721475" y="5099050"/>
          <p14:tracePt t="36945" x="6732588" y="5099050"/>
          <p14:tracePt t="36946" x="6745288" y="5099050"/>
          <p14:tracePt t="36947" x="6756400" y="5086350"/>
          <p14:tracePt t="36948" x="6767513" y="5075238"/>
          <p14:tracePt t="36949" x="6789738" y="5075238"/>
          <p14:tracePt t="36950" x="6789738" y="5064125"/>
          <p14:tracePt t="36950" x="6811963" y="5064125"/>
          <p14:tracePt t="36952" x="6823075" y="5053013"/>
          <p14:tracePt t="36953" x="6845300" y="5053013"/>
          <p14:tracePt t="36954" x="6858000" y="5041900"/>
          <p14:tracePt t="36955" x="6880225" y="5041900"/>
          <p14:tracePt t="36956" x="6880225" y="5030788"/>
          <p14:tracePt t="36957" x="6902450" y="5030788"/>
          <p14:tracePt t="36958" x="6913563" y="5030788"/>
          <p14:tracePt t="36959" x="6935788" y="5030788"/>
          <p14:tracePt t="36960" x="6958013" y="5019675"/>
          <p14:tracePt t="36961" x="6981825" y="5019675"/>
          <p14:tracePt t="36962" x="7004050" y="5019675"/>
          <p14:tracePt t="36963" x="7026275" y="5008563"/>
          <p14:tracePt t="36964" x="7048500" y="5008563"/>
          <p14:tracePt t="36965" x="7059613" y="4997450"/>
          <p14:tracePt t="36966" x="7072313" y="4997450"/>
          <p14:tracePt t="36966" x="7083425" y="4997450"/>
          <p14:tracePt t="36968" x="7116763" y="4997450"/>
          <p14:tracePt t="36969" x="7127875" y="4997450"/>
          <p14:tracePt t="36970" x="7150100" y="4986338"/>
          <p14:tracePt t="36972" x="7185025" y="4986338"/>
          <p14:tracePt t="36973" x="7207250" y="4986338"/>
          <p14:tracePt t="36974" x="7207250" y="4973638"/>
          <p14:tracePt t="36975" x="7229475" y="4973638"/>
          <p14:tracePt t="36976" x="7240588" y="4962525"/>
          <p14:tracePt t="36977" x="7262813" y="4962525"/>
          <p14:tracePt t="36978" x="7273925" y="4962525"/>
          <p14:tracePt t="36979" x="7297738" y="4962525"/>
          <p14:tracePt t="36981" x="7308850" y="4962525"/>
          <p14:tracePt t="36982" x="7331075" y="4962525"/>
          <p14:tracePt t="36983" x="7342188" y="4951413"/>
          <p14:tracePt t="36984" x="7353300" y="4951413"/>
          <p14:tracePt t="36985" x="7375525" y="4951413"/>
          <p14:tracePt t="36986" x="7375525" y="4940300"/>
          <p14:tracePt t="36989" x="7399338" y="4940300"/>
          <p14:tracePt t="36990" x="7421563" y="4940300"/>
          <p14:tracePt t="36992" x="7432675" y="4940300"/>
          <p14:tracePt t="36993" x="7454900" y="4940300"/>
          <p14:tracePt t="36997" x="7466013" y="4940300"/>
          <p14:tracePt t="36998" x="7477125" y="4940300"/>
          <p14:tracePt t="36999" x="7488238" y="4940300"/>
          <p14:tracePt t="37001" x="7500938" y="4940300"/>
          <p14:tracePt t="37001" x="7512050" y="4940300"/>
          <p14:tracePt t="37004" x="7523163" y="4940300"/>
          <p14:tracePt t="37006" x="7523163" y="4929188"/>
          <p14:tracePt t="37008" x="7534275" y="4929188"/>
          <p14:tracePt t="37012" x="7545388" y="4929188"/>
          <p14:tracePt t="37016" x="7556500" y="4929188"/>
          <p14:tracePt t="37017" x="7556500" y="4918075"/>
          <p14:tracePt t="37020" x="7567613" y="4918075"/>
          <p14:tracePt t="37034" x="7578725" y="4918075"/>
          <p14:tracePt t="37036" x="7578725" y="4906963"/>
          <p14:tracePt t="37051" x="7578725" y="4895850"/>
          <p14:tracePt t="37055" x="7578725" y="4884738"/>
          <p14:tracePt t="37058" x="7578725" y="4872038"/>
          <p14:tracePt t="37064" x="7578725" y="4860925"/>
          <p14:tracePt t="37066" x="7578725" y="4849813"/>
          <p14:tracePt t="37070" x="7578725" y="4838700"/>
          <p14:tracePt t="37072" x="7578725" y="4827588"/>
          <p14:tracePt t="37074" x="7578725" y="4816475"/>
          <p14:tracePt t="37077" x="7578725" y="4805363"/>
          <p14:tracePt t="37081" x="7567613" y="4794250"/>
          <p14:tracePt t="37085" x="7567613" y="4783138"/>
          <p14:tracePt t="37086" x="7567613" y="4772025"/>
          <p14:tracePt t="37087" x="7556500" y="4772025"/>
          <p14:tracePt t="37089" x="7556500" y="4759325"/>
          <p14:tracePt t="37090" x="7545388" y="4759325"/>
          <p14:tracePt t="37091" x="7545388" y="4748213"/>
          <p14:tracePt t="37092" x="7545388" y="4737100"/>
          <p14:tracePt t="37097" x="7534275" y="4737100"/>
          <p14:tracePt t="37098" x="7523163" y="4725988"/>
          <p14:tracePt t="37100" x="7523163" y="4714875"/>
          <p14:tracePt t="37102" x="7512050" y="4714875"/>
          <p14:tracePt t="37103" x="7512050" y="4703763"/>
          <p14:tracePt t="37104" x="7500938" y="4692650"/>
          <p14:tracePt t="37106" x="7488238" y="4681538"/>
          <p14:tracePt t="37110" x="7477125" y="4670425"/>
          <p14:tracePt t="37114" x="7466013" y="4657725"/>
          <p14:tracePt t="37117" x="7454900" y="4646613"/>
          <p14:tracePt t="37118" x="7443788" y="4646613"/>
          <p14:tracePt t="37120" x="7432675" y="4635500"/>
          <p14:tracePt t="37123" x="7432675" y="4624388"/>
          <p14:tracePt t="37124" x="7421563" y="4613275"/>
          <p14:tracePt t="37126" x="7410450" y="4613275"/>
          <p14:tracePt t="37135" x="7410450" y="4602163"/>
          <p14:tracePt t="37136" x="7399338" y="4602163"/>
          <p14:tracePt t="37139" x="7386638" y="4591050"/>
          <p14:tracePt t="37202" x="7399338" y="4591050"/>
          <p14:tracePt t="37206" x="7410450" y="4591050"/>
          <p14:tracePt t="37207" x="7421563" y="4591050"/>
          <p14:tracePt t="37208" x="7432675" y="4591050"/>
          <p14:tracePt t="37210" x="7443788" y="4591050"/>
          <p14:tracePt t="37211" x="7466013" y="4591050"/>
          <p14:tracePt t="37212" x="7477125" y="4591050"/>
          <p14:tracePt t="37214" x="7500938" y="4591050"/>
          <p14:tracePt t="37215" x="7512050" y="4591050"/>
          <p14:tracePt t="37217" x="7534275" y="4591050"/>
          <p14:tracePt t="37218" x="7545388" y="4591050"/>
          <p14:tracePt t="37219" x="7556500" y="4591050"/>
          <p14:tracePt t="37220" x="7567613" y="4591050"/>
          <p14:tracePt t="37222" x="7589838" y="4602163"/>
          <p14:tracePt t="37223" x="7600950" y="4602163"/>
          <p14:tracePt t="37224" x="7624763" y="4602163"/>
          <p14:tracePt t="37225" x="7635875" y="4602163"/>
          <p14:tracePt t="37226" x="7646988" y="4602163"/>
          <p14:tracePt t="37227" x="7658100" y="4602163"/>
          <p14:tracePt t="37228" x="7680325" y="4602163"/>
          <p14:tracePt t="37229" x="7702550" y="4602163"/>
          <p14:tracePt t="37230" x="7715250" y="4602163"/>
          <p14:tracePt t="37231" x="7737475" y="4602163"/>
          <p14:tracePt t="37232" x="7759700" y="4602163"/>
          <p14:tracePt t="37232" x="7770813" y="4602163"/>
          <p14:tracePt t="37234" x="7781925" y="4602163"/>
          <p14:tracePt t="37235" x="7804150" y="4602163"/>
          <p14:tracePt t="37235" x="7827963" y="4613275"/>
          <p14:tracePt t="37236" x="7850188" y="4624388"/>
          <p14:tracePt t="37238" x="7894638" y="4624388"/>
          <p14:tracePt t="37240" x="7927975" y="4624388"/>
          <p14:tracePt t="37241" x="7962900" y="4624388"/>
          <p14:tracePt t="37242" x="7985125" y="4646613"/>
          <p14:tracePt t="37243" x="8007350" y="4646613"/>
          <p14:tracePt t="37244" x="8042275" y="4646613"/>
          <p14:tracePt t="37245" x="8064500" y="4646613"/>
          <p14:tracePt t="37246" x="8086725" y="4646613"/>
          <p14:tracePt t="37247" x="8108950" y="4646613"/>
          <p14:tracePt t="37248" x="8142288" y="4646613"/>
          <p14:tracePt t="37249" x="8166100" y="4657725"/>
          <p14:tracePt t="37250" x="8199438" y="4657725"/>
          <p14:tracePt t="37251" x="8243888" y="4657725"/>
          <p14:tracePt t="37252" x="8256588" y="4657725"/>
          <p14:tracePt t="37253" x="8301038" y="4657725"/>
          <p14:tracePt t="37254" x="8334375" y="4670425"/>
          <p14:tracePt t="37255" x="8356600" y="4670425"/>
          <p14:tracePt t="37256" x="8402638" y="4670425"/>
          <p14:tracePt t="37257" x="8424863" y="4670425"/>
          <p14:tracePt t="37258" x="8470900" y="4681538"/>
          <p14:tracePt t="37259" x="8504238" y="4681538"/>
          <p14:tracePt t="37260" x="8548688" y="4681538"/>
          <p14:tracePt t="37261" x="8570913" y="4681538"/>
          <p14:tracePt t="37262" x="8605838" y="4681538"/>
          <p14:tracePt t="37263" x="8650288" y="4681538"/>
          <p14:tracePt t="37264" x="8683625" y="4681538"/>
          <p14:tracePt t="37265" x="8729663" y="4681538"/>
          <p14:tracePt t="37266" x="8774113" y="4681538"/>
          <p14:tracePt t="37267" x="8820150" y="4681538"/>
          <p14:tracePt t="37268" x="8853488" y="4692650"/>
          <p14:tracePt t="37269" x="8910638" y="4692650"/>
          <p14:tracePt t="37270" x="8943975" y="4692650"/>
          <p14:tracePt t="37272" x="9045575" y="4692650"/>
          <p14:tracePt t="37273" x="9078913" y="4692650"/>
          <p14:tracePt t="37274" x="9112250" y="4692650"/>
          <p14:tracePt t="37275" x="9169400" y="4692650"/>
          <p14:tracePt t="37276" x="9213850" y="4692650"/>
          <p14:tracePt t="37277" x="9271000" y="4703763"/>
          <p14:tracePt t="37278" x="9315450" y="4703763"/>
          <p14:tracePt t="37279" x="9372600" y="4703763"/>
          <p14:tracePt t="37280" x="9405938" y="4703763"/>
          <p14:tracePt t="37281" x="9463088" y="4703763"/>
          <p14:tracePt t="37282" x="9507538" y="4703763"/>
          <p14:tracePt t="37283" x="9564688" y="4703763"/>
          <p14:tracePt t="37284" x="9609138" y="4703763"/>
          <p14:tracePt t="37285" x="9666288" y="4703763"/>
          <p14:tracePt t="37286" x="9710738" y="4703763"/>
          <p14:tracePt t="37286" x="9767888" y="4703763"/>
          <p14:tracePt t="37288" x="9812338" y="4714875"/>
          <p14:tracePt t="37289" x="9880600" y="4714875"/>
          <p14:tracePt t="37290" x="9925050" y="4714875"/>
          <p14:tracePt t="37291" x="9982200" y="4714875"/>
          <p14:tracePt t="37292" x="10037763" y="4714875"/>
          <p14:tracePt t="37293" x="10106025" y="4714875"/>
          <p14:tracePt t="37294" x="10150475" y="4714875"/>
          <p14:tracePt t="37295" x="10207625" y="4714875"/>
          <p14:tracePt t="37296" x="10252075" y="4714875"/>
          <p14:tracePt t="37297" x="10309225" y="4714875"/>
          <p14:tracePt t="37298" x="10375900" y="4714875"/>
          <p14:tracePt t="37299" x="10421938" y="4714875"/>
          <p14:tracePt t="37300" x="10477500" y="4714875"/>
          <p14:tracePt t="37301" x="10545763" y="4714875"/>
          <p14:tracePt t="37302" x="10590213" y="4714875"/>
          <p14:tracePt t="37303" x="10658475" y="4714875"/>
          <p14:tracePt t="37304" x="10714038" y="4714875"/>
          <p14:tracePt t="37305" x="10748963" y="4714875"/>
          <p14:tracePt t="37306" x="10815638" y="4714875"/>
          <p14:tracePt t="37307" x="10861675" y="4714875"/>
          <p14:tracePt t="37308" x="10917238" y="4714875"/>
          <p14:tracePt t="37309" x="10963275" y="4714875"/>
          <p14:tracePt t="37310" x="11007725" y="4714875"/>
          <p14:tracePt t="37313" x="11177588" y="4714875"/>
          <p14:tracePt t="37315" x="11244263" y="4714875"/>
          <p14:tracePt t="37316" x="11290300" y="4714875"/>
          <p14:tracePt t="37317" x="11345863" y="4714875"/>
          <p14:tracePt t="37318" x="11368088" y="4714875"/>
          <p14:tracePt t="37319" x="11414125" y="4714875"/>
          <p14:tracePt t="37320" x="11458575" y="4714875"/>
          <p14:tracePt t="37322" x="11526838" y="4714875"/>
          <p14:tracePt t="37323" x="11560175" y="4725988"/>
          <p14:tracePt t="37324" x="11582400" y="4725988"/>
          <p14:tracePt t="37325" x="11617325" y="4725988"/>
          <p14:tracePt t="37326" x="11672888" y="4725988"/>
          <p14:tracePt t="37327" x="11684000" y="4725988"/>
          <p14:tracePt t="37328" x="11718925" y="4725988"/>
          <p14:tracePt t="37329" x="11741150" y="4725988"/>
          <p14:tracePt t="37330" x="11774488" y="4725988"/>
          <p14:tracePt t="37331" x="11796713" y="4725988"/>
          <p14:tracePt t="37332" x="11820525" y="4725988"/>
          <p14:tracePt t="37332" x="11842750" y="4725988"/>
          <p14:tracePt t="37334" x="11853863" y="4725988"/>
          <p14:tracePt t="37334" x="11876088" y="4725988"/>
          <p14:tracePt t="37336" x="11898313" y="4725988"/>
          <p14:tracePt t="37337" x="11909425" y="4725988"/>
          <p14:tracePt t="37338" x="11944350" y="4725988"/>
          <p14:tracePt t="37339" x="11955463" y="4725988"/>
          <p14:tracePt t="37340" x="11977688" y="4725988"/>
          <p14:tracePt t="37341" x="11988800" y="4725988"/>
          <p14:tracePt t="37341" x="11999913" y="4725988"/>
          <p14:tracePt t="37343" x="12011025" y="4725988"/>
          <p14:tracePt t="37344" x="12034838" y="4714875"/>
          <p14:tracePt t="37345" x="12045950" y="4714875"/>
          <p14:tracePt t="37346" x="12057063" y="4714875"/>
          <p14:tracePt t="37347" x="12068175" y="4714875"/>
          <p14:tracePt t="37348" x="12079288" y="4703763"/>
          <p14:tracePt t="37351" x="12090400" y="4703763"/>
          <p14:tracePt t="37351" x="12101513" y="4703763"/>
          <p14:tracePt t="37355" x="12112625" y="4703763"/>
          <p14:tracePt t="37357" x="12123738" y="4703763"/>
          <p14:tracePt t="37427" x="12112625" y="4703763"/>
          <p14:tracePt t="37430" x="12101513" y="4703763"/>
          <p14:tracePt t="37431" x="12090400" y="4703763"/>
          <p14:tracePt t="37435" x="12068175" y="4703763"/>
          <p14:tracePt t="37437" x="12057063" y="4703763"/>
          <p14:tracePt t="37439" x="12045950" y="4703763"/>
          <p14:tracePt t="37440" x="12034838" y="4703763"/>
          <p14:tracePt t="37441" x="12022138" y="4703763"/>
          <p14:tracePt t="37444" x="12011025" y="4703763"/>
          <p14:tracePt t="37445" x="11988800" y="4703763"/>
          <p14:tracePt t="37447" x="11977688" y="4703763"/>
          <p14:tracePt t="37448" x="11955463" y="4703763"/>
          <p14:tracePt t="37450" x="11944350" y="4703763"/>
          <p14:tracePt t="37452" x="11920538" y="4703763"/>
          <p14:tracePt t="37454" x="11898313" y="4703763"/>
          <p14:tracePt t="37455" x="11887200" y="4703763"/>
          <p14:tracePt t="37456" x="11876088" y="4703763"/>
          <p14:tracePt t="37457" x="11853863" y="4703763"/>
          <p14:tracePt t="37459" x="11831638" y="4703763"/>
          <p14:tracePt t="37460" x="11820525" y="4703763"/>
          <p14:tracePt t="37462" x="11807825" y="4703763"/>
          <p14:tracePt t="37463" x="11785600" y="4703763"/>
          <p14:tracePt t="37464" x="11763375" y="4703763"/>
          <p14:tracePt t="37465" x="11752263" y="4703763"/>
          <p14:tracePt t="37466" x="11741150" y="4703763"/>
          <p14:tracePt t="37466" x="11730038" y="4703763"/>
          <p14:tracePt t="37468" x="11707813" y="4703763"/>
          <p14:tracePt t="37469" x="11695113" y="4703763"/>
          <p14:tracePt t="37470" x="11672888" y="4703763"/>
          <p14:tracePt t="37471" x="11661775" y="4703763"/>
          <p14:tracePt t="37472" x="11639550" y="4703763"/>
          <p14:tracePt t="37473" x="11617325" y="4703763"/>
          <p14:tracePt t="37474" x="11593513" y="4703763"/>
          <p14:tracePt t="37475" x="11582400" y="4703763"/>
          <p14:tracePt t="37476" x="11571288" y="4703763"/>
          <p14:tracePt t="37477" x="11549063" y="4703763"/>
          <p14:tracePt t="37478" x="11526838" y="4703763"/>
          <p14:tracePt t="37479" x="11504613" y="4703763"/>
          <p14:tracePt t="37480" x="11480800" y="4703763"/>
          <p14:tracePt t="37481" x="11458575" y="4703763"/>
          <p14:tracePt t="37482" x="11436350" y="4703763"/>
          <p14:tracePt t="37483" x="11425238" y="4703763"/>
          <p14:tracePt t="37484" x="11403013" y="4703763"/>
          <p14:tracePt t="37485" x="11368088" y="4703763"/>
          <p14:tracePt t="37486" x="11356975" y="4703763"/>
          <p14:tracePt t="37487" x="11334750" y="4703763"/>
          <p14:tracePt t="37488" x="11312525" y="4703763"/>
          <p14:tracePt t="37489" x="11290300" y="4703763"/>
          <p14:tracePt t="37490" x="11266488" y="4703763"/>
          <p14:tracePt t="37491" x="11233150" y="4703763"/>
          <p14:tracePt t="37492" x="11210925" y="4703763"/>
          <p14:tracePt t="37493" x="11188700" y="4703763"/>
          <p14:tracePt t="37494" x="11153775" y="4703763"/>
          <p14:tracePt t="37495" x="11142663" y="4703763"/>
          <p14:tracePt t="37496" x="11109325" y="4703763"/>
          <p14:tracePt t="37497" x="11087100" y="4703763"/>
          <p14:tracePt t="37498" x="11064875" y="4703763"/>
          <p14:tracePt t="37499" x="11041063" y="4703763"/>
          <p14:tracePt t="37500" x="11007725" y="4725988"/>
          <p14:tracePt t="37501" x="10985500" y="4725988"/>
          <p14:tracePt t="37502" x="10952163" y="4725988"/>
          <p14:tracePt t="37503" x="10928350" y="4725988"/>
          <p14:tracePt t="37504" x="10895013" y="4725988"/>
          <p14:tracePt t="37506" x="10872788" y="4725988"/>
          <p14:tracePt t="37506" x="10850563" y="4725988"/>
          <p14:tracePt t="37507" x="10815638" y="4725988"/>
          <p14:tracePt t="37508" x="10793413" y="4725988"/>
          <p14:tracePt t="37509" x="10748963" y="4725988"/>
          <p14:tracePt t="37510" x="10714038" y="4725988"/>
          <p14:tracePt t="37511" x="10691813" y="4725988"/>
          <p14:tracePt t="37512" x="10658475" y="4725988"/>
          <p14:tracePt t="37513" x="10623550" y="4725988"/>
          <p14:tracePt t="37514" x="10601325" y="4725988"/>
          <p14:tracePt t="37515" x="10567988" y="4725988"/>
          <p14:tracePt t="37516" x="10534650" y="4725988"/>
          <p14:tracePt t="37517" x="10510838" y="4725988"/>
          <p14:tracePt t="37518" x="10466388" y="4725988"/>
          <p14:tracePt t="37519" x="10433050" y="4725988"/>
          <p14:tracePt t="37519" x="10409238" y="4725988"/>
          <p14:tracePt t="37522" x="10375900" y="4725988"/>
          <p14:tracePt t="37522" x="10353675" y="4725988"/>
          <p14:tracePt t="37523" x="10320338" y="4725988"/>
          <p14:tracePt t="37524" x="10285413" y="4725988"/>
          <p14:tracePt t="37525" x="10252075" y="4725988"/>
          <p14:tracePt t="37526" x="10207625" y="4725988"/>
          <p14:tracePt t="37527" x="10183813" y="4725988"/>
          <p14:tracePt t="37528" x="10150475" y="4725988"/>
          <p14:tracePt t="37529" x="10117138" y="4725988"/>
          <p14:tracePt t="37530" x="10094913" y="4725988"/>
          <p14:tracePt t="37531" x="10059988" y="4725988"/>
          <p14:tracePt t="37532" x="10026650" y="4725988"/>
          <p14:tracePt t="37533" x="10004425" y="4725988"/>
          <p14:tracePt t="37534" x="9969500" y="4725988"/>
          <p14:tracePt t="37535" x="9947275" y="4725988"/>
          <p14:tracePt t="37535" x="9902825" y="4725988"/>
          <p14:tracePt t="37537" x="9880600" y="4725988"/>
          <p14:tracePt t="37538" x="9856788" y="4725988"/>
          <p14:tracePt t="37539" x="9823450" y="4725988"/>
          <p14:tracePt t="37540" x="9790113" y="4725988"/>
          <p14:tracePt t="37541" x="9755188" y="4725988"/>
          <p14:tracePt t="37542" x="9732963" y="4725988"/>
          <p14:tracePt t="37543" x="9699625" y="4725988"/>
          <p14:tracePt t="37544" x="9677400" y="4725988"/>
          <p14:tracePt t="37545" x="9642475" y="4725988"/>
          <p14:tracePt t="37547" x="9564688" y="4725988"/>
          <p14:tracePt t="37548" x="9540875" y="4725988"/>
          <p14:tracePt t="37549" x="9518650" y="4725988"/>
          <p14:tracePt t="37550" x="9485313" y="4725988"/>
          <p14:tracePt t="37551" x="9463088" y="4725988"/>
          <p14:tracePt t="37552" x="9417050" y="4725988"/>
          <p14:tracePt t="37553" x="9394825" y="4725988"/>
          <p14:tracePt t="37554" x="9361488" y="4725988"/>
          <p14:tracePt t="37555" x="9339263" y="4725988"/>
          <p14:tracePt t="37556" x="9304338" y="4725988"/>
          <p14:tracePt t="37557" x="9282113" y="4725988"/>
          <p14:tracePt t="37558" x="9237663" y="4725988"/>
          <p14:tracePt t="37559" x="9213850" y="4725988"/>
          <p14:tracePt t="37560" x="9180513" y="4725988"/>
          <p14:tracePt t="37561" x="9158288" y="4725988"/>
          <p14:tracePt t="37562" x="9124950" y="4725988"/>
          <p14:tracePt t="37563" x="9101138" y="4725988"/>
          <p14:tracePt t="37564" x="9078913" y="4725988"/>
          <p14:tracePt t="37565" x="9045575" y="4725988"/>
          <p14:tracePt t="37566" x="9023350" y="4725988"/>
          <p14:tracePt t="37567" x="8999538" y="4725988"/>
          <p14:tracePt t="37568" x="8966200" y="4725988"/>
          <p14:tracePt t="37569" x="8943975" y="4725988"/>
          <p14:tracePt t="37570" x="8921750" y="4737100"/>
          <p14:tracePt t="37572" x="8875713" y="4737100"/>
          <p14:tracePt t="37573" x="8853488" y="4737100"/>
          <p14:tracePt t="37574" x="8831263" y="4737100"/>
          <p14:tracePt t="37575" x="8809038" y="4737100"/>
          <p14:tracePt t="37576" x="8774113" y="4737100"/>
          <p14:tracePt t="37577" x="8751888" y="4737100"/>
          <p14:tracePt t="37578" x="8729663" y="4737100"/>
          <p14:tracePt t="37579" x="8707438" y="4748213"/>
          <p14:tracePt t="37580" x="8683625" y="4748213"/>
          <p14:tracePt t="37581" x="8661400" y="4748213"/>
          <p14:tracePt t="37582" x="8628063" y="4748213"/>
          <p14:tracePt t="37583" x="8616950" y="4748213"/>
          <p14:tracePt t="37584" x="8605838" y="4759325"/>
          <p14:tracePt t="37585" x="8583613" y="4759325"/>
          <p14:tracePt t="37586" x="8559800" y="4759325"/>
          <p14:tracePt t="37587" x="8537575" y="4759325"/>
          <p14:tracePt t="37588" x="8515350" y="4759325"/>
          <p14:tracePt t="37589" x="8493125" y="4759325"/>
          <p14:tracePt t="37590" x="8470900" y="4772025"/>
          <p14:tracePt t="37591" x="8458200" y="4772025"/>
          <p14:tracePt t="37592" x="8424863" y="4772025"/>
          <p14:tracePt t="37593" x="8413750" y="4772025"/>
          <p14:tracePt t="37594" x="8391525" y="4772025"/>
          <p14:tracePt t="37595" x="8369300" y="4783138"/>
          <p14:tracePt t="37596" x="8345488" y="4783138"/>
          <p14:tracePt t="37598" x="8323263" y="4783138"/>
          <p14:tracePt t="37599" x="8301038" y="4783138"/>
          <p14:tracePt t="37599" x="8289925" y="4783138"/>
          <p14:tracePt t="37601" x="8267700" y="4783138"/>
          <p14:tracePt t="37602" x="8243888" y="4783138"/>
          <p14:tracePt t="37603" x="8232775" y="4783138"/>
          <p14:tracePt t="37604" x="8210550" y="4794250"/>
          <p14:tracePt t="37605" x="8199438" y="4794250"/>
          <p14:tracePt t="37606" x="8188325" y="4794250"/>
          <p14:tracePt t="37607" x="8166100" y="4794250"/>
          <p14:tracePt t="37608" x="8142288" y="4794250"/>
          <p14:tracePt t="37609" x="8120063" y="4794250"/>
          <p14:tracePt t="37610" x="8108950" y="4794250"/>
          <p14:tracePt t="37611" x="8097838" y="4794250"/>
          <p14:tracePt t="37612" x="8086725" y="4794250"/>
          <p14:tracePt t="37613" x="8064500" y="4794250"/>
          <p14:tracePt t="37614" x="8053388" y="4794250"/>
          <p14:tracePt t="37615" x="8029575" y="4794250"/>
          <p14:tracePt t="37616" x="8018463" y="4794250"/>
          <p14:tracePt t="37617" x="7996238" y="4794250"/>
          <p14:tracePt t="37619" x="7985125" y="4794250"/>
          <p14:tracePt t="37620" x="7962900" y="4794250"/>
          <p14:tracePt t="37621" x="7951788" y="4794250"/>
          <p14:tracePt t="37622" x="7927975" y="4794250"/>
          <p14:tracePt t="37623" x="7916863" y="4794250"/>
          <p14:tracePt t="37624" x="7905750" y="4794250"/>
          <p14:tracePt t="37626" x="7883525" y="4794250"/>
          <p14:tracePt t="37627" x="7872413" y="4794250"/>
          <p14:tracePt t="37628" x="7861300" y="4794250"/>
          <p14:tracePt t="37629" x="7839075" y="4794250"/>
          <p14:tracePt t="37630" x="7827963" y="4794250"/>
          <p14:tracePt t="37631" x="7804150" y="4794250"/>
          <p14:tracePt t="37633" x="7793038" y="4794250"/>
          <p14:tracePt t="37634" x="7781925" y="4794250"/>
          <p14:tracePt t="37635" x="7770813" y="4794250"/>
          <p14:tracePt t="37636" x="7748588" y="4794250"/>
          <p14:tracePt t="37637" x="7737475" y="4794250"/>
          <p14:tracePt t="37638" x="7726363" y="4794250"/>
          <p14:tracePt t="37639" x="7715250" y="4794250"/>
          <p14:tracePt t="37641" x="7691438" y="4794250"/>
          <p14:tracePt t="37643" x="7680325" y="4794250"/>
          <p14:tracePt t="37644" x="7658100" y="4794250"/>
          <p14:tracePt t="37645" x="7646988" y="4794250"/>
          <p14:tracePt t="37647" x="7635875" y="4794250"/>
          <p14:tracePt t="37648" x="7624763" y="4794250"/>
          <p14:tracePt t="37649" x="7613650" y="4794250"/>
          <p14:tracePt t="37650" x="7600950" y="4794250"/>
          <p14:tracePt t="37652" x="7589838" y="4794250"/>
          <p14:tracePt t="37653" x="7578725" y="4794250"/>
          <p14:tracePt t="37654" x="7567613" y="4794250"/>
          <p14:tracePt t="37657" x="7556500" y="4783138"/>
          <p14:tracePt t="37658" x="7545388" y="4783138"/>
          <p14:tracePt t="37660" x="7534275" y="4783138"/>
          <p14:tracePt t="37661" x="7534275" y="4772025"/>
          <p14:tracePt t="37662" x="7523163" y="4772025"/>
          <p14:tracePt t="37664" x="7512050" y="4772025"/>
          <p14:tracePt t="37665" x="7500938" y="4772025"/>
          <p14:tracePt t="37666" x="7500938" y="4759325"/>
          <p14:tracePt t="37670" x="7488238" y="4759325"/>
          <p14:tracePt t="37673" x="7477125" y="4759325"/>
          <p14:tracePt t="37675" x="7466013" y="4748213"/>
          <p14:tracePt t="37676" x="7466013" y="4737100"/>
          <p14:tracePt t="37679" x="7454900" y="4737100"/>
          <p14:tracePt t="37686" x="7443788" y="4737100"/>
          <p14:tracePt t="37687" x="7443788" y="4725988"/>
          <p14:tracePt t="37690" x="7443788" y="4714875"/>
          <p14:tracePt t="37693" x="7443788" y="4703763"/>
          <p14:tracePt t="37694" x="7443788" y="4692650"/>
          <p14:tracePt t="37698" x="7443788" y="4681538"/>
          <p14:tracePt t="37700" x="7443788" y="4670425"/>
          <p14:tracePt t="37705" x="7443788" y="4657725"/>
          <p14:tracePt t="37706" x="7443788" y="4646613"/>
          <p14:tracePt t="37709" x="7443788" y="4635500"/>
          <p14:tracePt t="37710" x="7443788" y="4624388"/>
          <p14:tracePt t="37712" x="7443788" y="4613275"/>
          <p14:tracePt t="37714" x="7443788" y="4602163"/>
          <p14:tracePt t="37717" x="7443788" y="4591050"/>
          <p14:tracePt t="37719" x="7454900" y="4579938"/>
          <p14:tracePt t="37722" x="7454900" y="4568825"/>
          <p14:tracePt t="37722" x="7454900" y="4557713"/>
          <p14:tracePt t="37723" x="7466013" y="4557713"/>
          <p14:tracePt t="37724" x="7466013" y="4545013"/>
          <p14:tracePt t="37727" x="7466013" y="4522788"/>
          <p14:tracePt t="37728" x="7466013" y="4511675"/>
          <p14:tracePt t="37730" x="7477125" y="4511675"/>
          <p14:tracePt t="37730" x="7477125" y="4500563"/>
          <p14:tracePt t="37732" x="7477125" y="4489450"/>
          <p14:tracePt t="37734" x="7477125" y="4478338"/>
          <p14:tracePt t="37735" x="7488238" y="4467225"/>
          <p14:tracePt t="37738" x="7488238" y="4456113"/>
          <p14:tracePt t="37739" x="7488238" y="4443413"/>
          <p14:tracePt t="37740" x="7488238" y="4432300"/>
          <p14:tracePt t="37740" x="7488238" y="4421188"/>
          <p14:tracePt t="37742" x="7500938" y="4421188"/>
          <p14:tracePt t="37743" x="7500938" y="4410075"/>
          <p14:tracePt t="37744" x="7500938" y="4398963"/>
          <p14:tracePt t="37747" x="7512050" y="4387850"/>
          <p14:tracePt t="37749" x="7512050" y="4376738"/>
          <p14:tracePt t="37750" x="7512050" y="4365625"/>
          <p14:tracePt t="37751" x="7512050" y="4354513"/>
          <p14:tracePt t="37753" x="7512050" y="4343400"/>
          <p14:tracePt t="37754" x="7512050" y="4330700"/>
          <p14:tracePt t="37755" x="7523163" y="4330700"/>
          <p14:tracePt t="37757" x="7523163" y="4308475"/>
          <p14:tracePt t="37759" x="7523163" y="4297363"/>
          <p14:tracePt t="37760" x="7523163" y="4286250"/>
          <p14:tracePt t="37761" x="7523163" y="4275138"/>
          <p14:tracePt t="37763" x="7523163" y="4252913"/>
          <p14:tracePt t="37766" x="7523163" y="4241800"/>
          <p14:tracePt t="37767" x="7523163" y="4229100"/>
          <p14:tracePt t="37768" x="7523163" y="4217988"/>
          <p14:tracePt t="37770" x="7523163" y="4195763"/>
          <p14:tracePt t="37772" x="7523163" y="4184650"/>
          <p14:tracePt t="37774" x="7523163" y="4173538"/>
          <p14:tracePt t="37775" x="7523163" y="4162425"/>
          <p14:tracePt t="37777" x="7523163" y="4140200"/>
          <p14:tracePt t="37778" x="7523163" y="4129088"/>
          <p14:tracePt t="37780" x="7523163" y="4105275"/>
          <p14:tracePt t="37782" x="7523163" y="4094163"/>
          <p14:tracePt t="37783" x="7523163" y="4083050"/>
          <p14:tracePt t="37785" x="7523163" y="4071938"/>
          <p14:tracePt t="37785" x="7512050" y="4049713"/>
          <p14:tracePt t="37789" x="7512050" y="4038600"/>
          <p14:tracePt t="37789" x="7512050" y="4014788"/>
          <p14:tracePt t="37791" x="7500938" y="4003675"/>
          <p14:tracePt t="37792" x="7500938" y="3981450"/>
          <p14:tracePt t="37794" x="7500938" y="3970338"/>
          <p14:tracePt t="37794" x="7500938" y="3959225"/>
          <p14:tracePt t="37797" x="7500938" y="3925888"/>
          <p14:tracePt t="37798" x="7488238" y="3925888"/>
          <p14:tracePt t="37799" x="7488238" y="3914775"/>
          <p14:tracePt t="37799" x="7488238" y="3890963"/>
          <p14:tracePt t="37801" x="7477125" y="3879850"/>
          <p14:tracePt t="37802" x="7477125" y="3868738"/>
          <p14:tracePt t="37803" x="7477125" y="3857625"/>
          <p14:tracePt t="37805" x="7466013" y="3835400"/>
          <p14:tracePt t="37806" x="7466013" y="3824288"/>
          <p14:tracePt t="37807" x="7466013" y="3813175"/>
          <p14:tracePt t="37808" x="7466013" y="3800475"/>
          <p14:tracePt t="37809" x="7454900" y="3789363"/>
          <p14:tracePt t="37810" x="7454900" y="3778250"/>
          <p14:tracePt t="37812" x="7454900" y="3767138"/>
          <p14:tracePt t="37813" x="7443788" y="3744913"/>
          <p14:tracePt t="37814" x="7443788" y="3733800"/>
          <p14:tracePt t="37815" x="7443788" y="3722688"/>
          <p14:tracePt t="37816" x="7432675" y="3711575"/>
          <p14:tracePt t="37816" x="7432675" y="3700463"/>
          <p14:tracePt t="37818" x="7421563" y="3700463"/>
          <p14:tracePt t="37819" x="7421563" y="3676650"/>
          <p14:tracePt t="37820" x="7421563" y="3665538"/>
          <p14:tracePt t="37822" x="7421563" y="3643313"/>
          <p14:tracePt t="37823" x="7421563" y="3632200"/>
          <p14:tracePt t="37825" x="7410450" y="3621088"/>
          <p14:tracePt t="37826" x="7410450" y="3609975"/>
          <p14:tracePt t="37827" x="7410450" y="3598863"/>
          <p14:tracePt t="37828" x="7399338" y="3586163"/>
          <p14:tracePt t="37829" x="7399338" y="3575050"/>
          <p14:tracePt t="37830" x="7399338" y="3563938"/>
          <p14:tracePt t="37831" x="7386638" y="3552825"/>
          <p14:tracePt t="37832" x="7386638" y="3541713"/>
          <p14:tracePt t="37833" x="7375525" y="3541713"/>
          <p14:tracePt t="37834" x="7375525" y="3530600"/>
          <p14:tracePt t="37835" x="7375525" y="3519488"/>
          <p14:tracePt t="37836" x="7364413" y="3508375"/>
          <p14:tracePt t="37836" x="7364413" y="3486150"/>
          <p14:tracePt t="37839" x="7364413" y="3473450"/>
          <p14:tracePt t="37839" x="7353300" y="3462338"/>
          <p14:tracePt t="37841" x="7353300" y="3451225"/>
          <p14:tracePt t="37842" x="7353300" y="3440113"/>
          <p14:tracePt t="37843" x="7342188" y="3429000"/>
          <p14:tracePt t="37844" x="7342188" y="3417888"/>
          <p14:tracePt t="37845" x="7342188" y="3406775"/>
          <p14:tracePt t="37846" x="7331075" y="3384550"/>
          <p14:tracePt t="37847" x="7319963" y="3384550"/>
          <p14:tracePt t="37849" x="7308850" y="3360738"/>
          <p14:tracePt t="37849" x="7308850" y="3349625"/>
          <p14:tracePt t="37851" x="7308850" y="3338513"/>
          <p14:tracePt t="37852" x="7297738" y="3327400"/>
          <p14:tracePt t="37853" x="7297738" y="3305175"/>
          <p14:tracePt t="37855" x="7286625" y="3294063"/>
          <p14:tracePt t="37856" x="7286625" y="3282950"/>
          <p14:tracePt t="37857" x="7286625" y="3271838"/>
          <p14:tracePt t="37858" x="7273925" y="3259138"/>
          <p14:tracePt t="37859" x="7273925" y="3248025"/>
          <p14:tracePt t="37860" x="7273925" y="3236913"/>
          <p14:tracePt t="37861" x="7262813" y="3225800"/>
          <p14:tracePt t="37862" x="7262813" y="3214688"/>
          <p14:tracePt t="37863" x="7262813" y="3203575"/>
          <p14:tracePt t="37864" x="7251700" y="3181350"/>
          <p14:tracePt t="37865" x="7251700" y="3170238"/>
          <p14:tracePt t="37866" x="7251700" y="3146425"/>
          <p14:tracePt t="37867" x="7240588" y="3146425"/>
          <p14:tracePt t="37868" x="7240588" y="3135313"/>
          <p14:tracePt t="37869" x="7240588" y="3124200"/>
          <p14:tracePt t="37870" x="7229475" y="3113088"/>
          <p14:tracePt t="37872" x="7229475" y="3101975"/>
          <p14:tracePt t="37873" x="7218363" y="3068638"/>
          <p14:tracePt t="37874" x="7207250" y="3057525"/>
          <p14:tracePt t="37875" x="7207250" y="3044825"/>
          <p14:tracePt t="37876" x="7207250" y="3033713"/>
          <p14:tracePt t="37877" x="7207250" y="3022600"/>
          <p14:tracePt t="37878" x="7207250" y="3000375"/>
          <p14:tracePt t="37879" x="7196138" y="2978150"/>
          <p14:tracePt t="37880" x="7196138" y="2967038"/>
          <p14:tracePt t="37881" x="7185025" y="2943225"/>
          <p14:tracePt t="37882" x="7185025" y="2932113"/>
          <p14:tracePt t="37884" x="7185025" y="2921000"/>
          <p14:tracePt t="37885" x="7172325" y="2898775"/>
          <p14:tracePt t="37886" x="7172325" y="2887663"/>
          <p14:tracePt t="37887" x="7172325" y="2876550"/>
          <p14:tracePt t="37889" x="7161213" y="2865438"/>
          <p14:tracePt t="37890" x="7161213" y="2843213"/>
          <p14:tracePt t="37891" x="7161213" y="2830513"/>
          <p14:tracePt t="37892" x="7161213" y="2819400"/>
          <p14:tracePt t="37893" x="7150100" y="2797175"/>
          <p14:tracePt t="37894" x="7150100" y="2786063"/>
          <p14:tracePt t="37895" x="7150100" y="2774950"/>
          <p14:tracePt t="37896" x="7150100" y="2763838"/>
          <p14:tracePt t="37898" x="7150100" y="2741613"/>
          <p14:tracePt t="37899" x="7150100" y="2728913"/>
          <p14:tracePt t="37901" x="7150100" y="2706688"/>
          <p14:tracePt t="37902" x="7150100" y="2695575"/>
          <p14:tracePt t="37903" x="7138988" y="2684463"/>
          <p14:tracePt t="37914" x="7127875" y="2616200"/>
          <p14:tracePt t="37918" x="7127875" y="2605088"/>
          <p14:tracePt t="37923" x="7127875" y="2593975"/>
          <p14:tracePt t="37926" x="7127875" y="2582863"/>
          <p14:tracePt t="37947" x="7127875" y="2571750"/>
          <p14:tracePt t="37990" x="7116763" y="2593975"/>
          <p14:tracePt t="37993" x="7116763" y="2605088"/>
          <p14:tracePt t="37996" x="7105650" y="2605088"/>
          <p14:tracePt t="37997" x="7105650" y="2616200"/>
          <p14:tracePt t="37998" x="7105650" y="2628900"/>
          <p14:tracePt t="38000" x="7105650" y="2651125"/>
          <p14:tracePt t="38001" x="7094538" y="2651125"/>
          <p14:tracePt t="38003" x="7094538" y="2662238"/>
          <p14:tracePt t="38004" x="7094538" y="2673350"/>
          <p14:tracePt t="38008" x="7094538" y="2684463"/>
          <p14:tracePt t="38012" x="7094538" y="2695575"/>
          <p14:tracePt t="38013" x="7094538" y="2706688"/>
          <p14:tracePt t="38017" x="7094538" y="2717800"/>
          <p14:tracePt t="38023" x="7094538" y="2728913"/>
          <p14:tracePt t="38027" x="7094538" y="2741613"/>
          <p14:tracePt t="38028" x="7083425" y="2741613"/>
          <p14:tracePt t="38033" x="7083425" y="2752725"/>
          <p14:tracePt t="38037" x="7083425" y="2763838"/>
          <p14:tracePt t="38040" x="7083425" y="2774950"/>
          <p14:tracePt t="38045" x="7083425" y="2786063"/>
          <p14:tracePt t="38047" x="7083425" y="2797175"/>
          <p14:tracePt t="38049" x="7083425" y="2808288"/>
          <p14:tracePt t="38055" x="7083425" y="2819400"/>
          <p14:tracePt t="38058" x="7083425" y="2830513"/>
          <p14:tracePt t="38065" x="7083425" y="2843213"/>
          <p14:tracePt t="38069" x="7083425" y="2854325"/>
          <p14:tracePt t="38285" x="7083425" y="2865438"/>
          <p14:tracePt t="38288" x="7083425" y="2876550"/>
          <p14:tracePt t="38290" x="7083425" y="2898775"/>
          <p14:tracePt t="38291" x="7083425" y="2909888"/>
          <p14:tracePt t="38292" x="7083425" y="2932113"/>
          <p14:tracePt t="38293" x="7083425" y="2943225"/>
          <p14:tracePt t="38295" x="7083425" y="2967038"/>
          <p14:tracePt t="38297" x="7083425" y="3000375"/>
          <p14:tracePt t="38298" x="7083425" y="3022600"/>
          <p14:tracePt t="38299" x="7083425" y="3033713"/>
          <p14:tracePt t="38300" x="7083425" y="3057525"/>
          <p14:tracePt t="38301" x="7083425" y="3068638"/>
          <p14:tracePt t="38302" x="7083425" y="3090863"/>
          <p14:tracePt t="38303" x="7094538" y="3101975"/>
          <p14:tracePt t="38304" x="7094538" y="3124200"/>
          <p14:tracePt t="38305" x="7094538" y="3146425"/>
          <p14:tracePt t="38306" x="7094538" y="3170238"/>
          <p14:tracePt t="38307" x="7094538" y="3192463"/>
          <p14:tracePt t="38308" x="7094538" y="3203575"/>
          <p14:tracePt t="38309" x="7094538" y="3236913"/>
          <p14:tracePt t="38310" x="7094538" y="3248025"/>
          <p14:tracePt t="38311" x="7094538" y="3259138"/>
          <p14:tracePt t="38312" x="7094538" y="3294063"/>
          <p14:tracePt t="38313" x="7094538" y="3316288"/>
          <p14:tracePt t="38314" x="7094538" y="3338513"/>
          <p14:tracePt t="38315" x="7094538" y="3360738"/>
          <p14:tracePt t="38315" x="7094538" y="3384550"/>
          <p14:tracePt t="38317" x="7094538" y="3406775"/>
          <p14:tracePt t="38318" x="7094538" y="3429000"/>
          <p14:tracePt t="38319" x="7094538" y="3451225"/>
          <p14:tracePt t="38320" x="7094538" y="3486150"/>
          <p14:tracePt t="38322" x="7094538" y="3519488"/>
          <p14:tracePt t="38323" x="7094538" y="3552825"/>
          <p14:tracePt t="38324" x="7083425" y="3575050"/>
          <p14:tracePt t="38325" x="7083425" y="3598863"/>
          <p14:tracePt t="38326" x="7083425" y="3621088"/>
          <p14:tracePt t="38327" x="7072313" y="3632200"/>
          <p14:tracePt t="38328" x="7072313" y="3654425"/>
          <p14:tracePt t="38329" x="7072313" y="3676650"/>
          <p14:tracePt t="38330" x="7059613" y="3700463"/>
          <p14:tracePt t="38331" x="7059613" y="3722688"/>
          <p14:tracePt t="38332" x="7059613" y="3767138"/>
          <p14:tracePt t="38333" x="7059613" y="3778250"/>
          <p14:tracePt t="38334" x="7059613" y="3789363"/>
          <p14:tracePt t="38335" x="7048500" y="3824288"/>
          <p14:tracePt t="38336" x="7048500" y="3846513"/>
          <p14:tracePt t="38337" x="7048500" y="3868738"/>
          <p14:tracePt t="38338" x="7037388" y="3890963"/>
          <p14:tracePt t="38339" x="7026275" y="3914775"/>
          <p14:tracePt t="38340" x="7026275" y="3937000"/>
          <p14:tracePt t="38341" x="7026275" y="3970338"/>
          <p14:tracePt t="38344" x="7015163" y="4038600"/>
          <p14:tracePt t="38345" x="7015163" y="4060825"/>
          <p14:tracePt t="38347" x="7004050" y="4105275"/>
          <p14:tracePt t="38348" x="7004050" y="4129088"/>
          <p14:tracePt t="38349" x="6992938" y="4162425"/>
          <p14:tracePt t="38350" x="6992938" y="4184650"/>
          <p14:tracePt t="38351" x="6992938" y="4229100"/>
          <p14:tracePt t="38353" x="6981825" y="4264025"/>
          <p14:tracePt t="38354" x="6970713" y="4286250"/>
          <p14:tracePt t="38355" x="6970713" y="4308475"/>
          <p14:tracePt t="38356" x="6970713" y="4330700"/>
          <p14:tracePt t="38357" x="6958013" y="4354513"/>
          <p14:tracePt t="38358" x="6958013" y="4398963"/>
          <p14:tracePt t="38359" x="6946900" y="4398963"/>
          <p14:tracePt t="38360" x="6946900" y="4432300"/>
          <p14:tracePt t="38361" x="6946900" y="4443413"/>
          <p14:tracePt t="38362" x="6935788" y="4478338"/>
          <p14:tracePt t="38363" x="6935788" y="4500563"/>
          <p14:tracePt t="38365" x="6924675" y="4545013"/>
          <p14:tracePt t="38366" x="6924675" y="4568825"/>
          <p14:tracePt t="38367" x="6913563" y="4591050"/>
          <p14:tracePt t="38368" x="6913563" y="4602163"/>
          <p14:tracePt t="38369" x="6913563" y="4624388"/>
          <p14:tracePt t="38370" x="6913563" y="4635500"/>
          <p14:tracePt t="38372" x="6902450" y="4670425"/>
          <p14:tracePt t="38373" x="6902450" y="4681538"/>
          <p14:tracePt t="38374" x="6902450" y="4692650"/>
          <p14:tracePt t="38375" x="6902450" y="4725988"/>
          <p14:tracePt t="38376" x="6902450" y="4748213"/>
          <p14:tracePt t="38377" x="6902450" y="4759325"/>
          <p14:tracePt t="38378" x="6891338" y="4759325"/>
          <p14:tracePt t="38379" x="6891338" y="4772025"/>
          <p14:tracePt t="38380" x="6891338" y="4794250"/>
          <p14:tracePt t="38382" x="6891338" y="4816475"/>
          <p14:tracePt t="38383" x="6891338" y="4827588"/>
          <p14:tracePt t="38384" x="6891338" y="4838700"/>
          <p14:tracePt t="38385" x="6891338" y="4849813"/>
          <p14:tracePt t="38388" x="6880225" y="4860925"/>
          <p14:tracePt t="38389" x="6880225" y="4872038"/>
          <p14:tracePt t="38390" x="6880225" y="4884738"/>
          <p14:tracePt t="38392" x="6880225" y="4895850"/>
          <p14:tracePt t="38393" x="6880225" y="4906963"/>
          <p14:tracePt t="38394" x="6880225" y="4918075"/>
          <p14:tracePt t="38397" x="6869113" y="4918075"/>
          <p14:tracePt t="38402" x="6869113" y="4929188"/>
          <p14:tracePt t="38406" x="6869113" y="4940300"/>
          <p14:tracePt t="38412" x="6869113" y="4951413"/>
          <p14:tracePt t="38482" x="6880225" y="4951413"/>
          <p14:tracePt t="38485" x="6880225" y="4940300"/>
          <p14:tracePt t="38487" x="6891338" y="4929188"/>
          <p14:tracePt t="38488" x="6902450" y="4929188"/>
          <p14:tracePt t="38489" x="6913563" y="4929188"/>
          <p14:tracePt t="38491" x="6924675" y="4929188"/>
          <p14:tracePt t="38493" x="6935788" y="4929188"/>
          <p14:tracePt t="38494" x="6935788" y="4918075"/>
          <p14:tracePt t="38497" x="6946900" y="4918075"/>
          <p14:tracePt t="38498" x="6958013" y="4918075"/>
          <p14:tracePt t="38500" x="6970713" y="4906963"/>
          <p14:tracePt t="38502" x="6981825" y="4906963"/>
          <p14:tracePt t="38505" x="6992938" y="4895850"/>
          <p14:tracePt t="38507" x="7004050" y="4895850"/>
          <p14:tracePt t="38510" x="7004050" y="4884738"/>
          <p14:tracePt t="38513" x="7015163" y="4884738"/>
          <p14:tracePt t="38514" x="7015163" y="4872038"/>
          <p14:tracePt t="38516" x="7026275" y="4872038"/>
          <p14:tracePt t="38518" x="7037388" y="4860925"/>
          <p14:tracePt t="38522" x="7048500" y="4860925"/>
          <p14:tracePt t="38523" x="7059613" y="4860925"/>
          <p14:tracePt t="38526" x="7059613" y="4849813"/>
          <p14:tracePt t="38528" x="7072313" y="4849813"/>
          <p14:tracePt t="38530" x="7072313" y="4838700"/>
          <p14:tracePt t="38533" x="7083425" y="4827588"/>
          <p14:tracePt t="38536" x="7094538" y="4816475"/>
          <p14:tracePt t="38540" x="7105650" y="4805363"/>
          <p14:tracePt t="38543" x="7116763" y="4794250"/>
          <p14:tracePt t="38547" x="7127875" y="4794250"/>
          <p14:tracePt t="38551" x="7127875" y="4783138"/>
          <p14:tracePt t="38552" x="7138988" y="4783138"/>
          <p14:tracePt t="38555" x="7138988" y="4772025"/>
          <p14:tracePt t="38558" x="7138988" y="4759325"/>
          <p14:tracePt t="38559" x="7138988" y="4748213"/>
          <p14:tracePt t="38560" x="7150100" y="4748213"/>
          <p14:tracePt t="38566" x="7161213" y="4737100"/>
          <p14:tracePt t="38570" x="7161213" y="4725988"/>
          <p14:tracePt t="38572" x="7172325" y="4725988"/>
          <p14:tracePt t="38574" x="7172325" y="4714875"/>
          <p14:tracePt t="38575" x="7172325" y="4703763"/>
          <p14:tracePt t="38577" x="7172325" y="4692650"/>
          <p14:tracePt t="38580" x="7185025" y="4692650"/>
          <p14:tracePt t="38581" x="7185025" y="4681538"/>
          <p14:tracePt t="38582" x="7185025" y="4670425"/>
          <p14:tracePt t="38586" x="7196138" y="4670425"/>
          <p14:tracePt t="38587" x="7196138" y="4657725"/>
          <p14:tracePt t="38589" x="7196138" y="4635500"/>
          <p14:tracePt t="38591" x="7207250" y="4624388"/>
          <p14:tracePt t="38593" x="7207250" y="4613275"/>
          <p14:tracePt t="38594" x="7207250" y="4602163"/>
          <p14:tracePt t="38595" x="7207250" y="4591050"/>
          <p14:tracePt t="38597" x="7207250" y="4579938"/>
          <p14:tracePt t="38598" x="7207250" y="4568825"/>
          <p14:tracePt t="38599" x="7207250" y="4557713"/>
          <p14:tracePt t="38600" x="7218363" y="4533900"/>
          <p14:tracePt t="38601" x="7218363" y="4522788"/>
          <p14:tracePt t="38602" x="7218363" y="4511675"/>
          <p14:tracePt t="38604" x="7218363" y="4489450"/>
          <p14:tracePt t="38605" x="7229475" y="4489450"/>
          <p14:tracePt t="38606" x="7229475" y="4467225"/>
          <p14:tracePt t="38607" x="7229475" y="4456113"/>
          <p14:tracePt t="38608" x="7229475" y="4443413"/>
          <p14:tracePt t="38609" x="7229475" y="4421188"/>
          <p14:tracePt t="38610" x="7229475" y="4410075"/>
          <p14:tracePt t="38611" x="7240588" y="4398963"/>
          <p14:tracePt t="38612" x="7240588" y="4387850"/>
          <p14:tracePt t="38613" x="7251700" y="4365625"/>
          <p14:tracePt t="38614" x="7251700" y="4343400"/>
          <p14:tracePt t="38615" x="7251700" y="4319588"/>
          <p14:tracePt t="38616" x="7251700" y="4308475"/>
          <p14:tracePt t="38617" x="7251700" y="4286250"/>
          <p14:tracePt t="38618" x="7251700" y="4275138"/>
          <p14:tracePt t="38619" x="7251700" y="4252913"/>
          <p14:tracePt t="38619" x="7251700" y="4229100"/>
          <p14:tracePt t="38622" x="7251700" y="4184650"/>
          <p14:tracePt t="38623" x="7251700" y="4162425"/>
          <p14:tracePt t="38624" x="7262813" y="4140200"/>
          <p14:tracePt t="38625" x="7262813" y="4105275"/>
          <p14:tracePt t="38626" x="7262813" y="4083050"/>
          <p14:tracePt t="38627" x="7262813" y="4060825"/>
          <p14:tracePt t="38628" x="7262813" y="4027488"/>
          <p14:tracePt t="38629" x="7262813" y="4003675"/>
          <p14:tracePt t="38629" x="7262813" y="3981450"/>
          <p14:tracePt t="38631" x="7262813" y="3948113"/>
          <p14:tracePt t="38631" x="7262813" y="3902075"/>
          <p14:tracePt t="38633" x="7262813" y="3879850"/>
          <p14:tracePt t="38634" x="7262813" y="3846513"/>
          <p14:tracePt t="38635" x="7262813" y="3800475"/>
          <p14:tracePt t="38636" x="7262813" y="3778250"/>
          <p14:tracePt t="38637" x="7262813" y="3744913"/>
          <p14:tracePt t="38638" x="7262813" y="3700463"/>
          <p14:tracePt t="38639" x="7262813" y="3665538"/>
          <p14:tracePt t="38640" x="7262813" y="3632200"/>
          <p14:tracePt t="38647" x="7240588" y="3371850"/>
          <p14:tracePt t="38648" x="7229475" y="3338513"/>
          <p14:tracePt t="38649" x="7229475" y="3305175"/>
          <p14:tracePt t="38650" x="7229475" y="3271838"/>
          <p14:tracePt t="38651" x="7218363" y="3225800"/>
          <p14:tracePt t="38652" x="7218363" y="3192463"/>
          <p14:tracePt t="38653" x="7207250" y="3170238"/>
          <p14:tracePt t="38654" x="7207250" y="3124200"/>
          <p14:tracePt t="38655" x="7207250" y="3101975"/>
          <p14:tracePt t="38656" x="7207250" y="3057525"/>
          <p14:tracePt t="38657" x="7196138" y="3033713"/>
          <p14:tracePt t="38658" x="7196138" y="3011488"/>
          <p14:tracePt t="38659" x="7196138" y="2978150"/>
          <p14:tracePt t="38660" x="7172325" y="2955925"/>
          <p14:tracePt t="38661" x="7172325" y="2921000"/>
          <p14:tracePt t="38662" x="7161213" y="2898775"/>
          <p14:tracePt t="38663" x="7161213" y="2876550"/>
          <p14:tracePt t="38664" x="7161213" y="2854325"/>
          <p14:tracePt t="38665" x="7161213" y="2843213"/>
          <p14:tracePt t="38665" x="7161213" y="2819400"/>
          <p14:tracePt t="38666" x="7161213" y="2808288"/>
          <p14:tracePt t="38668" x="7161213" y="2786063"/>
          <p14:tracePt t="38669" x="7161213" y="2774950"/>
          <p14:tracePt t="38670" x="7161213" y="2752725"/>
          <p14:tracePt t="38672" x="7150100" y="2717800"/>
          <p14:tracePt t="38673" x="7150100" y="2706688"/>
          <p14:tracePt t="38674" x="7150100" y="2684463"/>
          <p14:tracePt t="38676" x="7150100" y="2673350"/>
          <p14:tracePt t="38677" x="7150100" y="2662238"/>
          <p14:tracePt t="38679" x="7150100" y="2640013"/>
          <p14:tracePt t="38680" x="7150100" y="2628900"/>
          <p14:tracePt t="38681" x="7150100" y="2616200"/>
          <p14:tracePt t="38684" x="7150100" y="2605088"/>
          <p14:tracePt t="38685" x="7150100" y="2593975"/>
          <p14:tracePt t="38686" x="7150100" y="2582863"/>
          <p14:tracePt t="38688" x="7150100" y="2571750"/>
          <p14:tracePt t="38690" x="7138988" y="2560638"/>
          <p14:tracePt t="38691" x="7138988" y="2549525"/>
          <p14:tracePt t="38699" x="7138988" y="2538413"/>
          <p14:tracePt t="38751" x="7138988" y="2549525"/>
          <p14:tracePt t="38752" x="7138988" y="2560638"/>
          <p14:tracePt t="38753" x="7127875" y="2571750"/>
          <p14:tracePt t="38754" x="7127875" y="2582863"/>
          <p14:tracePt t="38756" x="7116763" y="2616200"/>
          <p14:tracePt t="38758" x="7116763" y="2640013"/>
          <p14:tracePt t="38759" x="7105650" y="2651125"/>
          <p14:tracePt t="38760" x="7105650" y="2662238"/>
          <p14:tracePt t="38761" x="7105650" y="2684463"/>
          <p14:tracePt t="38762" x="7094538" y="2695575"/>
          <p14:tracePt t="38763" x="7083425" y="2706688"/>
          <p14:tracePt t="38764" x="7083425" y="2717800"/>
          <p14:tracePt t="38765" x="7083425" y="2741613"/>
          <p14:tracePt t="38766" x="7083425" y="2752725"/>
          <p14:tracePt t="38767" x="7072313" y="2774950"/>
          <p14:tracePt t="38768" x="7072313" y="2786063"/>
          <p14:tracePt t="38769" x="7072313" y="2808288"/>
          <p14:tracePt t="38770" x="7072313" y="2819400"/>
          <p14:tracePt t="38772" x="7059613" y="2843213"/>
          <p14:tracePt t="38773" x="7059613" y="2854325"/>
          <p14:tracePt t="38774" x="7059613" y="2876550"/>
          <p14:tracePt t="38775" x="7059613" y="2887663"/>
          <p14:tracePt t="38775" x="7048500" y="2898775"/>
          <p14:tracePt t="38777" x="7048500" y="2909888"/>
          <p14:tracePt t="38778" x="7048500" y="2921000"/>
          <p14:tracePt t="38779" x="7048500" y="2943225"/>
          <p14:tracePt t="38780" x="7037388" y="2955925"/>
          <p14:tracePt t="38781" x="7037388" y="2978150"/>
          <p14:tracePt t="38782" x="7037388" y="2989263"/>
          <p14:tracePt t="38784" x="7037388" y="3011488"/>
          <p14:tracePt t="38785" x="7037388" y="3022600"/>
          <p14:tracePt t="38786" x="7026275" y="3033713"/>
          <p14:tracePt t="38787" x="7026275" y="3057525"/>
          <p14:tracePt t="38789" x="7026275" y="3079750"/>
          <p14:tracePt t="38790" x="7015163" y="3101975"/>
          <p14:tracePt t="38792" x="7015163" y="3113088"/>
          <p14:tracePt t="38793" x="7015163" y="3124200"/>
          <p14:tracePt t="38794" x="7004050" y="3135313"/>
          <p14:tracePt t="38795" x="7004050" y="3146425"/>
          <p14:tracePt t="38796" x="7004050" y="3157538"/>
          <p14:tracePt t="38797" x="7004050" y="3170238"/>
          <p14:tracePt t="38798" x="7004050" y="3192463"/>
          <p14:tracePt t="38800" x="7004050" y="3203575"/>
          <p14:tracePt t="38801" x="7004050" y="3225800"/>
          <p14:tracePt t="38802" x="7004050" y="3236913"/>
          <p14:tracePt t="38803" x="7004050" y="3248025"/>
          <p14:tracePt t="38804" x="7004050" y="3259138"/>
          <p14:tracePt t="38805" x="7004050" y="3271838"/>
          <p14:tracePt t="38807" x="7004050" y="3282950"/>
          <p14:tracePt t="38808" x="7004050" y="3294063"/>
          <p14:tracePt t="38809" x="7004050" y="3316288"/>
          <p14:tracePt t="38810" x="7004050" y="3327400"/>
          <p14:tracePt t="38811" x="7004050" y="3349625"/>
          <p14:tracePt t="38814" x="7004050" y="3371850"/>
          <p14:tracePt t="38815" x="7004050" y="3384550"/>
          <p14:tracePt t="38816" x="7004050" y="3395663"/>
          <p14:tracePt t="38818" x="7004050" y="3406775"/>
          <p14:tracePt t="38819" x="7004050" y="3417888"/>
          <p14:tracePt t="38820" x="7004050" y="3429000"/>
          <p14:tracePt t="38822" x="7004050" y="3440113"/>
          <p14:tracePt t="38823" x="7004050" y="3451225"/>
          <p14:tracePt t="38824" x="7004050" y="3462338"/>
          <p14:tracePt t="38825" x="7004050" y="3486150"/>
          <p14:tracePt t="38826" x="7004050" y="3497263"/>
          <p14:tracePt t="38829" x="7004050" y="3508375"/>
          <p14:tracePt t="38830" x="7004050" y="3519488"/>
          <p14:tracePt t="38831" x="7004050" y="3530600"/>
          <p14:tracePt t="38832" x="7004050" y="3541713"/>
          <p14:tracePt t="38832" x="7004050" y="3552825"/>
          <p14:tracePt t="38834" x="7004050" y="3563938"/>
          <p14:tracePt t="38835" x="7004050" y="3575050"/>
          <p14:tracePt t="38838" x="7004050" y="3586163"/>
          <p14:tracePt t="38839" x="7004050" y="3598863"/>
          <p14:tracePt t="38840" x="7004050" y="3609975"/>
          <p14:tracePt t="38842" x="7015163" y="3621088"/>
          <p14:tracePt t="38844" x="7015163" y="3632200"/>
          <p14:tracePt t="38848" x="7015163" y="3643313"/>
          <p14:tracePt t="38849" x="7015163" y="3654425"/>
          <p14:tracePt t="38849" x="7026275" y="3654425"/>
          <p14:tracePt t="38851" x="7026275" y="3665538"/>
          <p14:tracePt t="38853" x="7026275" y="3676650"/>
          <p14:tracePt t="38855" x="7026275" y="3687763"/>
          <p14:tracePt t="38857" x="7037388" y="3700463"/>
          <p14:tracePt t="38861" x="7037388" y="3711575"/>
          <p14:tracePt t="38865" x="7037388" y="3722688"/>
          <p14:tracePt t="38869" x="7037388" y="3733800"/>
          <p14:tracePt t="38873" x="7037388" y="3744913"/>
          <p14:tracePt t="38877" x="7037388" y="3756025"/>
          <p14:tracePt t="38924" x="7037388" y="3767138"/>
          <p14:tracePt t="38930" x="7037388" y="3778250"/>
          <p14:tracePt t="38932" x="7037388" y="3789363"/>
          <p14:tracePt t="38935" x="7037388" y="3800475"/>
          <p14:tracePt t="38939" x="7048500" y="3824288"/>
          <p14:tracePt t="38943" x="7048500" y="3835400"/>
          <p14:tracePt t="38944" x="7059613" y="3846513"/>
          <p14:tracePt t="38947" x="7059613" y="3857625"/>
          <p14:tracePt t="38948" x="7059613" y="3868738"/>
          <p14:tracePt t="38949" x="7059613" y="3879850"/>
          <p14:tracePt t="38951" x="7072313" y="3879850"/>
          <p14:tracePt t="38952" x="7072313" y="3890963"/>
          <p14:tracePt t="38953" x="7072313" y="3902075"/>
          <p14:tracePt t="38954" x="7083425" y="3902075"/>
          <p14:tracePt t="38955" x="7083425" y="3914775"/>
          <p14:tracePt t="38957" x="7083425" y="3925888"/>
          <p14:tracePt t="38958" x="7094538" y="3937000"/>
          <p14:tracePt t="38961" x="7094538" y="3948113"/>
          <p14:tracePt t="38963" x="7094538" y="3970338"/>
          <p14:tracePt t="38964" x="7105650" y="3970338"/>
          <p14:tracePt t="38966" x="7105650" y="3981450"/>
          <p14:tracePt t="38967" x="7105650" y="3992563"/>
          <p14:tracePt t="38968" x="7105650" y="4003675"/>
          <p14:tracePt t="38970" x="7105650" y="4014788"/>
          <p14:tracePt t="38971" x="7105650" y="4027488"/>
          <p14:tracePt t="38972" x="7116763" y="4027488"/>
          <p14:tracePt t="38973" x="7116763" y="4038600"/>
          <p14:tracePt t="38976" x="7116763" y="4049713"/>
          <p14:tracePt t="38977" x="7116763" y="4060825"/>
          <p14:tracePt t="38979" x="7116763" y="4071938"/>
          <p14:tracePt t="38980" x="7116763" y="4083050"/>
          <p14:tracePt t="38981" x="7127875" y="4094163"/>
          <p14:tracePt t="38982" x="7127875" y="4105275"/>
          <p14:tracePt t="38985" x="7127875" y="4116388"/>
          <p14:tracePt t="38986" x="7138988" y="4129088"/>
          <p14:tracePt t="38986" x="7138988" y="4140200"/>
          <p14:tracePt t="38988" x="7138988" y="4151313"/>
          <p14:tracePt t="38990" x="7138988" y="4162425"/>
          <p14:tracePt t="38991" x="7150100" y="4173538"/>
          <p14:tracePt t="38992" x="7161213" y="4173538"/>
          <p14:tracePt t="38993" x="7161213" y="4184650"/>
          <p14:tracePt t="38994" x="7161213" y="4206875"/>
          <p14:tracePt t="38996" x="7161213" y="4229100"/>
          <p14:tracePt t="38998" x="7172325" y="4252913"/>
          <p14:tracePt t="38999" x="7172325" y="4264025"/>
          <p14:tracePt t="39001" x="7172325" y="4286250"/>
          <p14:tracePt t="39002" x="7172325" y="4297363"/>
          <p14:tracePt t="39004" x="7172325" y="4308475"/>
          <p14:tracePt t="39006" x="7172325" y="4343400"/>
          <p14:tracePt t="39008" x="7172325" y="4365625"/>
          <p14:tracePt t="39009" x="7185025" y="4376738"/>
          <p14:tracePt t="39010" x="7185025" y="4387850"/>
          <p14:tracePt t="39011" x="7185025" y="4398963"/>
          <p14:tracePt t="39014" x="7196138" y="4432300"/>
          <p14:tracePt t="39015" x="7196138" y="4443413"/>
          <p14:tracePt t="39016" x="7196138" y="4456113"/>
          <p14:tracePt t="39017" x="7196138" y="4467225"/>
          <p14:tracePt t="39017" x="7196138" y="4478338"/>
          <p14:tracePt t="39020" x="7196138" y="4489450"/>
          <p14:tracePt t="39022" x="7196138" y="4511675"/>
          <p14:tracePt t="39023" x="7196138" y="4522788"/>
          <p14:tracePt t="39025" x="7196138" y="4545013"/>
          <p14:tracePt t="39026" x="7196138" y="4557713"/>
          <p14:tracePt t="39028" x="7196138" y="4568825"/>
          <p14:tracePt t="39029" x="7196138" y="4579938"/>
          <p14:tracePt t="39031" x="7196138" y="4602163"/>
          <p14:tracePt t="39032" x="7196138" y="4613275"/>
          <p14:tracePt t="39034" x="7196138" y="4624388"/>
          <p14:tracePt t="39035" x="7196138" y="4635500"/>
          <p14:tracePt t="39037" x="7196138" y="4646613"/>
          <p14:tracePt t="39038" x="7196138" y="4657725"/>
          <p14:tracePt t="39039" x="7196138" y="4670425"/>
          <p14:tracePt t="39041" x="7196138" y="4681538"/>
          <p14:tracePt t="39042" x="7196138" y="4692650"/>
          <p14:tracePt t="39043" x="7196138" y="4703763"/>
          <p14:tracePt t="39045" x="7196138" y="4714875"/>
          <p14:tracePt t="39047" x="7196138" y="4725988"/>
          <p14:tracePt t="39049" x="7196138" y="4737100"/>
          <p14:tracePt t="39050" x="7196138" y="4748213"/>
          <p14:tracePt t="39052" x="7196138" y="4759325"/>
          <p14:tracePt t="39054" x="7196138" y="4772025"/>
          <p14:tracePt t="39059" x="7196138" y="4783138"/>
          <p14:tracePt t="39061" x="7196138" y="4794250"/>
          <p14:tracePt t="39063" x="7196138" y="4805363"/>
          <p14:tracePt t="39067" x="7207250" y="4805363"/>
          <p14:tracePt t="39068" x="7207250" y="4816475"/>
          <p14:tracePt t="39073" x="7207250" y="4827588"/>
          <p14:tracePt t="39076" x="7207250" y="4838700"/>
          <p14:tracePt t="39136" x="7218363" y="4838700"/>
          <p14:tracePt t="39139" x="7229475" y="4838700"/>
          <p14:tracePt t="39142" x="7240588" y="4838700"/>
          <p14:tracePt t="39143" x="7251700" y="4838700"/>
          <p14:tracePt t="39144" x="7262813" y="4838700"/>
          <p14:tracePt t="39147" x="7273925" y="4838700"/>
          <p14:tracePt t="39148" x="7286625" y="4838700"/>
          <p14:tracePt t="39149" x="7297738" y="4838700"/>
          <p14:tracePt t="39150" x="7308850" y="4827588"/>
          <p14:tracePt t="39150" x="7319963" y="4827588"/>
          <p14:tracePt t="39153" x="7331075" y="4827588"/>
          <p14:tracePt t="39154" x="7342188" y="4827588"/>
          <p14:tracePt t="39156" x="7375525" y="4827588"/>
          <p14:tracePt t="39157" x="7386638" y="4816475"/>
          <p14:tracePt t="39158" x="7399338" y="4816475"/>
          <p14:tracePt t="39160" x="7410450" y="4816475"/>
          <p14:tracePt t="39161" x="7421563" y="4816475"/>
          <p14:tracePt t="39162" x="7432675" y="4816475"/>
          <p14:tracePt t="39163" x="7443788" y="4816475"/>
          <p14:tracePt t="39164" x="7454900" y="4816475"/>
          <p14:tracePt t="39165" x="7477125" y="4805363"/>
          <p14:tracePt t="39166" x="7488238" y="4805363"/>
          <p14:tracePt t="39168" x="7500938" y="4805363"/>
          <p14:tracePt t="39170" x="7523163" y="4805363"/>
          <p14:tracePt t="39171" x="7534275" y="4794250"/>
          <p14:tracePt t="39173" x="7545388" y="4794250"/>
          <p14:tracePt t="39174" x="7567613" y="4794250"/>
          <p14:tracePt t="39175" x="7567613" y="4783138"/>
          <p14:tracePt t="39176" x="7578725" y="4783138"/>
          <p14:tracePt t="39177" x="7578725" y="4772025"/>
          <p14:tracePt t="39178" x="7589838" y="4772025"/>
          <p14:tracePt t="39179" x="7600950" y="4772025"/>
          <p14:tracePt t="39180" x="7624763" y="4772025"/>
          <p14:tracePt t="39182" x="7635875" y="4772025"/>
          <p14:tracePt t="39183" x="7658100" y="4759325"/>
          <p14:tracePt t="39185" x="7669213" y="4748213"/>
          <p14:tracePt t="39185" x="7680325" y="4748213"/>
          <p14:tracePt t="39187" x="7702550" y="4748213"/>
          <p14:tracePt t="39189" x="7702550" y="4737100"/>
          <p14:tracePt t="39190" x="7737475" y="4737100"/>
          <p14:tracePt t="39191" x="7737475" y="4725988"/>
          <p14:tracePt t="39192" x="7759700" y="4714875"/>
          <p14:tracePt t="39194" x="7781925" y="4703763"/>
          <p14:tracePt t="39195" x="7793038" y="4703763"/>
          <p14:tracePt t="39196" x="7804150" y="4692650"/>
          <p14:tracePt t="39197" x="7815263" y="4692650"/>
          <p14:tracePt t="39198" x="7827963" y="4692650"/>
          <p14:tracePt t="39199" x="7839075" y="4692650"/>
          <p14:tracePt t="39200" x="7850188" y="4681538"/>
          <p14:tracePt t="39201" x="7861300" y="4670425"/>
          <p14:tracePt t="39202" x="7872413" y="4657725"/>
          <p14:tracePt t="39203" x="7894638" y="4657725"/>
          <p14:tracePt t="39204" x="7905750" y="4646613"/>
          <p14:tracePt t="39206" x="7916863" y="4646613"/>
          <p14:tracePt t="39207" x="7940675" y="4624388"/>
          <p14:tracePt t="39208" x="7962900" y="4613275"/>
          <p14:tracePt t="39209" x="7974013" y="4613275"/>
          <p14:tracePt t="39210" x="7996238" y="4591050"/>
          <p14:tracePt t="39211" x="8007350" y="4591050"/>
          <p14:tracePt t="39212" x="8029575" y="4579938"/>
          <p14:tracePt t="39213" x="8042275" y="4579938"/>
          <p14:tracePt t="39216" x="8075613" y="4545013"/>
          <p14:tracePt t="39217" x="8097838" y="4533900"/>
          <p14:tracePt t="39218" x="8120063" y="4511675"/>
          <p14:tracePt t="39219" x="8131175" y="4500563"/>
          <p14:tracePt t="39220" x="8154988" y="4489450"/>
          <p14:tracePt t="39222" x="8188325" y="4456113"/>
          <p14:tracePt t="39223" x="8210550" y="4443413"/>
          <p14:tracePt t="39224" x="8221663" y="4421188"/>
          <p14:tracePt t="39225" x="8243888" y="4421188"/>
          <p14:tracePt t="39226" x="8256588" y="4398963"/>
          <p14:tracePt t="39227" x="8278813" y="4387850"/>
          <p14:tracePt t="39228" x="8289925" y="4365625"/>
          <p14:tracePt t="39229" x="8312150" y="4343400"/>
          <p14:tracePt t="39230" x="8323263" y="4330700"/>
          <p14:tracePt t="39231" x="8345488" y="4308475"/>
          <p14:tracePt t="39232" x="8345488" y="4286250"/>
          <p14:tracePt t="39233" x="8369300" y="4275138"/>
          <p14:tracePt t="39234" x="8380413" y="4264025"/>
          <p14:tracePt t="39235" x="8402638" y="4241800"/>
          <p14:tracePt t="39236" x="8402638" y="4229100"/>
          <p14:tracePt t="39236" x="8413750" y="4217988"/>
          <p14:tracePt t="39239" x="8435975" y="4184650"/>
          <p14:tracePt t="39240" x="8447088" y="4162425"/>
          <p14:tracePt t="39241" x="8458200" y="4140200"/>
          <p14:tracePt t="39242" x="8470900" y="4129088"/>
          <p14:tracePt t="39243" x="8482013" y="4116388"/>
          <p14:tracePt t="39244" x="8504238" y="4083050"/>
          <p14:tracePt t="39245" x="8515350" y="4060825"/>
          <p14:tracePt t="39246" x="8526463" y="4049713"/>
          <p14:tracePt t="39247" x="8537575" y="4027488"/>
          <p14:tracePt t="39248" x="8548688" y="4014788"/>
          <p14:tracePt t="39249" x="8559800" y="3992563"/>
          <p14:tracePt t="39250" x="8570913" y="3970338"/>
          <p14:tracePt t="39251" x="8583613" y="3948113"/>
          <p14:tracePt t="39252" x="8594725" y="3925888"/>
          <p14:tracePt t="39253" x="8605838" y="3914775"/>
          <p14:tracePt t="39254" x="8616950" y="3902075"/>
          <p14:tracePt t="39255" x="8616950" y="3879850"/>
          <p14:tracePt t="39256" x="8639175" y="3857625"/>
          <p14:tracePt t="39257" x="8639175" y="3835400"/>
          <p14:tracePt t="39258" x="8661400" y="3800475"/>
          <p14:tracePt t="39260" x="8672513" y="3778250"/>
          <p14:tracePt t="39261" x="8683625" y="3756025"/>
          <p14:tracePt t="39262" x="8696325" y="3744913"/>
          <p14:tracePt t="39263" x="8707438" y="3711575"/>
          <p14:tracePt t="39264" x="8707438" y="3687763"/>
          <p14:tracePt t="39265" x="8718550" y="3676650"/>
          <p14:tracePt t="39266" x="8718550" y="3654425"/>
          <p14:tracePt t="39267" x="8729663" y="3632200"/>
          <p14:tracePt t="39268" x="8729663" y="3609975"/>
          <p14:tracePt t="39269" x="8751888" y="3586163"/>
          <p14:tracePt t="39270" x="8763000" y="3563938"/>
          <p14:tracePt t="39272" x="8763000" y="3541713"/>
          <p14:tracePt t="39273" x="8774113" y="3530600"/>
          <p14:tracePt t="39273" x="8774113" y="3508375"/>
          <p14:tracePt t="39275" x="8797925" y="3497263"/>
          <p14:tracePt t="39276" x="8797925" y="3462338"/>
          <p14:tracePt t="39277" x="8809038" y="3451225"/>
          <p14:tracePt t="39278" x="8820150" y="3429000"/>
          <p14:tracePt t="39278" x="8820150" y="3406775"/>
          <p14:tracePt t="39280" x="8831263" y="3384550"/>
          <p14:tracePt t="39281" x="8842375" y="3360738"/>
          <p14:tracePt t="39282" x="8842375" y="3349625"/>
          <p14:tracePt t="39283" x="8853488" y="3327400"/>
          <p14:tracePt t="39284" x="8853488" y="3316288"/>
          <p14:tracePt t="39285" x="8864600" y="3294063"/>
          <p14:tracePt t="39286" x="8875713" y="3259138"/>
          <p14:tracePt t="39287" x="8875713" y="3248025"/>
          <p14:tracePt t="39288" x="8886825" y="3236913"/>
          <p14:tracePt t="39289" x="8886825" y="3214688"/>
          <p14:tracePt t="39290" x="8897938" y="3203575"/>
          <p14:tracePt t="39291" x="8897938" y="3181350"/>
          <p14:tracePt t="39292" x="8910638" y="3157538"/>
          <p14:tracePt t="39293" x="8910638" y="3146425"/>
          <p14:tracePt t="39294" x="8910638" y="3124200"/>
          <p14:tracePt t="39295" x="8921750" y="3101975"/>
          <p14:tracePt t="39296" x="8932863" y="3079750"/>
          <p14:tracePt t="39297" x="8932863" y="3068638"/>
          <p14:tracePt t="39298" x="8943975" y="3057525"/>
          <p14:tracePt t="39299" x="8955088" y="3033713"/>
          <p14:tracePt t="39300" x="8955088" y="3022600"/>
          <p14:tracePt t="39301" x="8955088" y="3011488"/>
          <p14:tracePt t="39302" x="8966200" y="3000375"/>
          <p14:tracePt t="39303" x="8966200" y="2978150"/>
          <p14:tracePt t="39304" x="8966200" y="2967038"/>
          <p14:tracePt t="39305" x="8966200" y="2955925"/>
          <p14:tracePt t="39306" x="8966200" y="2943225"/>
          <p14:tracePt t="39307" x="8977313" y="2932113"/>
          <p14:tracePt t="39308" x="8977313" y="2921000"/>
          <p14:tracePt t="39309" x="8977313" y="2898775"/>
          <p14:tracePt t="39311" x="8988425" y="2876550"/>
          <p14:tracePt t="39312" x="8988425" y="2865438"/>
          <p14:tracePt t="39313" x="8988425" y="2854325"/>
          <p14:tracePt t="39315" x="8999538" y="2843213"/>
          <p14:tracePt t="39317" x="8999538" y="2830513"/>
          <p14:tracePt t="39318" x="8999538" y="2819400"/>
          <p14:tracePt t="39319" x="8999538" y="2808288"/>
          <p14:tracePt t="39320" x="8999538" y="2797175"/>
          <p14:tracePt t="39322" x="9012238" y="2786063"/>
          <p14:tracePt t="39323" x="9012238" y="2774950"/>
          <p14:tracePt t="39327" x="9012238" y="2763838"/>
          <p14:tracePt t="39328" x="9012238" y="2752725"/>
          <p14:tracePt t="39331" x="9023350" y="2741613"/>
          <p14:tracePt t="39343" x="9023350" y="2728913"/>
          <p14:tracePt t="39395" x="9023350" y="2741613"/>
          <p14:tracePt t="39398" x="9012238" y="2774950"/>
          <p14:tracePt t="39400" x="8999538" y="2774950"/>
          <p14:tracePt t="39402" x="8999538" y="2786063"/>
          <p14:tracePt t="39403" x="8999538" y="2797175"/>
          <p14:tracePt t="39404" x="8988425" y="2808288"/>
          <p14:tracePt t="39405" x="8988425" y="2819400"/>
          <p14:tracePt t="39406" x="8977313" y="2830513"/>
          <p14:tracePt t="39407" x="8977313" y="2843213"/>
          <p14:tracePt t="39410" x="8977313" y="2854325"/>
          <p14:tracePt t="39411" x="8977313" y="2865438"/>
          <p14:tracePt t="39412" x="8977313" y="2876550"/>
          <p14:tracePt t="39413" x="8977313" y="2887663"/>
          <p14:tracePt t="39414" x="8966200" y="2887663"/>
          <p14:tracePt t="39415" x="8966200" y="2909888"/>
          <p14:tracePt t="39416" x="8955088" y="2909888"/>
          <p14:tracePt t="39418" x="8955088" y="2932113"/>
          <p14:tracePt t="39419" x="8943975" y="2932113"/>
          <p14:tracePt t="39420" x="8943975" y="2943225"/>
          <p14:tracePt t="39422" x="8943975" y="2967038"/>
          <p14:tracePt t="39423" x="8932863" y="2978150"/>
          <p14:tracePt t="39424" x="8932863" y="2989263"/>
          <p14:tracePt t="39424" x="8932863" y="3000375"/>
          <p14:tracePt t="39427" x="8932863" y="3011488"/>
          <p14:tracePt t="39428" x="8921750" y="3033713"/>
          <p14:tracePt t="39430" x="8921750" y="3044825"/>
          <p14:tracePt t="39431" x="8921750" y="3068638"/>
          <p14:tracePt t="39432" x="8910638" y="3068638"/>
          <p14:tracePt t="39433" x="8910638" y="3090863"/>
          <p14:tracePt t="39436" x="8910638" y="3101975"/>
          <p14:tracePt t="39437" x="8910638" y="3124200"/>
          <p14:tracePt t="39439" x="8910638" y="3157538"/>
          <p14:tracePt t="39440" x="8897938" y="3157538"/>
          <p14:tracePt t="39441" x="8897938" y="3181350"/>
          <p14:tracePt t="39443" x="8897938" y="3192463"/>
          <p14:tracePt t="39444" x="8897938" y="3203575"/>
          <p14:tracePt t="39445" x="8886825" y="3214688"/>
          <p14:tracePt t="39446" x="8886825" y="3236913"/>
          <p14:tracePt t="39447" x="8886825" y="3248025"/>
          <p14:tracePt t="39448" x="8886825" y="3259138"/>
          <p14:tracePt t="39450" x="8886825" y="3282950"/>
          <p14:tracePt t="39451" x="8886825" y="3294063"/>
          <p14:tracePt t="39452" x="8886825" y="3305175"/>
          <p14:tracePt t="39453" x="8875713" y="3327400"/>
          <p14:tracePt t="39454" x="8875713" y="3338513"/>
          <p14:tracePt t="39456" x="8875713" y="3360738"/>
          <p14:tracePt t="39457" x="8864600" y="3371850"/>
          <p14:tracePt t="39458" x="8864600" y="3384550"/>
          <p14:tracePt t="39459" x="8864600" y="3395663"/>
          <p14:tracePt t="39460" x="8864600" y="3417888"/>
          <p14:tracePt t="39461" x="8864600" y="3429000"/>
          <p14:tracePt t="39462" x="8864600" y="3440113"/>
          <p14:tracePt t="39463" x="8864600" y="3462338"/>
          <p14:tracePt t="39464" x="8864600" y="3473450"/>
          <p14:tracePt t="39465" x="8864600" y="3497263"/>
          <p14:tracePt t="39465" x="8853488" y="3508375"/>
          <p14:tracePt t="39467" x="8853488" y="3519488"/>
          <p14:tracePt t="39468" x="8853488" y="3530600"/>
          <p14:tracePt t="39469" x="8853488" y="3541713"/>
          <p14:tracePt t="39470" x="8853488" y="3563938"/>
          <p14:tracePt t="39471" x="8853488" y="3575050"/>
          <p14:tracePt t="39472" x="8853488" y="3586163"/>
          <p14:tracePt t="39473" x="8853488" y="3598863"/>
          <p14:tracePt t="39474" x="8853488" y="3609975"/>
          <p14:tracePt t="39475" x="8853488" y="3621088"/>
          <p14:tracePt t="39476" x="8853488" y="3643313"/>
          <p14:tracePt t="39477" x="8853488" y="3654425"/>
          <p14:tracePt t="39478" x="8853488" y="3676650"/>
          <p14:tracePt t="39479" x="8853488" y="3687763"/>
          <p14:tracePt t="39480" x="8853488" y="3700463"/>
          <p14:tracePt t="39481" x="8853488" y="3711575"/>
          <p14:tracePt t="39482" x="8853488" y="3722688"/>
          <p14:tracePt t="39482" x="8853488" y="3744913"/>
          <p14:tracePt t="39484" x="8853488" y="3756025"/>
          <p14:tracePt t="39484" x="8853488" y="3778250"/>
          <p14:tracePt t="39486" x="8853488" y="3800475"/>
          <p14:tracePt t="39489" x="8853488" y="3813175"/>
          <p14:tracePt t="39490" x="8853488" y="3824288"/>
          <p14:tracePt t="39490" x="8853488" y="3846513"/>
          <p14:tracePt t="39491" x="8853488" y="3857625"/>
          <p14:tracePt t="39492" x="8853488" y="3868738"/>
          <p14:tracePt t="39492" x="8853488" y="3890963"/>
          <p14:tracePt t="39494" x="8853488" y="3902075"/>
          <p14:tracePt t="39496" x="8853488" y="3925888"/>
          <p14:tracePt t="39497" x="8853488" y="3937000"/>
          <p14:tracePt t="39498" x="8853488" y="3959225"/>
          <p14:tracePt t="39499" x="8853488" y="3970338"/>
          <p14:tracePt t="39500" x="8853488" y="3981450"/>
          <p14:tracePt t="39502" x="8853488" y="4003675"/>
          <p14:tracePt t="39503" x="8853488" y="4014788"/>
          <p14:tracePt t="39504" x="8853488" y="4027488"/>
          <p14:tracePt t="39505" x="8853488" y="4049713"/>
          <p14:tracePt t="39506" x="8853488" y="4060825"/>
          <p14:tracePt t="39507" x="8864600" y="4060825"/>
          <p14:tracePt t="39508" x="8864600" y="4071938"/>
          <p14:tracePt t="39509" x="8875713" y="4094163"/>
          <p14:tracePt t="39510" x="8875713" y="4105275"/>
          <p14:tracePt t="39511" x="8875713" y="4116388"/>
          <p14:tracePt t="39512" x="8886825" y="4129088"/>
          <p14:tracePt t="39513" x="8886825" y="4140200"/>
          <p14:tracePt t="39514" x="8897938" y="4151313"/>
          <p14:tracePt t="39515" x="8897938" y="4162425"/>
          <p14:tracePt t="39516" x="8897938" y="4173538"/>
          <p14:tracePt t="39517" x="8910638" y="4184650"/>
          <p14:tracePt t="39518" x="8910638" y="4195763"/>
          <p14:tracePt t="39519" x="8910638" y="4206875"/>
          <p14:tracePt t="39520" x="8910638" y="4217988"/>
          <p14:tracePt t="39522" x="8910638" y="4241800"/>
          <p14:tracePt t="39523" x="8921750" y="4241800"/>
          <p14:tracePt t="39524" x="8932863" y="4264025"/>
          <p14:tracePt t="39525" x="8932863" y="4275138"/>
          <p14:tracePt t="39526" x="8943975" y="4286250"/>
          <p14:tracePt t="39527" x="8943975" y="4297363"/>
          <p14:tracePt t="39528" x="8943975" y="4308475"/>
          <p14:tracePt t="39529" x="8955088" y="4308475"/>
          <p14:tracePt t="39530" x="8966200" y="4319588"/>
          <p14:tracePt t="39531" x="8966200" y="4330700"/>
          <p14:tracePt t="39532" x="8977313" y="4343400"/>
          <p14:tracePt t="39533" x="8988425" y="4354513"/>
          <p14:tracePt t="39535" x="8988425" y="4365625"/>
          <p14:tracePt t="39535" x="8988425" y="4376738"/>
          <p14:tracePt t="39537" x="8999538" y="4387850"/>
          <p14:tracePt t="39539" x="9012238" y="4398963"/>
          <p14:tracePt t="39540" x="9023350" y="4398963"/>
          <p14:tracePt t="39541" x="9023350" y="4410075"/>
          <p14:tracePt t="39542" x="9034463" y="4421188"/>
          <p14:tracePt t="39542" x="9045575" y="4432300"/>
          <p14:tracePt t="39544" x="9045575" y="4443413"/>
          <p14:tracePt t="39546" x="9056688" y="4456113"/>
          <p14:tracePt t="39547" x="9067800" y="4456113"/>
          <p14:tracePt t="39548" x="9078913" y="4456113"/>
          <p14:tracePt t="39549" x="9078913" y="4467225"/>
          <p14:tracePt t="39550" x="9090025" y="4478338"/>
          <p14:tracePt t="39552" x="9112250" y="4478338"/>
          <p14:tracePt t="39553" x="9112250" y="4489450"/>
          <p14:tracePt t="39554" x="9124950" y="4489450"/>
          <p14:tracePt t="39555" x="9124950" y="4500563"/>
          <p14:tracePt t="39556" x="9124950" y="4511675"/>
          <p14:tracePt t="39557" x="9136063" y="4511675"/>
          <p14:tracePt t="39558" x="9147175" y="4522788"/>
          <p14:tracePt t="39560" x="9158288" y="4522788"/>
          <p14:tracePt t="39561" x="9169400" y="4522788"/>
          <p14:tracePt t="39562" x="9180513" y="4533900"/>
          <p14:tracePt t="39563" x="9191625" y="4533900"/>
          <p14:tracePt t="39566" x="9191625" y="4545013"/>
          <p14:tracePt t="39567" x="9202738" y="4545013"/>
          <p14:tracePt t="39568" x="9213850" y="4545013"/>
          <p14:tracePt t="39570" x="9226550" y="4557713"/>
          <p14:tracePt t="39572" x="9237663" y="4557713"/>
          <p14:tracePt t="39573" x="9248775" y="4557713"/>
          <p14:tracePt t="39574" x="9248775" y="4568825"/>
          <p14:tracePt t="39575" x="9259888" y="4568825"/>
          <p14:tracePt t="39578" x="9271000" y="4579938"/>
          <p14:tracePt t="39579" x="9282113" y="4579938"/>
          <p14:tracePt t="39582" x="9293225" y="4579938"/>
          <p14:tracePt t="39583" x="9304338" y="4579938"/>
          <p14:tracePt t="39585" x="9315450" y="4579938"/>
          <p14:tracePt t="39589" x="9326563" y="4579938"/>
          <p14:tracePt t="39591" x="9339263" y="4579938"/>
          <p14:tracePt t="39593" x="9350375" y="4591050"/>
          <p14:tracePt t="39595" x="9361488" y="4591050"/>
          <p14:tracePt t="39596" x="9372600" y="4602163"/>
          <p14:tracePt t="39597" x="9383713" y="4602163"/>
          <p14:tracePt t="39599" x="9394825" y="4602163"/>
          <p14:tracePt t="39601" x="9405938" y="4613275"/>
          <p14:tracePt t="39602" x="9417050" y="4613275"/>
          <p14:tracePt t="39603" x="9428163" y="4613275"/>
          <p14:tracePt t="39605" x="9439275" y="4613275"/>
          <p14:tracePt t="39606" x="9451975" y="4613275"/>
          <p14:tracePt t="39607" x="9463088" y="4613275"/>
          <p14:tracePt t="39609" x="9474200" y="4624388"/>
          <p14:tracePt t="39610" x="9485313" y="4624388"/>
          <p14:tracePt t="39612" x="9496425" y="4635500"/>
          <p14:tracePt t="39613" x="9518650" y="4635500"/>
          <p14:tracePt t="39614" x="9529763" y="4635500"/>
          <p14:tracePt t="39617" x="9540875" y="4635500"/>
          <p14:tracePt t="39618" x="9553575" y="4635500"/>
          <p14:tracePt t="39619" x="9575800" y="4646613"/>
          <p14:tracePt t="39622" x="9598025" y="4646613"/>
          <p14:tracePt t="39623" x="9609138" y="4646613"/>
          <p14:tracePt t="39625" x="9620250" y="4646613"/>
          <p14:tracePt t="39626" x="9631363" y="4657725"/>
          <p14:tracePt t="39628" x="9653588" y="4657725"/>
          <p14:tracePt t="39629" x="9666288" y="4657725"/>
          <p14:tracePt t="39630" x="9677400" y="4657725"/>
          <p14:tracePt t="39631" x="9688513" y="4657725"/>
          <p14:tracePt t="39647" x="9834563" y="4657725"/>
          <p14:tracePt t="39648" x="9856788" y="4657725"/>
          <p14:tracePt t="39650" x="9880600" y="4657725"/>
          <p14:tracePt t="39651" x="9891713" y="4657725"/>
          <p14:tracePt t="39653" x="9913938" y="4657725"/>
          <p14:tracePt t="39654" x="9925050" y="4657725"/>
          <p14:tracePt t="39656" x="9947275" y="4657725"/>
          <p14:tracePt t="39658" x="9969500" y="4657725"/>
          <p14:tracePt t="39659" x="9982200" y="4657725"/>
          <p14:tracePt t="39660" x="9993313" y="4657725"/>
          <p14:tracePt t="39661" x="10004425" y="4657725"/>
          <p14:tracePt t="39662" x="10026650" y="4657725"/>
          <p14:tracePt t="39664" x="10048875" y="4657725"/>
          <p14:tracePt t="39666" x="10071100" y="4657725"/>
          <p14:tracePt t="39667" x="10094913" y="4657725"/>
          <p14:tracePt t="39668" x="10106025" y="4657725"/>
          <p14:tracePt t="39669" x="10117138" y="4657725"/>
          <p14:tracePt t="39670" x="10128250" y="4646613"/>
          <p14:tracePt t="39672" x="10150475" y="4635500"/>
          <p14:tracePt t="39673" x="10172700" y="4635500"/>
          <p14:tracePt t="39673" x="10183813" y="4635500"/>
          <p14:tracePt t="39675" x="10207625" y="4635500"/>
          <p14:tracePt t="39676" x="10229850" y="4635500"/>
          <p14:tracePt t="39677" x="10240963" y="4624388"/>
          <p14:tracePt t="39678" x="10252075" y="4624388"/>
          <p14:tracePt t="39679" x="10263188" y="4613275"/>
          <p14:tracePt t="39680" x="10285413" y="4613275"/>
          <p14:tracePt t="39681" x="10309225" y="4602163"/>
          <p14:tracePt t="39682" x="10320338" y="4602163"/>
          <p14:tracePt t="39683" x="10342563" y="4591050"/>
          <p14:tracePt t="39684" x="10353675" y="4591050"/>
          <p14:tracePt t="39685" x="10375900" y="4591050"/>
          <p14:tracePt t="39686" x="10387013" y="4568825"/>
          <p14:tracePt t="39687" x="10409238" y="4568825"/>
          <p14:tracePt t="39689" x="10433050" y="4545013"/>
          <p14:tracePt t="39690" x="10444163" y="4545013"/>
          <p14:tracePt t="39691" x="10477500" y="4533900"/>
          <p14:tracePt t="39692" x="10488613" y="4522788"/>
          <p14:tracePt t="39693" x="10510838" y="4511675"/>
          <p14:tracePt t="39694" x="10523538" y="4511675"/>
          <p14:tracePt t="39694" x="10545763" y="4500563"/>
          <p14:tracePt t="39696" x="10556875" y="4489450"/>
          <p14:tracePt t="39697" x="10567988" y="4489450"/>
          <p14:tracePt t="39699" x="10590213" y="4467225"/>
          <p14:tracePt t="39700" x="10601325" y="4467225"/>
          <p14:tracePt t="39701" x="10636250" y="4456113"/>
          <p14:tracePt t="39702" x="10647363" y="4443413"/>
          <p14:tracePt t="39703" x="10658475" y="4432300"/>
          <p14:tracePt t="39704" x="10669588" y="4421188"/>
          <p14:tracePt t="39705" x="10680700" y="4410075"/>
          <p14:tracePt t="39706" x="10691813" y="4387850"/>
          <p14:tracePt t="39707" x="10702925" y="4387850"/>
          <p14:tracePt t="39708" x="10714038" y="4365625"/>
          <p14:tracePt t="39709" x="10737850" y="4354513"/>
          <p14:tracePt t="39710" x="10748963" y="4343400"/>
          <p14:tracePt t="39711" x="10760075" y="4330700"/>
          <p14:tracePt t="39712" x="10771188" y="4330700"/>
          <p14:tracePt t="39713" x="10782300" y="4308475"/>
          <p14:tracePt t="39714" x="10804525" y="4297363"/>
          <p14:tracePt t="39715" x="10804525" y="4275138"/>
          <p14:tracePt t="39716" x="10815638" y="4264025"/>
          <p14:tracePt t="39717" x="10837863" y="4241800"/>
          <p14:tracePt t="39718" x="10837863" y="4229100"/>
          <p14:tracePt t="39718" x="10837863" y="4206875"/>
          <p14:tracePt t="39719" x="10850563" y="4195763"/>
          <p14:tracePt t="39722" x="10883900" y="4173538"/>
          <p14:tracePt t="39723" x="10895013" y="4140200"/>
          <p14:tracePt t="39724" x="10895013" y="4129088"/>
          <p14:tracePt t="39725" x="10917238" y="4105275"/>
          <p14:tracePt t="39726" x="10928350" y="4083050"/>
          <p14:tracePt t="39727" x="10928350" y="4071938"/>
          <p14:tracePt t="39728" x="10928350" y="4038600"/>
          <p14:tracePt t="39729" x="10939463" y="4014788"/>
          <p14:tracePt t="39730" x="10952163" y="4003675"/>
          <p14:tracePt t="39731" x="10963275" y="3981450"/>
          <p14:tracePt t="39732" x="10963275" y="3970338"/>
          <p14:tracePt t="39733" x="10974388" y="3937000"/>
          <p14:tracePt t="39734" x="10974388" y="3925888"/>
          <p14:tracePt t="39735" x="10985500" y="3890963"/>
          <p14:tracePt t="39736" x="10985500" y="3879850"/>
          <p14:tracePt t="39737" x="10996613" y="3857625"/>
          <p14:tracePt t="39738" x="10996613" y="3835400"/>
          <p14:tracePt t="39739" x="11007725" y="3813175"/>
          <p14:tracePt t="39740" x="11007725" y="3789363"/>
          <p14:tracePt t="39741" x="11018838" y="3744913"/>
          <p14:tracePt t="39742" x="11018838" y="3722688"/>
          <p14:tracePt t="39743" x="11018838" y="3711575"/>
          <p14:tracePt t="39744" x="11029950" y="3665538"/>
          <p14:tracePt t="39745" x="11029950" y="3643313"/>
          <p14:tracePt t="39746" x="11029950" y="3632200"/>
          <p14:tracePt t="39747" x="11029950" y="3609975"/>
          <p14:tracePt t="39748" x="11029950" y="3586163"/>
          <p14:tracePt t="39749" x="11041063" y="3541713"/>
          <p14:tracePt t="39750" x="11041063" y="3508375"/>
          <p14:tracePt t="39751" x="11041063" y="3486150"/>
          <p14:tracePt t="39752" x="11041063" y="3462338"/>
          <p14:tracePt t="39753" x="11041063" y="3440113"/>
          <p14:tracePt t="39754" x="11041063" y="3406775"/>
          <p14:tracePt t="39755" x="11041063" y="3395663"/>
          <p14:tracePt t="39756" x="11041063" y="3360738"/>
          <p14:tracePt t="39757" x="11041063" y="3327400"/>
          <p14:tracePt t="39758" x="11041063" y="3316288"/>
          <p14:tracePt t="39759" x="11041063" y="3282950"/>
          <p14:tracePt t="39760" x="11041063" y="3248025"/>
          <p14:tracePt t="39761" x="11041063" y="3225800"/>
          <p14:tracePt t="39762" x="11041063" y="3203575"/>
          <p14:tracePt t="39763" x="11041063" y="3181350"/>
          <p14:tracePt t="39764" x="11041063" y="3146425"/>
          <p14:tracePt t="39765" x="11041063" y="3124200"/>
          <p14:tracePt t="39766" x="11029950" y="3101975"/>
          <p14:tracePt t="39767" x="11029950" y="3068638"/>
          <p14:tracePt t="39768" x="11029950" y="3044825"/>
          <p14:tracePt t="39769" x="11029950" y="3022600"/>
          <p14:tracePt t="39770" x="11029950" y="3000375"/>
          <p14:tracePt t="39772" x="11018838" y="2978150"/>
          <p14:tracePt t="39772" x="11018838" y="2955925"/>
          <p14:tracePt t="39773" x="11007725" y="2932113"/>
          <p14:tracePt t="39774" x="11007725" y="2909888"/>
          <p14:tracePt t="39775" x="11007725" y="2887663"/>
          <p14:tracePt t="39776" x="10996613" y="2865438"/>
          <p14:tracePt t="39777" x="10996613" y="2843213"/>
          <p14:tracePt t="39778" x="10985500" y="2843213"/>
          <p14:tracePt t="39779" x="10985500" y="2830513"/>
          <p14:tracePt t="39780" x="10985500" y="2808288"/>
          <p14:tracePt t="39781" x="10985500" y="2797175"/>
          <p14:tracePt t="39782" x="10974388" y="2774950"/>
          <p14:tracePt t="39783" x="10974388" y="2752725"/>
          <p14:tracePt t="39784" x="10963275" y="2728913"/>
          <p14:tracePt t="39786" x="10963275" y="2717800"/>
          <p14:tracePt t="39788" x="10952163" y="2695575"/>
          <p14:tracePt t="39790" x="10952163" y="2684463"/>
          <p14:tracePt t="39791" x="10952163" y="2673350"/>
          <p14:tracePt t="39792" x="10952163" y="2662238"/>
          <p14:tracePt t="39794" x="10952163" y="2651125"/>
          <p14:tracePt t="39795" x="10952163" y="2640013"/>
          <p14:tracePt t="39799" x="10952163" y="2628900"/>
          <p14:tracePt t="39802" x="10939463" y="2616200"/>
          <p14:tracePt t="39804" x="10939463" y="2605088"/>
          <p14:tracePt t="39809" x="10939463" y="2593975"/>
          <p14:tracePt t="40027" x="10939463" y="2605088"/>
          <p14:tracePt t="40030" x="10939463" y="2616200"/>
          <p14:tracePt t="40032" x="10939463" y="2628900"/>
          <p14:tracePt t="40035" x="10939463" y="2640013"/>
          <p14:tracePt t="40038" x="10939463" y="2651125"/>
          <p14:tracePt t="40040" x="10939463" y="2662238"/>
          <p14:tracePt t="40042" x="10939463" y="2673350"/>
          <p14:tracePt t="40044" x="10939463" y="2684463"/>
          <p14:tracePt t="40046" x="10952163" y="2684463"/>
          <p14:tracePt t="40048" x="10952163" y="2695575"/>
          <p14:tracePt t="40054" x="10952163" y="2706688"/>
          <p14:tracePt t="40058" x="10963275" y="2706688"/>
          <p14:tracePt t="40060" x="10963275" y="2717800"/>
          <p14:tracePt t="40065" x="10963275" y="2728913"/>
          <p14:tracePt t="40065" x="10974388" y="2728913"/>
          <p14:tracePt t="40076" x="10974388" y="2741613"/>
          <p14:tracePt t="40082" x="10974388" y="2752725"/>
          <p14:tracePt t="40083" x="10985500" y="2752725"/>
          <p14:tracePt t="40096" x="10985500" y="2763838"/>
          <p14:tracePt t="40107" x="10985500" y="2774950"/>
          <p14:tracePt t="40125" x="10985500" y="2786063"/>
          <p14:tracePt t="40133" x="10996613" y="2786063"/>
          <p14:tracePt t="40150" x="10996613" y="2797175"/>
          <p14:tracePt t="40159" x="10996613" y="2808288"/>
          <p14:tracePt t="40169" x="10996613" y="2819400"/>
          <p14:tracePt t="40214" x="10996613" y="2830513"/>
          <p14:tracePt t="40218" x="11007725" y="2830513"/>
          <p14:tracePt t="40219" x="11007725" y="2843213"/>
          <p14:tracePt t="40225" x="11007725" y="2854325"/>
          <p14:tracePt t="40227" x="11007725" y="2865438"/>
          <p14:tracePt t="40229" x="11007725" y="2876550"/>
          <p14:tracePt t="40232" x="11018838" y="2876550"/>
          <p14:tracePt t="40233" x="11018838" y="2887663"/>
          <p14:tracePt t="40240" x="11018838" y="2898775"/>
          <p14:tracePt t="40241" x="11029950" y="2909888"/>
          <p14:tracePt t="40243" x="11029950" y="2921000"/>
          <p14:tracePt t="40244" x="11041063" y="2932113"/>
          <p14:tracePt t="40246" x="11052175" y="2932113"/>
          <p14:tracePt t="40247" x="11052175" y="2943225"/>
          <p14:tracePt t="40249" x="11052175" y="2955925"/>
          <p14:tracePt t="40253" x="11064875" y="2967038"/>
          <p14:tracePt t="40255" x="11064875" y="2978150"/>
          <p14:tracePt t="40257" x="11064875" y="2989263"/>
          <p14:tracePt t="40258" x="11064875" y="3000375"/>
          <p14:tracePt t="40260" x="11075988" y="3000375"/>
          <p14:tracePt t="40262" x="11075988" y="3011488"/>
          <p14:tracePt t="40264" x="11075988" y="3022600"/>
          <p14:tracePt t="40265" x="11087100" y="3022600"/>
          <p14:tracePt t="40268" x="11087100" y="3033713"/>
          <p14:tracePt t="40270" x="11098213" y="3033713"/>
          <p14:tracePt t="40272" x="11098213" y="3044825"/>
          <p14:tracePt t="40274" x="11109325" y="3044825"/>
          <p14:tracePt t="40275" x="11109325" y="3057525"/>
          <p14:tracePt t="40277" x="11109325" y="3068638"/>
          <p14:tracePt t="40278" x="11120438" y="3068638"/>
          <p14:tracePt t="40280" x="11120438" y="3079750"/>
          <p14:tracePt t="40284" x="11131550" y="3079750"/>
          <p14:tracePt t="40287" x="11131550" y="3090863"/>
          <p14:tracePt t="40291" x="11131550" y="3101975"/>
          <p14:tracePt t="40292" x="11131550" y="3113088"/>
          <p14:tracePt t="40294" x="11142663" y="3113088"/>
          <p14:tracePt t="40298" x="11142663" y="3124200"/>
          <p14:tracePt t="40299" x="11153775" y="3124200"/>
          <p14:tracePt t="40308" x="11153775" y="3135313"/>
          <p14:tracePt t="40310" x="11164888" y="3135313"/>
          <p14:tracePt t="40451" x="11164888" y="3146425"/>
          <p14:tracePt t="40458" x="11177588" y="3157538"/>
          <p14:tracePt t="40459" x="11177588" y="3170238"/>
          <p14:tracePt t="40460" x="11177588" y="3181350"/>
          <p14:tracePt t="40462" x="11188700" y="3181350"/>
          <p14:tracePt t="40463" x="11199813" y="3192463"/>
          <p14:tracePt t="40464" x="11199813" y="3203575"/>
          <p14:tracePt t="40465" x="11199813" y="3214688"/>
          <p14:tracePt t="40467" x="11210925" y="3214688"/>
          <p14:tracePt t="40468" x="11210925" y="3225800"/>
          <p14:tracePt t="40470" x="11222038" y="3236913"/>
          <p14:tracePt t="40471" x="11222038" y="3248025"/>
          <p14:tracePt t="40472" x="11233150" y="3259138"/>
          <p14:tracePt t="40473" x="11233150" y="3271838"/>
          <p14:tracePt t="40474" x="11244263" y="3282950"/>
          <p14:tracePt t="40477" x="11255375" y="3294063"/>
          <p14:tracePt t="40478" x="11266488" y="3316288"/>
          <p14:tracePt t="40479" x="11266488" y="3327400"/>
          <p14:tracePt t="40480" x="11266488" y="3338513"/>
          <p14:tracePt t="40482" x="11266488" y="3349625"/>
          <p14:tracePt t="40483" x="11279188" y="3360738"/>
          <p14:tracePt t="40485" x="11290300" y="3371850"/>
          <p14:tracePt t="40486" x="11290300" y="3384550"/>
          <p14:tracePt t="40487" x="11290300" y="3395663"/>
          <p14:tracePt t="40489" x="11301413" y="3395663"/>
          <p14:tracePt t="40489" x="11301413" y="3417888"/>
          <p14:tracePt t="40490" x="11312525" y="3429000"/>
          <p14:tracePt t="40493" x="11312525" y="3440113"/>
          <p14:tracePt t="40494" x="11323638" y="3451225"/>
          <p14:tracePt t="40495" x="11323638" y="3473450"/>
          <p14:tracePt t="40496" x="11334750" y="3473450"/>
          <p14:tracePt t="40497" x="11334750" y="3486150"/>
          <p14:tracePt t="40498" x="11334750" y="3497263"/>
          <p14:tracePt t="40499" x="11334750" y="3508375"/>
          <p14:tracePt t="40501" x="11334750" y="3519488"/>
          <p14:tracePt t="40502" x="11345863" y="3541713"/>
          <p14:tracePt t="40504" x="11345863" y="3552825"/>
          <p14:tracePt t="40505" x="11345863" y="3575050"/>
          <p14:tracePt t="40507" x="11356975" y="3598863"/>
          <p14:tracePt t="40508" x="11356975" y="3609975"/>
          <p14:tracePt t="40509" x="11356975" y="3621088"/>
          <p14:tracePt t="40510" x="11368088" y="3632200"/>
          <p14:tracePt t="40511" x="11368088" y="3654425"/>
          <p14:tracePt t="40513" x="11368088" y="3665538"/>
          <p14:tracePt t="40515" x="11368088" y="3687763"/>
          <p14:tracePt t="40516" x="11368088" y="3700463"/>
          <p14:tracePt t="40517" x="11368088" y="3711575"/>
          <p14:tracePt t="40518" x="11368088" y="3722688"/>
          <p14:tracePt t="40520" x="11368088" y="3733800"/>
          <p14:tracePt t="40521" x="11368088" y="3756025"/>
          <p14:tracePt t="40522" x="11368088" y="3767138"/>
          <p14:tracePt t="40523" x="11368088" y="3778250"/>
          <p14:tracePt t="40524" x="11368088" y="3789363"/>
          <p14:tracePt t="40525" x="11368088" y="3800475"/>
          <p14:tracePt t="40526" x="11368088" y="3813175"/>
          <p14:tracePt t="40527" x="11368088" y="3824288"/>
          <p14:tracePt t="40529" x="11368088" y="3846513"/>
          <p14:tracePt t="40530" x="11368088" y="3857625"/>
          <p14:tracePt t="40531" x="11368088" y="3868738"/>
          <p14:tracePt t="40532" x="11368088" y="3890963"/>
          <p14:tracePt t="40534" x="11368088" y="3902075"/>
          <p14:tracePt t="40534" x="11368088" y="3914775"/>
          <p14:tracePt t="40537" x="11368088" y="3937000"/>
          <p14:tracePt t="40539" x="11368088" y="3970338"/>
          <p14:tracePt t="40541" x="11368088" y="3992563"/>
          <p14:tracePt t="40542" x="11368088" y="4003675"/>
          <p14:tracePt t="40544" x="11368088" y="4014788"/>
          <p14:tracePt t="40545" x="11368088" y="4027488"/>
          <p14:tracePt t="40546" x="11368088" y="4049713"/>
          <p14:tracePt t="40548" x="11356975" y="4060825"/>
          <p14:tracePt t="40549" x="11356975" y="4083050"/>
          <p14:tracePt t="40550" x="11356975" y="4094163"/>
          <p14:tracePt t="40552" x="11356975" y="4105275"/>
          <p14:tracePt t="40553" x="11356975" y="4116388"/>
          <p14:tracePt t="40554" x="11356975" y="4129088"/>
          <p14:tracePt t="40555" x="11356975" y="4140200"/>
          <p14:tracePt t="40556" x="11356975" y="4151313"/>
          <p14:tracePt t="40557" x="11356975" y="4162425"/>
          <p14:tracePt t="40558" x="11356975" y="4173538"/>
          <p14:tracePt t="40559" x="11345863" y="4173538"/>
          <p14:tracePt t="40559" x="11345863" y="4184650"/>
          <p14:tracePt t="40561" x="11345863" y="4195763"/>
          <p14:tracePt t="40562" x="11334750" y="4206875"/>
          <p14:tracePt t="40563" x="11334750" y="4217988"/>
          <p14:tracePt t="40564" x="11334750" y="4229100"/>
          <p14:tracePt t="40565" x="11323638" y="4229100"/>
          <p14:tracePt t="40565" x="11323638" y="4241800"/>
          <p14:tracePt t="40568" x="11323638" y="4252913"/>
          <p14:tracePt t="40569" x="11323638" y="4264025"/>
          <p14:tracePt t="40572" x="11312525" y="4286250"/>
          <p14:tracePt t="40573" x="11312525" y="4297363"/>
          <p14:tracePt t="40575" x="11312525" y="4308475"/>
          <p14:tracePt t="40576" x="11312525" y="4319588"/>
          <p14:tracePt t="40577" x="11301413" y="4330700"/>
          <p14:tracePt t="40579" x="11301413" y="4343400"/>
          <p14:tracePt t="40580" x="11290300" y="4354513"/>
          <p14:tracePt t="40581" x="11290300" y="4365625"/>
          <p14:tracePt t="40583" x="11290300" y="4376738"/>
          <p14:tracePt t="40584" x="11279188" y="4376738"/>
          <p14:tracePt t="40585" x="11266488" y="4387850"/>
          <p14:tracePt t="40587" x="11266488" y="4398963"/>
          <p14:tracePt t="40588" x="11266488" y="4410075"/>
          <p14:tracePt t="40590" x="11255375" y="4421188"/>
          <p14:tracePt t="40591" x="11255375" y="4432300"/>
          <p14:tracePt t="40593" x="11244263" y="4443413"/>
          <p14:tracePt t="40595" x="11244263" y="4456113"/>
          <p14:tracePt t="40596" x="11233150" y="4456113"/>
          <p14:tracePt t="40597" x="11233150" y="4467225"/>
          <p14:tracePt t="40599" x="11222038" y="4489450"/>
          <p14:tracePt t="40600" x="11222038" y="4500563"/>
          <p14:tracePt t="40601" x="11210925" y="4500563"/>
          <p14:tracePt t="40604" x="11199813" y="4522788"/>
          <p14:tracePt t="40606" x="11188700" y="4533900"/>
          <p14:tracePt t="40607" x="11177588" y="4545013"/>
          <p14:tracePt t="40609" x="11164888" y="4557713"/>
          <p14:tracePt t="40611" x="11164888" y="4568825"/>
          <p14:tracePt t="40612" x="11164888" y="4579938"/>
          <p14:tracePt t="40613" x="11153775" y="4579938"/>
          <p14:tracePt t="40615" x="11142663" y="4591050"/>
          <p14:tracePt t="40616" x="11131550" y="4602163"/>
          <p14:tracePt t="40618" x="11120438" y="4613275"/>
          <p14:tracePt t="40619" x="11109325" y="4624388"/>
          <p14:tracePt t="40621" x="11109325" y="4635500"/>
          <p14:tracePt t="40623" x="11098213" y="4635500"/>
          <p14:tracePt t="40624" x="11098213" y="4646613"/>
          <p14:tracePt t="40625" x="11087100" y="4646613"/>
          <p14:tracePt t="40626" x="11075988" y="4657725"/>
          <p14:tracePt t="40628" x="11064875" y="4670425"/>
          <p14:tracePt t="40630" x="11052175" y="4670425"/>
          <p14:tracePt t="40631" x="11052175" y="4681538"/>
          <p14:tracePt t="40632" x="11041063" y="4681538"/>
          <p14:tracePt t="40633" x="11029950" y="4692650"/>
          <p14:tracePt t="40634" x="11029950" y="4703763"/>
          <p14:tracePt t="40636" x="11018838" y="4714875"/>
          <p14:tracePt t="40637" x="11007725" y="4714875"/>
          <p14:tracePt t="40639" x="10996613" y="4725988"/>
          <p14:tracePt t="40640" x="10974388" y="4737100"/>
          <p14:tracePt t="40641" x="10963275" y="4737100"/>
          <p14:tracePt t="40643" x="10952163" y="4737100"/>
          <p14:tracePt t="40645" x="10939463" y="4748213"/>
          <p14:tracePt t="40647" x="10917238" y="4748213"/>
          <p14:tracePt t="40648" x="10906125" y="4759325"/>
          <p14:tracePt t="40649" x="10883900" y="4759325"/>
          <p14:tracePt t="40651" x="10861675" y="4772025"/>
          <p14:tracePt t="40652" x="10850563" y="4772025"/>
          <p14:tracePt t="40653" x="10826750" y="4783138"/>
          <p14:tracePt t="40655" x="10815638" y="4783138"/>
          <p14:tracePt t="40656" x="10804525" y="4783138"/>
          <p14:tracePt t="40657" x="10782300" y="4794250"/>
          <p14:tracePt t="40658" x="10771188" y="4794250"/>
          <p14:tracePt t="40659" x="10760075" y="4794250"/>
          <p14:tracePt t="40661" x="10737850" y="4794250"/>
          <p14:tracePt t="40662" x="10725150" y="4794250"/>
          <p14:tracePt t="40663" x="10702925" y="4794250"/>
          <p14:tracePt t="40665" x="10669588" y="4794250"/>
          <p14:tracePt t="40667" x="10636250" y="4794250"/>
          <p14:tracePt t="40667" x="10623550" y="4794250"/>
          <p14:tracePt t="40668" x="10612438" y="4794250"/>
          <p14:tracePt t="40669" x="10590213" y="4794250"/>
          <p14:tracePt t="40672" x="10556875" y="4794250"/>
          <p14:tracePt t="40673" x="10534650" y="4794250"/>
          <p14:tracePt t="40674" x="10523538" y="4794250"/>
          <p14:tracePt t="40675" x="10510838" y="4794250"/>
          <p14:tracePt t="40676" x="10488613" y="4783138"/>
          <p14:tracePt t="40677" x="10466388" y="4783138"/>
          <p14:tracePt t="40678" x="10455275" y="4783138"/>
          <p14:tracePt t="40679" x="10433050" y="4783138"/>
          <p14:tracePt t="40680" x="10398125" y="4772025"/>
          <p14:tracePt t="40681" x="10387013" y="4772025"/>
          <p14:tracePt t="40682" x="10364788" y="4759325"/>
          <p14:tracePt t="40683" x="10342563" y="4748213"/>
          <p14:tracePt t="40684" x="10320338" y="4748213"/>
          <p14:tracePt t="40685" x="10309225" y="4748213"/>
          <p14:tracePt t="40686" x="10274300" y="4748213"/>
          <p14:tracePt t="40687" x="10274300" y="4737100"/>
          <p14:tracePt t="40689" x="10229850" y="4725988"/>
          <p14:tracePt t="40690" x="10207625" y="4714875"/>
          <p14:tracePt t="40691" x="10183813" y="4714875"/>
          <p14:tracePt t="40692" x="10161588" y="4703763"/>
          <p14:tracePt t="40693" x="10150475" y="4703763"/>
          <p14:tracePt t="40694" x="10117138" y="4703763"/>
          <p14:tracePt t="40694" x="10106025" y="4692650"/>
          <p14:tracePt t="40696" x="10082213" y="4681538"/>
          <p14:tracePt t="40697" x="10059988" y="4670425"/>
          <p14:tracePt t="40698" x="10037763" y="4670425"/>
          <p14:tracePt t="40699" x="10015538" y="4670425"/>
          <p14:tracePt t="40700" x="9993313" y="4657725"/>
          <p14:tracePt t="40701" x="9993313" y="4646613"/>
          <p14:tracePt t="40701" x="9969500" y="4646613"/>
          <p14:tracePt t="40703" x="9947275" y="4646613"/>
          <p14:tracePt t="40704" x="9925050" y="4635500"/>
          <p14:tracePt t="40705" x="9902825" y="4624388"/>
          <p14:tracePt t="40706" x="9880600" y="4624388"/>
          <p14:tracePt t="40707" x="9867900" y="4613275"/>
          <p14:tracePt t="40708" x="9845675" y="4613275"/>
          <p14:tracePt t="40709" x="9834563" y="4591050"/>
          <p14:tracePt t="40710" x="9812338" y="4591050"/>
          <p14:tracePt t="40711" x="9790113" y="4579938"/>
          <p14:tracePt t="40712" x="9779000" y="4579938"/>
          <p14:tracePt t="40713" x="9767888" y="4568825"/>
          <p14:tracePt t="40714" x="9755188" y="4568825"/>
          <p14:tracePt t="40715" x="9744075" y="4557713"/>
          <p14:tracePt t="40716" x="9732963" y="4545013"/>
          <p14:tracePt t="40717" x="9710738" y="4545013"/>
          <p14:tracePt t="40718" x="9699625" y="4533900"/>
          <p14:tracePt t="40718" x="9677400" y="4522788"/>
          <p14:tracePt t="40719" x="9666288" y="4511675"/>
          <p14:tracePt t="40722" x="9666288" y="4500563"/>
          <p14:tracePt t="40723" x="9642475" y="4500563"/>
          <p14:tracePt t="40724" x="9631363" y="4489450"/>
          <p14:tracePt t="40724" x="9631363" y="4478338"/>
          <p14:tracePt t="40726" x="9609138" y="4478338"/>
          <p14:tracePt t="40727" x="9598025" y="4467225"/>
          <p14:tracePt t="40728" x="9586913" y="4456113"/>
          <p14:tracePt t="40729" x="9586913" y="4443413"/>
          <p14:tracePt t="40731" x="9575800" y="4443413"/>
          <p14:tracePt t="40732" x="9564688" y="4432300"/>
          <p14:tracePt t="40734" x="9564688" y="4421188"/>
          <p14:tracePt t="40735" x="9553575" y="4421188"/>
          <p14:tracePt t="40736" x="9553575" y="4410075"/>
          <p14:tracePt t="40736" x="9540875" y="4398963"/>
          <p14:tracePt t="40738" x="9540875" y="4387850"/>
          <p14:tracePt t="40740" x="9540875" y="4376738"/>
          <p14:tracePt t="40741" x="9529763" y="4376738"/>
          <p14:tracePt t="40743" x="9529763" y="4365625"/>
          <p14:tracePt t="40744" x="9518650" y="4354513"/>
          <p14:tracePt t="40744" x="9518650" y="4343400"/>
          <p14:tracePt t="40747" x="9518650" y="4330700"/>
          <p14:tracePt t="40748" x="9518650" y="4319588"/>
          <p14:tracePt t="40749" x="9518650" y="4308475"/>
          <p14:tracePt t="40752" x="9518650" y="4297363"/>
          <p14:tracePt t="40753" x="9518650" y="4286250"/>
          <p14:tracePt t="40755" x="9518650" y="4264025"/>
          <p14:tracePt t="40756" x="9518650" y="4252913"/>
          <p14:tracePt t="40758" x="9518650" y="4241800"/>
          <p14:tracePt t="40760" x="9518650" y="4229100"/>
          <p14:tracePt t="40761" x="9518650" y="4217988"/>
          <p14:tracePt t="40762" x="9518650" y="4206875"/>
          <p14:tracePt t="40763" x="9518650" y="4195763"/>
          <p14:tracePt t="40764" x="9518650" y="4184650"/>
          <p14:tracePt t="40765" x="9518650" y="4162425"/>
          <p14:tracePt t="40767" x="9529763" y="4140200"/>
          <p14:tracePt t="40768" x="9529763" y="4129088"/>
          <p14:tracePt t="40770" x="9529763" y="4105275"/>
          <p14:tracePt t="40772" x="9553575" y="4071938"/>
          <p14:tracePt t="40773" x="9553575" y="4060825"/>
          <p14:tracePt t="40774" x="9564688" y="4060825"/>
          <p14:tracePt t="40774" x="9564688" y="4038600"/>
          <p14:tracePt t="40777" x="9564688" y="4014788"/>
          <p14:tracePt t="40778" x="9575800" y="4003675"/>
          <p14:tracePt t="40779" x="9586913" y="3992563"/>
          <p14:tracePt t="40780" x="9598025" y="3970338"/>
          <p14:tracePt t="40781" x="9598025" y="3959225"/>
          <p14:tracePt t="40782" x="9598025" y="3948113"/>
          <p14:tracePt t="40782" x="9609138" y="3937000"/>
          <p14:tracePt t="40784" x="9609138" y="3925888"/>
          <p14:tracePt t="40785" x="9609138" y="3914775"/>
          <p14:tracePt t="40786" x="9620250" y="3902075"/>
          <p14:tracePt t="40787" x="9620250" y="3890963"/>
          <p14:tracePt t="40788" x="9631363" y="3879850"/>
          <p14:tracePt t="40789" x="9631363" y="3857625"/>
          <p14:tracePt t="40790" x="9642475" y="3857625"/>
          <p14:tracePt t="40792" x="9653588" y="3835400"/>
          <p14:tracePt t="40793" x="9653588" y="3824288"/>
          <p14:tracePt t="40794" x="9677400" y="3800475"/>
          <p14:tracePt t="40795" x="9677400" y="3789363"/>
          <p14:tracePt t="40796" x="9677400" y="3778250"/>
          <p14:tracePt t="40797" x="9688513" y="3767138"/>
          <p14:tracePt t="40799" x="9710738" y="3756025"/>
          <p14:tracePt t="40800" x="9710738" y="3744913"/>
          <p14:tracePt t="40801" x="9710738" y="3733800"/>
          <p14:tracePt t="40802" x="9710738" y="3722688"/>
          <p14:tracePt t="40803" x="9721850" y="3711575"/>
          <p14:tracePt t="40804" x="9732963" y="3700463"/>
          <p14:tracePt t="40806" x="9744075" y="3687763"/>
          <p14:tracePt t="40807" x="9755188" y="3676650"/>
          <p14:tracePt t="40808" x="9767888" y="3665538"/>
          <p14:tracePt t="40810" x="9779000" y="3643313"/>
          <p14:tracePt t="40811" x="9790113" y="3643313"/>
          <p14:tracePt t="40812" x="9790113" y="3632200"/>
          <p14:tracePt t="40813" x="9790113" y="3621088"/>
          <p14:tracePt t="40815" x="9823450" y="3609975"/>
          <p14:tracePt t="40817" x="9845675" y="3586163"/>
          <p14:tracePt t="40819" x="9856788" y="3575050"/>
          <p14:tracePt t="40820" x="9867900" y="3575050"/>
          <p14:tracePt t="40822" x="9880600" y="3552825"/>
          <p14:tracePt t="40823" x="9891713" y="3552825"/>
          <p14:tracePt t="40824" x="9902825" y="3541713"/>
          <p14:tracePt t="40825" x="9913938" y="3519488"/>
          <p14:tracePt t="40826" x="9925050" y="3519488"/>
          <p14:tracePt t="40827" x="9936163" y="3519488"/>
          <p14:tracePt t="40828" x="9947275" y="3497263"/>
          <p14:tracePt t="40830" x="9969500" y="3497263"/>
          <p14:tracePt t="40831" x="9982200" y="3473450"/>
          <p14:tracePt t="40832" x="9993313" y="3473450"/>
          <p14:tracePt t="40833" x="10004425" y="3473450"/>
          <p14:tracePt t="40835" x="10015538" y="3462338"/>
          <p14:tracePt t="40836" x="10037763" y="3451225"/>
          <p14:tracePt t="40837" x="10037763" y="3440113"/>
          <p14:tracePt t="40838" x="10048875" y="3440113"/>
          <p14:tracePt t="40839" x="10071100" y="3440113"/>
          <p14:tracePt t="40840" x="10082213" y="3429000"/>
          <p14:tracePt t="40841" x="10082213" y="3417888"/>
          <p14:tracePt t="40842" x="10106025" y="3417888"/>
          <p14:tracePt t="40843" x="10117138" y="3406775"/>
          <p14:tracePt t="40844" x="10128250" y="3406775"/>
          <p14:tracePt t="40845" x="10139363" y="3406775"/>
          <p14:tracePt t="40846" x="10150475" y="3406775"/>
          <p14:tracePt t="40847" x="10172700" y="3395663"/>
          <p14:tracePt t="40848" x="10194925" y="3384550"/>
          <p14:tracePt t="40851" x="10207625" y="3371850"/>
          <p14:tracePt t="40852" x="10229850" y="3371850"/>
          <p14:tracePt t="40852" x="10240963" y="3371850"/>
          <p14:tracePt t="40854" x="10252075" y="3360738"/>
          <p14:tracePt t="40855" x="10274300" y="3349625"/>
          <p14:tracePt t="40856" x="10285413" y="3349625"/>
          <p14:tracePt t="40857" x="10296525" y="3349625"/>
          <p14:tracePt t="40858" x="10309225" y="3338513"/>
          <p14:tracePt t="40859" x="10320338" y="3338513"/>
          <p14:tracePt t="40860" x="10331450" y="3338513"/>
          <p14:tracePt t="40861" x="10353675" y="3327400"/>
          <p14:tracePt t="40862" x="10364788" y="3327400"/>
          <p14:tracePt t="40863" x="10375900" y="3327400"/>
          <p14:tracePt t="40864" x="10387013" y="3327400"/>
          <p14:tracePt t="40865" x="10398125" y="3327400"/>
          <p14:tracePt t="40866" x="10409238" y="3327400"/>
          <p14:tracePt t="40867" x="10433050" y="3316288"/>
          <p14:tracePt t="40869" x="10455275" y="3316288"/>
          <p14:tracePt t="40870" x="10466388" y="3316288"/>
          <p14:tracePt t="40872" x="10477500" y="3316288"/>
          <p14:tracePt t="40873" x="10488613" y="3316288"/>
          <p14:tracePt t="40874" x="10510838" y="3316288"/>
          <p14:tracePt t="40875" x="10523538" y="3316288"/>
          <p14:tracePt t="40876" x="10534650" y="3316288"/>
          <p14:tracePt t="40877" x="10545763" y="3316288"/>
          <p14:tracePt t="40878" x="10556875" y="3316288"/>
          <p14:tracePt t="40880" x="10567988" y="3316288"/>
          <p14:tracePt t="40881" x="10579100" y="3316288"/>
          <p14:tracePt t="40882" x="10590213" y="3316288"/>
          <p14:tracePt t="40883" x="10601325" y="3316288"/>
          <p14:tracePt t="40885" x="10612438" y="3316288"/>
          <p14:tracePt t="40887" x="10623550" y="3316288"/>
          <p14:tracePt t="40889" x="10623550" y="3327400"/>
          <p14:tracePt t="40889" x="10636250" y="3338513"/>
          <p14:tracePt t="40890" x="10647363" y="3338513"/>
          <p14:tracePt t="40891" x="10658475" y="3338513"/>
          <p14:tracePt t="40892" x="10669588" y="3349625"/>
          <p14:tracePt t="40895" x="10680700" y="3349625"/>
          <p14:tracePt t="40896" x="10691813" y="3360738"/>
          <p14:tracePt t="40899" x="10702925" y="3371850"/>
          <p14:tracePt t="40901" x="10714038" y="3395663"/>
          <p14:tracePt t="40903" x="10725150" y="3406775"/>
          <p14:tracePt t="40905" x="10725150" y="3417888"/>
          <p14:tracePt t="40906" x="10737850" y="3429000"/>
          <p14:tracePt t="40907" x="10748963" y="3429000"/>
          <p14:tracePt t="40908" x="10748963" y="3440113"/>
          <p14:tracePt t="40909" x="10760075" y="3451225"/>
          <p14:tracePt t="40910" x="10760075" y="3462338"/>
          <p14:tracePt t="40911" x="10760075" y="3473450"/>
          <p14:tracePt t="40912" x="10760075" y="3486150"/>
          <p14:tracePt t="40913" x="10771188" y="3497263"/>
          <p14:tracePt t="40915" x="10771188" y="3508375"/>
          <p14:tracePt t="40916" x="10782300" y="3519488"/>
          <p14:tracePt t="40917" x="10793413" y="3541713"/>
          <p14:tracePt t="40918" x="10793413" y="3552825"/>
          <p14:tracePt t="40919" x="10804525" y="3563938"/>
          <p14:tracePt t="40920" x="10804525" y="3575050"/>
          <p14:tracePt t="40922" x="10815638" y="3598863"/>
          <p14:tracePt t="40923" x="10815638" y="3609975"/>
          <p14:tracePt t="40924" x="10815638" y="3632200"/>
          <p14:tracePt t="40925" x="10826750" y="3643313"/>
          <p14:tracePt t="40926" x="10837863" y="3665538"/>
          <p14:tracePt t="40927" x="10837863" y="3676650"/>
          <p14:tracePt t="40929" x="10850563" y="3700463"/>
          <p14:tracePt t="40930" x="10850563" y="3722688"/>
          <p14:tracePt t="40931" x="10850563" y="3733800"/>
          <p14:tracePt t="40932" x="10850563" y="3744913"/>
          <p14:tracePt t="40933" x="10850563" y="3756025"/>
          <p14:tracePt t="40934" x="10861675" y="3789363"/>
          <p14:tracePt t="40934" x="10861675" y="3800475"/>
          <p14:tracePt t="40936" x="10861675" y="3813175"/>
          <p14:tracePt t="40936" x="10872788" y="3824288"/>
          <p14:tracePt t="40938" x="10872788" y="3835400"/>
          <p14:tracePt t="40939" x="10872788" y="3868738"/>
          <p14:tracePt t="40941" x="10872788" y="3902075"/>
          <p14:tracePt t="40943" x="10883900" y="3937000"/>
          <p14:tracePt t="40944" x="10883900" y="3948113"/>
          <p14:tracePt t="40945" x="10883900" y="3959225"/>
          <p14:tracePt t="40946" x="10883900" y="3981450"/>
          <p14:tracePt t="40947" x="10883900" y="4003675"/>
          <p14:tracePt t="40948" x="10883900" y="4014788"/>
          <p14:tracePt t="40949" x="10883900" y="4027488"/>
          <p14:tracePt t="40949" x="10883900" y="4038600"/>
          <p14:tracePt t="40951" x="10883900" y="4049713"/>
          <p14:tracePt t="40952" x="10883900" y="4071938"/>
          <p14:tracePt t="40953" x="10883900" y="4083050"/>
          <p14:tracePt t="40954" x="10883900" y="4105275"/>
          <p14:tracePt t="40955" x="10883900" y="4116388"/>
          <p14:tracePt t="40957" x="10883900" y="4140200"/>
          <p14:tracePt t="40958" x="10883900" y="4162425"/>
          <p14:tracePt t="40959" x="10883900" y="4173538"/>
          <p14:tracePt t="40960" x="10883900" y="4184650"/>
          <p14:tracePt t="40961" x="10883900" y="4195763"/>
          <p14:tracePt t="40961" x="10883900" y="4206875"/>
          <p14:tracePt t="40963" x="10872788" y="4229100"/>
          <p14:tracePt t="40965" x="10872788" y="4241800"/>
          <p14:tracePt t="40965" x="10872788" y="4252913"/>
          <p14:tracePt t="40967" x="10872788" y="4275138"/>
          <p14:tracePt t="40967" x="10861675" y="4286250"/>
          <p14:tracePt t="40969" x="10861675" y="4297363"/>
          <p14:tracePt t="40969" x="10861675" y="4319588"/>
          <p14:tracePt t="40972" x="10850563" y="4343400"/>
          <p14:tracePt t="40974" x="10837863" y="4354513"/>
          <p14:tracePt t="40975" x="10837863" y="4365625"/>
          <p14:tracePt t="40976" x="10826750" y="4376738"/>
          <p14:tracePt t="40977" x="10815638" y="4387850"/>
          <p14:tracePt t="40977" x="10815638" y="4398963"/>
          <p14:tracePt t="40979" x="10804525" y="4410075"/>
          <p14:tracePt t="40980" x="10793413" y="4410075"/>
          <p14:tracePt t="40981" x="10793413" y="4421188"/>
          <p14:tracePt t="40982" x="10793413" y="4432300"/>
          <p14:tracePt t="40984" x="10782300" y="4443413"/>
          <p14:tracePt t="40985" x="10771188" y="4456113"/>
          <p14:tracePt t="40986" x="10760075" y="4467225"/>
          <p14:tracePt t="40987" x="10760075" y="4478338"/>
          <p14:tracePt t="40988" x="10748963" y="4478338"/>
          <p14:tracePt t="40989" x="10737850" y="4489450"/>
          <p14:tracePt t="40990" x="10725150" y="4489450"/>
          <p14:tracePt t="40991" x="10725150" y="4500563"/>
          <p14:tracePt t="40992" x="10725150" y="4511675"/>
          <p14:tracePt t="40993" x="10702925" y="4522788"/>
          <p14:tracePt t="40995" x="10691813" y="4533900"/>
          <p14:tracePt t="40996" x="10680700" y="4533900"/>
          <p14:tracePt t="40997" x="10669588" y="4545013"/>
          <p14:tracePt t="40999" x="10647363" y="4557713"/>
          <p14:tracePt t="41000" x="10636250" y="4557713"/>
          <p14:tracePt t="41001" x="10636250" y="4568825"/>
          <p14:tracePt t="41003" x="10612438" y="4579938"/>
          <p14:tracePt t="41004" x="10601325" y="4579938"/>
          <p14:tracePt t="41005" x="10590213" y="4579938"/>
          <p14:tracePt t="41006" x="10590213" y="4591050"/>
          <p14:tracePt t="41007" x="10567988" y="4591050"/>
          <p14:tracePt t="41008" x="10567988" y="4602163"/>
          <p14:tracePt t="41009" x="10556875" y="4602163"/>
          <p14:tracePt t="41010" x="10534650" y="4613275"/>
          <p14:tracePt t="41012" x="10523538" y="4613275"/>
          <p14:tracePt t="41013" x="10510838" y="4613275"/>
          <p14:tracePt t="41014" x="10499725" y="4613275"/>
          <p14:tracePt t="41015" x="10488613" y="4624388"/>
          <p14:tracePt t="41016" x="10477500" y="4624388"/>
          <p14:tracePt t="41017" x="10466388" y="4635500"/>
          <p14:tracePt t="41018" x="10455275" y="4635500"/>
          <p14:tracePt t="41020" x="10444163" y="4635500"/>
          <p14:tracePt t="41022" x="10409238" y="4635500"/>
          <p14:tracePt t="41023" x="10398125" y="4635500"/>
          <p14:tracePt t="41024" x="10387013" y="4635500"/>
          <p14:tracePt t="41026" x="10375900" y="4635500"/>
          <p14:tracePt t="41028" x="10353675" y="4635500"/>
          <p14:tracePt t="41029" x="10342563" y="4635500"/>
          <p14:tracePt t="41030" x="10331450" y="4635500"/>
          <p14:tracePt t="41031" x="10320338" y="4635500"/>
          <p14:tracePt t="41033" x="10296525" y="4635500"/>
          <p14:tracePt t="41035" x="10296525" y="4624388"/>
          <p14:tracePt t="41035" x="10274300" y="4624388"/>
          <p14:tracePt t="41037" x="10263188" y="4624388"/>
          <p14:tracePt t="41039" x="10240963" y="4613275"/>
          <p14:tracePt t="41040" x="10229850" y="4613275"/>
          <p14:tracePt t="41042" x="10218738" y="4602163"/>
          <p14:tracePt t="41043" x="10207625" y="4602163"/>
          <p14:tracePt t="41045" x="10194925" y="4591050"/>
          <p14:tracePt t="41046" x="10172700" y="4591050"/>
          <p14:tracePt t="41048" x="10161588" y="4591050"/>
          <p14:tracePt t="41049" x="10150475" y="4579938"/>
          <p14:tracePt t="41051" x="10150475" y="4568825"/>
          <p14:tracePt t="41052" x="10139363" y="4568825"/>
          <p14:tracePt t="41053" x="10128250" y="4568825"/>
          <p14:tracePt t="41055" x="10117138" y="4557713"/>
          <p14:tracePt t="41056" x="10106025" y="4557713"/>
          <p14:tracePt t="41056" x="10094913" y="4545013"/>
          <p14:tracePt t="41057" x="10094913" y="4533900"/>
          <p14:tracePt t="41060" x="10094913" y="4522788"/>
          <p14:tracePt t="41061" x="10082213" y="4522788"/>
          <p14:tracePt t="41062" x="10071100" y="4511675"/>
          <p14:tracePt t="41063" x="10059988" y="4511675"/>
          <p14:tracePt t="41065" x="10048875" y="4489450"/>
          <p14:tracePt t="41067" x="10037763" y="4478338"/>
          <p14:tracePt t="41068" x="10037763" y="4467225"/>
          <p14:tracePt t="41069" x="10026650" y="4456113"/>
          <p14:tracePt t="41071" x="10026650" y="4443413"/>
          <p14:tracePt t="41072" x="10026650" y="4432300"/>
          <p14:tracePt t="41073" x="10015538" y="4421188"/>
          <p14:tracePt t="41075" x="10015538" y="4398963"/>
          <p14:tracePt t="41076" x="10004425" y="4387850"/>
          <p14:tracePt t="41077" x="9993313" y="4376738"/>
          <p14:tracePt t="41079" x="9982200" y="4365625"/>
          <p14:tracePt t="41081" x="9982200" y="4343400"/>
          <p14:tracePt t="41082" x="9982200" y="4319588"/>
          <p14:tracePt t="41083" x="9969500" y="4308475"/>
          <p14:tracePt t="41085" x="9969500" y="4286250"/>
          <p14:tracePt t="41086" x="9958388" y="4275138"/>
          <p14:tracePt t="41087" x="9958388" y="4252913"/>
          <p14:tracePt t="41088" x="9958388" y="4229100"/>
          <p14:tracePt t="41089" x="9958388" y="4217988"/>
          <p14:tracePt t="41090" x="9958388" y="4195763"/>
          <p14:tracePt t="41092" x="9947275" y="4173538"/>
          <p14:tracePt t="41093" x="9947275" y="4151313"/>
          <p14:tracePt t="41094" x="9947275" y="4140200"/>
          <p14:tracePt t="41095" x="9947275" y="4116388"/>
          <p14:tracePt t="41096" x="9947275" y="4105275"/>
          <p14:tracePt t="41097" x="9947275" y="4071938"/>
          <p14:tracePt t="41099" x="9947275" y="4049713"/>
          <p14:tracePt t="41100" x="9947275" y="4027488"/>
          <p14:tracePt t="41101" x="9958388" y="3992563"/>
          <p14:tracePt t="41102" x="9958388" y="3981450"/>
          <p14:tracePt t="41103" x="9958388" y="3959225"/>
          <p14:tracePt t="41104" x="9958388" y="3937000"/>
          <p14:tracePt t="41105" x="9958388" y="3914775"/>
          <p14:tracePt t="41106" x="9969500" y="3879850"/>
          <p14:tracePt t="41107" x="9969500" y="3857625"/>
          <p14:tracePt t="41109" x="9969500" y="3835400"/>
          <p14:tracePt t="41109" x="9982200" y="3813175"/>
          <p14:tracePt t="41110" x="9982200" y="3789363"/>
          <p14:tracePt t="41111" x="9982200" y="3767138"/>
          <p14:tracePt t="41112" x="9982200" y="3744913"/>
          <p14:tracePt t="41113" x="9993313" y="3722688"/>
          <p14:tracePt t="41114" x="9993313" y="3700463"/>
          <p14:tracePt t="41115" x="10004425" y="3665538"/>
          <p14:tracePt t="41116" x="10004425" y="3643313"/>
          <p14:tracePt t="41117" x="10015538" y="3609975"/>
          <p14:tracePt t="41118" x="10026650" y="3586163"/>
          <p14:tracePt t="41119" x="10026650" y="3563938"/>
          <p14:tracePt t="41120" x="10037763" y="3519488"/>
          <p14:tracePt t="41121" x="10048875" y="3497263"/>
          <p14:tracePt t="41122" x="10048875" y="3473450"/>
          <p14:tracePt t="41123" x="10059988" y="3451225"/>
          <p14:tracePt t="41124" x="10071100" y="3429000"/>
          <p14:tracePt t="41125" x="10071100" y="3406775"/>
          <p14:tracePt t="41126" x="10082213" y="3384550"/>
          <p14:tracePt t="41127" x="10094913" y="3349625"/>
          <p14:tracePt t="41128" x="10106025" y="3327400"/>
          <p14:tracePt t="41129" x="10117138" y="3316288"/>
          <p14:tracePt t="41130" x="10117138" y="3282950"/>
          <p14:tracePt t="41131" x="10139363" y="3259138"/>
          <p14:tracePt t="41132" x="10139363" y="3236913"/>
          <p14:tracePt t="41133" x="10150475" y="3214688"/>
          <p14:tracePt t="41134" x="10150475" y="3203575"/>
          <p14:tracePt t="41134" x="10172700" y="3170238"/>
          <p14:tracePt t="41136" x="10183813" y="3157538"/>
          <p14:tracePt t="41137" x="10194925" y="3146425"/>
          <p14:tracePt t="41139" x="10218738" y="3113088"/>
          <p14:tracePt t="41140" x="10229850" y="3101975"/>
          <p14:tracePt t="41141" x="10240963" y="3079750"/>
          <p14:tracePt t="41142" x="10252075" y="3057525"/>
          <p14:tracePt t="41143" x="10274300" y="3044825"/>
          <p14:tracePt t="41144" x="10285413" y="3022600"/>
          <p14:tracePt t="41145" x="10296525" y="3011488"/>
          <p14:tracePt t="41146" x="10309225" y="3000375"/>
          <p14:tracePt t="41147" x="10320338" y="2989263"/>
          <p14:tracePt t="41148" x="10320338" y="2967038"/>
          <p14:tracePt t="41149" x="10342563" y="2955925"/>
          <p14:tracePt t="41150" x="10353675" y="2955925"/>
          <p14:tracePt t="41151" x="10364788" y="2932113"/>
          <p14:tracePt t="41152" x="10387013" y="2921000"/>
          <p14:tracePt t="41153" x="10398125" y="2909888"/>
          <p14:tracePt t="41154" x="10421938" y="2909888"/>
          <p14:tracePt t="41155" x="10433050" y="2909888"/>
          <p14:tracePt t="41155" x="10444163" y="2887663"/>
          <p14:tracePt t="41157" x="10455275" y="2887663"/>
          <p14:tracePt t="41159" x="10477500" y="2876550"/>
          <p14:tracePt t="41159" x="10477500" y="2865438"/>
          <p14:tracePt t="41160" x="10488613" y="2865438"/>
          <p14:tracePt t="41161" x="10510838" y="2854325"/>
          <p14:tracePt t="41162" x="10523538" y="2843213"/>
          <p14:tracePt t="41163" x="10545763" y="2843213"/>
          <p14:tracePt t="41164" x="10556875" y="2830513"/>
          <p14:tracePt t="41165" x="10579100" y="2819400"/>
          <p14:tracePt t="41167" x="10601325" y="2819400"/>
          <p14:tracePt t="41168" x="10612438" y="2808288"/>
          <p14:tracePt t="41169" x="10623550" y="2808288"/>
          <p14:tracePt t="41170" x="10647363" y="2808288"/>
          <p14:tracePt t="41171" x="10658475" y="2797175"/>
          <p14:tracePt t="41173" x="10680700" y="2797175"/>
          <p14:tracePt t="41174" x="10702925" y="2797175"/>
          <p14:tracePt t="41175" x="10725150" y="2797175"/>
          <p14:tracePt t="41176" x="10748963" y="2797175"/>
          <p14:tracePt t="41177" x="10760075" y="2786063"/>
          <p14:tracePt t="41178" x="10771188" y="2786063"/>
          <p14:tracePt t="41179" x="10793413" y="2786063"/>
          <p14:tracePt t="41180" x="10804525" y="2786063"/>
          <p14:tracePt t="41182" x="10826750" y="2774950"/>
          <p14:tracePt t="41183" x="10837863" y="2774950"/>
          <p14:tracePt t="41184" x="10861675" y="2774950"/>
          <p14:tracePt t="41185" x="10872788" y="2774950"/>
          <p14:tracePt t="41186" x="10895013" y="2774950"/>
          <p14:tracePt t="41186" x="10906125" y="2774950"/>
          <p14:tracePt t="41188" x="10917238" y="2774950"/>
          <p14:tracePt t="41189" x="10928350" y="2774950"/>
          <p14:tracePt t="41190" x="10952163" y="2774950"/>
          <p14:tracePt t="41191" x="10963275" y="2774950"/>
          <p14:tracePt t="41192" x="10974388" y="2774950"/>
          <p14:tracePt t="41193" x="10996613" y="2774950"/>
          <p14:tracePt t="41194" x="11007725" y="2774950"/>
          <p14:tracePt t="41195" x="11018838" y="2774950"/>
          <p14:tracePt t="41197" x="11041063" y="2786063"/>
          <p14:tracePt t="41198" x="11052175" y="2786063"/>
          <p14:tracePt t="41199" x="11075988" y="2786063"/>
          <p14:tracePt t="41200" x="11087100" y="2786063"/>
          <p14:tracePt t="41201" x="11098213" y="2786063"/>
          <p14:tracePt t="41202" x="11109325" y="2786063"/>
          <p14:tracePt t="41203" x="11120438" y="2786063"/>
          <p14:tracePt t="41203" x="11131550" y="2786063"/>
          <p14:tracePt t="41205" x="11142663" y="2797175"/>
          <p14:tracePt t="41206" x="11164888" y="2797175"/>
          <p14:tracePt t="41207" x="11177588" y="2808288"/>
          <p14:tracePt t="41209" x="11188700" y="2819400"/>
          <p14:tracePt t="41210" x="11210925" y="2819400"/>
          <p14:tracePt t="41211" x="11222038" y="2819400"/>
          <p14:tracePt t="41212" x="11233150" y="2830513"/>
          <p14:tracePt t="41214" x="11255375" y="2843213"/>
          <p14:tracePt t="41215" x="11255375" y="2854325"/>
          <p14:tracePt t="41216" x="11266488" y="2854325"/>
          <p14:tracePt t="41217" x="11279188" y="2854325"/>
          <p14:tracePt t="41218" x="11290300" y="2854325"/>
          <p14:tracePt t="41219" x="11301413" y="2865438"/>
          <p14:tracePt t="41220" x="11312525" y="2876550"/>
          <p14:tracePt t="41221" x="11323638" y="2876550"/>
          <p14:tracePt t="41222" x="11323638" y="2887663"/>
          <p14:tracePt t="41222" x="11334750" y="2898775"/>
          <p14:tracePt t="41223" x="11356975" y="2909888"/>
          <p14:tracePt t="41224" x="11368088" y="2921000"/>
          <p14:tracePt t="41226" x="11379200" y="2921000"/>
          <p14:tracePt t="41227" x="11379200" y="2932113"/>
          <p14:tracePt t="41228" x="11391900" y="2932113"/>
          <p14:tracePt t="41229" x="11403013" y="2943225"/>
          <p14:tracePt t="41230" x="11403013" y="2955925"/>
          <p14:tracePt t="41231" x="11414125" y="2967038"/>
          <p14:tracePt t="41232" x="11425238" y="2967038"/>
          <p14:tracePt t="41233" x="11436350" y="2978150"/>
          <p14:tracePt t="41234" x="11436350" y="2989263"/>
          <p14:tracePt t="41235" x="11447463" y="2989263"/>
          <p14:tracePt t="41235" x="11458575" y="3000375"/>
          <p14:tracePt t="41237" x="11469688" y="3011488"/>
          <p14:tracePt t="41239" x="11469688" y="3022600"/>
          <p14:tracePt t="41239" x="11480800" y="3044825"/>
          <p14:tracePt t="41243" x="11493500" y="3057525"/>
          <p14:tracePt t="41244" x="11504613" y="3090863"/>
          <p14:tracePt t="41245" x="11515725" y="3090863"/>
          <p14:tracePt t="41247" x="11526838" y="3113088"/>
          <p14:tracePt t="41249" x="11537950" y="3135313"/>
          <p14:tracePt t="41250" x="11537950" y="3146425"/>
          <p14:tracePt t="41251" x="11549063" y="3157538"/>
          <p14:tracePt t="41252" x="11560175" y="3181350"/>
          <p14:tracePt t="41253" x="11560175" y="3192463"/>
          <p14:tracePt t="41254" x="11560175" y="3203575"/>
          <p14:tracePt t="41255" x="11571288" y="3203575"/>
          <p14:tracePt t="41256" x="11571288" y="3225800"/>
          <p14:tracePt t="41257" x="11582400" y="3236913"/>
          <p14:tracePt t="41258" x="11582400" y="3248025"/>
          <p14:tracePt t="41259" x="11582400" y="3259138"/>
          <p14:tracePt t="41260" x="11582400" y="3282950"/>
          <p14:tracePt t="41262" x="11582400" y="3294063"/>
          <p14:tracePt t="41263" x="11593513" y="3316288"/>
          <p14:tracePt t="41264" x="11593513" y="3327400"/>
          <p14:tracePt t="41265" x="11606213" y="3349625"/>
          <p14:tracePt t="41266" x="11606213" y="3360738"/>
          <p14:tracePt t="41267" x="11606213" y="3371850"/>
          <p14:tracePt t="41268" x="11606213" y="3384550"/>
          <p14:tracePt t="41269" x="11606213" y="3395663"/>
          <p14:tracePt t="41270" x="11606213" y="3406775"/>
          <p14:tracePt t="41271" x="11606213" y="3429000"/>
          <p14:tracePt t="41272" x="11606213" y="3440113"/>
          <p14:tracePt t="41273" x="11606213" y="3462338"/>
          <p14:tracePt t="41274" x="11617325" y="3473450"/>
          <p14:tracePt t="41276" x="11617325" y="3497263"/>
          <p14:tracePt t="41277" x="11617325" y="3508375"/>
          <p14:tracePt t="41278" x="11617325" y="3519488"/>
          <p14:tracePt t="41279" x="11617325" y="3541713"/>
          <p14:tracePt t="41280" x="11617325" y="3552825"/>
          <p14:tracePt t="41281" x="11617325" y="3563938"/>
          <p14:tracePt t="41283" x="11617325" y="3586163"/>
          <p14:tracePt t="41284" x="11617325" y="3598863"/>
          <p14:tracePt t="41285" x="11617325" y="3609975"/>
          <p14:tracePt t="41286" x="11606213" y="3632200"/>
          <p14:tracePt t="41287" x="11606213" y="3654425"/>
          <p14:tracePt t="41288" x="11606213" y="3665538"/>
          <p14:tracePt t="41290" x="11593513" y="3687763"/>
          <p14:tracePt t="41292" x="11593513" y="3711575"/>
          <p14:tracePt t="41293" x="11593513" y="3722688"/>
          <p14:tracePt t="41294" x="11593513" y="3733800"/>
          <p14:tracePt t="41294" x="11582400" y="3756025"/>
          <p14:tracePt t="41296" x="11582400" y="3767138"/>
          <p14:tracePt t="41297" x="11582400" y="3789363"/>
          <p14:tracePt t="41298" x="11571288" y="3789363"/>
          <p14:tracePt t="41299" x="11571288" y="3800475"/>
          <p14:tracePt t="41300" x="11560175" y="3813175"/>
          <p14:tracePt t="41301" x="11549063" y="3835400"/>
          <p14:tracePt t="41303" x="11537950" y="3857625"/>
          <p14:tracePt t="41304" x="11537950" y="3868738"/>
          <p14:tracePt t="41305" x="11526838" y="3879850"/>
          <p14:tracePt t="41306" x="11515725" y="3902075"/>
          <p14:tracePt t="41307" x="11515725" y="3914775"/>
          <p14:tracePt t="41308" x="11504613" y="3914775"/>
          <p14:tracePt t="41309" x="11493500" y="3925888"/>
          <p14:tracePt t="41310" x="11493500" y="3937000"/>
          <p14:tracePt t="41311" x="11493500" y="3948113"/>
          <p14:tracePt t="41312" x="11480800" y="3970338"/>
          <p14:tracePt t="41313" x="11469688" y="3970338"/>
          <p14:tracePt t="41315" x="11458575" y="3992563"/>
          <p14:tracePt t="41316" x="11447463" y="4003675"/>
          <p14:tracePt t="41317" x="11436350" y="4014788"/>
          <p14:tracePt t="41319" x="11425238" y="4027488"/>
          <p14:tracePt t="41320" x="11414125" y="4038600"/>
          <p14:tracePt t="41321" x="11414125" y="4049713"/>
          <p14:tracePt t="41322" x="11414125" y="4060825"/>
          <p14:tracePt t="41324" x="11403013" y="4071938"/>
          <p14:tracePt t="41326" x="11391900" y="4071938"/>
          <p14:tracePt t="41327" x="11379200" y="4083050"/>
          <p14:tracePt t="41329" x="11379200" y="4094163"/>
          <p14:tracePt t="41330" x="11368088" y="4105275"/>
          <p14:tracePt t="41332" x="11356975" y="4105275"/>
          <p14:tracePt t="41333" x="11345863" y="4116388"/>
          <p14:tracePt t="41336" x="11345863" y="4129088"/>
          <p14:tracePt t="41337" x="11345863" y="4140200"/>
          <p14:tracePt t="41339" x="11334750" y="4140200"/>
          <p14:tracePt t="41342" x="11323638" y="4140200"/>
          <p14:tracePt t="41348" x="11312525" y="4140200"/>
          <p14:tracePt t="41354" x="11312525" y="4151313"/>
          <p14:tracePt t="41355" x="11301413" y="4151313"/>
          <p14:tracePt t="41418" x="11290300" y="4140200"/>
          <p14:tracePt t="41421" x="11290300" y="4129088"/>
          <p14:tracePt t="41422" x="11290300" y="4116388"/>
          <p14:tracePt t="41423" x="11279188" y="4116388"/>
          <p14:tracePt t="41424" x="11279188" y="4105275"/>
          <p14:tracePt t="41425" x="11279188" y="4094163"/>
          <p14:tracePt t="41429" x="11266488" y="4083050"/>
          <p14:tracePt t="41435" x="11255375" y="4083050"/>
          <p14:tracePt t="41439" x="11255375" y="4071938"/>
          <p14:tracePt t="41580" x="11244263" y="4071938"/>
          <p14:tracePt t="41784" x="11244263" y="4060825"/>
          <p14:tracePt t="41785" x="11233150" y="4049713"/>
          <p14:tracePt t="41786" x="11222038" y="4038600"/>
          <p14:tracePt t="41788" x="11210925" y="4014788"/>
          <p14:tracePt t="41790" x="11210925" y="3992563"/>
          <p14:tracePt t="41791" x="11199813" y="3981450"/>
          <p14:tracePt t="41792" x="11199813" y="3970338"/>
          <p14:tracePt t="41792" x="11188700" y="3959225"/>
          <p14:tracePt t="41794" x="11177588" y="3948113"/>
          <p14:tracePt t="41795" x="11164888" y="3948113"/>
          <p14:tracePt t="41796" x="11164888" y="3925888"/>
          <p14:tracePt t="41797" x="11142663" y="3914775"/>
          <p14:tracePt t="41798" x="11142663" y="3902075"/>
          <p14:tracePt t="41799" x="11131550" y="3879850"/>
          <p14:tracePt t="41800" x="11120438" y="3879850"/>
          <p14:tracePt t="41801" x="11109325" y="3857625"/>
          <p14:tracePt t="41802" x="11109325" y="3846513"/>
          <p14:tracePt t="41803" x="11109325" y="3835400"/>
          <p14:tracePt t="41804" x="11098213" y="3835400"/>
          <p14:tracePt t="41804" x="11098213" y="3824288"/>
          <p14:tracePt t="41806" x="11075988" y="3813175"/>
          <p14:tracePt t="41807" x="11075988" y="3800475"/>
          <p14:tracePt t="41808" x="11064875" y="3778250"/>
          <p14:tracePt t="41809" x="11052175" y="3767138"/>
          <p14:tracePt t="41811" x="11041063" y="3756025"/>
          <p14:tracePt t="41812" x="11029950" y="3744913"/>
          <p14:tracePt t="41813" x="11018838" y="3744913"/>
          <p14:tracePt t="41814" x="11018838" y="3733800"/>
          <p14:tracePt t="41815" x="11018838" y="3722688"/>
          <p14:tracePt t="41816" x="11007725" y="3711575"/>
          <p14:tracePt t="41817" x="10996613" y="3700463"/>
          <p14:tracePt t="41818" x="10996613" y="3687763"/>
          <p14:tracePt t="41819" x="10985500" y="3676650"/>
          <p14:tracePt t="41819" x="10974388" y="3676650"/>
          <p14:tracePt t="41821" x="10963275" y="3665538"/>
          <p14:tracePt t="41822" x="10963275" y="3654425"/>
          <p14:tracePt t="41823" x="10939463" y="3643313"/>
          <p14:tracePt t="41823" x="10939463" y="3632200"/>
          <p14:tracePt t="41824" x="10939463" y="3621088"/>
          <p14:tracePt t="41826" x="10928350" y="3609975"/>
          <p14:tracePt t="41827" x="10917238" y="3609975"/>
          <p14:tracePt t="41828" x="10906125" y="3598863"/>
          <p14:tracePt t="41829" x="10906125" y="3586163"/>
          <p14:tracePt t="41831" x="10883900" y="3552825"/>
          <p14:tracePt t="41832" x="10872788" y="3541713"/>
          <p14:tracePt t="41833" x="10872788" y="3530600"/>
          <p14:tracePt t="41834" x="10861675" y="3519488"/>
          <p14:tracePt t="41835" x="10850563" y="3486150"/>
          <p14:tracePt t="41836" x="10826750" y="3473450"/>
          <p14:tracePt t="41839" x="10815638" y="3462338"/>
          <p14:tracePt t="41839" x="10804525" y="3440113"/>
          <p14:tracePt t="41841" x="10793413" y="3429000"/>
          <p14:tracePt t="41842" x="10782300" y="3417888"/>
          <p14:tracePt t="41843" x="10771188" y="3406775"/>
          <p14:tracePt t="41843" x="10760075" y="3395663"/>
          <p14:tracePt t="41846" x="10748963" y="3384550"/>
          <p14:tracePt t="41847" x="10737850" y="3360738"/>
          <p14:tracePt t="41848" x="10725150" y="3349625"/>
          <p14:tracePt t="41849" x="10714038" y="3338513"/>
          <p14:tracePt t="41850" x="10702925" y="3327400"/>
          <p14:tracePt t="41851" x="10691813" y="3316288"/>
          <p14:tracePt t="41851" x="10680700" y="3316288"/>
          <p14:tracePt t="41853" x="10680700" y="3305175"/>
          <p14:tracePt t="41854" x="10680700" y="3294063"/>
          <p14:tracePt t="41855" x="10669588" y="3282950"/>
          <p14:tracePt t="41856" x="10647363" y="3271838"/>
          <p14:tracePt t="41858" x="10636250" y="3248025"/>
          <p14:tracePt t="41859" x="10612438" y="3236913"/>
          <p14:tracePt t="41861" x="10601325" y="3214688"/>
          <p14:tracePt t="41862" x="10590213" y="3203575"/>
          <p14:tracePt t="41863" x="10579100" y="3203575"/>
          <p14:tracePt t="41864" x="10567988" y="3181350"/>
          <p14:tracePt t="41865" x="10556875" y="3170238"/>
          <p14:tracePt t="41867" x="10545763" y="3157538"/>
          <p14:tracePt t="41868" x="10534650" y="3157538"/>
          <p14:tracePt t="41869" x="10523538" y="3146425"/>
          <p14:tracePt t="41870" x="10510838" y="3135313"/>
          <p14:tracePt t="41871" x="10499725" y="3124200"/>
          <p14:tracePt t="41872" x="10499725" y="3113088"/>
          <p14:tracePt t="41873" x="10477500" y="3101975"/>
          <p14:tracePt t="41874" x="10466388" y="3090863"/>
          <p14:tracePt t="41876" x="10455275" y="3079750"/>
          <p14:tracePt t="41877" x="10444163" y="3068638"/>
          <p14:tracePt t="41878" x="10433050" y="3044825"/>
          <p14:tracePt t="41879" x="10421938" y="3044825"/>
          <p14:tracePt t="41880" x="10409238" y="3022600"/>
          <p14:tracePt t="41881" x="10398125" y="3022600"/>
          <p14:tracePt t="41883" x="10364788" y="2989263"/>
          <p14:tracePt t="41884" x="10353675" y="2978150"/>
          <p14:tracePt t="41885" x="10342563" y="2967038"/>
          <p14:tracePt t="41886" x="10331450" y="2967038"/>
          <p14:tracePt t="41887" x="10331450" y="2955925"/>
          <p14:tracePt t="41888" x="10309225" y="2955925"/>
          <p14:tracePt t="41889" x="10296525" y="2932113"/>
          <p14:tracePt t="41890" x="10285413" y="2932113"/>
          <p14:tracePt t="41891" x="10263188" y="2921000"/>
          <p14:tracePt t="41892" x="10252075" y="2898775"/>
          <p14:tracePt t="41893" x="10229850" y="2898775"/>
          <p14:tracePt t="41894" x="10229850" y="2887663"/>
          <p14:tracePt t="41895" x="10207625" y="2876550"/>
          <p14:tracePt t="41896" x="10194925" y="2865438"/>
          <p14:tracePt t="41897" x="10183813" y="2865438"/>
          <p14:tracePt t="41899" x="10161588" y="2854325"/>
          <p14:tracePt t="41900" x="10161588" y="2843213"/>
          <p14:tracePt t="41901" x="10139363" y="2843213"/>
          <p14:tracePt t="41902" x="10128250" y="2830513"/>
          <p14:tracePt t="41902" x="10117138" y="2819400"/>
          <p14:tracePt t="41904" x="10106025" y="2819400"/>
          <p14:tracePt t="41905" x="10094913" y="2819400"/>
          <p14:tracePt t="41907" x="10071100" y="2808288"/>
          <p14:tracePt t="41908" x="10059988" y="2797175"/>
          <p14:tracePt t="41909" x="10048875" y="2786063"/>
          <p14:tracePt t="41910" x="10037763" y="2786063"/>
          <p14:tracePt t="41911" x="10026650" y="2774950"/>
          <p14:tracePt t="41912" x="10015538" y="2774950"/>
          <p14:tracePt t="41913" x="10004425" y="2763838"/>
          <p14:tracePt t="41914" x="9993313" y="2752725"/>
          <p14:tracePt t="41916" x="9969500" y="2752725"/>
          <p14:tracePt t="41917" x="9958388" y="2741613"/>
          <p14:tracePt t="41918" x="9947275" y="2741613"/>
          <p14:tracePt t="41919" x="9925050" y="2741613"/>
          <p14:tracePt t="41920" x="9925050" y="2728913"/>
          <p14:tracePt t="41921" x="9913938" y="2728913"/>
          <p14:tracePt t="41922" x="9902825" y="2728913"/>
          <p14:tracePt t="41923" x="9891713" y="2717800"/>
          <p14:tracePt t="41925" x="9867900" y="2706688"/>
          <p14:tracePt t="41926" x="9856788" y="2706688"/>
          <p14:tracePt t="41927" x="9845675" y="2706688"/>
          <p14:tracePt t="41928" x="9834563" y="2695575"/>
          <p14:tracePt t="41929" x="9823450" y="2695575"/>
          <p14:tracePt t="41930" x="9812338" y="2684463"/>
          <p14:tracePt t="41932" x="9790113" y="2673350"/>
          <p14:tracePt t="41933" x="9779000" y="2673350"/>
          <p14:tracePt t="41934" x="9767888" y="2662238"/>
          <p14:tracePt t="41935" x="9744075" y="2662238"/>
          <p14:tracePt t="41936" x="9732963" y="2662238"/>
          <p14:tracePt t="41938" x="9721850" y="2651125"/>
          <p14:tracePt t="41939" x="9710738" y="2651125"/>
          <p14:tracePt t="41940" x="9699625" y="2640013"/>
          <p14:tracePt t="41941" x="9688513" y="2640013"/>
          <p14:tracePt t="41942" x="9666288" y="2628900"/>
          <p14:tracePt t="41943" x="9653588" y="2628900"/>
          <p14:tracePt t="41944" x="9642475" y="2616200"/>
          <p14:tracePt t="41945" x="9631363" y="2616200"/>
          <p14:tracePt t="41947" x="9609138" y="2605088"/>
          <p14:tracePt t="41950" x="9575800" y="2593975"/>
          <p14:tracePt t="41950" x="9575800" y="2582863"/>
          <p14:tracePt t="41951" x="9564688" y="2582863"/>
          <p14:tracePt t="41952" x="9553575" y="2582863"/>
          <p14:tracePt t="41953" x="9529763" y="2571750"/>
          <p14:tracePt t="41954" x="9518650" y="2571750"/>
          <p14:tracePt t="41956" x="9496425" y="2571750"/>
          <p14:tracePt t="41957" x="9485313" y="2560638"/>
          <p14:tracePt t="41958" x="9474200" y="2560638"/>
          <p14:tracePt t="41959" x="9463088" y="2560638"/>
          <p14:tracePt t="41960" x="9439275" y="2560638"/>
          <p14:tracePt t="41962" x="9417050" y="2549525"/>
          <p14:tracePt t="41963" x="9394825" y="2549525"/>
          <p14:tracePt t="41965" x="9372600" y="2538413"/>
          <p14:tracePt t="41967" x="9350375" y="2538413"/>
          <p14:tracePt t="41968" x="9339263" y="2527300"/>
          <p14:tracePt t="41969" x="9315450" y="2527300"/>
          <p14:tracePt t="41970" x="9304338" y="2527300"/>
          <p14:tracePt t="41971" x="9293225" y="2514600"/>
          <p14:tracePt t="41972" x="9282113" y="2514600"/>
          <p14:tracePt t="41973" x="9271000" y="2514600"/>
          <p14:tracePt t="41974" x="9259888" y="2514600"/>
          <p14:tracePt t="41975" x="9248775" y="2503488"/>
          <p14:tracePt t="41976" x="9226550" y="2503488"/>
          <p14:tracePt t="41977" x="9213850" y="2503488"/>
          <p14:tracePt t="41978" x="9202738" y="2503488"/>
          <p14:tracePt t="41979" x="9169400" y="2492375"/>
          <p14:tracePt t="41980" x="9169400" y="2481263"/>
          <p14:tracePt t="41981" x="9147175" y="2481263"/>
          <p14:tracePt t="41983" x="9124950" y="2481263"/>
          <p14:tracePt t="41984" x="9112250" y="2481263"/>
          <p14:tracePt t="41985" x="9090025" y="2470150"/>
          <p14:tracePt t="41987" x="9067800" y="2470150"/>
          <p14:tracePt t="41988" x="9056688" y="2470150"/>
          <p14:tracePt t="41988" x="9045575" y="2459038"/>
          <p14:tracePt t="41990" x="9023350" y="2459038"/>
          <p14:tracePt t="41990" x="9012238" y="2459038"/>
          <p14:tracePt t="41992" x="8999538" y="2459038"/>
          <p14:tracePt t="41993" x="8988425" y="2447925"/>
          <p14:tracePt t="41994" x="8977313" y="2447925"/>
          <p14:tracePt t="41995" x="8966200" y="2447925"/>
          <p14:tracePt t="41996" x="8955088" y="2447925"/>
          <p14:tracePt t="41997" x="8932863" y="2447925"/>
          <p14:tracePt t="41998" x="8921750" y="2447925"/>
          <p14:tracePt t="41998" x="8910638" y="2447925"/>
          <p14:tracePt t="42000" x="8897938" y="2447925"/>
          <p14:tracePt t="42001" x="8875713" y="2447925"/>
          <p14:tracePt t="42003" x="8842375" y="2447925"/>
          <p14:tracePt t="42004" x="8831263" y="2436813"/>
          <p14:tracePt t="42006" x="8820150" y="2436813"/>
          <p14:tracePt t="42006" x="8809038" y="2436813"/>
          <p14:tracePt t="42008" x="8785225" y="2436813"/>
          <p14:tracePt t="42009" x="8763000" y="2436813"/>
          <p14:tracePt t="42012" x="8740775" y="2436813"/>
          <p14:tracePt t="42013" x="8729663" y="2436813"/>
          <p14:tracePt t="42014" x="8718550" y="2436813"/>
          <p14:tracePt t="42015" x="8707438" y="2436813"/>
          <p14:tracePt t="42016" x="8696325" y="2436813"/>
          <p14:tracePt t="42017" x="8683625" y="2436813"/>
          <p14:tracePt t="42018" x="8672513" y="2436813"/>
          <p14:tracePt t="42019" x="8661400" y="2436813"/>
          <p14:tracePt t="42020" x="8639175" y="2436813"/>
          <p14:tracePt t="42022" x="8616950" y="2436813"/>
          <p14:tracePt t="42023" x="8605838" y="2436813"/>
          <p14:tracePt t="42024" x="8583613" y="2425700"/>
          <p14:tracePt t="42024" x="8570913" y="2425700"/>
          <p14:tracePt t="42027" x="8559800" y="2425700"/>
          <p14:tracePt t="42028" x="8537575" y="2425700"/>
          <p14:tracePt t="42029" x="8526463" y="2425700"/>
          <p14:tracePt t="42030" x="8515350" y="2425700"/>
          <p14:tracePt t="42031" x="8504238" y="2425700"/>
          <p14:tracePt t="42032" x="8493125" y="2425700"/>
          <p14:tracePt t="42033" x="8482013" y="2425700"/>
          <p14:tracePt t="42034" x="8470900" y="2425700"/>
          <p14:tracePt t="42035" x="8458200" y="2425700"/>
          <p14:tracePt t="42036" x="8435975" y="2425700"/>
          <p14:tracePt t="42037" x="8424863" y="2425700"/>
          <p14:tracePt t="42038" x="8413750" y="2425700"/>
          <p14:tracePt t="42039" x="8402638" y="2425700"/>
          <p14:tracePt t="42040" x="8391525" y="2425700"/>
          <p14:tracePt t="42041" x="8380413" y="2425700"/>
          <p14:tracePt t="42042" x="8369300" y="2425700"/>
          <p14:tracePt t="42043" x="8356600" y="2425700"/>
          <p14:tracePt t="42044" x="8334375" y="2425700"/>
          <p14:tracePt t="42046" x="8323263" y="2425700"/>
          <p14:tracePt t="42047" x="8312150" y="2425700"/>
          <p14:tracePt t="42048" x="8289925" y="2425700"/>
          <p14:tracePt t="42049" x="8278813" y="2425700"/>
          <p14:tracePt t="42050" x="8267700" y="2425700"/>
          <p14:tracePt t="42052" x="8256588" y="2425700"/>
          <p14:tracePt t="42053" x="8243888" y="2425700"/>
          <p14:tracePt t="42054" x="8232775" y="2425700"/>
          <p14:tracePt t="42055" x="8221663" y="2425700"/>
          <p14:tracePt t="42055" x="8199438" y="2425700"/>
          <p14:tracePt t="42057" x="8188325" y="2425700"/>
          <p14:tracePt t="42060" x="8166100" y="2436813"/>
          <p14:tracePt t="42061" x="8142288" y="2436813"/>
          <p14:tracePt t="42062" x="8131175" y="2436813"/>
          <p14:tracePt t="42063" x="8120063" y="2436813"/>
          <p14:tracePt t="42066" x="8108950" y="2436813"/>
          <p14:tracePt t="42067" x="8097838" y="2436813"/>
          <p14:tracePt t="42068" x="8086725" y="2447925"/>
          <p14:tracePt t="42068" x="8064500" y="2447925"/>
          <p14:tracePt t="42070" x="8064500" y="2459038"/>
          <p14:tracePt t="42071" x="8053388" y="2459038"/>
          <p14:tracePt t="42071" x="8029575" y="2459038"/>
          <p14:tracePt t="42073" x="8029575" y="2470150"/>
          <p14:tracePt t="42075" x="8007350" y="2470150"/>
          <p14:tracePt t="42077" x="7996238" y="2470150"/>
          <p14:tracePt t="42078" x="7985125" y="2470150"/>
          <p14:tracePt t="42078" x="7974013" y="2470150"/>
          <p14:tracePt t="42080" x="7962900" y="2481263"/>
          <p14:tracePt t="42082" x="7951788" y="2481263"/>
          <p14:tracePt t="42083" x="7940675" y="2492375"/>
          <p14:tracePt t="42084" x="7927975" y="2492375"/>
          <p14:tracePt t="42085" x="7916863" y="2492375"/>
          <p14:tracePt t="42087" x="7894638" y="2492375"/>
          <p14:tracePt t="42089" x="7883525" y="2503488"/>
          <p14:tracePt t="42091" x="7872413" y="2514600"/>
          <p14:tracePt t="42092" x="7861300" y="2514600"/>
          <p14:tracePt t="42093" x="7850188" y="2514600"/>
          <p14:tracePt t="42094" x="7839075" y="2527300"/>
          <p14:tracePt t="42097" x="7815263" y="2527300"/>
          <p14:tracePt t="42098" x="7815263" y="2538413"/>
          <p14:tracePt t="42099" x="7804150" y="2538413"/>
          <p14:tracePt t="42100" x="7793038" y="2549525"/>
          <p14:tracePt t="42101" x="7781925" y="2549525"/>
          <p14:tracePt t="42101" x="7770813" y="2560638"/>
          <p14:tracePt t="42102" x="7759700" y="2560638"/>
          <p14:tracePt t="42104" x="7748588" y="2560638"/>
          <p14:tracePt t="42106" x="7748588" y="2571750"/>
          <p14:tracePt t="42107" x="7737475" y="2571750"/>
          <p14:tracePt t="42109" x="7726363" y="2571750"/>
          <p14:tracePt t="42109" x="7715250" y="2582863"/>
          <p14:tracePt t="42110" x="7702550" y="2582863"/>
          <p14:tracePt t="42111" x="7691438" y="2593975"/>
          <p14:tracePt t="42112" x="7680325" y="2593975"/>
          <p14:tracePt t="42113" x="7680325" y="2605088"/>
          <p14:tracePt t="42114" x="7669213" y="2605088"/>
          <p14:tracePt t="42115" x="7669213" y="2616200"/>
          <p14:tracePt t="42116" x="7658100" y="2616200"/>
          <p14:tracePt t="42117" x="7646988" y="2616200"/>
          <p14:tracePt t="42118" x="7635875" y="2616200"/>
          <p14:tracePt t="42119" x="7624763" y="2628900"/>
          <p14:tracePt t="42120" x="7613650" y="2640013"/>
          <p14:tracePt t="42122" x="7613650" y="2651125"/>
          <p14:tracePt t="42123" x="7600950" y="2651125"/>
          <p14:tracePt t="42124" x="7589838" y="2662238"/>
          <p14:tracePt t="42125" x="7589838" y="2673350"/>
          <p14:tracePt t="42126" x="7578725" y="2673350"/>
          <p14:tracePt t="42127" x="7567613" y="2684463"/>
          <p14:tracePt t="42129" x="7556500" y="2684463"/>
          <p14:tracePt t="42131" x="7545388" y="2695575"/>
          <p14:tracePt t="42133" x="7534275" y="2706688"/>
          <p14:tracePt t="42134" x="7534275" y="2717800"/>
          <p14:tracePt t="42136" x="7512050" y="2728913"/>
          <p14:tracePt t="42138" x="7512050" y="2741613"/>
          <p14:tracePt t="42139" x="7500938" y="2752725"/>
          <p14:tracePt t="42140" x="7488238" y="2752725"/>
          <p14:tracePt t="42142" x="7488238" y="2763838"/>
          <p14:tracePt t="42143" x="7488238" y="2774950"/>
          <p14:tracePt t="42144" x="7477125" y="2774950"/>
          <p14:tracePt t="42145" x="7477125" y="2786063"/>
          <p14:tracePt t="42147" x="7477125" y="2797175"/>
          <p14:tracePt t="42148" x="7477125" y="2808288"/>
          <p14:tracePt t="42150" x="7466013" y="2819400"/>
          <p14:tracePt t="42152" x="7466013" y="2830513"/>
          <p14:tracePt t="42155" x="7466013" y="2843213"/>
          <p14:tracePt t="42157" x="7466013" y="2854325"/>
          <p14:tracePt t="42158" x="7454900" y="2854325"/>
          <p14:tracePt t="42159" x="7454900" y="2865438"/>
          <p14:tracePt t="42160" x="7454900" y="2876550"/>
          <p14:tracePt t="42162" x="7454900" y="2887663"/>
          <p14:tracePt t="42164" x="7454900" y="2898775"/>
          <p14:tracePt t="42168" x="7454900" y="2909888"/>
          <p14:tracePt t="42170" x="7454900" y="2921000"/>
          <p14:tracePt t="42172" x="7454900" y="2932113"/>
          <p14:tracePt t="42173" x="7466013" y="2932113"/>
          <p14:tracePt t="42175" x="7466013" y="2943225"/>
          <p14:tracePt t="42176" x="7466013" y="2955925"/>
          <p14:tracePt t="42178" x="7466013" y="2967038"/>
          <p14:tracePt t="42179" x="7477125" y="2967038"/>
          <p14:tracePt t="42182" x="7488238" y="2967038"/>
          <p14:tracePt t="42186" x="7500938" y="2978150"/>
          <p14:tracePt t="42188" x="7512050" y="2978150"/>
          <p14:tracePt t="42190" x="7523163" y="2978150"/>
          <p14:tracePt t="42191" x="7523163" y="2989263"/>
          <p14:tracePt t="42195" x="7534275" y="2989263"/>
          <p14:tracePt t="42196" x="7545388" y="2989263"/>
          <p14:tracePt t="42197" x="7545388" y="3000375"/>
          <p14:tracePt t="42199" x="7556500" y="3000375"/>
          <p14:tracePt t="42201" x="7567613" y="3000375"/>
          <p14:tracePt t="42203" x="7578725" y="3000375"/>
          <p14:tracePt t="42204" x="7589838" y="3011488"/>
          <p14:tracePt t="42208" x="7600950" y="3011488"/>
          <p14:tracePt t="42211" x="7613650" y="3011488"/>
          <p14:tracePt t="42213" x="7624763" y="3011488"/>
          <p14:tracePt t="42214" x="7635875" y="3011488"/>
          <p14:tracePt t="42216" x="7646988" y="3011488"/>
          <p14:tracePt t="42218" x="7658100" y="3011488"/>
          <p14:tracePt t="42219" x="7669213" y="3011488"/>
          <p14:tracePt t="42223" x="7680325" y="3011488"/>
          <p14:tracePt t="42224" x="7691438" y="3011488"/>
          <p14:tracePt t="42226" x="7702550" y="3011488"/>
          <p14:tracePt t="42228" x="7715250" y="3011488"/>
          <p14:tracePt t="42229" x="7726363" y="3011488"/>
          <p14:tracePt t="42231" x="7737475" y="3011488"/>
          <p14:tracePt t="42233" x="7737475" y="3000375"/>
          <p14:tracePt t="42234" x="7748588" y="3000375"/>
          <p14:tracePt t="42236" x="7759700" y="3000375"/>
          <p14:tracePt t="42237" x="7759700" y="2989263"/>
          <p14:tracePt t="42238" x="7770813" y="2989263"/>
          <p14:tracePt t="42240" x="7781925" y="2989263"/>
          <p14:tracePt t="42242" x="7781925" y="2978150"/>
          <p14:tracePt t="42244" x="7793038" y="2978150"/>
          <p14:tracePt t="42247" x="7804150" y="2978150"/>
          <p14:tracePt t="42249" x="7804150" y="2967038"/>
          <p14:tracePt t="42250" x="7815263" y="2967038"/>
          <p14:tracePt t="42253" x="7815263" y="2955925"/>
          <p14:tracePt t="42254" x="7827963" y="2955925"/>
          <p14:tracePt t="42255" x="7839075" y="2943225"/>
          <p14:tracePt t="42258" x="7850188" y="2932113"/>
          <p14:tracePt t="42261" x="7850188" y="2909888"/>
          <p14:tracePt t="42262" x="7861300" y="2909888"/>
          <p14:tracePt t="42264" x="7861300" y="2898775"/>
          <p14:tracePt t="42266" x="7861300" y="2887663"/>
          <p14:tracePt t="42269" x="7872413" y="2876550"/>
          <p14:tracePt t="42270" x="7872413" y="2865438"/>
          <p14:tracePt t="42271" x="7872413" y="2854325"/>
          <p14:tracePt t="42273" x="7872413" y="2843213"/>
          <p14:tracePt t="42276" x="7872413" y="2830513"/>
          <p14:tracePt t="42277" x="7872413" y="2819400"/>
          <p14:tracePt t="42278" x="7872413" y="2808288"/>
          <p14:tracePt t="42279" x="7872413" y="2797175"/>
          <p14:tracePt t="42281" x="7872413" y="2786063"/>
          <p14:tracePt t="42282" x="7872413" y="2763838"/>
          <p14:tracePt t="42286" x="7872413" y="2752725"/>
          <p14:tracePt t="42287" x="7872413" y="2741613"/>
          <p14:tracePt t="42288" x="7872413" y="2728913"/>
          <p14:tracePt t="42290" x="7872413" y="2717800"/>
          <p14:tracePt t="42291" x="7872413" y="2706688"/>
          <p14:tracePt t="42292" x="7872413" y="2695575"/>
          <p14:tracePt t="42294" x="7872413" y="2684463"/>
          <p14:tracePt t="42295" x="7872413" y="2673350"/>
          <p14:tracePt t="42297" x="7872413" y="2662238"/>
          <p14:tracePt t="42298" x="7872413" y="2651125"/>
          <p14:tracePt t="42299" x="7872413" y="2640013"/>
          <p14:tracePt t="42300" x="7861300" y="2640013"/>
          <p14:tracePt t="42300" x="7861300" y="2616200"/>
          <p14:tracePt t="42303" x="7850188" y="2616200"/>
          <p14:tracePt t="42304" x="7850188" y="2605088"/>
          <p14:tracePt t="42305" x="7850188" y="2593975"/>
          <p14:tracePt t="42306" x="7850188" y="2582863"/>
          <p14:tracePt t="42307" x="7839075" y="2571750"/>
          <p14:tracePt t="42307" x="7839075" y="2560638"/>
          <p14:tracePt t="42309" x="7827963" y="2560638"/>
          <p14:tracePt t="42310" x="7815263" y="2549525"/>
          <p14:tracePt t="42312" x="7815263" y="2538413"/>
          <p14:tracePt t="42314" x="7804150" y="2527300"/>
          <p14:tracePt t="42316" x="7804150" y="2503488"/>
          <p14:tracePt t="42317" x="7793038" y="2503488"/>
          <p14:tracePt t="42318" x="7793038" y="2492375"/>
          <p14:tracePt t="42319" x="7781925" y="2481263"/>
          <p14:tracePt t="42321" x="7770813" y="2470150"/>
          <p14:tracePt t="42322" x="7748588" y="2470150"/>
          <p14:tracePt t="42322" x="7748588" y="2459038"/>
          <p14:tracePt t="42324" x="7748588" y="2447925"/>
          <p14:tracePt t="42325" x="7737475" y="2447925"/>
          <p14:tracePt t="42326" x="7737475" y="2436813"/>
          <p14:tracePt t="42328" x="7737475" y="2425700"/>
          <p14:tracePt t="42329" x="7726363" y="2425700"/>
          <p14:tracePt t="42330" x="7702550" y="2414588"/>
          <p14:tracePt t="42332" x="7702550" y="2390775"/>
          <p14:tracePt t="42333" x="7691438" y="2390775"/>
          <p14:tracePt t="42334" x="7680325" y="2390775"/>
          <p14:tracePt t="42334" x="7669213" y="2390775"/>
          <p14:tracePt t="42337" x="7646988" y="2379663"/>
          <p14:tracePt t="42338" x="7646988" y="2368550"/>
          <p14:tracePt t="42339" x="7646988" y="2357438"/>
          <p14:tracePt t="42341" x="7624763" y="2357438"/>
          <p14:tracePt t="42342" x="7613650" y="2357438"/>
          <p14:tracePt t="42343" x="7600950" y="2346325"/>
          <p14:tracePt t="42344" x="7589838" y="2346325"/>
          <p14:tracePt t="42345" x="7578725" y="2335213"/>
          <p14:tracePt t="42346" x="7567613" y="2335213"/>
          <p14:tracePt t="42347" x="7567613" y="2324100"/>
          <p14:tracePt t="42348" x="7556500" y="2324100"/>
          <p14:tracePt t="42349" x="7545388" y="2312988"/>
          <p14:tracePt t="42350" x="7534275" y="2312988"/>
          <p14:tracePt t="42351" x="7523163" y="2312988"/>
          <p14:tracePt t="42352" x="7512050" y="2312988"/>
          <p14:tracePt t="42354" x="7500938" y="2312988"/>
          <p14:tracePt t="42355" x="7488238" y="2312988"/>
          <p14:tracePt t="42356" x="7477125" y="2300288"/>
          <p14:tracePt t="42357" x="7466013" y="2300288"/>
          <p14:tracePt t="42358" x="7454900" y="2289175"/>
          <p14:tracePt t="42359" x="7443788" y="2289175"/>
          <p14:tracePt t="42360" x="7432675" y="2289175"/>
          <p14:tracePt t="42362" x="7421563" y="2278063"/>
          <p14:tracePt t="42363" x="7410450" y="2278063"/>
          <p14:tracePt t="42364" x="7386638" y="2278063"/>
          <p14:tracePt t="42365" x="7375525" y="2278063"/>
          <p14:tracePt t="42366" x="7353300" y="2278063"/>
          <p14:tracePt t="42367" x="7353300" y="2266950"/>
          <p14:tracePt t="42368" x="7342188" y="2266950"/>
          <p14:tracePt t="42369" x="7331075" y="2266950"/>
          <p14:tracePt t="42370" x="7319963" y="2266950"/>
          <p14:tracePt t="42371" x="7308850" y="2266950"/>
          <p14:tracePt t="42372" x="7297738" y="2266950"/>
          <p14:tracePt t="42374" x="7273925" y="2266950"/>
          <p14:tracePt t="42375" x="7262813" y="2266950"/>
          <p14:tracePt t="42377" x="7251700" y="2266950"/>
          <p14:tracePt t="42378" x="7240588" y="2266950"/>
          <p14:tracePt t="42379" x="7229475" y="2266950"/>
          <p14:tracePt t="42380" x="7218363" y="2266950"/>
          <p14:tracePt t="42381" x="7207250" y="2266950"/>
          <p14:tracePt t="42382" x="7196138" y="2266950"/>
          <p14:tracePt t="42384" x="7172325" y="2266950"/>
          <p14:tracePt t="42386" x="7161213" y="2266950"/>
          <p14:tracePt t="42387" x="7138988" y="2266950"/>
          <p14:tracePt t="42388" x="7138988" y="2278063"/>
          <p14:tracePt t="42389" x="7127875" y="2278063"/>
          <p14:tracePt t="42390" x="7116763" y="2289175"/>
          <p14:tracePt t="42392" x="7105650" y="2289175"/>
          <p14:tracePt t="42393" x="7094538" y="2300288"/>
          <p14:tracePt t="42394" x="7083425" y="2312988"/>
          <p14:tracePt t="42395" x="7072313" y="2312988"/>
          <p14:tracePt t="42396" x="7059613" y="2312988"/>
          <p14:tracePt t="42397" x="7048500" y="2312988"/>
          <p14:tracePt t="42398" x="7048500" y="2324100"/>
          <p14:tracePt t="42400" x="7026275" y="2335213"/>
          <p14:tracePt t="42401" x="7015163" y="2346325"/>
          <p14:tracePt t="42402" x="7004050" y="2357438"/>
          <p14:tracePt t="42403" x="6981825" y="2368550"/>
          <p14:tracePt t="42403" x="6981825" y="2379663"/>
          <p14:tracePt t="42404" x="6970713" y="2379663"/>
          <p14:tracePt t="42406" x="6958013" y="2379663"/>
          <p14:tracePt t="42406" x="6946900" y="2401888"/>
          <p14:tracePt t="42410" x="6935788" y="2425700"/>
          <p14:tracePt t="42411" x="6913563" y="2425700"/>
          <p14:tracePt t="42412" x="6913563" y="2436813"/>
          <p14:tracePt t="42413" x="6902450" y="2436813"/>
          <p14:tracePt t="42415" x="6880225" y="2470150"/>
          <p14:tracePt t="42417" x="6858000" y="2492375"/>
          <p14:tracePt t="42418" x="6845300" y="2503488"/>
          <p14:tracePt t="42419" x="6845300" y="2514600"/>
          <p14:tracePt t="42420" x="6834188" y="2514600"/>
          <p14:tracePt t="42421" x="6834188" y="2527300"/>
          <p14:tracePt t="42422" x="6823075" y="2549525"/>
          <p14:tracePt t="42425" x="6811963" y="2571750"/>
          <p14:tracePt t="42426" x="6800850" y="2582863"/>
          <p14:tracePt t="42427" x="6800850" y="2593975"/>
          <p14:tracePt t="42428" x="6789738" y="2593975"/>
          <p14:tracePt t="42429" x="6789738" y="2616200"/>
          <p14:tracePt t="42430" x="6789738" y="2628900"/>
          <p14:tracePt t="42431" x="6778625" y="2628900"/>
          <p14:tracePt t="42433" x="6767513" y="2651125"/>
          <p14:tracePt t="42434" x="6767513" y="2662238"/>
          <p14:tracePt t="42435" x="6767513" y="2673350"/>
          <p14:tracePt t="42436" x="6756400" y="2684463"/>
          <p14:tracePt t="42437" x="6756400" y="2695575"/>
          <p14:tracePt t="42440" x="6756400" y="2717800"/>
          <p14:tracePt t="42441" x="6756400" y="2728913"/>
          <p14:tracePt t="42443" x="6756400" y="2741613"/>
          <p14:tracePt t="42444" x="6756400" y="2763838"/>
          <p14:tracePt t="42446" x="6756400" y="2774950"/>
          <p14:tracePt t="42449" x="6756400" y="2786063"/>
          <p14:tracePt t="42450" x="6756400" y="2808288"/>
          <p14:tracePt t="42451" x="6756400" y="2819400"/>
          <p14:tracePt t="42452" x="6756400" y="2830513"/>
          <p14:tracePt t="42454" x="6756400" y="2854325"/>
          <p14:tracePt t="42455" x="6767513" y="2854325"/>
          <p14:tracePt t="42456" x="6767513" y="2865438"/>
          <p14:tracePt t="42457" x="6778625" y="2865438"/>
          <p14:tracePt t="42459" x="6778625" y="2887663"/>
          <p14:tracePt t="42460" x="6800850" y="2887663"/>
          <p14:tracePt t="42461" x="6800850" y="2898775"/>
          <p14:tracePt t="42462" x="6800850" y="2909888"/>
          <p14:tracePt t="42463" x="6811963" y="2921000"/>
          <p14:tracePt t="42464" x="6823075" y="2921000"/>
          <p14:tracePt t="42465" x="6823075" y="2932113"/>
          <p14:tracePt t="42466" x="6834188" y="2943225"/>
          <p14:tracePt t="42467" x="6845300" y="2943225"/>
          <p14:tracePt t="42469" x="6869113" y="2955925"/>
          <p14:tracePt t="42470" x="6869113" y="2967038"/>
          <p14:tracePt t="42471" x="6891338" y="2967038"/>
          <p14:tracePt t="42471" x="6902450" y="2978150"/>
          <p14:tracePt t="42474" x="6924675" y="2989263"/>
          <p14:tracePt t="42475" x="6935788" y="3000375"/>
          <p14:tracePt t="42477" x="6946900" y="3011488"/>
          <p14:tracePt t="42478" x="6958013" y="3011488"/>
          <p14:tracePt t="42479" x="6981825" y="3011488"/>
          <p14:tracePt t="42480" x="6992938" y="3022600"/>
          <p14:tracePt t="42481" x="7004050" y="3022600"/>
          <p14:tracePt t="42482" x="7026275" y="3022600"/>
          <p14:tracePt t="42484" x="7037388" y="3022600"/>
          <p14:tracePt t="42485" x="7059613" y="3033713"/>
          <p14:tracePt t="42486" x="7083425" y="3033713"/>
          <p14:tracePt t="42487" x="7094538" y="3033713"/>
          <p14:tracePt t="42488" x="7116763" y="3033713"/>
          <p14:tracePt t="42489" x="7127875" y="3033713"/>
          <p14:tracePt t="42490" x="7138988" y="3033713"/>
          <p14:tracePt t="42491" x="7150100" y="3033713"/>
          <p14:tracePt t="42493" x="7196138" y="3033713"/>
          <p14:tracePt t="42494" x="7207250" y="3033713"/>
          <p14:tracePt t="42495" x="7240588" y="3033713"/>
          <p14:tracePt t="42497" x="7262813" y="3033713"/>
          <p14:tracePt t="42498" x="7286625" y="3033713"/>
          <p14:tracePt t="42499" x="7297738" y="3033713"/>
          <p14:tracePt t="42500" x="7308850" y="3033713"/>
          <p14:tracePt t="42501" x="7331075" y="3033713"/>
          <p14:tracePt t="42502" x="7353300" y="3033713"/>
          <p14:tracePt t="42503" x="7364413" y="3033713"/>
          <p14:tracePt t="42504" x="7386638" y="3033713"/>
          <p14:tracePt t="42505" x="7399338" y="3033713"/>
          <p14:tracePt t="42506" x="7410450" y="3033713"/>
          <p14:tracePt t="42507" x="7432675" y="3033713"/>
          <p14:tracePt t="42509" x="7466013" y="3033713"/>
          <p14:tracePt t="42510" x="7477125" y="3033713"/>
          <p14:tracePt t="42511" x="7488238" y="3033713"/>
          <p14:tracePt t="42512" x="7500938" y="3033713"/>
          <p14:tracePt t="42513" x="7534275" y="3033713"/>
          <p14:tracePt t="42515" x="7545388" y="3033713"/>
          <p14:tracePt t="42516" x="7567613" y="3033713"/>
          <p14:tracePt t="42517" x="7589838" y="3033713"/>
          <p14:tracePt t="42518" x="7600950" y="3022600"/>
          <p14:tracePt t="42519" x="7613650" y="3022600"/>
          <p14:tracePt t="42519" x="7635875" y="3011488"/>
          <p14:tracePt t="42522" x="7658100" y="3000375"/>
          <p14:tracePt t="42523" x="7669213" y="2989263"/>
          <p14:tracePt t="42524" x="7680325" y="2989263"/>
          <p14:tracePt t="42525" x="7691438" y="2978150"/>
          <p14:tracePt t="42526" x="7702550" y="2978150"/>
          <p14:tracePt t="42527" x="7726363" y="2967038"/>
          <p14:tracePt t="42528" x="7726363" y="2955925"/>
          <p14:tracePt t="42530" x="7748588" y="2943225"/>
          <p14:tracePt t="42531" x="7759700" y="2943225"/>
          <p14:tracePt t="42532" x="7770813" y="2932113"/>
          <p14:tracePt t="42535" x="7793038" y="2909888"/>
          <p14:tracePt t="42536" x="7804150" y="2898775"/>
          <p14:tracePt t="42537" x="7815263" y="2898775"/>
          <p14:tracePt t="42538" x="7815263" y="2887663"/>
          <p14:tracePt t="42539" x="7839075" y="2876550"/>
          <p14:tracePt t="42541" x="7850188" y="2865438"/>
          <p14:tracePt t="42542" x="7861300" y="2854325"/>
          <p14:tracePt t="42544" x="7872413" y="2843213"/>
          <p14:tracePt t="42545" x="7872413" y="2830513"/>
          <p14:tracePt t="42546" x="7883525" y="2808288"/>
          <p14:tracePt t="42549" x="7883525" y="2797175"/>
          <p14:tracePt t="42550" x="7894638" y="2786063"/>
          <p14:tracePt t="42551" x="7894638" y="2774950"/>
          <p14:tracePt t="42552" x="7894638" y="2763838"/>
          <p14:tracePt t="42553" x="7905750" y="2752725"/>
          <p14:tracePt t="42554" x="7905750" y="2741613"/>
          <p14:tracePt t="42555" x="7905750" y="2728913"/>
          <p14:tracePt t="42557" x="7905750" y="2717800"/>
          <p14:tracePt t="42558" x="7916863" y="2695575"/>
          <p14:tracePt t="42560" x="7916863" y="2684463"/>
          <p14:tracePt t="42561" x="7916863" y="2662238"/>
          <p14:tracePt t="42562" x="7916863" y="2651125"/>
          <p14:tracePt t="42563" x="7916863" y="2640013"/>
          <p14:tracePt t="42565" x="7916863" y="2616200"/>
          <p14:tracePt t="42566" x="7916863" y="2605088"/>
          <p14:tracePt t="42568" x="7916863" y="2582863"/>
          <p14:tracePt t="42569" x="7916863" y="2571750"/>
          <p14:tracePt t="42570" x="7916863" y="2549525"/>
          <p14:tracePt t="42571" x="7905750" y="2549525"/>
          <p14:tracePt t="42572" x="7905750" y="2527300"/>
          <p14:tracePt t="42573" x="7905750" y="2514600"/>
          <p14:tracePt t="42576" x="7894638" y="2481263"/>
          <p14:tracePt t="42577" x="7894638" y="2470150"/>
          <p14:tracePt t="42578" x="7894638" y="2459038"/>
          <p14:tracePt t="42579" x="7883525" y="2447925"/>
          <p14:tracePt t="42581" x="7872413" y="2425700"/>
          <p14:tracePt t="42582" x="7861300" y="2425700"/>
          <p14:tracePt t="42583" x="7850188" y="2414588"/>
          <p14:tracePt t="42584" x="7827963" y="2390775"/>
          <p14:tracePt t="42586" x="7827963" y="2368550"/>
          <p14:tracePt t="42587" x="7804150" y="2368550"/>
          <p14:tracePt t="42588" x="7804150" y="2357438"/>
          <p14:tracePt t="42589" x="7793038" y="2335213"/>
          <p14:tracePt t="42590" x="7793038" y="2324100"/>
          <p14:tracePt t="42591" x="7793038" y="2312988"/>
          <p14:tracePt t="42592" x="7770813" y="2312988"/>
          <p14:tracePt t="42593" x="7759700" y="2300288"/>
          <p14:tracePt t="42594" x="7759700" y="2289175"/>
          <p14:tracePt t="42596" x="7726363" y="2266950"/>
          <p14:tracePt t="42598" x="7702550" y="2255838"/>
          <p14:tracePt t="42599" x="7691438" y="2244725"/>
          <p14:tracePt t="42600" x="7691438" y="2233613"/>
          <p14:tracePt t="42601" x="7680325" y="2222500"/>
          <p14:tracePt t="42602" x="7669213" y="2222500"/>
          <p14:tracePt t="42603" x="7658100" y="2222500"/>
          <p14:tracePt t="42603" x="7646988" y="2211388"/>
          <p14:tracePt t="42604" x="7635875" y="2211388"/>
          <p14:tracePt t="42606" x="7624763" y="2200275"/>
          <p14:tracePt t="42607" x="7600950" y="2176463"/>
          <p14:tracePt t="42610" x="7578725" y="2165350"/>
          <p14:tracePt t="42611" x="7567613" y="2154238"/>
          <p14:tracePt t="42612" x="7556500" y="2143125"/>
          <p14:tracePt t="42613" x="7545388" y="2143125"/>
          <p14:tracePt t="42614" x="7523163" y="2120900"/>
          <p14:tracePt t="42616" x="7500938" y="2120900"/>
          <p14:tracePt t="42617" x="7488238" y="2109788"/>
          <p14:tracePt t="42618" x="7477125" y="2109788"/>
          <p14:tracePt t="42618" x="7466013" y="2109788"/>
          <p14:tracePt t="42620" x="7443788" y="2109788"/>
          <p14:tracePt t="42621" x="7432675" y="2109788"/>
          <p14:tracePt t="42622" x="7421563" y="2109788"/>
          <p14:tracePt t="42623" x="7421563" y="2098675"/>
          <p14:tracePt t="42624" x="7399338" y="2098675"/>
          <p14:tracePt t="42625" x="7386638" y="2098675"/>
          <p14:tracePt t="42626" x="7364413" y="2098675"/>
          <p14:tracePt t="42627" x="7353300" y="2098675"/>
          <p14:tracePt t="42628" x="7331075" y="2085975"/>
          <p14:tracePt t="42630" x="7308850" y="2085975"/>
          <p14:tracePt t="42632" x="7297738" y="2085975"/>
          <p14:tracePt t="42633" x="7286625" y="2085975"/>
          <p14:tracePt t="42633" x="7273925" y="2085975"/>
          <p14:tracePt t="42635" x="7262813" y="2085975"/>
          <p14:tracePt t="42636" x="7240588" y="2085975"/>
          <p14:tracePt t="42637" x="7229475" y="2085975"/>
          <p14:tracePt t="42639" x="7218363" y="2085975"/>
          <p14:tracePt t="42640" x="7207250" y="2085975"/>
          <p14:tracePt t="42641" x="7196138" y="2085975"/>
          <p14:tracePt t="42648" x="7127875" y="2085975"/>
          <p14:tracePt t="42649" x="7116763" y="2085975"/>
          <p14:tracePt t="42651" x="7094538" y="2085975"/>
          <p14:tracePt t="42652" x="7083425" y="2098675"/>
          <p14:tracePt t="42654" x="7083425" y="2109788"/>
          <p14:tracePt t="42655" x="7072313" y="2109788"/>
          <p14:tracePt t="42656" x="7059613" y="2109788"/>
          <p14:tracePt t="42657" x="7048500" y="2109788"/>
          <p14:tracePt t="42658" x="7037388" y="2132013"/>
          <p14:tracePt t="42659" x="7026275" y="2132013"/>
          <p14:tracePt t="42660" x="7015163" y="2132013"/>
          <p14:tracePt t="42661" x="7015163" y="2143125"/>
          <p14:tracePt t="42662" x="7015163" y="2154238"/>
          <p14:tracePt t="42663" x="7004050" y="2165350"/>
          <p14:tracePt t="42664" x="6992938" y="2165350"/>
          <p14:tracePt t="42665" x="6981825" y="2165350"/>
          <p14:tracePt t="42666" x="6970713" y="2165350"/>
          <p14:tracePt t="42667" x="6970713" y="2176463"/>
          <p14:tracePt t="42668" x="6946900" y="2187575"/>
          <p14:tracePt t="42669" x="6946900" y="2200275"/>
          <p14:tracePt t="42670" x="6935788" y="2211388"/>
          <p14:tracePt t="42671" x="6935788" y="2222500"/>
          <p14:tracePt t="42673" x="6924675" y="2244725"/>
          <p14:tracePt t="42674" x="6913563" y="2244725"/>
          <p14:tracePt t="42675" x="6913563" y="2255838"/>
          <p14:tracePt t="42676" x="6902450" y="2255838"/>
          <p14:tracePt t="42677" x="6891338" y="2266950"/>
          <p14:tracePt t="42678" x="6880225" y="2278063"/>
          <p14:tracePt t="42680" x="6869113" y="2289175"/>
          <p14:tracePt t="42681" x="6858000" y="2312988"/>
          <p14:tracePt t="42682" x="6858000" y="2324100"/>
          <p14:tracePt t="42683" x="6858000" y="2335213"/>
          <p14:tracePt t="42686" x="6845300" y="2357438"/>
          <p14:tracePt t="42687" x="6845300" y="2368550"/>
          <p14:tracePt t="42688" x="6834188" y="2379663"/>
          <p14:tracePt t="42689" x="6834188" y="2390775"/>
          <p14:tracePt t="42690" x="6834188" y="2401888"/>
          <p14:tracePt t="42691" x="6823075" y="2414588"/>
          <p14:tracePt t="42693" x="6823075" y="2425700"/>
          <p14:tracePt t="42694" x="6823075" y="2436813"/>
          <p14:tracePt t="42695" x="6823075" y="2459038"/>
          <p14:tracePt t="42696" x="6823075" y="2470150"/>
          <p14:tracePt t="42697" x="6811963" y="2470150"/>
          <p14:tracePt t="42698" x="6811963" y="2492375"/>
          <p14:tracePt t="42699" x="6811963" y="2503488"/>
          <p14:tracePt t="42700" x="6811963" y="2514600"/>
          <p14:tracePt t="42702" x="6811963" y="2538413"/>
          <p14:tracePt t="42703" x="6811963" y="2549525"/>
          <p14:tracePt t="42704" x="6811963" y="2560638"/>
          <p14:tracePt t="42705" x="6811963" y="2571750"/>
          <p14:tracePt t="42706" x="6811963" y="2582863"/>
          <p14:tracePt t="42707" x="6823075" y="2605088"/>
          <p14:tracePt t="42709" x="6823075" y="2616200"/>
          <p14:tracePt t="42710" x="6823075" y="2628900"/>
          <p14:tracePt t="42711" x="6823075" y="2640013"/>
          <p14:tracePt t="42712" x="6834188" y="2662238"/>
          <p14:tracePt t="42713" x="6845300" y="2673350"/>
          <p14:tracePt t="42715" x="6845300" y="2684463"/>
          <p14:tracePt t="42716" x="6845300" y="2695575"/>
          <p14:tracePt t="42717" x="6845300" y="2717800"/>
          <p14:tracePt t="42718" x="6845300" y="2728913"/>
          <p14:tracePt t="42719" x="6858000" y="2741613"/>
          <p14:tracePt t="42719" x="6869113" y="2752725"/>
          <p14:tracePt t="42721" x="6880225" y="2752725"/>
          <p14:tracePt t="42722" x="6891338" y="2763838"/>
          <p14:tracePt t="42724" x="6891338" y="2786063"/>
          <p14:tracePt t="42725" x="6902450" y="2786063"/>
          <p14:tracePt t="42726" x="6913563" y="2797175"/>
          <p14:tracePt t="42727" x="6913563" y="2808288"/>
          <p14:tracePt t="42728" x="6913563" y="2819400"/>
          <p14:tracePt t="42729" x="6924675" y="2819400"/>
          <p14:tracePt t="42730" x="6935788" y="2830513"/>
          <p14:tracePt t="42731" x="6935788" y="2843213"/>
          <p14:tracePt t="42732" x="6946900" y="2843213"/>
          <p14:tracePt t="42733" x="6958013" y="2854325"/>
          <p14:tracePt t="42734" x="6970713" y="2876550"/>
          <p14:tracePt t="42736" x="6992938" y="2887663"/>
          <p14:tracePt t="42737" x="7004050" y="2887663"/>
          <p14:tracePt t="42738" x="7004050" y="2898775"/>
          <p14:tracePt t="42739" x="7015163" y="2909888"/>
          <p14:tracePt t="42741" x="7026275" y="2909888"/>
          <p14:tracePt t="42742" x="7026275" y="2921000"/>
          <p14:tracePt t="42743" x="7037388" y="2932113"/>
          <p14:tracePt t="42744" x="7048500" y="2932113"/>
          <p14:tracePt t="42745" x="7059613" y="2932113"/>
          <p14:tracePt t="42746" x="7072313" y="2943225"/>
          <p14:tracePt t="42747" x="7072313" y="2955925"/>
          <p14:tracePt t="42748" x="7083425" y="2967038"/>
          <p14:tracePt t="42750" x="7094538" y="2967038"/>
          <p14:tracePt t="42751" x="7105650" y="2978150"/>
          <p14:tracePt t="42752" x="7116763" y="2978150"/>
          <p14:tracePt t="42754" x="7127875" y="2978150"/>
          <p14:tracePt t="42755" x="7138988" y="2989263"/>
          <p14:tracePt t="42757" x="7150100" y="2989263"/>
          <p14:tracePt t="42760" x="7161213" y="3000375"/>
          <p14:tracePt t="42761" x="7172325" y="3000375"/>
          <p14:tracePt t="42763" x="7185025" y="3000375"/>
          <p14:tracePt t="42764" x="7196138" y="3011488"/>
          <p14:tracePt t="42765" x="7207250" y="3011488"/>
          <p14:tracePt t="42768" x="7218363" y="3011488"/>
          <p14:tracePt t="42770" x="7229475" y="3011488"/>
          <p14:tracePt t="42772" x="7240588" y="3011488"/>
          <p14:tracePt t="42773" x="7251700" y="3011488"/>
          <p14:tracePt t="42774" x="7262813" y="3011488"/>
          <p14:tracePt t="42777" x="7273925" y="3011488"/>
          <p14:tracePt t="42780" x="7286625" y="3011488"/>
          <p14:tracePt t="42782" x="7297738" y="3011488"/>
          <p14:tracePt t="42783" x="7308850" y="3011488"/>
          <p14:tracePt t="42786" x="7319963" y="3011488"/>
          <p14:tracePt t="42787" x="7331075" y="3011488"/>
          <p14:tracePt t="42789" x="7342188" y="3000375"/>
          <p14:tracePt t="42792" x="7353300" y="2989263"/>
          <p14:tracePt t="42793" x="7364413" y="2989263"/>
          <p14:tracePt t="42796" x="7375525" y="2989263"/>
          <p14:tracePt t="42797" x="7386638" y="2989263"/>
          <p14:tracePt t="42798" x="7386638" y="2978150"/>
          <p14:tracePt t="42799" x="7399338" y="2978150"/>
          <p14:tracePt t="42800" x="7399338" y="2967038"/>
          <p14:tracePt t="42802" x="7410450" y="2955925"/>
          <p14:tracePt t="42804" x="7410450" y="2943225"/>
          <p14:tracePt t="42805" x="7421563" y="2943225"/>
          <p14:tracePt t="42807" x="7421563" y="2932113"/>
          <p14:tracePt t="42808" x="7432675" y="2921000"/>
          <p14:tracePt t="42809" x="7443788" y="2921000"/>
          <p14:tracePt t="42811" x="7454900" y="2921000"/>
          <p14:tracePt t="42812" x="7454900" y="2909888"/>
          <p14:tracePt t="42813" x="7466013" y="2909888"/>
          <p14:tracePt t="42814" x="7466013" y="2898775"/>
          <p14:tracePt t="42816" x="7477125" y="2887663"/>
          <p14:tracePt t="42817" x="7477125" y="2876550"/>
          <p14:tracePt t="42818" x="7477125" y="2865438"/>
          <p14:tracePt t="42821" x="7477125" y="2854325"/>
          <p14:tracePt t="42823" x="7488238" y="2854325"/>
          <p14:tracePt t="42823" x="7488238" y="2843213"/>
          <p14:tracePt t="42825" x="7488238" y="2830513"/>
          <p14:tracePt t="42826" x="7488238" y="2819400"/>
          <p14:tracePt t="42827" x="7500938" y="2808288"/>
          <p14:tracePt t="42830" x="7500938" y="2797175"/>
          <p14:tracePt t="42831" x="7500938" y="2786063"/>
          <p14:tracePt t="42833" x="7512050" y="2774950"/>
          <p14:tracePt t="42834" x="7512050" y="2763838"/>
          <p14:tracePt t="42835" x="7512050" y="2752725"/>
          <p14:tracePt t="42835" x="7512050" y="2741613"/>
          <p14:tracePt t="42837" x="7512050" y="2728913"/>
          <p14:tracePt t="42840" x="7512050" y="2717800"/>
          <p14:tracePt t="42841" x="7512050" y="2706688"/>
          <p14:tracePt t="42843" x="7512050" y="2695575"/>
          <p14:tracePt t="42844" x="7512050" y="2684463"/>
          <p14:tracePt t="42846" x="7512050" y="2673350"/>
          <p14:tracePt t="42847" x="7512050" y="2662238"/>
          <p14:tracePt t="42851" x="7512050" y="2651125"/>
          <p14:tracePt t="42852" x="7512050" y="2640013"/>
          <p14:tracePt t="42853" x="7512050" y="2628900"/>
          <p14:tracePt t="42854" x="7512050" y="2616200"/>
          <p14:tracePt t="42856" x="7512050" y="2605088"/>
          <p14:tracePt t="42857" x="7500938" y="2593975"/>
          <p14:tracePt t="42861" x="7488238" y="2582863"/>
          <p14:tracePt t="42863" x="7488238" y="2571750"/>
          <p14:tracePt t="42865" x="7477125" y="2560638"/>
          <p14:tracePt t="42866" x="7477125" y="2549525"/>
          <p14:tracePt t="42867" x="7466013" y="2549525"/>
          <p14:tracePt t="42868" x="7466013" y="2538413"/>
          <p14:tracePt t="42871" x="7454900" y="2527300"/>
          <p14:tracePt t="42873" x="7443788" y="2527300"/>
          <p14:tracePt t="42874" x="7432675" y="2514600"/>
          <p14:tracePt t="42876" x="7421563" y="2514600"/>
          <p14:tracePt t="42877" x="7421563" y="2503488"/>
          <p14:tracePt t="42878" x="7421563" y="2492375"/>
          <p14:tracePt t="42879" x="7410450" y="2492375"/>
          <p14:tracePt t="42881" x="7410450" y="2481263"/>
          <p14:tracePt t="42882" x="7399338" y="2481263"/>
          <p14:tracePt t="42883" x="7386638" y="2481263"/>
          <p14:tracePt t="42884" x="7386638" y="2470150"/>
          <p14:tracePt t="42885" x="7375525" y="2470150"/>
          <p14:tracePt t="42886" x="7353300" y="2470150"/>
          <p14:tracePt t="42888" x="7353300" y="2459038"/>
          <p14:tracePt t="42890" x="7342188" y="2459038"/>
          <p14:tracePt t="42891" x="7331075" y="2447925"/>
          <p14:tracePt t="42894" x="7319963" y="2447925"/>
          <p14:tracePt t="42895" x="7297738" y="2436813"/>
          <p14:tracePt t="42897" x="7286625" y="2436813"/>
          <p14:tracePt t="42898" x="7273925" y="2436813"/>
          <p14:tracePt t="42899" x="7262813" y="2425700"/>
          <p14:tracePt t="42901" x="7251700" y="2425700"/>
          <p14:tracePt t="42903" x="7240588" y="2425700"/>
          <p14:tracePt t="42904" x="7229475" y="2425700"/>
          <p14:tracePt t="42905" x="7218363" y="2425700"/>
          <p14:tracePt t="42906" x="7207250" y="2425700"/>
          <p14:tracePt t="42906" x="7196138" y="2425700"/>
          <p14:tracePt t="42907" x="7185025" y="2425700"/>
          <p14:tracePt t="42910" x="7172325" y="2425700"/>
          <p14:tracePt t="42912" x="7161213" y="2425700"/>
          <p14:tracePt t="42913" x="7150100" y="2425700"/>
          <p14:tracePt t="42915" x="7127875" y="2425700"/>
          <p14:tracePt t="42916" x="7116763" y="2425700"/>
          <p14:tracePt t="42919" x="7094538" y="2425700"/>
          <p14:tracePt t="42919" x="7083425" y="2425700"/>
          <p14:tracePt t="42922" x="7059613" y="2436813"/>
          <p14:tracePt t="42924" x="7048500" y="2436813"/>
          <p14:tracePt t="42925" x="7037388" y="2447925"/>
          <p14:tracePt t="42926" x="7026275" y="2447925"/>
          <p14:tracePt t="42928" x="7015163" y="2447925"/>
          <p14:tracePt t="42929" x="7004050" y="2459038"/>
          <p14:tracePt t="42930" x="6992938" y="2459038"/>
          <p14:tracePt t="42931" x="6981825" y="2459038"/>
          <p14:tracePt t="42932" x="6970713" y="2459038"/>
          <p14:tracePt t="42935" x="6958013" y="2470150"/>
          <p14:tracePt t="42936" x="6946900" y="2481263"/>
          <p14:tracePt t="42937" x="6935788" y="2481263"/>
          <p14:tracePt t="42939" x="6924675" y="2492375"/>
          <p14:tracePt t="42940" x="6913563" y="2492375"/>
          <p14:tracePt t="42941" x="6902450" y="2503488"/>
          <p14:tracePt t="42942" x="6902450" y="2514600"/>
          <p14:tracePt t="42944" x="6891338" y="2514600"/>
          <p14:tracePt t="42945" x="6880225" y="2527300"/>
          <p14:tracePt t="42946" x="6869113" y="2527300"/>
          <p14:tracePt t="42948" x="6869113" y="2538413"/>
          <p14:tracePt t="42949" x="6858000" y="2549525"/>
          <p14:tracePt t="42950" x="6845300" y="2560638"/>
          <p14:tracePt t="42952" x="6845300" y="2571750"/>
          <p14:tracePt t="42953" x="6834188" y="2582863"/>
          <p14:tracePt t="42956" x="6823075" y="2593975"/>
          <p14:tracePt t="42958" x="6811963" y="2605088"/>
          <p14:tracePt t="42959" x="6811963" y="2616200"/>
          <p14:tracePt t="42960" x="6811963" y="2628900"/>
          <p14:tracePt t="42962" x="6800850" y="2640013"/>
          <p14:tracePt t="42963" x="6800850" y="2651125"/>
          <p14:tracePt t="42964" x="6800850" y="2662238"/>
          <p14:tracePt t="42967" x="6800850" y="2673350"/>
          <p14:tracePt t="42968" x="6789738" y="2684463"/>
          <p14:tracePt t="42970" x="6789738" y="2695575"/>
          <p14:tracePt t="42971" x="6789738" y="2706688"/>
          <p14:tracePt t="42972" x="6789738" y="2717800"/>
          <p14:tracePt t="42973" x="6789738" y="2741613"/>
          <p14:tracePt t="42977" x="6789738" y="2752725"/>
          <p14:tracePt t="42979" x="6789738" y="2763838"/>
          <p14:tracePt t="42981" x="6789738" y="2774950"/>
          <p14:tracePt t="42982" x="6789738" y="2786063"/>
          <p14:tracePt t="42983" x="6789738" y="2797175"/>
          <p14:tracePt t="42984" x="6789738" y="2808288"/>
          <p14:tracePt t="42986" x="6800850" y="2819400"/>
          <p14:tracePt t="42987" x="6811963" y="2819400"/>
          <p14:tracePt t="42988" x="6811963" y="2830513"/>
          <p14:tracePt t="42989" x="6811963" y="2843213"/>
          <p14:tracePt t="42990" x="6811963" y="2854325"/>
          <p14:tracePt t="42991" x="6823075" y="2854325"/>
          <p14:tracePt t="42992" x="6834188" y="2854325"/>
          <p14:tracePt t="42993" x="6834188" y="2865438"/>
          <p14:tracePt t="42995" x="6845300" y="2876550"/>
          <p14:tracePt t="42996" x="6858000" y="2876550"/>
          <p14:tracePt t="42997" x="6869113" y="2887663"/>
          <p14:tracePt t="42998" x="6880225" y="2887663"/>
          <p14:tracePt t="42999" x="6880225" y="2898775"/>
          <p14:tracePt t="43000" x="6891338" y="2898775"/>
          <p14:tracePt t="43001" x="6902450" y="2909888"/>
          <p14:tracePt t="43003" x="6913563" y="2921000"/>
          <p14:tracePt t="43004" x="6924675" y="2921000"/>
          <p14:tracePt t="43005" x="6946900" y="2932113"/>
          <p14:tracePt t="43006" x="6958013" y="2932113"/>
          <p14:tracePt t="43007" x="6958013" y="2943225"/>
          <p14:tracePt t="43007" x="6970713" y="2943225"/>
          <p14:tracePt t="43009" x="6981825" y="2943225"/>
          <p14:tracePt t="43010" x="6992938" y="2943225"/>
          <p14:tracePt t="43011" x="7004050" y="2943225"/>
          <p14:tracePt t="43012" x="7015163" y="2955925"/>
          <p14:tracePt t="43014" x="7059613" y="2967038"/>
          <p14:tracePt t="43015" x="7072313" y="2967038"/>
          <p14:tracePt t="43017" x="7083425" y="2967038"/>
          <p14:tracePt t="43018" x="7105650" y="2978150"/>
          <p14:tracePt t="43019" x="7116763" y="2978150"/>
          <p14:tracePt t="43020" x="7138988" y="2978150"/>
          <p14:tracePt t="43021" x="7150100" y="2978150"/>
          <p14:tracePt t="43022" x="7150100" y="2989263"/>
          <p14:tracePt t="43023" x="7172325" y="2989263"/>
          <p14:tracePt t="43023" x="7196138" y="2989263"/>
          <p14:tracePt t="43025" x="7207250" y="2989263"/>
          <p14:tracePt t="43026" x="7229475" y="3000375"/>
          <p14:tracePt t="43027" x="7240588" y="3000375"/>
          <p14:tracePt t="43028" x="7262813" y="3000375"/>
          <p14:tracePt t="43030" x="7286625" y="3000375"/>
          <p14:tracePt t="43031" x="7308850" y="3000375"/>
          <p14:tracePt t="43033" x="7342188" y="3000375"/>
          <p14:tracePt t="43034" x="7353300" y="3000375"/>
          <p14:tracePt t="43035" x="7375525" y="3000375"/>
          <p14:tracePt t="43036" x="7386638" y="3000375"/>
          <p14:tracePt t="43037" x="7410450" y="3000375"/>
          <p14:tracePt t="43038" x="7421563" y="3000375"/>
          <p14:tracePt t="43039" x="7432675" y="3000375"/>
          <p14:tracePt t="43040" x="7443788" y="3000375"/>
          <p14:tracePt t="43040" x="7466013" y="3000375"/>
          <p14:tracePt t="43042" x="7488238" y="3000375"/>
          <p14:tracePt t="43043" x="7500938" y="3000375"/>
          <p14:tracePt t="43044" x="7523163" y="3000375"/>
          <p14:tracePt t="43045" x="7534275" y="3000375"/>
          <p14:tracePt t="43046" x="7545388" y="3000375"/>
          <p14:tracePt t="43048" x="7578725" y="3000375"/>
          <p14:tracePt t="43048" x="7600950" y="3000375"/>
          <p14:tracePt t="43050" x="7613650" y="3000375"/>
          <p14:tracePt t="43051" x="7635875" y="3000375"/>
          <p14:tracePt t="43052" x="7635875" y="2989263"/>
          <p14:tracePt t="43053" x="7658100" y="2989263"/>
          <p14:tracePt t="43055" x="7680325" y="2989263"/>
          <p14:tracePt t="43055" x="7702550" y="2978150"/>
          <p14:tracePt t="43057" x="7715250" y="2978150"/>
          <p14:tracePt t="43058" x="7737475" y="2978150"/>
          <p14:tracePt t="43059" x="7759700" y="2978150"/>
          <p14:tracePt t="43060" x="7759700" y="2967038"/>
          <p14:tracePt t="43061" x="7781925" y="2967038"/>
          <p14:tracePt t="43062" x="7815263" y="2955925"/>
          <p14:tracePt t="43063" x="7827963" y="2955925"/>
          <p14:tracePt t="43064" x="7850188" y="2943225"/>
          <p14:tracePt t="43066" x="7872413" y="2943225"/>
          <p14:tracePt t="43067" x="7883525" y="2943225"/>
          <p14:tracePt t="43068" x="7916863" y="2943225"/>
          <p14:tracePt t="43069" x="7916863" y="2932113"/>
          <p14:tracePt t="43070" x="7951788" y="2921000"/>
          <p14:tracePt t="43072" x="7974013" y="2921000"/>
          <p14:tracePt t="43073" x="7996238" y="2909888"/>
          <p14:tracePt t="43074" x="8018463" y="2898775"/>
          <p14:tracePt t="43075" x="8029575" y="2898775"/>
          <p14:tracePt t="43076" x="8053388" y="2887663"/>
          <p14:tracePt t="43077" x="8075613" y="2876550"/>
          <p14:tracePt t="43078" x="8086725" y="2876550"/>
          <p14:tracePt t="43079" x="8108950" y="2865438"/>
          <p14:tracePt t="43081" x="8131175" y="2854325"/>
          <p14:tracePt t="43082" x="8154988" y="2854325"/>
          <p14:tracePt t="43083" x="8177213" y="2830513"/>
          <p14:tracePt t="43084" x="8188325" y="2830513"/>
          <p14:tracePt t="43085" x="8210550" y="2819400"/>
          <p14:tracePt t="43086" x="8221663" y="2819400"/>
          <p14:tracePt t="43087" x="8243888" y="2808288"/>
          <p14:tracePt t="43088" x="8267700" y="2808288"/>
          <p14:tracePt t="43089" x="8289925" y="2797175"/>
          <p14:tracePt t="43090" x="8301038" y="2797175"/>
          <p14:tracePt t="43091" x="8312150" y="2786063"/>
          <p14:tracePt t="43092" x="8334375" y="2786063"/>
          <p14:tracePt t="43093" x="8334375" y="2774950"/>
          <p14:tracePt t="43094" x="8369300" y="2763838"/>
          <p14:tracePt t="43095" x="8380413" y="2752725"/>
          <p14:tracePt t="43096" x="8391525" y="2752725"/>
          <p14:tracePt t="43097" x="8402638" y="2741613"/>
          <p14:tracePt t="43099" x="8435975" y="2728913"/>
          <p14:tracePt t="43100" x="8447088" y="2728913"/>
          <p14:tracePt t="43101" x="8458200" y="2717800"/>
          <p14:tracePt t="43102" x="8470900" y="2706688"/>
          <p14:tracePt t="43103" x="8482013" y="2706688"/>
          <p14:tracePt t="43104" x="8493125" y="2695575"/>
          <p14:tracePt t="43105" x="8504238" y="2684463"/>
          <p14:tracePt t="43106" x="8515350" y="2673350"/>
          <p14:tracePt t="43108" x="8526463" y="2662238"/>
          <p14:tracePt t="43109" x="8526463" y="2651125"/>
          <p14:tracePt t="43110" x="8548688" y="2651125"/>
          <p14:tracePt t="43111" x="8548688" y="2640013"/>
          <p14:tracePt t="43113" x="8583613" y="2640013"/>
          <p14:tracePt t="43114" x="8594725" y="2628900"/>
          <p14:tracePt t="43115" x="8594725" y="2616200"/>
          <p14:tracePt t="43116" x="8605838" y="2605088"/>
          <p14:tracePt t="43117" x="8605838" y="2593975"/>
          <p14:tracePt t="43118" x="8616950" y="2593975"/>
          <p14:tracePt t="43119" x="8628063" y="2582863"/>
          <p14:tracePt t="43121" x="8639175" y="2571750"/>
          <p14:tracePt t="43123" x="8650288" y="2560638"/>
          <p14:tracePt t="43124" x="8661400" y="2560638"/>
          <p14:tracePt t="43125" x="8661400" y="2538413"/>
          <p14:tracePt t="43126" x="8661400" y="2527300"/>
          <p14:tracePt t="43127" x="8672513" y="2527300"/>
          <p14:tracePt t="43129" x="8683625" y="2514600"/>
          <p14:tracePt t="43130" x="8696325" y="2514600"/>
          <p14:tracePt t="43132" x="8707438" y="2503488"/>
          <p14:tracePt t="43133" x="8707438" y="2492375"/>
          <p14:tracePt t="43134" x="8718550" y="2492375"/>
          <p14:tracePt t="43134" x="8718550" y="2481263"/>
          <p14:tracePt t="43137" x="8729663" y="2481263"/>
          <p14:tracePt t="43137" x="8729663" y="2470150"/>
          <p14:tracePt t="43139" x="8729663" y="2459038"/>
          <p14:tracePt t="43140" x="8729663" y="2447925"/>
          <p14:tracePt t="43141" x="8740775" y="2447925"/>
          <p14:tracePt t="43144" x="8740775" y="2436813"/>
          <p14:tracePt t="43145" x="8763000" y="2436813"/>
          <p14:tracePt t="43147" x="8763000" y="2425700"/>
          <p14:tracePt t="43148" x="8763000" y="2414588"/>
          <p14:tracePt t="43152" x="8774113" y="2401888"/>
          <p14:tracePt t="43154" x="8774113" y="2390775"/>
          <p14:tracePt t="43156" x="8785225" y="2390775"/>
          <p14:tracePt t="43157" x="8785225" y="2379663"/>
          <p14:tracePt t="43159" x="8797925" y="2379663"/>
          <p14:tracePt t="43164" x="8809038" y="2379663"/>
          <p14:tracePt t="43167" x="8809038" y="2368550"/>
          <p14:tracePt t="43170" x="8820150" y="2368550"/>
          <p14:tracePt t="43174" x="8831263" y="2368550"/>
          <p14:tracePt t="43178" x="8831263" y="2357438"/>
          <p14:tracePt t="43180" x="8853488" y="2357438"/>
          <p14:tracePt t="43181" x="8853488" y="2346325"/>
          <p14:tracePt t="43186" x="8864600" y="2346325"/>
          <p14:tracePt t="43190" x="8875713" y="2346325"/>
          <p14:tracePt t="43196" x="8886825" y="2346325"/>
          <p14:tracePt t="43199" x="8886825" y="2335213"/>
          <p14:tracePt t="43201" x="8897938" y="2335213"/>
          <p14:tracePt t="43203" x="8897938" y="2324100"/>
          <p14:tracePt t="43204" x="8910638" y="2324100"/>
          <p14:tracePt t="43206" x="8921750" y="2324100"/>
          <p14:tracePt t="43208" x="8921750" y="2312988"/>
          <p14:tracePt t="43210" x="8932863" y="2312988"/>
          <p14:tracePt t="43214" x="8943975" y="2312988"/>
          <p14:tracePt t="43219" x="8955088" y="2300288"/>
          <p14:tracePt t="43221" x="8966200" y="2300288"/>
          <p14:tracePt t="43224" x="8977313" y="2289175"/>
          <p14:tracePt t="43226" x="8988425" y="2289175"/>
          <p14:tracePt t="43229" x="8988425" y="2278063"/>
          <p14:tracePt t="43231" x="8999538" y="2266950"/>
          <p14:tracePt t="43232" x="9012238" y="2266950"/>
          <p14:tracePt t="43233" x="9012238" y="2255838"/>
          <p14:tracePt t="43238" x="9023350" y="2244725"/>
          <p14:tracePt t="43239" x="9034463" y="2244725"/>
          <p14:tracePt t="43245" x="9045575" y="2244725"/>
          <p14:tracePt t="43246" x="9045575" y="2233613"/>
          <p14:tracePt t="43247" x="9056688" y="2233613"/>
          <p14:tracePt t="43251" x="9067800" y="2222500"/>
          <p14:tracePt t="43253" x="9078913" y="2222500"/>
          <p14:tracePt t="43258" x="9078913" y="2211388"/>
          <p14:tracePt t="43261" x="9090025" y="2200275"/>
          <p14:tracePt t="43265" x="9101138" y="2200275"/>
          <p14:tracePt t="43267" x="9101138" y="2187575"/>
          <p14:tracePt t="43272" x="9112250" y="2187575"/>
          <p14:tracePt t="43277" x="9124950" y="2187575"/>
          <p14:tracePt t="43280" x="9136063" y="2187575"/>
          <p14:tracePt t="43289" x="9147175" y="2187575"/>
          <p14:tracePt t="43291" x="9147175" y="2176463"/>
          <p14:tracePt t="43300" x="9158288" y="2176463"/>
          <p14:tracePt t="43307" x="9169400" y="2176463"/>
          <p14:tracePt t="43310" x="9180513" y="2176463"/>
          <p14:tracePt t="43313" x="9191625" y="2176463"/>
          <p14:tracePt t="43317" x="9202738" y="2176463"/>
          <p14:tracePt t="43321" x="9213850" y="2176463"/>
          <p14:tracePt t="43324" x="9226550" y="2176463"/>
          <p14:tracePt t="43325" x="9237663" y="2176463"/>
          <p14:tracePt t="43327" x="9248775" y="2176463"/>
          <p14:tracePt t="43331" x="9271000" y="2176463"/>
          <p14:tracePt t="43333" x="9271000" y="2187575"/>
          <p14:tracePt t="43335" x="9282113" y="2187575"/>
          <p14:tracePt t="43337" x="9304338" y="2187575"/>
          <p14:tracePt t="43338" x="9304338" y="2200275"/>
          <p14:tracePt t="43339" x="9315450" y="2200275"/>
          <p14:tracePt t="43340" x="9326563" y="2200275"/>
          <p14:tracePt t="43341" x="9326563" y="2211388"/>
          <p14:tracePt t="43343" x="9339263" y="2211388"/>
          <p14:tracePt t="43344" x="9350375" y="2211388"/>
          <p14:tracePt t="43345" x="9350375" y="2222500"/>
          <p14:tracePt t="43347" x="9350375" y="2233613"/>
          <p14:tracePt t="43348" x="9361488" y="2233613"/>
          <p14:tracePt t="43349" x="9372600" y="2233613"/>
          <p14:tracePt t="43350" x="9383713" y="2233613"/>
          <p14:tracePt t="43351" x="9383713" y="2244725"/>
          <p14:tracePt t="43352" x="9394825" y="2244725"/>
          <p14:tracePt t="43353" x="9405938" y="2244725"/>
          <p14:tracePt t="43354" x="9417050" y="2244725"/>
          <p14:tracePt t="43355" x="9417050" y="2255838"/>
          <p14:tracePt t="43356" x="9417050" y="2266950"/>
          <p14:tracePt t="43358" x="9428163" y="2278063"/>
          <p14:tracePt t="43361" x="9439275" y="2289175"/>
          <p14:tracePt t="43362" x="9439275" y="2300288"/>
          <p14:tracePt t="43363" x="9451975" y="2312988"/>
          <p14:tracePt t="43364" x="9463088" y="2312988"/>
          <p14:tracePt t="43365" x="9474200" y="2312988"/>
          <p14:tracePt t="43367" x="9474200" y="2324100"/>
          <p14:tracePt t="43368" x="9474200" y="2335213"/>
          <p14:tracePt t="43369" x="9485313" y="2346325"/>
          <p14:tracePt t="43370" x="9485313" y="2357438"/>
          <p14:tracePt t="43371" x="9485313" y="2368550"/>
          <p14:tracePt t="43372" x="9496425" y="2368550"/>
          <p14:tracePt t="43373" x="9496425" y="2379663"/>
          <p14:tracePt t="43376" x="9507538" y="2390775"/>
          <p14:tracePt t="43377" x="9507538" y="2401888"/>
          <p14:tracePt t="43378" x="9518650" y="2414588"/>
          <p14:tracePt t="43379" x="9518650" y="2425700"/>
          <p14:tracePt t="43380" x="9529763" y="2436813"/>
          <p14:tracePt t="43382" x="9529763" y="2447925"/>
          <p14:tracePt t="43384" x="9540875" y="2459038"/>
          <p14:tracePt t="43385" x="9540875" y="2470150"/>
          <p14:tracePt t="43386" x="9540875" y="2481263"/>
          <p14:tracePt t="43386" x="9540875" y="2492375"/>
          <p14:tracePt t="43389" x="9540875" y="2514600"/>
          <p14:tracePt t="43393" x="9540875" y="2527300"/>
          <p14:tracePt t="43394" x="9540875" y="2538413"/>
          <p14:tracePt t="43395" x="9540875" y="2549525"/>
          <p14:tracePt t="43396" x="9540875" y="2560638"/>
          <p14:tracePt t="43397" x="9540875" y="2571750"/>
          <p14:tracePt t="43398" x="9540875" y="2582863"/>
          <p14:tracePt t="43401" x="9540875" y="2593975"/>
          <p14:tracePt t="43403" x="9540875" y="2605088"/>
          <p14:tracePt t="43404" x="9540875" y="2616200"/>
          <p14:tracePt t="43405" x="9540875" y="2628900"/>
          <p14:tracePt t="43407" x="9540875" y="2640013"/>
          <p14:tracePt t="43408" x="9540875" y="2651125"/>
          <p14:tracePt t="43409" x="9529763" y="2651125"/>
          <p14:tracePt t="43411" x="9529763" y="2662238"/>
          <p14:tracePt t="43412" x="9507538" y="2662238"/>
          <p14:tracePt t="43413" x="9507538" y="2673350"/>
          <p14:tracePt t="43414" x="9496425" y="2684463"/>
          <p14:tracePt t="43415" x="9496425" y="2695575"/>
          <p14:tracePt t="43416" x="9485313" y="2695575"/>
          <p14:tracePt t="43418" x="9474200" y="2717800"/>
          <p14:tracePt t="43420" x="9463088" y="2728913"/>
          <p14:tracePt t="43421" x="9451975" y="2728913"/>
          <p14:tracePt t="43422" x="9439275" y="2728913"/>
          <p14:tracePt t="43423" x="9428163" y="2728913"/>
          <p14:tracePt t="43424" x="9417050" y="2741613"/>
          <p14:tracePt t="43425" x="9405938" y="2741613"/>
          <p14:tracePt t="43426" x="9405938" y="2752725"/>
          <p14:tracePt t="43427" x="9383713" y="2763838"/>
          <p14:tracePt t="43429" x="9361488" y="2763838"/>
          <p14:tracePt t="43431" x="9339263" y="2786063"/>
          <p14:tracePt t="43432" x="9315450" y="2786063"/>
          <p14:tracePt t="43434" x="9282113" y="2797175"/>
          <p14:tracePt t="43436" x="9259888" y="2797175"/>
          <p14:tracePt t="43437" x="9237663" y="2797175"/>
          <p14:tracePt t="43437" x="9226550" y="2808288"/>
          <p14:tracePt t="43439" x="9213850" y="2808288"/>
          <p14:tracePt t="43441" x="9191625" y="2808288"/>
          <p14:tracePt t="43442" x="9180513" y="2819400"/>
          <p14:tracePt t="43443" x="9158288" y="2819400"/>
          <p14:tracePt t="43444" x="9136063" y="2819400"/>
          <p14:tracePt t="43446" x="9101138" y="2819400"/>
          <p14:tracePt t="43447" x="9090025" y="2819400"/>
          <p14:tracePt t="43449" x="9056688" y="2819400"/>
          <p14:tracePt t="43450" x="9045575" y="2819400"/>
          <p14:tracePt t="43451" x="9034463" y="2819400"/>
          <p14:tracePt t="43452" x="9012238" y="2819400"/>
          <p14:tracePt t="43453" x="8999538" y="2819400"/>
          <p14:tracePt t="43454" x="8977313" y="2819400"/>
          <p14:tracePt t="43455" x="8966200" y="2819400"/>
          <p14:tracePt t="43456" x="8955088" y="2819400"/>
          <p14:tracePt t="43457" x="8932863" y="2819400"/>
          <p14:tracePt t="43458" x="8910638" y="2819400"/>
          <p14:tracePt t="43460" x="8875713" y="2819400"/>
          <p14:tracePt t="43461" x="8864600" y="2819400"/>
          <p14:tracePt t="43462" x="8842375" y="2797175"/>
          <p14:tracePt t="43463" x="8831263" y="2797175"/>
          <p14:tracePt t="43464" x="8809038" y="2797175"/>
          <p14:tracePt t="43465" x="8785225" y="2797175"/>
          <p14:tracePt t="43466" x="8774113" y="2797175"/>
          <p14:tracePt t="43467" x="8751888" y="2786063"/>
          <p14:tracePt t="43468" x="8729663" y="2786063"/>
          <p14:tracePt t="43469" x="8729663" y="2774950"/>
          <p14:tracePt t="43469" x="8718550" y="2763838"/>
          <p14:tracePt t="43471" x="8696325" y="2763838"/>
          <p14:tracePt t="43472" x="8683625" y="2763838"/>
          <p14:tracePt t="43473" x="8650288" y="2741613"/>
          <p14:tracePt t="43475" x="8628063" y="2728913"/>
          <p14:tracePt t="43476" x="8605838" y="2728913"/>
          <p14:tracePt t="43477" x="8594725" y="2706688"/>
          <p14:tracePt t="43478" x="8570913" y="2695575"/>
          <p14:tracePt t="43479" x="8559800" y="2684463"/>
          <p14:tracePt t="43480" x="8537575" y="2684463"/>
          <p14:tracePt t="43481" x="8537575" y="2673350"/>
          <p14:tracePt t="43482" x="8526463" y="2662238"/>
          <p14:tracePt t="43483" x="8504238" y="2651125"/>
          <p14:tracePt t="43484" x="8493125" y="2651125"/>
          <p14:tracePt t="43485" x="8482013" y="2640013"/>
          <p14:tracePt t="43487" x="8447088" y="2628900"/>
          <p14:tracePt t="43487" x="8435975" y="2616200"/>
          <p14:tracePt t="43488" x="8424863" y="2593975"/>
          <p14:tracePt t="43491" x="8413750" y="2582863"/>
          <p14:tracePt t="43492" x="8391525" y="2560638"/>
          <p14:tracePt t="43493" x="8391525" y="2549525"/>
          <p14:tracePt t="43494" x="8380413" y="2538413"/>
          <p14:tracePt t="43495" x="8369300" y="2538413"/>
          <p14:tracePt t="43496" x="8369300" y="2527300"/>
          <p14:tracePt t="43497" x="8356600" y="2514600"/>
          <p14:tracePt t="43498" x="8345488" y="2503488"/>
          <p14:tracePt t="43500" x="8345488" y="2492375"/>
          <p14:tracePt t="43501" x="8345488" y="2481263"/>
          <p14:tracePt t="43502" x="8334375" y="2481263"/>
          <p14:tracePt t="43503" x="8334375" y="2470150"/>
          <p14:tracePt t="43504" x="8323263" y="2447925"/>
          <p14:tracePt t="43506" x="8323263" y="2436813"/>
          <p14:tracePt t="43507" x="8312150" y="2414588"/>
          <p14:tracePt t="43509" x="8312150" y="2401888"/>
          <p14:tracePt t="43510" x="8312150" y="2390775"/>
          <p14:tracePt t="43511" x="8312150" y="2379663"/>
          <p14:tracePt t="43513" x="8312150" y="2357438"/>
          <p14:tracePt t="43515" x="8312150" y="2346325"/>
          <p14:tracePt t="43516" x="8312150" y="2324100"/>
          <p14:tracePt t="43518" x="8312150" y="2300288"/>
          <p14:tracePt t="43519" x="8312150" y="2289175"/>
          <p14:tracePt t="43521" x="8312150" y="2278063"/>
          <p14:tracePt t="43522" x="8312150" y="2266950"/>
          <p14:tracePt t="43524" x="8312150" y="2255838"/>
          <p14:tracePt t="43525" x="8312150" y="2244725"/>
          <p14:tracePt t="43526" x="8312150" y="2233613"/>
          <p14:tracePt t="43527" x="8312150" y="2222500"/>
          <p14:tracePt t="43528" x="8323263" y="2222500"/>
          <p14:tracePt t="43529" x="8323263" y="2211388"/>
          <p14:tracePt t="43530" x="8334375" y="2211388"/>
          <p14:tracePt t="43531" x="8334375" y="2187575"/>
          <p14:tracePt t="43532" x="8345488" y="2187575"/>
          <p14:tracePt t="43533" x="8345488" y="2165350"/>
          <p14:tracePt t="43534" x="8356600" y="2165350"/>
          <p14:tracePt t="43534" x="8356600" y="2154238"/>
          <p14:tracePt t="43536" x="8369300" y="2143125"/>
          <p14:tracePt t="43537" x="8380413" y="2143125"/>
          <p14:tracePt t="43538" x="8391525" y="2132013"/>
          <p14:tracePt t="43540" x="8413750" y="2109788"/>
          <p14:tracePt t="43543" x="8435975" y="2109788"/>
          <p14:tracePt t="43544" x="8447088" y="2109788"/>
          <p14:tracePt t="43545" x="8458200" y="2098675"/>
          <p14:tracePt t="43546" x="8470900" y="2085975"/>
          <p14:tracePt t="43547" x="8482013" y="2085975"/>
          <p14:tracePt t="43549" x="8504238" y="2085975"/>
          <p14:tracePt t="43550" x="8515350" y="2085975"/>
          <p14:tracePt t="43551" x="8526463" y="2074863"/>
          <p14:tracePt t="43552" x="8548688" y="2063750"/>
          <p14:tracePt t="43553" x="8559800" y="2063750"/>
          <p14:tracePt t="43554" x="8583613" y="2063750"/>
          <p14:tracePt t="43556" x="8605838" y="2052638"/>
          <p14:tracePt t="43557" x="8616950" y="2052638"/>
          <p14:tracePt t="43558" x="8639175" y="2052638"/>
          <p14:tracePt t="43559" x="8661400" y="2052638"/>
          <p14:tracePt t="43560" x="8672513" y="2052638"/>
          <p14:tracePt t="43561" x="8696325" y="2041525"/>
          <p14:tracePt t="43562" x="8718550" y="2030413"/>
          <p14:tracePt t="43564" x="8751888" y="2030413"/>
          <p14:tracePt t="43565" x="8763000" y="2030413"/>
          <p14:tracePt t="43566" x="8785225" y="2030413"/>
          <p14:tracePt t="43567" x="8809038" y="2030413"/>
          <p14:tracePt t="43568" x="8831263" y="2030413"/>
          <p14:tracePt t="43568" x="8853488" y="2030413"/>
          <p14:tracePt t="43570" x="8875713" y="2030413"/>
          <p14:tracePt t="43571" x="8897938" y="2030413"/>
          <p14:tracePt t="43573" x="8932863" y="2041525"/>
          <p14:tracePt t="43574" x="8955088" y="2041525"/>
          <p14:tracePt t="43575" x="8977313" y="2041525"/>
          <p14:tracePt t="43576" x="8999538" y="2041525"/>
          <p14:tracePt t="43577" x="9023350" y="2052638"/>
          <p14:tracePt t="43578" x="9045575" y="2052638"/>
          <p14:tracePt t="43579" x="9056688" y="2063750"/>
          <p14:tracePt t="43580" x="9090025" y="2063750"/>
          <p14:tracePt t="43581" x="9112250" y="2074863"/>
          <p14:tracePt t="43582" x="9136063" y="2074863"/>
          <p14:tracePt t="43583" x="9158288" y="2074863"/>
          <p14:tracePt t="43584" x="9180513" y="2085975"/>
          <p14:tracePt t="43585" x="9202738" y="2098675"/>
          <p14:tracePt t="43586" x="9213850" y="2098675"/>
          <p14:tracePt t="43586" x="9248775" y="2098675"/>
          <p14:tracePt t="43588" x="9271000" y="2109788"/>
          <p14:tracePt t="43589" x="9271000" y="2120900"/>
          <p14:tracePt t="43590" x="9304338" y="2132013"/>
          <p14:tracePt t="43591" x="9315450" y="2143125"/>
          <p14:tracePt t="43595" x="9394825" y="2165350"/>
          <p14:tracePt t="43596" x="9417050" y="2176463"/>
          <p14:tracePt t="43597" x="9439275" y="2187575"/>
          <p14:tracePt t="43599" x="9463088" y="2200275"/>
          <p14:tracePt t="43600" x="9474200" y="2211388"/>
          <p14:tracePt t="43601" x="9496425" y="2222500"/>
          <p14:tracePt t="43602" x="9496425" y="2233613"/>
          <p14:tracePt t="43603" x="9518650" y="2244725"/>
          <p14:tracePt t="43604" x="9540875" y="2255838"/>
          <p14:tracePt t="43605" x="9553575" y="2266950"/>
          <p14:tracePt t="43606" x="9564688" y="2266950"/>
          <p14:tracePt t="43607" x="9575800" y="2278063"/>
          <p14:tracePt t="43609" x="9586913" y="2289175"/>
          <p14:tracePt t="43610" x="9598025" y="2300288"/>
          <p14:tracePt t="43611" x="9598025" y="2312988"/>
          <p14:tracePt t="43612" x="9609138" y="2324100"/>
          <p14:tracePt t="43613" x="9609138" y="2335213"/>
          <p14:tracePt t="43614" x="9620250" y="2346325"/>
          <p14:tracePt t="43616" x="9631363" y="2357438"/>
          <p14:tracePt t="43617" x="9642475" y="2368550"/>
          <p14:tracePt t="43618" x="9642475" y="2379663"/>
          <p14:tracePt t="43619" x="9642475" y="2390775"/>
          <p14:tracePt t="43620" x="9642475" y="2401888"/>
          <p14:tracePt t="43621" x="9642475" y="2414588"/>
          <p14:tracePt t="43623" x="9653588" y="2425700"/>
          <p14:tracePt t="43624" x="9653588" y="2436813"/>
          <p14:tracePt t="43626" x="9653588" y="2447925"/>
          <p14:tracePt t="43626" x="9653588" y="2459038"/>
          <p14:tracePt t="43627" x="9653588" y="2481263"/>
          <p14:tracePt t="43628" x="9653588" y="2492375"/>
          <p14:tracePt t="43631" x="9653588" y="2514600"/>
          <p14:tracePt t="43632" x="9653588" y="2527300"/>
          <p14:tracePt t="43633" x="9653588" y="2538413"/>
          <p14:tracePt t="43634" x="9653588" y="2549525"/>
          <p14:tracePt t="43635" x="9653588" y="2560638"/>
          <p14:tracePt t="43636" x="9653588" y="2571750"/>
          <p14:tracePt t="43637" x="9653588" y="2582863"/>
          <p14:tracePt t="43638" x="9653588" y="2593975"/>
          <p14:tracePt t="43648" x="9653588" y="2728913"/>
          <p14:tracePt t="43650" x="9642475" y="2728913"/>
          <p14:tracePt t="43651" x="9642475" y="2752725"/>
          <p14:tracePt t="43652" x="9631363" y="2752725"/>
          <p14:tracePt t="43653" x="9631363" y="2774950"/>
          <p14:tracePt t="43654" x="9609138" y="2786063"/>
          <p14:tracePt t="43655" x="9609138" y="2797175"/>
          <p14:tracePt t="43656" x="9598025" y="2808288"/>
          <p14:tracePt t="43657" x="9586913" y="2819400"/>
          <p14:tracePt t="43658" x="9586913" y="2830513"/>
          <p14:tracePt t="43659" x="9575800" y="2830513"/>
          <p14:tracePt t="43660" x="9564688" y="2843213"/>
          <p14:tracePt t="43661" x="9564688" y="2854325"/>
          <p14:tracePt t="43662" x="9564688" y="2865438"/>
          <p14:tracePt t="43663" x="9553575" y="2876550"/>
          <p14:tracePt t="43664" x="9540875" y="2887663"/>
          <p14:tracePt t="43665" x="9540875" y="2898775"/>
          <p14:tracePt t="43666" x="9529763" y="2898775"/>
          <p14:tracePt t="43667" x="9518650" y="2898775"/>
          <p14:tracePt t="43668" x="9507538" y="2909888"/>
          <p14:tracePt t="43669" x="9507538" y="2921000"/>
          <p14:tracePt t="43669" x="9485313" y="2932113"/>
          <p14:tracePt t="43671" x="9485313" y="2943225"/>
          <p14:tracePt t="43672" x="9474200" y="2943225"/>
          <p14:tracePt t="43672" x="9463088" y="2955925"/>
          <p14:tracePt t="43675" x="9451975" y="2967038"/>
          <p14:tracePt t="43676" x="9439275" y="2967038"/>
          <p14:tracePt t="43678" x="9428163" y="2978150"/>
          <p14:tracePt t="43679" x="9417050" y="2978150"/>
          <p14:tracePt t="43680" x="9405938" y="2989263"/>
          <p14:tracePt t="43682" x="9405938" y="3000375"/>
          <p14:tracePt t="43683" x="9394825" y="3000375"/>
          <p14:tracePt t="43684" x="9372600" y="3011488"/>
          <p14:tracePt t="43686" x="9361488" y="3022600"/>
          <p14:tracePt t="43687" x="9350375" y="3022600"/>
          <p14:tracePt t="43688" x="9339263" y="3022600"/>
          <p14:tracePt t="43688" x="9339263" y="3033713"/>
          <p14:tracePt t="43690" x="9326563" y="3033713"/>
          <p14:tracePt t="43693" x="9304338" y="3033713"/>
          <p14:tracePt t="43695" x="9293225" y="3033713"/>
          <p14:tracePt t="43696" x="9282113" y="3044825"/>
          <p14:tracePt t="43697" x="9271000" y="3044825"/>
          <p14:tracePt t="43698" x="9259888" y="3044825"/>
          <p14:tracePt t="43701" x="9248775" y="3044825"/>
          <p14:tracePt t="43702" x="9237663" y="3044825"/>
          <p14:tracePt t="43703" x="9226550" y="3044825"/>
          <p14:tracePt t="43704" x="9213850" y="3057525"/>
          <p14:tracePt t="43704" x="9202738" y="3057525"/>
          <p14:tracePt t="43707" x="9191625" y="3057525"/>
          <p14:tracePt t="43709" x="9180513" y="3057525"/>
          <p14:tracePt t="43710" x="9169400" y="3057525"/>
          <p14:tracePt t="43711" x="9158288" y="3057525"/>
          <p14:tracePt t="43712" x="9147175" y="3057525"/>
          <p14:tracePt t="43714" x="9136063" y="3057525"/>
          <p14:tracePt t="43716" x="9124950" y="3044825"/>
          <p14:tracePt t="43717" x="9112250" y="3044825"/>
          <p14:tracePt t="43719" x="9101138" y="3044825"/>
          <p14:tracePt t="43720" x="9090025" y="3044825"/>
          <p14:tracePt t="43721" x="9078913" y="3033713"/>
          <p14:tracePt t="43722" x="9067800" y="3033713"/>
          <p14:tracePt t="43723" x="9056688" y="3033713"/>
          <p14:tracePt t="43725" x="9056688" y="3022600"/>
          <p14:tracePt t="43726" x="9045575" y="3022600"/>
          <p14:tracePt t="43727" x="9034463" y="3011488"/>
          <p14:tracePt t="43728" x="9023350" y="3000375"/>
          <p14:tracePt t="43730" x="9012238" y="2989263"/>
          <p14:tracePt t="43731" x="8999538" y="2978150"/>
          <p14:tracePt t="43732" x="8988425" y="2978150"/>
          <p14:tracePt t="43735" x="8977313" y="2967038"/>
          <p14:tracePt t="43735" x="8966200" y="2955925"/>
          <p14:tracePt t="43736" x="8966200" y="2943225"/>
          <p14:tracePt t="43738" x="8966200" y="2932113"/>
          <p14:tracePt t="43739" x="8955088" y="2932113"/>
          <p14:tracePt t="43740" x="8943975" y="2921000"/>
          <p14:tracePt t="43741" x="8932863" y="2909888"/>
          <p14:tracePt t="43743" x="8921750" y="2898775"/>
          <p14:tracePt t="43744" x="8921750" y="2887663"/>
          <p14:tracePt t="43745" x="8921750" y="2876550"/>
          <p14:tracePt t="43747" x="8921750" y="2865438"/>
          <p14:tracePt t="43748" x="8921750" y="2854325"/>
          <p14:tracePt t="43749" x="8910638" y="2843213"/>
          <p14:tracePt t="43751" x="8897938" y="2830513"/>
          <p14:tracePt t="43752" x="8897938" y="2819400"/>
          <p14:tracePt t="43752" x="8897938" y="2808288"/>
          <p14:tracePt t="43755" x="8897938" y="2786063"/>
          <p14:tracePt t="43756" x="8886825" y="2774950"/>
          <p14:tracePt t="43758" x="8886825" y="2763838"/>
          <p14:tracePt t="43759" x="8886825" y="2752725"/>
          <p14:tracePt t="43760" x="8886825" y="2741613"/>
          <p14:tracePt t="43762" x="8886825" y="2717800"/>
          <p14:tracePt t="43763" x="8886825" y="2706688"/>
          <p14:tracePt t="43764" x="8886825" y="2695575"/>
          <p14:tracePt t="43766" x="8886825" y="2684463"/>
          <p14:tracePt t="43767" x="8886825" y="2673350"/>
          <p14:tracePt t="43768" x="8886825" y="2662238"/>
          <p14:tracePt t="43768" x="8886825" y="2651125"/>
          <p14:tracePt t="43770" x="8886825" y="2640013"/>
          <p14:tracePt t="43771" x="8886825" y="2628900"/>
          <p14:tracePt t="43773" x="8886825" y="2616200"/>
          <p14:tracePt t="43774" x="8897938" y="2605088"/>
          <p14:tracePt t="43775" x="8897938" y="2582863"/>
          <p14:tracePt t="43776" x="8897938" y="2571750"/>
          <p14:tracePt t="43778" x="8910638" y="2549525"/>
          <p14:tracePt t="43779" x="8910638" y="2538413"/>
          <p14:tracePt t="43780" x="8921750" y="2538413"/>
          <p14:tracePt t="43781" x="8932863" y="2514600"/>
          <p14:tracePt t="43783" x="8932863" y="2503488"/>
          <p14:tracePt t="43784" x="8932863" y="2492375"/>
          <p14:tracePt t="43785" x="8943975" y="2481263"/>
          <p14:tracePt t="43787" x="8955088" y="2459038"/>
          <p14:tracePt t="43788" x="8966200" y="2447925"/>
          <p14:tracePt t="43790" x="8977313" y="2436813"/>
          <p14:tracePt t="43791" x="8988425" y="2436813"/>
          <p14:tracePt t="43792" x="8999538" y="2425700"/>
          <p14:tracePt t="43794" x="9012238" y="2401888"/>
          <p14:tracePt t="43796" x="9012238" y="2390775"/>
          <p14:tracePt t="43797" x="9023350" y="2390775"/>
          <p14:tracePt t="43798" x="9034463" y="2390775"/>
          <p14:tracePt t="43799" x="9034463" y="2379663"/>
          <p14:tracePt t="43800" x="9045575" y="2368550"/>
          <p14:tracePt t="43801" x="9056688" y="2357438"/>
          <p14:tracePt t="43802" x="9067800" y="2357438"/>
          <p14:tracePt t="43804" x="9078913" y="2357438"/>
          <p14:tracePt t="43806" x="9090025" y="2346325"/>
          <p14:tracePt t="43807" x="9101138" y="2335213"/>
          <p14:tracePt t="43809" x="9112250" y="2335213"/>
          <p14:tracePt t="43811" x="9124950" y="2335213"/>
          <p14:tracePt t="43814" x="9147175" y="2324100"/>
          <p14:tracePt t="43815" x="9158288" y="2324100"/>
          <p14:tracePt t="43817" x="9158288" y="2312988"/>
          <p14:tracePt t="43818" x="9169400" y="2312988"/>
          <p14:tracePt t="43818" x="9180513" y="2312988"/>
          <p14:tracePt t="43821" x="9191625" y="2312988"/>
          <p14:tracePt t="43822" x="9202738" y="2312988"/>
          <p14:tracePt t="43824" x="9213850" y="2312988"/>
          <p14:tracePt t="43828" x="9226550" y="2312988"/>
          <p14:tracePt t="43830" x="9248775" y="2312988"/>
          <p14:tracePt t="43832" x="9259888" y="2312988"/>
          <p14:tracePt t="43833" x="9271000" y="2312988"/>
          <p14:tracePt t="43836" x="9282113" y="2312988"/>
          <p14:tracePt t="43839" x="9293225" y="2312988"/>
          <p14:tracePt t="43841" x="9304338" y="2324100"/>
          <p14:tracePt t="43842" x="9315450" y="2324100"/>
          <p14:tracePt t="43843" x="9326563" y="2324100"/>
          <p14:tracePt t="43844" x="9339263" y="2324100"/>
          <p14:tracePt t="43847" x="9350375" y="2335213"/>
          <p14:tracePt t="43849" x="9361488" y="2335213"/>
          <p14:tracePt t="43850" x="9361488" y="2346325"/>
          <p14:tracePt t="43851" x="9372600" y="2346325"/>
          <p14:tracePt t="43853" x="9383713" y="2346325"/>
          <p14:tracePt t="43855" x="9383713" y="2357438"/>
          <p14:tracePt t="43856" x="9394825" y="2357438"/>
          <p14:tracePt t="43857" x="9405938" y="2368550"/>
          <p14:tracePt t="43858" x="9417050" y="2368550"/>
          <p14:tracePt t="43859" x="9417050" y="2379663"/>
          <p14:tracePt t="43861" x="9417050" y="2390775"/>
          <p14:tracePt t="43863" x="9439275" y="2401888"/>
          <p14:tracePt t="43864" x="9439275" y="2414588"/>
          <p14:tracePt t="43865" x="9451975" y="2414588"/>
          <p14:tracePt t="43867" x="9451975" y="2425700"/>
          <p14:tracePt t="43868" x="9463088" y="2436813"/>
          <p14:tracePt t="43870" x="9474200" y="2447925"/>
          <p14:tracePt t="43871" x="9474200" y="2459038"/>
          <p14:tracePt t="43872" x="9485313" y="2470150"/>
          <p14:tracePt t="43874" x="9496425" y="2481263"/>
          <p14:tracePt t="43875" x="9496425" y="2492375"/>
          <p14:tracePt t="43877" x="9496425" y="2503488"/>
          <p14:tracePt t="43878" x="9507538" y="2527300"/>
          <p14:tracePt t="43880" x="9507538" y="2538413"/>
          <p14:tracePt t="43881" x="9507538" y="2560638"/>
          <p14:tracePt t="43882" x="9518650" y="2560638"/>
          <p14:tracePt t="43883" x="9518650" y="2582863"/>
          <p14:tracePt t="43886" x="9529763" y="2605088"/>
          <p14:tracePt t="43887" x="9529763" y="2628900"/>
          <p14:tracePt t="43889" x="9529763" y="2640013"/>
          <p14:tracePt t="43890" x="9529763" y="2651125"/>
          <p14:tracePt t="43891" x="9529763" y="2673350"/>
          <p14:tracePt t="43892" x="9529763" y="2684463"/>
          <p14:tracePt t="43894" x="9529763" y="2695575"/>
          <p14:tracePt t="43895" x="9529763" y="2706688"/>
          <p14:tracePt t="43896" x="9529763" y="2717800"/>
          <p14:tracePt t="43897" x="9529763" y="2741613"/>
          <p14:tracePt t="43898" x="9529763" y="2752725"/>
          <p14:tracePt t="43899" x="9529763" y="2763838"/>
          <p14:tracePt t="43901" x="9529763" y="2774950"/>
          <p14:tracePt t="43902" x="9529763" y="2786063"/>
          <p14:tracePt t="43903" x="9529763" y="2808288"/>
          <p14:tracePt t="43904" x="9529763" y="2819400"/>
          <p14:tracePt t="43905" x="9529763" y="2830513"/>
          <p14:tracePt t="43907" x="9529763" y="2854325"/>
          <p14:tracePt t="43909" x="9529763" y="2865438"/>
          <p14:tracePt t="43909" x="9518650" y="2876550"/>
          <p14:tracePt t="43911" x="9518650" y="2887663"/>
          <p14:tracePt t="43912" x="9518650" y="2909888"/>
          <p14:tracePt t="43913" x="9518650" y="2921000"/>
          <p14:tracePt t="43915" x="9518650" y="2932113"/>
          <p14:tracePt t="43916" x="9518650" y="2943225"/>
          <p14:tracePt t="43918" x="9518650" y="2967038"/>
          <p14:tracePt t="43920" x="9507538" y="2978150"/>
          <p14:tracePt t="43921" x="9496425" y="2989263"/>
          <p14:tracePt t="43922" x="9496425" y="3000375"/>
          <p14:tracePt t="43925" x="9485313" y="3011488"/>
          <p14:tracePt t="43927" x="9474200" y="3022600"/>
          <p14:tracePt t="43928" x="9463088" y="3033713"/>
          <p14:tracePt t="43929" x="9463088" y="3044825"/>
          <p14:tracePt t="43931" x="9451975" y="3044825"/>
          <p14:tracePt t="43932" x="9451975" y="3057525"/>
          <p14:tracePt t="43934" x="9439275" y="3068638"/>
          <p14:tracePt t="43936" x="9439275" y="3079750"/>
          <p14:tracePt t="43937" x="9428163" y="3079750"/>
          <p14:tracePt t="43938" x="9428163" y="3090863"/>
          <p14:tracePt t="43939" x="9405938" y="3090863"/>
          <p14:tracePt t="43940" x="9394825" y="3090863"/>
          <p14:tracePt t="43943" x="9394825" y="3101975"/>
          <p14:tracePt t="43944" x="9383713" y="3101975"/>
          <p14:tracePt t="43945" x="9372600" y="3101975"/>
          <p14:tracePt t="43946" x="9361488" y="3101975"/>
          <p14:tracePt t="43947" x="9361488" y="3113088"/>
          <p14:tracePt t="43949" x="9350375" y="3113088"/>
          <p14:tracePt t="43951" x="9339263" y="3124200"/>
          <p14:tracePt t="43953" x="9315450" y="3124200"/>
          <p14:tracePt t="43956" x="9304338" y="3124200"/>
          <p14:tracePt t="43957" x="9293225" y="3124200"/>
          <p14:tracePt t="43960" x="9282113" y="3124200"/>
          <p14:tracePt t="43962" x="9271000" y="3124200"/>
          <p14:tracePt t="43963" x="9259888" y="3124200"/>
          <p14:tracePt t="43964" x="9248775" y="3124200"/>
          <p14:tracePt t="43967" x="9237663" y="3124200"/>
          <p14:tracePt t="43968" x="9226550" y="3124200"/>
          <p14:tracePt t="43972" x="9213850" y="3124200"/>
          <p14:tracePt t="43973" x="9202738" y="3124200"/>
          <p14:tracePt t="43975" x="9202738" y="3113088"/>
          <p14:tracePt t="43976" x="9191625" y="3113088"/>
          <p14:tracePt t="43978" x="9180513" y="3113088"/>
          <p14:tracePt t="43979" x="9169400" y="3101975"/>
          <p14:tracePt t="43981" x="9158288" y="3101975"/>
          <p14:tracePt t="43982" x="9158288" y="3090863"/>
          <p14:tracePt t="43984" x="9158288" y="3079750"/>
          <p14:tracePt t="43985" x="9147175" y="3079750"/>
          <p14:tracePt t="43987" x="9136063" y="3068638"/>
          <p14:tracePt t="43989" x="9124950" y="3068638"/>
          <p14:tracePt t="43990" x="9112250" y="3057525"/>
          <p14:tracePt t="43991" x="9112250" y="3044825"/>
          <p14:tracePt t="43993" x="9101138" y="3033713"/>
          <p14:tracePt t="43994" x="9090025" y="3033713"/>
          <p14:tracePt t="43995" x="9090025" y="3022600"/>
          <p14:tracePt t="43996" x="9090025" y="3011488"/>
          <p14:tracePt t="43998" x="9078913" y="3000375"/>
          <p14:tracePt t="43999" x="9078913" y="2989263"/>
          <p14:tracePt t="44000" x="9078913" y="2978150"/>
          <p14:tracePt t="44001" x="9067800" y="2967038"/>
          <p14:tracePt t="44003" x="9056688" y="2943225"/>
          <p14:tracePt t="44005" x="9045575" y="2932113"/>
          <p14:tracePt t="44007" x="9045575" y="2921000"/>
          <p14:tracePt t="44008" x="9045575" y="2909888"/>
          <p14:tracePt t="44009" x="9045575" y="2898775"/>
          <p14:tracePt t="44011" x="9034463" y="2876550"/>
          <p14:tracePt t="44012" x="9034463" y="2865438"/>
          <p14:tracePt t="44013" x="9023350" y="2854325"/>
          <p14:tracePt t="44015" x="9023350" y="2843213"/>
          <p14:tracePt t="44017" x="9023350" y="2830513"/>
          <p14:tracePt t="44018" x="9023350" y="2808288"/>
          <p14:tracePt t="44019" x="9012238" y="2808288"/>
          <p14:tracePt t="44020" x="9012238" y="2786063"/>
          <p14:tracePt t="44021" x="9012238" y="2774950"/>
          <p14:tracePt t="44023" x="9012238" y="2763838"/>
          <p14:tracePt t="44024" x="9012238" y="2752725"/>
          <p14:tracePt t="44025" x="9012238" y="2741613"/>
          <p14:tracePt t="44026" x="9012238" y="2728913"/>
          <p14:tracePt t="44027" x="9012238" y="2717800"/>
          <p14:tracePt t="44028" x="9012238" y="2706688"/>
          <p14:tracePt t="44030" x="9012238" y="2695575"/>
          <p14:tracePt t="44031" x="9012238" y="2684463"/>
          <p14:tracePt t="44032" x="9012238" y="2673350"/>
          <p14:tracePt t="44033" x="9012238" y="2662238"/>
          <p14:tracePt t="44034" x="9012238" y="2651125"/>
          <p14:tracePt t="44035" x="9012238" y="2640013"/>
          <p14:tracePt t="44037" x="9012238" y="2628900"/>
          <p14:tracePt t="44039" x="9012238" y="2616200"/>
          <p14:tracePt t="44040" x="9023350" y="2605088"/>
          <p14:tracePt t="44041" x="9023350" y="2593975"/>
          <p14:tracePt t="44042" x="9023350" y="2571750"/>
          <p14:tracePt t="44044" x="9023350" y="2560638"/>
          <p14:tracePt t="44045" x="9034463" y="2560638"/>
          <p14:tracePt t="44046" x="9034463" y="2549525"/>
          <p14:tracePt t="44048" x="9034463" y="2538413"/>
          <p14:tracePt t="44049" x="9045575" y="2527300"/>
          <p14:tracePt t="44050" x="9045575" y="2514600"/>
          <p14:tracePt t="44051" x="9056688" y="2514600"/>
          <p14:tracePt t="44053" x="9056688" y="2481263"/>
          <p14:tracePt t="44054" x="9067800" y="2481263"/>
          <p14:tracePt t="44057" x="9067800" y="2470150"/>
          <p14:tracePt t="44059" x="9078913" y="2470150"/>
          <p14:tracePt t="44060" x="9078913" y="2459038"/>
          <p14:tracePt t="44061" x="9090025" y="2459038"/>
          <p14:tracePt t="44063" x="9101138" y="2459038"/>
          <p14:tracePt t="44065" x="9124950" y="2436813"/>
          <p14:tracePt t="44068" x="9136063" y="2436813"/>
          <p14:tracePt t="44069" x="9136063" y="2425700"/>
          <p14:tracePt t="44070" x="9147175" y="2425700"/>
          <p14:tracePt t="44072" x="9158288" y="2414588"/>
          <p14:tracePt t="44072" x="9169400" y="2414588"/>
          <p14:tracePt t="44074" x="9180513" y="2401888"/>
          <p14:tracePt t="44076" x="9191625" y="2401888"/>
          <p14:tracePt t="44077" x="9202738" y="2401888"/>
          <p14:tracePt t="44078" x="9213850" y="2401888"/>
          <p14:tracePt t="44080" x="9226550" y="2401888"/>
          <p14:tracePt t="44081" x="9237663" y="2401888"/>
          <p14:tracePt t="44082" x="9248775" y="2390775"/>
          <p14:tracePt t="44083" x="9259888" y="2390775"/>
          <p14:tracePt t="44084" x="9271000" y="2390775"/>
          <p14:tracePt t="44085" x="9282113" y="2390775"/>
          <p14:tracePt t="44087" x="9293225" y="2390775"/>
          <p14:tracePt t="44088" x="9304338" y="2390775"/>
          <p14:tracePt t="44089" x="9326563" y="2390775"/>
          <p14:tracePt t="44090" x="9339263" y="2379663"/>
          <p14:tracePt t="44091" x="9350375" y="2379663"/>
          <p14:tracePt t="44092" x="9361488" y="2379663"/>
          <p14:tracePt t="44094" x="9383713" y="2379663"/>
          <p14:tracePt t="44095" x="9394825" y="2379663"/>
          <p14:tracePt t="44096" x="9405938" y="2379663"/>
          <p14:tracePt t="44098" x="9439275" y="2379663"/>
          <p14:tracePt t="44099" x="9451975" y="2379663"/>
          <p14:tracePt t="44100" x="9463088" y="2379663"/>
          <p14:tracePt t="44101" x="9474200" y="2379663"/>
          <p14:tracePt t="44102" x="9485313" y="2379663"/>
          <p14:tracePt t="44103" x="9507538" y="2379663"/>
          <p14:tracePt t="44105" x="9540875" y="2390775"/>
          <p14:tracePt t="44107" x="9564688" y="2401888"/>
          <p14:tracePt t="44108" x="9575800" y="2401888"/>
          <p14:tracePt t="44109" x="9598025" y="2401888"/>
          <p14:tracePt t="44110" x="9609138" y="2414588"/>
          <p14:tracePt t="44112" x="9631363" y="2425700"/>
          <p14:tracePt t="44115" x="9666288" y="2447925"/>
          <p14:tracePt t="44116" x="9677400" y="2447925"/>
          <p14:tracePt t="44117" x="9688513" y="2447925"/>
          <p14:tracePt t="44118" x="9699625" y="2447925"/>
          <p14:tracePt t="44119" x="9710738" y="2459038"/>
          <p14:tracePt t="44120" x="9721850" y="2459038"/>
          <p14:tracePt t="44121" x="9732963" y="2470150"/>
          <p14:tracePt t="44122" x="9732963" y="2481263"/>
          <p14:tracePt t="44123" x="9744075" y="2481263"/>
          <p14:tracePt t="44124" x="9755188" y="2481263"/>
          <p14:tracePt t="44125" x="9779000" y="2492375"/>
          <p14:tracePt t="44126" x="9779000" y="2503488"/>
          <p14:tracePt t="44127" x="9790113" y="2503488"/>
          <p14:tracePt t="44128" x="9790113" y="2514600"/>
          <p14:tracePt t="44129" x="9812338" y="2514600"/>
          <p14:tracePt t="44131" x="9812338" y="2527300"/>
          <p14:tracePt t="44133" x="9823450" y="2538413"/>
          <p14:tracePt t="44134" x="9834563" y="2549525"/>
          <p14:tracePt t="44135" x="9845675" y="2549525"/>
          <p14:tracePt t="44136" x="9845675" y="2560638"/>
          <p14:tracePt t="44138" x="9856788" y="2571750"/>
          <p14:tracePt t="44139" x="9856788" y="2582863"/>
          <p14:tracePt t="44140" x="9867900" y="2582863"/>
          <p14:tracePt t="44142" x="9880600" y="2593975"/>
          <p14:tracePt t="44144" x="9880600" y="2605088"/>
          <p14:tracePt t="44146" x="9880600" y="2616200"/>
          <p14:tracePt t="44147" x="9880600" y="2628900"/>
          <p14:tracePt t="44148" x="9880600" y="2640013"/>
          <p14:tracePt t="44150" x="9880600" y="2651125"/>
          <p14:tracePt t="44151" x="9891713" y="2651125"/>
          <p14:tracePt t="44152" x="9891713" y="2662238"/>
          <p14:tracePt t="44153" x="9891713" y="2673350"/>
          <p14:tracePt t="44154" x="9891713" y="2684463"/>
          <p14:tracePt t="44155" x="9891713" y="2695575"/>
          <p14:tracePt t="44157" x="9891713" y="2717800"/>
          <p14:tracePt t="44159" x="9902825" y="2728913"/>
          <p14:tracePt t="44161" x="9902825" y="2741613"/>
          <p14:tracePt t="44162" x="9902825" y="2752725"/>
          <p14:tracePt t="44164" x="9902825" y="2763838"/>
          <p14:tracePt t="44165" x="9902825" y="2774950"/>
          <p14:tracePt t="44165" x="9902825" y="2786063"/>
          <p14:tracePt t="44168" x="9902825" y="2797175"/>
          <p14:tracePt t="44170" x="9891713" y="2808288"/>
          <p14:tracePt t="44171" x="9891713" y="2830513"/>
          <p14:tracePt t="44173" x="9891713" y="2843213"/>
          <p14:tracePt t="44174" x="9891713" y="2854325"/>
          <p14:tracePt t="44175" x="9891713" y="2865438"/>
          <p14:tracePt t="44176" x="9880600" y="2876550"/>
          <p14:tracePt t="44178" x="9856788" y="2887663"/>
          <p14:tracePt t="44179" x="9856788" y="2898775"/>
          <p14:tracePt t="44182" x="9834563" y="2921000"/>
          <p14:tracePt t="44184" x="9834563" y="2932113"/>
          <p14:tracePt t="44185" x="9823450" y="2943225"/>
          <p14:tracePt t="44186" x="9812338" y="2967038"/>
          <p14:tracePt t="44187" x="9801225" y="2967038"/>
          <p14:tracePt t="44189" x="9790113" y="2978150"/>
          <p14:tracePt t="44190" x="9790113" y="3000375"/>
          <p14:tracePt t="44193" x="9767888" y="3000375"/>
          <p14:tracePt t="44194" x="9767888" y="3011488"/>
          <p14:tracePt t="44195" x="9755188" y="3022600"/>
          <p14:tracePt t="44196" x="9732963" y="3022600"/>
          <p14:tracePt t="44197" x="9732963" y="3033713"/>
          <p14:tracePt t="44198" x="9721850" y="3044825"/>
          <p14:tracePt t="44200" x="9699625" y="3057525"/>
          <p14:tracePt t="44200" x="9688513" y="3068638"/>
          <p14:tracePt t="44203" x="9677400" y="3068638"/>
          <p14:tracePt t="44204" x="9677400" y="3079750"/>
          <p14:tracePt t="44205" x="9666288" y="3079750"/>
          <p14:tracePt t="44206" x="9653588" y="3079750"/>
          <p14:tracePt t="44206" x="9642475" y="3101975"/>
          <p14:tracePt t="44208" x="9631363" y="3101975"/>
          <p14:tracePt t="44209" x="9620250" y="3101975"/>
          <p14:tracePt t="44210" x="9620250" y="3113088"/>
          <p14:tracePt t="44211" x="9609138" y="3124200"/>
          <p14:tracePt t="44212" x="9598025" y="3124200"/>
          <p14:tracePt t="44213" x="9586913" y="3135313"/>
          <p14:tracePt t="44214" x="9575800" y="3135313"/>
          <p14:tracePt t="44215" x="9564688" y="3146425"/>
          <p14:tracePt t="44216" x="9553575" y="3146425"/>
          <p14:tracePt t="44218" x="9540875" y="3146425"/>
          <p14:tracePt t="44218" x="9529763" y="3146425"/>
          <p14:tracePt t="44220" x="9518650" y="3146425"/>
          <p14:tracePt t="44220" x="9496425" y="3146425"/>
          <p14:tracePt t="44222" x="9485313" y="3157538"/>
          <p14:tracePt t="44224" x="9474200" y="3157538"/>
          <p14:tracePt t="44224" x="9463088" y="3157538"/>
          <p14:tracePt t="44226" x="9451975" y="3157538"/>
          <p14:tracePt t="44227" x="9439275" y="3157538"/>
          <p14:tracePt t="44228" x="9428163" y="3157538"/>
          <p14:tracePt t="44229" x="9405938" y="3170238"/>
          <p14:tracePt t="44232" x="9383713" y="3170238"/>
          <p14:tracePt t="44233" x="9372600" y="3170238"/>
          <p14:tracePt t="44234" x="9361488" y="3170238"/>
          <p14:tracePt t="44235" x="9350375" y="3170238"/>
          <p14:tracePt t="44236" x="9339263" y="3170238"/>
          <p14:tracePt t="44237" x="9326563" y="3170238"/>
          <p14:tracePt t="44238" x="9315450" y="3170238"/>
          <p14:tracePt t="44238" x="9304338" y="3170238"/>
          <p14:tracePt t="44240" x="9293225" y="3170238"/>
          <p14:tracePt t="44241" x="9282113" y="3170238"/>
          <p14:tracePt t="44242" x="9271000" y="3170238"/>
          <p14:tracePt t="44243" x="9248775" y="3170238"/>
          <p14:tracePt t="44244" x="9237663" y="3170238"/>
          <p14:tracePt t="44246" x="9226550" y="3170238"/>
          <p14:tracePt t="44247" x="9213850" y="3170238"/>
          <p14:tracePt t="44248" x="9202738" y="3170238"/>
          <p14:tracePt t="44249" x="9191625" y="3157538"/>
          <p14:tracePt t="44250" x="9180513" y="3157538"/>
          <p14:tracePt t="44251" x="9158288" y="3157538"/>
          <p14:tracePt t="44254" x="9147175" y="3157538"/>
          <p14:tracePt t="44255" x="9136063" y="3157538"/>
          <p14:tracePt t="44256" x="9124950" y="3146425"/>
          <p14:tracePt t="44257" x="9112250" y="3146425"/>
          <p14:tracePt t="44258" x="9101138" y="3146425"/>
          <p14:tracePt t="44259" x="9101138" y="3135313"/>
          <p14:tracePt t="44260" x="9090025" y="3135313"/>
          <p14:tracePt t="44261" x="9078913" y="3124200"/>
          <p14:tracePt t="44264" x="9056688" y="3113088"/>
          <p14:tracePt t="44265" x="9045575" y="3113088"/>
          <p14:tracePt t="44266" x="9034463" y="3101975"/>
          <p14:tracePt t="44268" x="9034463" y="3090863"/>
          <p14:tracePt t="44270" x="9023350" y="3090863"/>
          <p14:tracePt t="44271" x="9012238" y="3090863"/>
          <p14:tracePt t="44272" x="8999538" y="3079750"/>
          <p14:tracePt t="44274" x="8988425" y="3068638"/>
          <p14:tracePt t="44275" x="8977313" y="3057525"/>
          <p14:tracePt t="44278" x="8977313" y="3044825"/>
          <p14:tracePt t="44279" x="8966200" y="3044825"/>
          <p14:tracePt t="44281" x="8966200" y="3022600"/>
          <p14:tracePt t="44285" x="8966200" y="3011488"/>
          <p14:tracePt t="44286" x="8955088" y="3000375"/>
          <p14:tracePt t="44289" x="8955088" y="2989263"/>
          <p14:tracePt t="44291" x="8943975" y="2967038"/>
          <p14:tracePt t="44293" x="8943975" y="2955925"/>
          <p14:tracePt t="44295" x="8943975" y="2943225"/>
          <p14:tracePt t="44297" x="8943975" y="2932113"/>
          <p14:tracePt t="44299" x="8943975" y="2909888"/>
          <p14:tracePt t="44301" x="8943975" y="2898775"/>
          <p14:tracePt t="44302" x="8943975" y="2887663"/>
          <p14:tracePt t="44303" x="8943975" y="2876550"/>
          <p14:tracePt t="44304" x="8943975" y="2865438"/>
          <p14:tracePt t="44306" x="8943975" y="2854325"/>
          <p14:tracePt t="44308" x="8943975" y="2830513"/>
          <p14:tracePt t="44309" x="8943975" y="2819400"/>
          <p14:tracePt t="44311" x="8943975" y="2808288"/>
          <p14:tracePt t="44312" x="8943975" y="2786063"/>
          <p14:tracePt t="44315" x="8943975" y="2763838"/>
          <p14:tracePt t="44316" x="8955088" y="2763838"/>
          <p14:tracePt t="44318" x="8955088" y="2752725"/>
          <p14:tracePt t="44319" x="8955088" y="2741613"/>
          <p14:tracePt t="44321" x="8966200" y="2728913"/>
          <p14:tracePt t="44322" x="8966200" y="2706688"/>
          <p14:tracePt t="44323" x="8977313" y="2706688"/>
          <p14:tracePt t="44323" x="8977313" y="2695575"/>
          <p14:tracePt t="44325" x="8988425" y="2695575"/>
          <p14:tracePt t="44326" x="8988425" y="2684463"/>
          <p14:tracePt t="44327" x="8999538" y="2684463"/>
          <p14:tracePt t="44328" x="8999538" y="2673350"/>
          <p14:tracePt t="44330" x="9012238" y="2662238"/>
          <p14:tracePt t="44332" x="9023350" y="2640013"/>
          <p14:tracePt t="44334" x="9034463" y="2640013"/>
          <p14:tracePt t="44336" x="9034463" y="2628900"/>
          <p14:tracePt t="44337" x="9045575" y="2616200"/>
          <p14:tracePt t="44338" x="9056688" y="2605088"/>
          <p14:tracePt t="44341" x="9067800" y="2605088"/>
          <p14:tracePt t="44342" x="9078913" y="2605088"/>
          <p14:tracePt t="44344" x="9090025" y="2605088"/>
          <p14:tracePt t="44345" x="9101138" y="2593975"/>
          <p14:tracePt t="44348" x="9112250" y="2582863"/>
          <p14:tracePt t="44349" x="9124950" y="2582863"/>
          <p14:tracePt t="44351" x="9136063" y="2582863"/>
          <p14:tracePt t="44352" x="9147175" y="2582863"/>
          <p14:tracePt t="44353" x="9158288" y="2571750"/>
          <p14:tracePt t="44354" x="9158288" y="2560638"/>
          <p14:tracePt t="44356" x="9180513" y="2549525"/>
          <p14:tracePt t="44358" x="9191625" y="2549525"/>
          <p14:tracePt t="44359" x="9202738" y="2549525"/>
          <p14:tracePt t="44361" x="9213850" y="2549525"/>
          <p14:tracePt t="44362" x="9226550" y="2549525"/>
          <p14:tracePt t="44363" x="9237663" y="2538413"/>
          <p14:tracePt t="44366" x="9259888" y="2538413"/>
          <p14:tracePt t="44367" x="9271000" y="2538413"/>
          <p14:tracePt t="44368" x="9282113" y="2538413"/>
          <p14:tracePt t="44370" x="9293225" y="2538413"/>
          <p14:tracePt t="44372" x="9315450" y="2538413"/>
          <p14:tracePt t="44374" x="9326563" y="2538413"/>
          <p14:tracePt t="44376" x="9339263" y="2538413"/>
          <p14:tracePt t="44377" x="9350375" y="2538413"/>
          <p14:tracePt t="44378" x="9361488" y="2538413"/>
          <p14:tracePt t="44380" x="9372600" y="2538413"/>
          <p14:tracePt t="44381" x="9394825" y="2538413"/>
          <p14:tracePt t="44385" x="9405938" y="2538413"/>
          <p14:tracePt t="44385" x="9417050" y="2538413"/>
          <p14:tracePt t="44386" x="9417050" y="2549525"/>
          <p14:tracePt t="44388" x="9428163" y="2549525"/>
          <p14:tracePt t="44388" x="9439275" y="2549525"/>
          <p14:tracePt t="44390" x="9451975" y="2549525"/>
          <p14:tracePt t="44392" x="9463088" y="2560638"/>
          <p14:tracePt t="44395" x="9474200" y="2571750"/>
          <p14:tracePt t="44397" x="9485313" y="2571750"/>
          <p14:tracePt t="44398" x="9485313" y="2582863"/>
          <p14:tracePt t="44399" x="9496425" y="2582863"/>
          <p14:tracePt t="44401" x="9507538" y="2593975"/>
          <p14:tracePt t="44405" x="9518650" y="2593975"/>
          <p14:tracePt t="44407" x="9518650" y="2605088"/>
          <p14:tracePt t="44408" x="9529763" y="2605088"/>
          <p14:tracePt t="44411" x="9529763" y="2616200"/>
          <p14:tracePt t="44414" x="9529763" y="2628900"/>
          <p14:tracePt t="44416" x="9540875" y="2628900"/>
          <p14:tracePt t="44417" x="9540875" y="2640013"/>
          <p14:tracePt t="44419" x="9540875" y="2651125"/>
          <p14:tracePt t="44421" x="9540875" y="2662238"/>
          <p14:tracePt t="44424" x="9540875" y="2673350"/>
          <p14:tracePt t="44425" x="9553575" y="2684463"/>
          <p14:tracePt t="44428" x="9553575" y="2695575"/>
          <p14:tracePt t="44429" x="9553575" y="2706688"/>
          <p14:tracePt t="44430" x="9553575" y="2717800"/>
          <p14:tracePt t="44432" x="9564688" y="2717800"/>
          <p14:tracePt t="44433" x="9564688" y="2728913"/>
          <p14:tracePt t="44435" x="9564688" y="2741613"/>
          <p14:tracePt t="44437" x="9564688" y="2752725"/>
          <p14:tracePt t="44438" x="9564688" y="2763838"/>
          <p14:tracePt t="44439" x="9564688" y="2774950"/>
          <p14:tracePt t="44443" x="9564688" y="2786063"/>
          <p14:tracePt t="44445" x="9564688" y="2797175"/>
          <p14:tracePt t="44447" x="9564688" y="2808288"/>
          <p14:tracePt t="44449" x="9564688" y="2819400"/>
          <p14:tracePt t="44451" x="9564688" y="2830513"/>
          <p14:tracePt t="44454" x="9564688" y="2843213"/>
          <p14:tracePt t="44457" x="9564688" y="2865438"/>
          <p14:tracePt t="44463" x="9553575" y="2865438"/>
          <p14:tracePt t="44464" x="9553575" y="2876550"/>
          <p14:tracePt t="44466" x="9553575" y="2887663"/>
          <p14:tracePt t="44469" x="9540875" y="2898775"/>
          <p14:tracePt t="44475" x="9540875" y="2921000"/>
          <p14:tracePt t="44477" x="9529763" y="2921000"/>
          <p14:tracePt t="44480" x="9518650" y="2921000"/>
          <p14:tracePt t="44481" x="9518650" y="2932113"/>
          <p14:tracePt t="44483" x="9507538" y="2932113"/>
          <p14:tracePt t="44485" x="9496425" y="2932113"/>
          <p14:tracePt t="44488" x="9485313" y="2932113"/>
          <p14:tracePt t="44491" x="9485313" y="2943225"/>
          <p14:tracePt t="44492" x="9474200" y="2943225"/>
          <p14:tracePt t="44498" x="9463088" y="2943225"/>
          <p14:tracePt t="44502" x="9451975" y="2943225"/>
          <p14:tracePt t="44505" x="9439275" y="2943225"/>
          <p14:tracePt t="44509" x="9428163" y="2943225"/>
          <p14:tracePt t="44515" x="9417050" y="2943225"/>
          <p14:tracePt t="44520" x="9405938" y="2943225"/>
          <p14:tracePt t="44529" x="9394825" y="2943225"/>
          <p14:tracePt t="44531" x="9394825" y="2932113"/>
          <p14:tracePt t="44532" x="9383713" y="2932113"/>
          <p14:tracePt t="44535" x="9383713" y="2921000"/>
          <p14:tracePt t="44537" x="9372600" y="2909888"/>
          <p14:tracePt t="44540" x="9361488" y="2898775"/>
          <p14:tracePt t="44542" x="9350375" y="2898775"/>
          <p14:tracePt t="44544" x="9350375" y="2887663"/>
          <p14:tracePt t="44546" x="9339263" y="2887663"/>
          <p14:tracePt t="44548" x="9339263" y="2876550"/>
          <p14:tracePt t="44550" x="9326563" y="2865438"/>
          <p14:tracePt t="44552" x="9326563" y="2854325"/>
          <p14:tracePt t="44554" x="9326563" y="2843213"/>
          <p14:tracePt t="44555" x="9315450" y="2843213"/>
          <p14:tracePt t="44557" x="9315450" y="2830513"/>
          <p14:tracePt t="44559" x="9315450" y="2819400"/>
          <p14:tracePt t="44560" x="9304338" y="2819400"/>
          <p14:tracePt t="44562" x="9293225" y="2819400"/>
          <p14:tracePt t="44563" x="9293225" y="2808288"/>
          <p14:tracePt t="44566" x="9293225" y="2797175"/>
          <p14:tracePt t="44568" x="9293225" y="2786063"/>
          <p14:tracePt t="44570" x="9293225" y="2774950"/>
          <p14:tracePt t="44572" x="9282113" y="2774950"/>
          <p14:tracePt t="44573" x="9282113" y="2763838"/>
          <p14:tracePt t="44575" x="9282113" y="2752725"/>
          <p14:tracePt t="44578" x="9271000" y="2752725"/>
          <p14:tracePt t="44583" x="9271000" y="2741613"/>
          <p14:tracePt t="44585" x="9271000" y="2728913"/>
          <p14:tracePt t="44588" x="9259888" y="2728913"/>
          <p14:tracePt t="44598" x="9259888" y="2717800"/>
          <p14:tracePt t="44767" x="9259888" y="2706688"/>
          <p14:tracePt t="44769" x="9259888" y="2695575"/>
          <p14:tracePt t="44772" x="9259888" y="2673350"/>
          <p14:tracePt t="44775" x="9271000" y="2673350"/>
          <p14:tracePt t="44776" x="9271000" y="2651125"/>
          <p14:tracePt t="44777" x="9282113" y="2640013"/>
          <p14:tracePt t="44779" x="9293225" y="2628900"/>
          <p14:tracePt t="44780" x="9293225" y="2605088"/>
          <p14:tracePt t="44781" x="9304338" y="2605088"/>
          <p14:tracePt t="44782" x="9315450" y="2593975"/>
          <p14:tracePt t="44783" x="9326563" y="2593975"/>
          <p14:tracePt t="44784" x="9339263" y="2582863"/>
          <p14:tracePt t="44785" x="9339263" y="2571750"/>
          <p14:tracePt t="44787" x="9350375" y="2560638"/>
          <p14:tracePt t="44788" x="9361488" y="2549525"/>
          <p14:tracePt t="44789" x="9372600" y="2538413"/>
          <p14:tracePt t="44791" x="9383713" y="2527300"/>
          <p14:tracePt t="44792" x="9394825" y="2527300"/>
          <p14:tracePt t="44793" x="9405938" y="2527300"/>
          <p14:tracePt t="44794" x="9405938" y="2514600"/>
          <p14:tracePt t="44798" x="9417050" y="2503488"/>
          <p14:tracePt t="44907" x="9428163" y="2503488"/>
          <p14:tracePt t="47825" x="9417050" y="2503488"/>
          <p14:tracePt t="47829" x="9394825" y="2514600"/>
          <p14:tracePt t="47830" x="9383713" y="2514600"/>
          <p14:tracePt t="47831" x="9383713" y="2527300"/>
          <p14:tracePt t="47832" x="9361488" y="2538413"/>
          <p14:tracePt t="47833" x="9350375" y="2549525"/>
          <p14:tracePt t="47834" x="9326563" y="2549525"/>
          <p14:tracePt t="47835" x="9315450" y="2571750"/>
          <p14:tracePt t="47836" x="9293225" y="2571750"/>
          <p14:tracePt t="47837" x="9282113" y="2593975"/>
          <p14:tracePt t="47838" x="9259888" y="2593975"/>
          <p14:tracePt t="47839" x="9237663" y="2616200"/>
          <p14:tracePt t="47840" x="9213850" y="2628900"/>
          <p14:tracePt t="47841" x="9191625" y="2640013"/>
          <p14:tracePt t="47842" x="9169400" y="2651125"/>
          <p14:tracePt t="47842" x="9147175" y="2662238"/>
          <p14:tracePt t="47844" x="9124950" y="2673350"/>
          <p14:tracePt t="47845" x="9101138" y="2706688"/>
          <p14:tracePt t="47846" x="9078913" y="2717800"/>
          <p14:tracePt t="47847" x="9056688" y="2728913"/>
          <p14:tracePt t="47848" x="9012238" y="2752725"/>
          <p14:tracePt t="47849" x="9012238" y="2763838"/>
          <p14:tracePt t="47850" x="8977313" y="2774950"/>
          <p14:tracePt t="47851" x="8955088" y="2786063"/>
          <p14:tracePt t="47852" x="8932863" y="2797175"/>
          <p14:tracePt t="47853" x="8886825" y="2808288"/>
          <p14:tracePt t="47854" x="8875713" y="2819400"/>
          <p14:tracePt t="47855" x="8853488" y="2830513"/>
          <p14:tracePt t="47855" x="8820150" y="2854325"/>
          <p14:tracePt t="47857" x="8797925" y="2854325"/>
          <p14:tracePt t="47858" x="8763000" y="2876550"/>
          <p14:tracePt t="47859" x="8751888" y="2887663"/>
          <p14:tracePt t="47860" x="8729663" y="2887663"/>
          <p14:tracePt t="47861" x="8707438" y="2909888"/>
          <p14:tracePt t="47862" x="8683625" y="2921000"/>
          <p14:tracePt t="47863" x="8661400" y="2932113"/>
          <p14:tracePt t="47864" x="8639175" y="2943225"/>
          <p14:tracePt t="47865" x="8616950" y="2955925"/>
          <p14:tracePt t="47866" x="8605838" y="2967038"/>
          <p14:tracePt t="47867" x="8583613" y="2978150"/>
          <p14:tracePt t="47868" x="8559800" y="2989263"/>
          <p14:tracePt t="47869" x="8537575" y="3000375"/>
          <p14:tracePt t="47870" x="8526463" y="3011488"/>
          <p14:tracePt t="47871" x="8504238" y="3022600"/>
          <p14:tracePt t="47872" x="8493125" y="3022600"/>
          <p14:tracePt t="47873" x="8482013" y="3033713"/>
          <p14:tracePt t="47874" x="8447088" y="3044825"/>
          <p14:tracePt t="47875" x="8447088" y="3057525"/>
          <p14:tracePt t="47876" x="8435975" y="3068638"/>
          <p14:tracePt t="47877" x="8413750" y="3068638"/>
          <p14:tracePt t="47878" x="8391525" y="3079750"/>
          <p14:tracePt t="47878" x="8380413" y="3079750"/>
          <p14:tracePt t="47880" x="8369300" y="3090863"/>
          <p14:tracePt t="47881" x="8356600" y="3101975"/>
          <p14:tracePt t="47882" x="8334375" y="3113088"/>
          <p14:tracePt t="47884" x="8323263" y="3124200"/>
          <p14:tracePt t="47884" x="8301038" y="3135313"/>
          <p14:tracePt t="47886" x="8289925" y="3146425"/>
          <p14:tracePt t="47887" x="8278813" y="3146425"/>
          <p14:tracePt t="47888" x="8267700" y="3146425"/>
          <p14:tracePt t="47889" x="8256588" y="3157538"/>
          <p14:tracePt t="47891" x="8232775" y="3170238"/>
          <p14:tracePt t="47892" x="8232775" y="3181350"/>
          <p14:tracePt t="47893" x="8221663" y="3181350"/>
          <p14:tracePt t="47894" x="8199438" y="3192463"/>
          <p14:tracePt t="47895" x="8188325" y="3192463"/>
          <p14:tracePt t="47896" x="8188325" y="3203575"/>
          <p14:tracePt t="47897" x="8166100" y="3203575"/>
          <p14:tracePt t="47899" x="8154988" y="3225800"/>
          <p14:tracePt t="47900" x="8142288" y="3225800"/>
          <p14:tracePt t="47901" x="8131175" y="3225800"/>
          <p14:tracePt t="47901" x="8131175" y="3236913"/>
          <p14:tracePt t="47902" x="8108950" y="3236913"/>
          <p14:tracePt t="47904" x="8108950" y="3248025"/>
          <p14:tracePt t="47905" x="8097838" y="3248025"/>
          <p14:tracePt t="47906" x="8086725" y="3248025"/>
          <p14:tracePt t="47907" x="8075613" y="3259138"/>
          <p14:tracePt t="47909" x="8064500" y="3271838"/>
          <p14:tracePt t="47910" x="8053388" y="3271838"/>
          <p14:tracePt t="47910" x="8042275" y="3282950"/>
          <p14:tracePt t="47912" x="8029575" y="3282950"/>
          <p14:tracePt t="47914" x="8018463" y="3294063"/>
          <p14:tracePt t="47915" x="8007350" y="3305175"/>
          <p14:tracePt t="47916" x="7996238" y="3305175"/>
          <p14:tracePt t="47917" x="7985125" y="3305175"/>
          <p14:tracePt t="47918" x="7985125" y="3327400"/>
          <p14:tracePt t="47918" x="7974013" y="3327400"/>
          <p14:tracePt t="47920" x="7962900" y="3327400"/>
          <p14:tracePt t="47921" x="7940675" y="3327400"/>
          <p14:tracePt t="47922" x="7940675" y="3338513"/>
          <p14:tracePt t="47922" x="7927975" y="3338513"/>
          <p14:tracePt t="47925" x="7905750" y="3349625"/>
          <p14:tracePt t="47927" x="7894638" y="3360738"/>
          <p14:tracePt t="47927" x="7872413" y="3371850"/>
          <p14:tracePt t="47930" x="7861300" y="3384550"/>
          <p14:tracePt t="47931" x="7850188" y="3384550"/>
          <p14:tracePt t="47932" x="7839075" y="3395663"/>
          <p14:tracePt t="47933" x="7827963" y="3406775"/>
          <p14:tracePt t="47936" x="7815263" y="3406775"/>
          <p14:tracePt t="47937" x="7804150" y="3406775"/>
          <p14:tracePt t="47937" x="7793038" y="3406775"/>
          <p14:tracePt t="47938" x="7781925" y="3417888"/>
          <p14:tracePt t="47941" x="7781925" y="3429000"/>
          <p14:tracePt t="47943" x="7770813" y="3429000"/>
          <p14:tracePt t="47944" x="7759700" y="3429000"/>
          <p14:tracePt t="47945" x="7759700" y="3440113"/>
          <p14:tracePt t="47948" x="7748588" y="3440113"/>
          <p14:tracePt t="47949" x="7737475" y="3440113"/>
          <p14:tracePt t="47950" x="7726363" y="3451225"/>
          <p14:tracePt t="47953" x="7715250" y="3451225"/>
          <p14:tracePt t="47954" x="7715250" y="3462338"/>
          <p14:tracePt t="47960" x="7715250" y="3473450"/>
          <p14:tracePt t="47962" x="7702550" y="3473450"/>
          <p14:tracePt t="47975" x="7691438" y="3473450"/>
          <p14:tracePt t="48017" x="7702550" y="3473450"/>
          <p14:tracePt t="48018" x="7702550" y="3462338"/>
          <p14:tracePt t="48021" x="7702550" y="3440113"/>
          <p14:tracePt t="48023" x="7715250" y="3417888"/>
          <p14:tracePt t="48024" x="7726363" y="3417888"/>
          <p14:tracePt t="48026" x="7737475" y="3395663"/>
          <p14:tracePt t="48027" x="7737475" y="3384550"/>
          <p14:tracePt t="48028" x="7748588" y="3384550"/>
          <p14:tracePt t="48029" x="7759700" y="3360738"/>
          <p14:tracePt t="48032" x="7770813" y="3338513"/>
          <p14:tracePt t="48034" x="7781925" y="3327400"/>
          <p14:tracePt t="48035" x="7781925" y="3316288"/>
          <p14:tracePt t="48036" x="7793038" y="3305175"/>
          <p14:tracePt t="48037" x="7793038" y="3294063"/>
          <p14:tracePt t="48039" x="7804150" y="3271838"/>
          <p14:tracePt t="48042" x="7804150" y="3259138"/>
          <p14:tracePt t="48043" x="7804150" y="3248025"/>
          <p14:tracePt t="48044" x="7804150" y="3236913"/>
          <p14:tracePt t="48045" x="7804150" y="3225800"/>
          <p14:tracePt t="48047" x="7804150" y="3214688"/>
          <p14:tracePt t="48048" x="7815263" y="3203575"/>
          <p14:tracePt t="48050" x="7815263" y="3192463"/>
          <p14:tracePt t="48052" x="7815263" y="3181350"/>
          <p14:tracePt t="48054" x="7815263" y="3157538"/>
          <p14:tracePt t="48055" x="7827963" y="3146425"/>
          <p14:tracePt t="48058" x="7827963" y="3135313"/>
          <p14:tracePt t="48059" x="7827963" y="3124200"/>
          <p14:tracePt t="48062" x="7827963" y="3113088"/>
          <p14:tracePt t="48063" x="7827963" y="3101975"/>
          <p14:tracePt t="48064" x="7827963" y="3090863"/>
          <p14:tracePt t="48066" x="7827963" y="3079750"/>
          <p14:tracePt t="48067" x="7827963" y="3068638"/>
          <p14:tracePt t="48068" x="7827963" y="3057525"/>
          <p14:tracePt t="48071" x="7827963" y="3044825"/>
          <p14:tracePt t="48072" x="7827963" y="3033713"/>
          <p14:tracePt t="48073" x="7827963" y="3022600"/>
          <p14:tracePt t="48075" x="7815263" y="3011488"/>
          <p14:tracePt t="48076" x="7815263" y="3000375"/>
          <p14:tracePt t="48076" x="7815263" y="2989263"/>
          <p14:tracePt t="48079" x="7815263" y="2978150"/>
          <p14:tracePt t="48080" x="7815263" y="2967038"/>
          <p14:tracePt t="48081" x="7815263" y="2955925"/>
          <p14:tracePt t="48082" x="7815263" y="2943225"/>
          <p14:tracePt t="48084" x="7804150" y="2921000"/>
          <p14:tracePt t="48085" x="7804150" y="2909888"/>
          <p14:tracePt t="48086" x="7793038" y="2909888"/>
          <p14:tracePt t="48087" x="7793038" y="2898775"/>
          <p14:tracePt t="48089" x="7781925" y="2887663"/>
          <p14:tracePt t="48090" x="7781925" y="2865438"/>
          <p14:tracePt t="48092" x="7770813" y="2865438"/>
          <p14:tracePt t="48093" x="7770813" y="2854325"/>
          <p14:tracePt t="48094" x="7759700" y="2830513"/>
          <p14:tracePt t="48096" x="7748588" y="2819400"/>
          <p14:tracePt t="48098" x="7737475" y="2808288"/>
          <p14:tracePt t="48100" x="7737475" y="2797175"/>
          <p14:tracePt t="48101" x="7737475" y="2786063"/>
          <p14:tracePt t="48102" x="7737475" y="2774950"/>
          <p14:tracePt t="48102" x="7726363" y="2763838"/>
          <p14:tracePt t="48106" x="7715250" y="2763838"/>
          <p14:tracePt t="48107" x="7702550" y="2752725"/>
          <p14:tracePt t="48108" x="7691438" y="2741613"/>
          <p14:tracePt t="48111" x="7680325" y="2728913"/>
          <p14:tracePt t="48114" x="7669213" y="2706688"/>
          <p14:tracePt t="48117" x="7658100" y="2695575"/>
          <p14:tracePt t="48118" x="7646988" y="2695575"/>
          <p14:tracePt t="48119" x="7635875" y="2684463"/>
          <p14:tracePt t="48121" x="7624763" y="2673350"/>
          <p14:tracePt t="48123" x="7613650" y="2673350"/>
          <p14:tracePt t="48125" x="7600950" y="2673350"/>
          <p14:tracePt t="48127" x="7600950" y="2662238"/>
          <p14:tracePt t="48128" x="7589838" y="2662238"/>
          <p14:tracePt t="48128" x="7578725" y="2651125"/>
          <p14:tracePt t="48131" x="7567613" y="2651125"/>
          <p14:tracePt t="48133" x="7556500" y="2651125"/>
          <p14:tracePt t="48133" x="7545388" y="2640013"/>
          <p14:tracePt t="48134" x="7534275" y="2640013"/>
          <p14:tracePt t="48138" x="7523163" y="2640013"/>
          <p14:tracePt t="48140" x="7512050" y="2628900"/>
          <p14:tracePt t="48141" x="7500938" y="2628900"/>
          <p14:tracePt t="48142" x="7488238" y="2628900"/>
          <p14:tracePt t="48143" x="7477125" y="2628900"/>
          <p14:tracePt t="48144" x="7466013" y="2628900"/>
          <p14:tracePt t="48147" x="7443788" y="2616200"/>
          <p14:tracePt t="48149" x="7432675" y="2616200"/>
          <p14:tracePt t="48150" x="7421563" y="2616200"/>
          <p14:tracePt t="48151" x="7399338" y="2616200"/>
          <p14:tracePt t="48152" x="7386638" y="2616200"/>
          <p14:tracePt t="48154" x="7375525" y="2616200"/>
          <p14:tracePt t="48156" x="7364413" y="2616200"/>
          <p14:tracePt t="48157" x="7342188" y="2605088"/>
          <p14:tracePt t="48159" x="7319963" y="2605088"/>
          <p14:tracePt t="48160" x="7308850" y="2605088"/>
          <p14:tracePt t="48162" x="7286625" y="2605088"/>
          <p14:tracePt t="48163" x="7273925" y="2605088"/>
          <p14:tracePt t="48165" x="7262813" y="2605088"/>
          <p14:tracePt t="48166" x="7251700" y="2605088"/>
          <p14:tracePt t="48167" x="7240588" y="2593975"/>
          <p14:tracePt t="48167" x="7218363" y="2593975"/>
          <p14:tracePt t="48168" x="7207250" y="2593975"/>
          <p14:tracePt t="48170" x="7196138" y="2593975"/>
          <p14:tracePt t="48172" x="7185025" y="2593975"/>
          <p14:tracePt t="48173" x="7161213" y="2593975"/>
          <p14:tracePt t="48174" x="7150100" y="2593975"/>
          <p14:tracePt t="48175" x="7138988" y="2593975"/>
          <p14:tracePt t="48176" x="7127875" y="2593975"/>
          <p14:tracePt t="48178" x="7105650" y="2582863"/>
          <p14:tracePt t="48180" x="7083425" y="2582863"/>
          <p14:tracePt t="48181" x="7072313" y="2582863"/>
          <p14:tracePt t="48182" x="7059613" y="2582863"/>
          <p14:tracePt t="48183" x="7037388" y="2582863"/>
          <p14:tracePt t="48185" x="7015163" y="2582863"/>
          <p14:tracePt t="48186" x="7004050" y="2582863"/>
          <p14:tracePt t="48186" x="6992938" y="2582863"/>
          <p14:tracePt t="48188" x="6981825" y="2582863"/>
          <p14:tracePt t="48189" x="6970713" y="2582863"/>
          <p14:tracePt t="48190" x="6958013" y="2582863"/>
          <p14:tracePt t="48191" x="6935788" y="2582863"/>
          <p14:tracePt t="48192" x="6924675" y="2582863"/>
          <p14:tracePt t="48193" x="6924675" y="2571750"/>
          <p14:tracePt t="48194" x="6902450" y="2571750"/>
          <p14:tracePt t="48195" x="6891338" y="2571750"/>
          <p14:tracePt t="48196" x="6880225" y="2571750"/>
          <p14:tracePt t="48197" x="6869113" y="2571750"/>
          <p14:tracePt t="48198" x="6858000" y="2571750"/>
          <p14:tracePt t="48199" x="6845300" y="2560638"/>
          <p14:tracePt t="48200" x="6834188" y="2560638"/>
          <p14:tracePt t="48201" x="6823075" y="2560638"/>
          <p14:tracePt t="48202" x="6811963" y="2560638"/>
          <p14:tracePt t="48203" x="6800850" y="2560638"/>
          <p14:tracePt t="48204" x="6789738" y="2560638"/>
          <p14:tracePt t="48205" x="6767513" y="2549525"/>
          <p14:tracePt t="48206" x="6756400" y="2549525"/>
          <p14:tracePt t="48208" x="6745288" y="2549525"/>
          <p14:tracePt t="48209" x="6732588" y="2538413"/>
          <p14:tracePt t="48210" x="6710363" y="2538413"/>
          <p14:tracePt t="48211" x="6699250" y="2527300"/>
          <p14:tracePt t="48212" x="6688138" y="2527300"/>
          <p14:tracePt t="48214" x="6665913" y="2527300"/>
          <p14:tracePt t="48216" x="6654800" y="2527300"/>
          <p14:tracePt t="48216" x="6630988" y="2514600"/>
          <p14:tracePt t="48219" x="6608763" y="2514600"/>
          <p14:tracePt t="48220" x="6597650" y="2514600"/>
          <p14:tracePt t="48222" x="6586538" y="2503488"/>
          <p14:tracePt t="48223" x="6575425" y="2503488"/>
          <p14:tracePt t="48225" x="6564313" y="2503488"/>
          <p14:tracePt t="48226" x="6542088" y="2503488"/>
          <p14:tracePt t="48228" x="6530975" y="2503488"/>
          <p14:tracePt t="48229" x="6518275" y="2492375"/>
          <p14:tracePt t="48230" x="6507163" y="2492375"/>
          <p14:tracePt t="48231" x="6496050" y="2492375"/>
          <p14:tracePt t="48233" x="6473825" y="2481263"/>
          <p14:tracePt t="48237" x="6462713" y="2481263"/>
          <p14:tracePt t="48237" x="6451600" y="2481263"/>
          <p14:tracePt t="48240" x="6440488" y="2481263"/>
          <p14:tracePt t="48241" x="6429375" y="2481263"/>
          <p14:tracePt t="48243" x="6405563" y="2470150"/>
          <p14:tracePt t="48247" x="6394450" y="2470150"/>
          <p14:tracePt t="48248" x="6383338" y="2470150"/>
          <p14:tracePt t="48251" x="6372225" y="2470150"/>
          <p14:tracePt t="48253" x="6361113" y="2470150"/>
          <p14:tracePt t="48254" x="6350000" y="2470150"/>
          <p14:tracePt t="48258" x="6338888" y="2470150"/>
          <p14:tracePt t="48263" x="6327775" y="2470150"/>
          <p14:tracePt t="48266" x="6316663" y="2470150"/>
          <p14:tracePt t="48267" x="6303963" y="2470150"/>
          <p14:tracePt t="48269" x="6292850" y="2470150"/>
          <p14:tracePt t="48273" x="6281738" y="2470150"/>
          <p14:tracePt t="48274" x="6270625" y="2470150"/>
          <p14:tracePt t="48279" x="6259513" y="2470150"/>
          <p14:tracePt t="48281" x="6248400" y="2470150"/>
          <p14:tracePt t="48282" x="6237288" y="2470150"/>
          <p14:tracePt t="48285" x="6226175" y="2470150"/>
          <p14:tracePt t="48286" x="6215063" y="2470150"/>
          <p14:tracePt t="48287" x="6202363" y="2470150"/>
          <p14:tracePt t="48290" x="6191250" y="2470150"/>
          <p14:tracePt t="48292" x="6180138" y="2470150"/>
          <p14:tracePt t="48293" x="6169025" y="2470150"/>
          <p14:tracePt t="48294" x="6157913" y="2470150"/>
          <p14:tracePt t="48295" x="6146800" y="2470150"/>
          <p14:tracePt t="48296" x="6146800" y="2481263"/>
          <p14:tracePt t="48297" x="6135688" y="2481263"/>
          <p14:tracePt t="48299" x="6124575" y="2481263"/>
          <p14:tracePt t="48300" x="6113463" y="2481263"/>
          <p14:tracePt t="48301" x="6102350" y="2481263"/>
          <p14:tracePt t="48303" x="6078538" y="2481263"/>
          <p14:tracePt t="48305" x="6056313" y="2492375"/>
          <p14:tracePt t="48306" x="6045200" y="2492375"/>
          <p14:tracePt t="48308" x="6034088" y="2492375"/>
          <p14:tracePt t="48311" x="6011863" y="2492375"/>
          <p14:tracePt t="48312" x="6000750" y="2492375"/>
          <p14:tracePt t="48314" x="5989638" y="2492375"/>
          <p14:tracePt t="48315" x="5965825" y="2503488"/>
          <p14:tracePt t="48317" x="5943600" y="2503488"/>
          <p14:tracePt t="48318" x="5932488" y="2503488"/>
          <p14:tracePt t="48320" x="5921375" y="2503488"/>
          <p14:tracePt t="48321" x="5910263" y="2514600"/>
          <p14:tracePt t="48323" x="5899150" y="2514600"/>
          <p14:tracePt t="48324" x="5888038" y="2514600"/>
          <p14:tracePt t="48325" x="5875338" y="2514600"/>
          <p14:tracePt t="48326" x="5864225" y="2514600"/>
          <p14:tracePt t="48328" x="5853113" y="2514600"/>
          <p14:tracePt t="48330" x="5830888" y="2514600"/>
          <p14:tracePt t="48332" x="5819775" y="2514600"/>
          <p14:tracePt t="48333" x="5797550" y="2514600"/>
          <p14:tracePt t="48335" x="5786438" y="2514600"/>
          <p14:tracePt t="48337" x="5775325" y="2514600"/>
          <p14:tracePt t="48337" x="5762625" y="2514600"/>
          <p14:tracePt t="48339" x="5751513" y="2514600"/>
          <p14:tracePt t="48339" x="5740400" y="2527300"/>
          <p14:tracePt t="48341" x="5729288" y="2527300"/>
          <p14:tracePt t="48342" x="5718175" y="2527300"/>
          <p14:tracePt t="48344" x="5707063" y="2527300"/>
          <p14:tracePt t="48346" x="5695950" y="2527300"/>
          <p14:tracePt t="48347" x="5684838" y="2527300"/>
          <p14:tracePt t="48348" x="5673725" y="2527300"/>
          <p14:tracePt t="48349" x="5661025" y="2527300"/>
          <p14:tracePt t="48350" x="5649913" y="2527300"/>
          <p14:tracePt t="48352" x="5638800" y="2527300"/>
          <p14:tracePt t="48354" x="5627688" y="2527300"/>
          <p14:tracePt t="48355" x="5616575" y="2527300"/>
          <p14:tracePt t="48357" x="5594350" y="2527300"/>
          <p14:tracePt t="48358" x="5583238" y="2527300"/>
          <p14:tracePt t="48360" x="5572125" y="2527300"/>
          <p14:tracePt t="48362" x="5561013" y="2527300"/>
          <p14:tracePt t="48364" x="5548313" y="2527300"/>
          <p14:tracePt t="48365" x="5537200" y="2527300"/>
          <p14:tracePt t="48366" x="5526088" y="2527300"/>
          <p14:tracePt t="48367" x="5514975" y="2527300"/>
          <p14:tracePt t="48370" x="5503863" y="2527300"/>
          <p14:tracePt t="48371" x="5492750" y="2527300"/>
          <p14:tracePt t="48374" x="5481638" y="2527300"/>
          <p14:tracePt t="48375" x="5470525" y="2527300"/>
          <p14:tracePt t="48377" x="5459413" y="2527300"/>
          <p14:tracePt t="48378" x="5446713" y="2527300"/>
          <p14:tracePt t="48382" x="5435600" y="2527300"/>
          <p14:tracePt t="48383" x="5424488" y="2527300"/>
          <p14:tracePt t="48384" x="5413375" y="2527300"/>
          <p14:tracePt t="48385" x="5402263" y="2527300"/>
          <p14:tracePt t="48387" x="5391150" y="2527300"/>
          <p14:tracePt t="48389" x="5380038" y="2527300"/>
          <p14:tracePt t="48393" x="5368925" y="2538413"/>
          <p14:tracePt t="48394" x="5357813" y="2538413"/>
          <p14:tracePt t="48396" x="5346700" y="2538413"/>
          <p14:tracePt t="48398" x="5334000" y="2538413"/>
          <p14:tracePt t="48399" x="5322888" y="2549525"/>
          <p14:tracePt t="48401" x="5311775" y="2549525"/>
          <p14:tracePt t="48405" x="5300663" y="2549525"/>
          <p14:tracePt t="48405" x="5300663" y="2560638"/>
          <p14:tracePt t="48408" x="5289550" y="2560638"/>
          <p14:tracePt t="48410" x="5278438" y="2560638"/>
          <p14:tracePt t="48411" x="5267325" y="2560638"/>
          <p14:tracePt t="48414" x="5256213" y="2560638"/>
          <p14:tracePt t="48417" x="5245100" y="2571750"/>
          <p14:tracePt t="48421" x="5233988" y="2571750"/>
          <p14:tracePt t="48422" x="5221288" y="2571750"/>
          <p14:tracePt t="48424" x="5221288" y="2582863"/>
          <p14:tracePt t="48426" x="5210175" y="2593975"/>
          <p14:tracePt t="48429" x="5199063" y="2593975"/>
          <p14:tracePt t="48430" x="5187950" y="2605088"/>
          <p14:tracePt t="48433" x="5176838" y="2616200"/>
          <p14:tracePt t="48438" x="5165725" y="2616200"/>
          <p14:tracePt t="48439" x="5165725" y="2628900"/>
          <p14:tracePt t="48440" x="5154613" y="2628900"/>
          <p14:tracePt t="48441" x="5154613" y="2640013"/>
          <p14:tracePt t="48443" x="5132388" y="2640013"/>
          <p14:tracePt t="48444" x="5119688" y="2651125"/>
          <p14:tracePt t="48448" x="5108575" y="2662238"/>
          <p14:tracePt t="48450" x="5108575" y="2673350"/>
          <p14:tracePt t="48450" x="5097463" y="2673350"/>
          <p14:tracePt t="48452" x="5086350" y="2673350"/>
          <p14:tracePt t="48453" x="5086350" y="2684463"/>
          <p14:tracePt t="48454" x="5075238" y="2684463"/>
          <p14:tracePt t="48455" x="5064125" y="2684463"/>
          <p14:tracePt t="48457" x="5053013" y="2695575"/>
          <p14:tracePt t="48458" x="5041900" y="2706688"/>
          <p14:tracePt t="48461" x="5030788" y="2717800"/>
          <p14:tracePt t="48462" x="5019675" y="2717800"/>
          <p14:tracePt t="48463" x="5006975" y="2728913"/>
          <p14:tracePt t="48465" x="4995863" y="2741613"/>
          <p14:tracePt t="48466" x="4984750" y="2752725"/>
          <p14:tracePt t="48467" x="4973638" y="2752725"/>
          <p14:tracePt t="48469" x="4962525" y="2752725"/>
          <p14:tracePt t="48470" x="4951413" y="2752725"/>
          <p14:tracePt t="48471" x="4940300" y="2763838"/>
          <p14:tracePt t="48472" x="4940300" y="2774950"/>
          <p14:tracePt t="48472" x="4929188" y="2774950"/>
          <p14:tracePt t="48474" x="4905375" y="2774950"/>
          <p14:tracePt t="48475" x="4905375" y="2786063"/>
          <p14:tracePt t="48477" x="4894263" y="2797175"/>
          <p14:tracePt t="48479" x="4872038" y="2808288"/>
          <p14:tracePt t="48480" x="4860925" y="2808288"/>
          <p14:tracePt t="48481" x="4849813" y="2808288"/>
          <p14:tracePt t="48482" x="4838700" y="2819400"/>
          <p14:tracePt t="48484" x="4827588" y="2819400"/>
          <p14:tracePt t="48486" x="4816475" y="2830513"/>
          <p14:tracePt t="48486" x="4792663" y="2830513"/>
          <p14:tracePt t="48489" x="4781550" y="2843213"/>
          <p14:tracePt t="48491" x="4770438" y="2843213"/>
          <p14:tracePt t="48492" x="4759325" y="2854325"/>
          <p14:tracePt t="48493" x="4748213" y="2854325"/>
          <p14:tracePt t="48494" x="4748213" y="2865438"/>
          <p14:tracePt t="48496" x="4737100" y="2865438"/>
          <p14:tracePt t="48497" x="4725988" y="2876550"/>
          <p14:tracePt t="48499" x="4714875" y="2876550"/>
          <p14:tracePt t="48500" x="4703763" y="2876550"/>
          <p14:tracePt t="48500" x="4679950" y="2887663"/>
          <p14:tracePt t="48502" x="4679950" y="2898775"/>
          <p14:tracePt t="48504" x="4668838" y="2898775"/>
          <p14:tracePt t="48506" x="4657725" y="2898775"/>
          <p14:tracePt t="48509" x="4646613" y="2898775"/>
          <p14:tracePt t="48510" x="4635500" y="2909888"/>
          <p14:tracePt t="48512" x="4624388" y="2909888"/>
          <p14:tracePt t="48513" x="4624388" y="2921000"/>
          <p14:tracePt t="48514" x="4613275" y="2921000"/>
          <p14:tracePt t="48516" x="4602163" y="2921000"/>
          <p14:tracePt t="48517" x="4602163" y="2932113"/>
          <p14:tracePt t="48519" x="4591050" y="2943225"/>
          <p14:tracePt t="48521" x="4578350" y="2943225"/>
          <p14:tracePt t="48522" x="4578350" y="2955925"/>
          <p14:tracePt t="48523" x="4567238" y="2955925"/>
          <p14:tracePt t="48526" x="4556125" y="2955925"/>
          <p14:tracePt t="48527" x="4556125" y="2967038"/>
          <p14:tracePt t="48528" x="4545013" y="2967038"/>
          <p14:tracePt t="48532" x="4545013" y="2978150"/>
          <p14:tracePt t="48533" x="4533900" y="2978150"/>
          <p14:tracePt t="48536" x="4522788" y="2978150"/>
          <p14:tracePt t="48537" x="4522788" y="2989263"/>
          <p14:tracePt t="48537" x="4511675" y="2989263"/>
          <p14:tracePt t="48540" x="4511675" y="3000375"/>
          <p14:tracePt t="48541" x="4500563" y="3000375"/>
          <p14:tracePt t="48543" x="4500563" y="3011488"/>
          <p14:tracePt t="48544" x="4489450" y="3022600"/>
          <p14:tracePt t="48548" x="4476750" y="3022600"/>
          <p14:tracePt t="48552" x="4476750" y="3033713"/>
          <p14:tracePt t="48555" x="4465638" y="3044825"/>
          <p14:tracePt t="48558" x="4454525" y="3044825"/>
          <p14:tracePt t="48561" x="4454525" y="3057525"/>
          <p14:tracePt t="48563" x="4454525" y="3068638"/>
          <p14:tracePt t="48564" x="4443413" y="3068638"/>
          <p14:tracePt t="48567" x="4432300" y="3068638"/>
          <p14:tracePt t="48568" x="4432300" y="3079750"/>
          <p14:tracePt t="48572" x="4432300" y="3090863"/>
          <p14:tracePt t="48574" x="4421188" y="3090863"/>
          <p14:tracePt t="48581" x="4410075" y="3101975"/>
          <p14:tracePt t="48583" x="4410075" y="3113088"/>
          <p14:tracePt t="48584" x="4410075" y="3124200"/>
          <p14:tracePt t="48588" x="4410075" y="3135313"/>
          <p14:tracePt t="48590" x="4410075" y="3146425"/>
          <p14:tracePt t="48592" x="4410075" y="3157538"/>
          <p14:tracePt t="48597" x="4410075" y="3170238"/>
          <p14:tracePt t="48599" x="4410075" y="3181350"/>
          <p14:tracePt t="48601" x="4410075" y="3192463"/>
          <p14:tracePt t="48603" x="4410075" y="3203575"/>
          <p14:tracePt t="48604" x="4410075" y="3214688"/>
          <p14:tracePt t="48606" x="4410075" y="3225800"/>
          <p14:tracePt t="48610" x="4410075" y="3236913"/>
          <p14:tracePt t="48612" x="4410075" y="3248025"/>
          <p14:tracePt t="48614" x="4410075" y="3259138"/>
          <p14:tracePt t="48616" x="4410075" y="3271838"/>
          <p14:tracePt t="48617" x="4410075" y="3282950"/>
          <p14:tracePt t="48619" x="4410075" y="3294063"/>
          <p14:tracePt t="48622" x="4410075" y="3305175"/>
          <p14:tracePt t="48625" x="4410075" y="3316288"/>
          <p14:tracePt t="48626" x="4410075" y="3327400"/>
          <p14:tracePt t="48627" x="4410075" y="3338513"/>
          <p14:tracePt t="48629" x="4410075" y="3349625"/>
          <p14:tracePt t="48631" x="4410075" y="3360738"/>
          <p14:tracePt t="48633" x="4410075" y="3371850"/>
          <p14:tracePt t="48634" x="4410075" y="3384550"/>
          <p14:tracePt t="48637" x="4410075" y="3395663"/>
          <p14:tracePt t="48637" x="4410075" y="3406775"/>
          <p14:tracePt t="48638" x="4410075" y="3417888"/>
          <p14:tracePt t="48641" x="4421188" y="3429000"/>
          <p14:tracePt t="48642" x="4421188" y="3440113"/>
          <p14:tracePt t="48644" x="4432300" y="3440113"/>
          <p14:tracePt t="48645" x="4432300" y="3451225"/>
          <p14:tracePt t="48647" x="4443413" y="3473450"/>
          <p14:tracePt t="48648" x="4443413" y="3486150"/>
          <p14:tracePt t="48650" x="4443413" y="3497263"/>
          <p14:tracePt t="48651" x="4443413" y="3508375"/>
          <p14:tracePt t="48652" x="4454525" y="3519488"/>
          <p14:tracePt t="48654" x="4476750" y="3530600"/>
          <p14:tracePt t="48656" x="4476750" y="3541713"/>
          <p14:tracePt t="48658" x="4476750" y="3552825"/>
          <p14:tracePt t="48659" x="4489450" y="3563938"/>
          <p14:tracePt t="48660" x="4489450" y="3575050"/>
          <p14:tracePt t="48662" x="4489450" y="3586163"/>
          <p14:tracePt t="48664" x="4489450" y="3598863"/>
          <p14:tracePt t="48665" x="4500563" y="3609975"/>
          <p14:tracePt t="48667" x="4511675" y="3621088"/>
          <p14:tracePt t="48669" x="4511675" y="3632200"/>
          <p14:tracePt t="48670" x="4522788" y="3643313"/>
          <p14:tracePt t="48671" x="4522788" y="3654425"/>
          <p14:tracePt t="48674" x="4533900" y="3665538"/>
          <p14:tracePt t="48676" x="4545013" y="3687763"/>
          <p14:tracePt t="48678" x="4545013" y="3700463"/>
          <p14:tracePt t="48681" x="4567238" y="3722688"/>
          <p14:tracePt t="48682" x="4567238" y="3733800"/>
          <p14:tracePt t="48683" x="4578350" y="3733800"/>
          <p14:tracePt t="48685" x="4578350" y="3744913"/>
          <p14:tracePt t="48685" x="4578350" y="3756025"/>
          <p14:tracePt t="48688" x="4578350" y="3767138"/>
          <p14:tracePt t="48689" x="4591050" y="3778250"/>
          <p14:tracePt t="48691" x="4602163" y="3789363"/>
          <p14:tracePt t="48692" x="4602163" y="3800475"/>
          <p14:tracePt t="48693" x="4613275" y="3800475"/>
          <p14:tracePt t="48695" x="4613275" y="3813175"/>
          <p14:tracePt t="48696" x="4624388" y="3824288"/>
          <p14:tracePt t="48698" x="4624388" y="3835400"/>
          <p14:tracePt t="48699" x="4635500" y="3846513"/>
          <p14:tracePt t="48700" x="4635500" y="3857625"/>
          <p14:tracePt t="48702" x="4646613" y="3868738"/>
          <p14:tracePt t="48704" x="4646613" y="3879850"/>
          <p14:tracePt t="48707" x="4657725" y="3890963"/>
          <p14:tracePt t="48709" x="4657725" y="3902075"/>
          <p14:tracePt t="48710" x="4668838" y="3914775"/>
          <p14:tracePt t="48712" x="4679950" y="3925888"/>
          <p14:tracePt t="48713" x="4679950" y="3937000"/>
          <p14:tracePt t="48714" x="4691063" y="3937000"/>
          <p14:tracePt t="48716" x="4703763" y="3937000"/>
          <p14:tracePt t="48716" x="4703763" y="3948113"/>
          <p14:tracePt t="48719" x="4703763" y="3959225"/>
          <p14:tracePt t="48720" x="4714875" y="3970338"/>
          <p14:tracePt t="48722" x="4725988" y="3981450"/>
          <p14:tracePt t="48725" x="4725988" y="3992563"/>
          <p14:tracePt t="48725" x="4725988" y="4003675"/>
          <p14:tracePt t="48726" x="4737100" y="4003675"/>
          <p14:tracePt t="48727" x="4748213" y="4003675"/>
          <p14:tracePt t="48728" x="4759325" y="4014788"/>
          <p14:tracePt t="48730" x="4759325" y="4027488"/>
          <p14:tracePt t="48731" x="4770438" y="4027488"/>
          <p14:tracePt t="48733" x="4770438" y="4038600"/>
          <p14:tracePt t="48734" x="4781550" y="4049713"/>
          <p14:tracePt t="48735" x="4792663" y="4049713"/>
          <p14:tracePt t="48736" x="4792663" y="4060825"/>
          <p14:tracePt t="48738" x="4805363" y="4060825"/>
          <p14:tracePt t="48739" x="4816475" y="4083050"/>
          <p14:tracePt t="48741" x="4827588" y="4083050"/>
          <p14:tracePt t="48743" x="4838700" y="4083050"/>
          <p14:tracePt t="48744" x="4849813" y="4094163"/>
          <p14:tracePt t="48745" x="4849813" y="4105275"/>
          <p14:tracePt t="48745" x="4849813" y="4116388"/>
          <p14:tracePt t="48747" x="4860925" y="4116388"/>
          <p14:tracePt t="48749" x="4883150" y="4129088"/>
          <p14:tracePt t="48750" x="4883150" y="4140200"/>
          <p14:tracePt t="48752" x="4894263" y="4151313"/>
          <p14:tracePt t="48753" x="4905375" y="4151313"/>
          <p14:tracePt t="48755" x="4905375" y="4162425"/>
          <p14:tracePt t="48758" x="4929188" y="4173538"/>
          <p14:tracePt t="48759" x="4929188" y="4184650"/>
          <p14:tracePt t="48760" x="4940300" y="4184650"/>
          <p14:tracePt t="48761" x="4951413" y="4195763"/>
          <p14:tracePt t="48762" x="4962525" y="4195763"/>
          <p14:tracePt t="48763" x="4962525" y="4206875"/>
          <p14:tracePt t="48765" x="4973638" y="4217988"/>
          <p14:tracePt t="48766" x="4984750" y="4217988"/>
          <p14:tracePt t="48767" x="4984750" y="4229100"/>
          <p14:tracePt t="48770" x="4995863" y="4229100"/>
          <p14:tracePt t="48771" x="5006975" y="4241800"/>
          <p14:tracePt t="48772" x="5019675" y="4252913"/>
          <p14:tracePt t="48773" x="5030788" y="4252913"/>
          <p14:tracePt t="48774" x="5030788" y="4264025"/>
          <p14:tracePt t="48775" x="5041900" y="4264025"/>
          <p14:tracePt t="48777" x="5053013" y="4275138"/>
          <p14:tracePt t="48778" x="5053013" y="4286250"/>
          <p14:tracePt t="48779" x="5064125" y="4286250"/>
          <p14:tracePt t="48780" x="5075238" y="4286250"/>
          <p14:tracePt t="48782" x="5086350" y="4286250"/>
          <p14:tracePt t="48782" x="5097463" y="4297363"/>
          <p14:tracePt t="48783" x="5108575" y="4308475"/>
          <p14:tracePt t="48786" x="5119688" y="4319588"/>
          <p14:tracePt t="48789" x="5132388" y="4319588"/>
          <p14:tracePt t="48790" x="5143500" y="4319588"/>
          <p14:tracePt t="48791" x="5143500" y="4330700"/>
          <p14:tracePt t="48792" x="5154613" y="4343400"/>
          <p14:tracePt t="48794" x="5165725" y="4343400"/>
          <p14:tracePt t="48796" x="5176838" y="4343400"/>
          <p14:tracePt t="48798" x="5187950" y="4343400"/>
          <p14:tracePt t="48799" x="5187950" y="4365625"/>
          <p14:tracePt t="48801" x="5199063" y="4365625"/>
          <p14:tracePt t="48802" x="5210175" y="4365625"/>
          <p14:tracePt t="48805" x="5221288" y="4376738"/>
          <p14:tracePt t="48806" x="5233988" y="4376738"/>
          <p14:tracePt t="48809" x="5245100" y="4376738"/>
          <p14:tracePt t="48810" x="5245100" y="4387850"/>
          <p14:tracePt t="48811" x="5256213" y="4387850"/>
          <p14:tracePt t="48813" x="5256213" y="4398963"/>
          <p14:tracePt t="48814" x="5267325" y="4398963"/>
          <p14:tracePt t="48815" x="5278438" y="4398963"/>
          <p14:tracePt t="48818" x="5289550" y="4398963"/>
          <p14:tracePt t="48820" x="5300663" y="4410075"/>
          <p14:tracePt t="48822" x="5311775" y="4410075"/>
          <p14:tracePt t="48824" x="5322888" y="4410075"/>
          <p14:tracePt t="48827" x="5334000" y="4410075"/>
          <p14:tracePt t="48829" x="5346700" y="4410075"/>
          <p14:tracePt t="48830" x="5357813" y="4410075"/>
          <p14:tracePt t="48832" x="5368925" y="4410075"/>
          <p14:tracePt t="48834" x="5380038" y="4421188"/>
          <p14:tracePt t="48836" x="5391150" y="4421188"/>
          <p14:tracePt t="48838" x="5402263" y="4421188"/>
          <p14:tracePt t="48840" x="5413375" y="4421188"/>
          <p14:tracePt t="48841" x="5435600" y="4421188"/>
          <p14:tracePt t="48843" x="5446713" y="4421188"/>
          <p14:tracePt t="48845" x="5459413" y="4421188"/>
          <p14:tracePt t="48846" x="5470525" y="4421188"/>
          <p14:tracePt t="48848" x="5481638" y="4421188"/>
          <p14:tracePt t="48849" x="5503863" y="4421188"/>
          <p14:tracePt t="48850" x="5514975" y="4421188"/>
          <p14:tracePt t="48852" x="5526088" y="4421188"/>
          <p14:tracePt t="48853" x="5537200" y="4421188"/>
          <p14:tracePt t="48854" x="5548313" y="4421188"/>
          <p14:tracePt t="48855" x="5561013" y="4421188"/>
          <p14:tracePt t="48856" x="5572125" y="4432300"/>
          <p14:tracePt t="48857" x="5583238" y="4432300"/>
          <p14:tracePt t="48858" x="5594350" y="4432300"/>
          <p14:tracePt t="48859" x="5605463" y="4432300"/>
          <p14:tracePt t="48860" x="5627688" y="4432300"/>
          <p14:tracePt t="48862" x="5638800" y="4432300"/>
          <p14:tracePt t="48863" x="5649913" y="4432300"/>
          <p14:tracePt t="48864" x="5661025" y="4432300"/>
          <p14:tracePt t="48865" x="5684838" y="4432300"/>
          <p14:tracePt t="48866" x="5695950" y="4432300"/>
          <p14:tracePt t="48867" x="5695950" y="4443413"/>
          <p14:tracePt t="48868" x="5707063" y="4443413"/>
          <p14:tracePt t="48869" x="5718175" y="4443413"/>
          <p14:tracePt t="48870" x="5740400" y="4456113"/>
          <p14:tracePt t="48872" x="5762625" y="4456113"/>
          <p14:tracePt t="48873" x="5775325" y="4456113"/>
          <p14:tracePt t="48875" x="5797550" y="4456113"/>
          <p14:tracePt t="48877" x="5808663" y="4456113"/>
          <p14:tracePt t="48878" x="5819775" y="4456113"/>
          <p14:tracePt t="48879" x="5830888" y="4467225"/>
          <p14:tracePt t="48881" x="5853113" y="4467225"/>
          <p14:tracePt t="48882" x="5864225" y="4467225"/>
          <p14:tracePt t="48885" x="5875338" y="4467225"/>
          <p14:tracePt t="48887" x="5899150" y="4467225"/>
          <p14:tracePt t="48889" x="5899150" y="4478338"/>
          <p14:tracePt t="48890" x="5910263" y="4478338"/>
          <p14:tracePt t="48892" x="5921375" y="4478338"/>
          <p14:tracePt t="48893" x="5932488" y="4478338"/>
          <p14:tracePt t="48895" x="5943600" y="4489450"/>
          <p14:tracePt t="48902" x="5954713" y="4489450"/>
          <p14:tracePt t="48904" x="5965825" y="4489450"/>
          <p14:tracePt t="48908" x="5976938" y="4489450"/>
          <p14:tracePt t="48920" x="5976938" y="4500563"/>
          <p14:tracePt t="49008" x="5976938" y="4489450"/>
          <p14:tracePt t="49010" x="5976938" y="4478338"/>
          <p14:tracePt t="49011" x="5976938" y="4467225"/>
          <p14:tracePt t="49012" x="5965825" y="4467225"/>
          <p14:tracePt t="49014" x="5965825" y="4456113"/>
          <p14:tracePt t="49015" x="5965825" y="4443413"/>
          <p14:tracePt t="49017" x="5954713" y="4432300"/>
          <p14:tracePt t="49020" x="5954713" y="4421188"/>
          <p14:tracePt t="49022" x="5954713" y="4410075"/>
          <p14:tracePt t="49023" x="5954713" y="4398963"/>
          <p14:tracePt t="49024" x="5943600" y="4398963"/>
          <p14:tracePt t="49025" x="5943600" y="4387850"/>
          <p14:tracePt t="49026" x="5932488" y="4387850"/>
          <p14:tracePt t="49027" x="5921375" y="4376738"/>
          <p14:tracePt t="49028" x="5910263" y="4376738"/>
          <p14:tracePt t="49032" x="5910263" y="4365625"/>
          <p14:tracePt t="49034" x="5899150" y="4354513"/>
          <p14:tracePt t="49035" x="5899150" y="4343400"/>
          <p14:tracePt t="49035" x="5888038" y="4343400"/>
          <p14:tracePt t="49038" x="5888038" y="4330700"/>
          <p14:tracePt t="49042" x="5888038" y="4319588"/>
          <p14:tracePt t="49043" x="5888038" y="4308475"/>
          <p14:tracePt t="49044" x="5875338" y="4308475"/>
          <p14:tracePt t="49046" x="5864225" y="4308475"/>
          <p14:tracePt t="49049" x="5853113" y="4308475"/>
          <p14:tracePt t="49053" x="5853113" y="4297363"/>
          <p14:tracePt t="49054" x="5853113" y="4286250"/>
          <p14:tracePt t="49055" x="5842000" y="4286250"/>
          <p14:tracePt t="49058" x="5830888" y="4286250"/>
          <p14:tracePt t="49059" x="5830888" y="4275138"/>
          <p14:tracePt t="49066" x="5819775" y="4275138"/>
          <p14:tracePt t="49069" x="5819775" y="4264025"/>
          <p14:tracePt t="49219" x="5819775" y="4275138"/>
          <p14:tracePt t="49221" x="5819775" y="4286250"/>
          <p14:tracePt t="49222" x="5819775" y="4297363"/>
          <p14:tracePt t="49223" x="5830888" y="4297363"/>
          <p14:tracePt t="49225" x="5842000" y="4319588"/>
          <p14:tracePt t="49227" x="5853113" y="4319588"/>
          <p14:tracePt t="49229" x="5853113" y="4330700"/>
          <p14:tracePt t="49230" x="5864225" y="4343400"/>
          <p14:tracePt t="49231" x="5864225" y="4354513"/>
          <p14:tracePt t="49232" x="5875338" y="4354513"/>
          <p14:tracePt t="49234" x="5888038" y="4365625"/>
          <p14:tracePt t="49235" x="5888038" y="4376738"/>
          <p14:tracePt t="49238" x="5888038" y="4387850"/>
          <p14:tracePt t="49239" x="5888038" y="4398963"/>
          <p14:tracePt t="49240" x="5899150" y="4398963"/>
          <p14:tracePt t="49241" x="5899150" y="4410075"/>
          <p14:tracePt t="49242" x="5910263" y="4410075"/>
          <p14:tracePt t="49243" x="5910263" y="4421188"/>
          <p14:tracePt t="49244" x="5921375" y="4432300"/>
          <p14:tracePt t="49245" x="5932488" y="4432300"/>
          <p14:tracePt t="49246" x="5932488" y="4443413"/>
          <p14:tracePt t="49249" x="5943600" y="4443413"/>
          <p14:tracePt t="49250" x="5943600" y="4456113"/>
          <p14:tracePt t="49251" x="5954713" y="4467225"/>
          <p14:tracePt t="49253" x="5954713" y="4478338"/>
          <p14:tracePt t="49254" x="5954713" y="4489450"/>
          <p14:tracePt t="49256" x="5954713" y="4500563"/>
          <p14:tracePt t="49257" x="5965825" y="4500563"/>
          <p14:tracePt t="49258" x="5976938" y="4500563"/>
          <p14:tracePt t="49259" x="5976938" y="4511675"/>
          <p14:tracePt t="49260" x="5989638" y="4511675"/>
          <p14:tracePt t="49262" x="5989638" y="4522788"/>
          <p14:tracePt t="49264" x="6000750" y="4533900"/>
          <p14:tracePt t="49266" x="6011863" y="4557713"/>
          <p14:tracePt t="49269" x="6011863" y="4568825"/>
          <p14:tracePt t="49270" x="6022975" y="4568825"/>
          <p14:tracePt t="49271" x="6022975" y="4579938"/>
          <p14:tracePt t="49272" x="6034088" y="4579938"/>
          <p14:tracePt t="49275" x="6034088" y="4591050"/>
          <p14:tracePt t="49276" x="6045200" y="4591050"/>
          <p14:tracePt t="49277" x="6056313" y="4602163"/>
          <p14:tracePt t="49279" x="6067425" y="4613275"/>
          <p14:tracePt t="49281" x="6067425" y="4624388"/>
          <p14:tracePt t="49282" x="6078538" y="4624388"/>
          <p14:tracePt t="49284" x="6078538" y="4635500"/>
          <p14:tracePt t="49286" x="6089650" y="4646613"/>
          <p14:tracePt t="49289" x="6102350" y="4646613"/>
          <p14:tracePt t="49290" x="6113463" y="4657725"/>
          <p14:tracePt t="49293" x="6124575" y="4657725"/>
          <p14:tracePt t="49294" x="6124575" y="4670425"/>
          <p14:tracePt t="49295" x="6135688" y="4670425"/>
          <p14:tracePt t="49296" x="6135688" y="4681538"/>
          <p14:tracePt t="49297" x="6146800" y="4681538"/>
          <p14:tracePt t="49298" x="6146800" y="4692650"/>
          <p14:tracePt t="49302" x="6157913" y="4703763"/>
          <p14:tracePt t="49303" x="6169025" y="4703763"/>
          <p14:tracePt t="49305" x="6180138" y="4703763"/>
          <p14:tracePt t="49308" x="6191250" y="4714875"/>
          <p14:tracePt t="49309" x="6202363" y="4714875"/>
          <p14:tracePt t="49310" x="6202363" y="4725988"/>
          <p14:tracePt t="49312" x="6215063" y="4725988"/>
          <p14:tracePt t="49314" x="6215063" y="4737100"/>
          <p14:tracePt t="49315" x="6226175" y="4748213"/>
          <p14:tracePt t="49318" x="6237288" y="4748213"/>
          <p14:tracePt t="49320" x="6248400" y="4759325"/>
          <p14:tracePt t="49322" x="6259513" y="4759325"/>
          <p14:tracePt t="49325" x="6270625" y="4772025"/>
          <p14:tracePt t="49327" x="6281738" y="4772025"/>
          <p14:tracePt t="49331" x="6281738" y="4783138"/>
          <p14:tracePt t="49333" x="6292850" y="4783138"/>
          <p14:tracePt t="49335" x="6292850" y="4794250"/>
          <p14:tracePt t="49337" x="6303963" y="4794250"/>
          <p14:tracePt t="49338" x="6316663" y="4794250"/>
          <p14:tracePt t="49339" x="6316663" y="4805363"/>
          <p14:tracePt t="49344" x="6327775" y="4805363"/>
          <p14:tracePt t="49345" x="6327775" y="4816475"/>
          <p14:tracePt t="49348" x="6338888" y="4816475"/>
          <p14:tracePt t="49351" x="6338888" y="4827588"/>
          <p14:tracePt t="49352" x="6350000" y="4827588"/>
          <p14:tracePt t="49364" x="6350000" y="4838700"/>
          <p14:tracePt t="49459" x="6350000" y="4827588"/>
          <p14:tracePt t="49461" x="6350000" y="4816475"/>
          <p14:tracePt t="49463" x="6350000" y="4805363"/>
          <p14:tracePt t="49465" x="6350000" y="4794250"/>
          <p14:tracePt t="49466" x="6350000" y="4783138"/>
          <p14:tracePt t="49467" x="6338888" y="4783138"/>
          <p14:tracePt t="49470" x="6327775" y="4772025"/>
          <p14:tracePt t="49473" x="6327775" y="4759325"/>
          <p14:tracePt t="49475" x="6327775" y="4748213"/>
          <p14:tracePt t="49477" x="6316663" y="4737100"/>
          <p14:tracePt t="49478" x="6316663" y="4725988"/>
          <p14:tracePt t="49480" x="6303963" y="4725988"/>
          <p14:tracePt t="49482" x="6303963" y="4714875"/>
          <p14:tracePt t="49483" x="6292850" y="4714875"/>
          <p14:tracePt t="49487" x="6292850" y="4703763"/>
          <p14:tracePt t="49488" x="6292850" y="4692650"/>
          <p14:tracePt t="49489" x="6281738" y="4692650"/>
          <p14:tracePt t="49492" x="6270625" y="4681538"/>
          <p14:tracePt t="49493" x="6270625" y="4670425"/>
          <p14:tracePt t="49494" x="6259513" y="4670425"/>
          <p14:tracePt t="49496" x="6248400" y="4646613"/>
          <p14:tracePt t="49498" x="6248400" y="4635500"/>
          <p14:tracePt t="49499" x="6237288" y="4635500"/>
          <p14:tracePt t="49501" x="6226175" y="4635500"/>
          <p14:tracePt t="49502" x="6215063" y="4624388"/>
          <p14:tracePt t="49504" x="6215063" y="4613275"/>
          <p14:tracePt t="49506" x="6202363" y="4613275"/>
          <p14:tracePt t="49507" x="6202363" y="4602163"/>
          <p14:tracePt t="49508" x="6191250" y="4591050"/>
          <p14:tracePt t="49509" x="6180138" y="4591050"/>
          <p14:tracePt t="49510" x="6169025" y="4568825"/>
          <p14:tracePt t="49512" x="6157913" y="4568825"/>
          <p14:tracePt t="49513" x="6157913" y="4557713"/>
          <p14:tracePt t="49515" x="6146800" y="4557713"/>
          <p14:tracePt t="49517" x="6135688" y="4545013"/>
          <p14:tracePt t="49518" x="6135688" y="4533900"/>
          <p14:tracePt t="49519" x="6113463" y="4522788"/>
          <p14:tracePt t="49521" x="6102350" y="4511675"/>
          <p14:tracePt t="49523" x="6089650" y="4500563"/>
          <p14:tracePt t="49525" x="6078538" y="4500563"/>
          <p14:tracePt t="49526" x="6067425" y="4489450"/>
          <p14:tracePt t="49530" x="6067425" y="4478338"/>
          <p14:tracePt t="49531" x="6056313" y="4478338"/>
          <p14:tracePt t="49532" x="6056313" y="4467225"/>
          <p14:tracePt t="49533" x="6045200" y="4467225"/>
          <p14:tracePt t="49533" x="6045200" y="4456113"/>
          <p14:tracePt t="49536" x="6034088" y="4456113"/>
          <p14:tracePt t="49537" x="6022975" y="4443413"/>
          <p14:tracePt t="49537" x="6011863" y="4443413"/>
          <p14:tracePt t="49539" x="6011863" y="4432300"/>
          <p14:tracePt t="49541" x="6000750" y="4421188"/>
          <p14:tracePt t="49545" x="5989638" y="4410075"/>
          <p14:tracePt t="49546" x="5976938" y="4410075"/>
          <p14:tracePt t="49547" x="5976938" y="4398963"/>
          <p14:tracePt t="49548" x="5965825" y="4398963"/>
          <p14:tracePt t="49549" x="5954713" y="4387850"/>
          <p14:tracePt t="49552" x="5943600" y="4376738"/>
          <p14:tracePt t="49554" x="5943600" y="4365625"/>
          <p14:tracePt t="49555" x="5932488" y="4365625"/>
          <p14:tracePt t="49556" x="5932488" y="4354513"/>
          <p14:tracePt t="49558" x="5921375" y="4354513"/>
          <p14:tracePt t="49560" x="5921375" y="4343400"/>
          <p14:tracePt t="49561" x="5899150" y="4343400"/>
          <p14:tracePt t="49563" x="5888038" y="4330700"/>
          <p14:tracePt t="49565" x="5875338" y="4330700"/>
          <p14:tracePt t="49566" x="5864225" y="4319588"/>
          <p14:tracePt t="49567" x="5864225" y="4308475"/>
          <p14:tracePt t="49571" x="5853113" y="4297363"/>
          <p14:tracePt t="49573" x="5842000" y="4297363"/>
          <p14:tracePt t="49577" x="5830888" y="4286250"/>
          <p14:tracePt t="49580" x="5830888" y="4275138"/>
          <p14:tracePt t="49658" x="5842000" y="4275138"/>
          <p14:tracePt t="49660" x="5853113" y="4275138"/>
          <p14:tracePt t="49662" x="5864225" y="4286250"/>
          <p14:tracePt t="49663" x="5875338" y="4286250"/>
          <p14:tracePt t="49664" x="5888038" y="4286250"/>
          <p14:tracePt t="49665" x="5899150" y="4286250"/>
          <p14:tracePt t="49667" x="5910263" y="4286250"/>
          <p14:tracePt t="49668" x="5921375" y="4297363"/>
          <p14:tracePt t="49669" x="5921375" y="4308475"/>
          <p14:tracePt t="49670" x="5932488" y="4308475"/>
          <p14:tracePt t="49671" x="5943600" y="4319588"/>
          <p14:tracePt t="49672" x="5954713" y="4319588"/>
          <p14:tracePt t="49675" x="5976938" y="4343400"/>
          <p14:tracePt t="49678" x="5989638" y="4343400"/>
          <p14:tracePt t="49679" x="6000750" y="4354513"/>
          <p14:tracePt t="49680" x="6000750" y="4365625"/>
          <p14:tracePt t="49681" x="6011863" y="4376738"/>
          <p14:tracePt t="49682" x="6022975" y="4376738"/>
          <p14:tracePt t="49683" x="6034088" y="4387850"/>
          <p14:tracePt t="49685" x="6045200" y="4398963"/>
          <p14:tracePt t="49686" x="6045200" y="4410075"/>
          <p14:tracePt t="49687" x="6056313" y="4410075"/>
          <p14:tracePt t="49690" x="6078538" y="4421188"/>
          <p14:tracePt t="49691" x="6078538" y="4432300"/>
          <p14:tracePt t="49692" x="6089650" y="4432300"/>
          <p14:tracePt t="49693" x="6102350" y="4443413"/>
          <p14:tracePt t="49693" x="6102350" y="4456113"/>
          <p14:tracePt t="49695" x="6113463" y="4456113"/>
          <p14:tracePt t="49696" x="6135688" y="4467225"/>
          <p14:tracePt t="49697" x="6135688" y="4478338"/>
          <p14:tracePt t="49698" x="6135688" y="4489450"/>
          <p14:tracePt t="49699" x="6146800" y="4489450"/>
          <p14:tracePt t="49701" x="6157913" y="4500563"/>
          <p14:tracePt t="49702" x="6169025" y="4511675"/>
          <p14:tracePt t="49703" x="6180138" y="4522788"/>
          <p14:tracePt t="49703" x="6191250" y="4522788"/>
          <p14:tracePt t="49704" x="6202363" y="4533900"/>
          <p14:tracePt t="49706" x="6202363" y="4545013"/>
          <p14:tracePt t="49708" x="6215063" y="4545013"/>
          <p14:tracePt t="49708" x="6215063" y="4557713"/>
          <p14:tracePt t="49709" x="6226175" y="4557713"/>
          <p14:tracePt t="49710" x="6237288" y="4557713"/>
          <p14:tracePt t="49711" x="6248400" y="4568825"/>
          <p14:tracePt t="49712" x="6259513" y="4568825"/>
          <p14:tracePt t="49713" x="6270625" y="4579938"/>
          <p14:tracePt t="49715" x="6281738" y="4591050"/>
          <p14:tracePt t="49716" x="6281738" y="4602163"/>
          <p14:tracePt t="49716" x="6292850" y="4602163"/>
          <p14:tracePt t="49718" x="6292850" y="4613275"/>
          <p14:tracePt t="49719" x="6303963" y="4613275"/>
          <p14:tracePt t="49720" x="6316663" y="4624388"/>
          <p14:tracePt t="49722" x="6327775" y="4624388"/>
          <p14:tracePt t="49723" x="6338888" y="4624388"/>
          <p14:tracePt t="49725" x="6338888" y="4635500"/>
          <p14:tracePt t="49725" x="6350000" y="4635500"/>
          <p14:tracePt t="49727" x="6350000" y="4646613"/>
          <p14:tracePt t="49728" x="6361113" y="4646613"/>
          <p14:tracePt t="49731" x="6372225" y="4657725"/>
          <p14:tracePt t="49736" x="6383338" y="4657725"/>
          <p14:tracePt t="49738" x="6383338" y="4670425"/>
          <p14:tracePt t="49850" x="6383338" y="4681538"/>
          <p14:tracePt t="49853" x="6383338" y="4692650"/>
          <p14:tracePt t="49855" x="6372225" y="4692650"/>
          <p14:tracePt t="49857" x="6372225" y="4703763"/>
          <p14:tracePt t="49858" x="6361113" y="4703763"/>
          <p14:tracePt t="49859" x="6361113" y="4714875"/>
          <p14:tracePt t="49860" x="6350000" y="4714875"/>
          <p14:tracePt t="49860" x="6350000" y="4725988"/>
          <p14:tracePt t="49862" x="6338888" y="4737100"/>
          <p14:tracePt t="49863" x="6327775" y="4737100"/>
          <p14:tracePt t="49864" x="6316663" y="4748213"/>
          <p14:tracePt t="49865" x="6303963" y="4748213"/>
          <p14:tracePt t="49866" x="6292850" y="4748213"/>
          <p14:tracePt t="49868" x="6281738" y="4759325"/>
          <p14:tracePt t="49869" x="6270625" y="4772025"/>
          <p14:tracePt t="49870" x="6259513" y="4772025"/>
          <p14:tracePt t="49871" x="6248400" y="4772025"/>
          <p14:tracePt t="49872" x="6237288" y="4783138"/>
          <p14:tracePt t="49873" x="6226175" y="4783138"/>
          <p14:tracePt t="49875" x="6215063" y="4805363"/>
          <p14:tracePt t="49876" x="6202363" y="4805363"/>
          <p14:tracePt t="49877" x="6191250" y="4816475"/>
          <p14:tracePt t="49878" x="6180138" y="4816475"/>
          <p14:tracePt t="49879" x="6169025" y="4816475"/>
          <p14:tracePt t="49880" x="6157913" y="4816475"/>
          <p14:tracePt t="49881" x="6157913" y="4827588"/>
          <p14:tracePt t="49882" x="6146800" y="4827588"/>
          <p14:tracePt t="49883" x="6135688" y="4827588"/>
          <p14:tracePt t="49883" x="6124575" y="4838700"/>
          <p14:tracePt t="49884" x="6113463" y="4849813"/>
          <p14:tracePt t="49885" x="6102350" y="4849813"/>
          <p14:tracePt t="49887" x="6089650" y="4849813"/>
          <p14:tracePt t="49888" x="6089650" y="4860925"/>
          <p14:tracePt t="49888" x="6078538" y="4860925"/>
          <p14:tracePt t="49890" x="6067425" y="4872038"/>
          <p14:tracePt t="49891" x="6056313" y="4872038"/>
          <p14:tracePt t="49893" x="6045200" y="4872038"/>
          <p14:tracePt t="49897" x="6011863" y="4895850"/>
          <p14:tracePt t="49898" x="6000750" y="4895850"/>
          <p14:tracePt t="49900" x="5989638" y="4895850"/>
          <p14:tracePt t="49901" x="5976938" y="4895850"/>
          <p14:tracePt t="49902" x="5965825" y="4906963"/>
          <p14:tracePt t="49903" x="5954713" y="4906963"/>
          <p14:tracePt t="49904" x="5943600" y="4906963"/>
          <p14:tracePt t="49906" x="5932488" y="4906963"/>
          <p14:tracePt t="49908" x="5921375" y="4918075"/>
          <p14:tracePt t="49909" x="5910263" y="4918075"/>
          <p14:tracePt t="49911" x="5910263" y="4929188"/>
          <p14:tracePt t="49912" x="5899150" y="4929188"/>
          <p14:tracePt t="49914" x="5888038" y="4929188"/>
          <p14:tracePt t="49917" x="5875338" y="4940300"/>
          <p14:tracePt t="49920" x="5864225" y="4940300"/>
          <p14:tracePt t="49923" x="5853113" y="4940300"/>
          <p14:tracePt t="50007" x="5864225" y="4940300"/>
          <p14:tracePt t="50011" x="5864225" y="4929188"/>
          <p14:tracePt t="50014" x="5875338" y="4929188"/>
          <p14:tracePt t="50015" x="5875338" y="4918075"/>
          <p14:tracePt t="50019" x="5888038" y="4918075"/>
          <p14:tracePt t="50022" x="5899150" y="4918075"/>
          <p14:tracePt t="50023" x="5899150" y="4906963"/>
          <p14:tracePt t="50027" x="5910263" y="4906963"/>
          <p14:tracePt t="50029" x="5921375" y="4895850"/>
          <p14:tracePt t="50031" x="5932488" y="4895850"/>
          <p14:tracePt t="50035" x="5943600" y="4895850"/>
          <p14:tracePt t="50036" x="5943600" y="4884738"/>
          <p14:tracePt t="50037" x="5954713" y="4884738"/>
          <p14:tracePt t="50040" x="5965825" y="4884738"/>
          <p14:tracePt t="50041" x="5965825" y="4872038"/>
          <p14:tracePt t="50042" x="5976938" y="4872038"/>
          <p14:tracePt t="50044" x="5989638" y="4872038"/>
          <p14:tracePt t="50045" x="6000750" y="4872038"/>
          <p14:tracePt t="50047" x="6000750" y="4860925"/>
          <p14:tracePt t="50049" x="6011863" y="4860925"/>
          <p14:tracePt t="50050" x="6011863" y="4849813"/>
          <p14:tracePt t="50051" x="6022975" y="4849813"/>
          <p14:tracePt t="50053" x="6034088" y="4849813"/>
          <p14:tracePt t="50054" x="6045200" y="4849813"/>
          <p14:tracePt t="50056" x="6045200" y="4838700"/>
          <p14:tracePt t="50057" x="6056313" y="4838700"/>
          <p14:tracePt t="50059" x="6067425" y="4838700"/>
          <p14:tracePt t="50063" x="6078538" y="4838700"/>
          <p14:tracePt t="50067" x="6089650" y="4838700"/>
          <p14:tracePt t="50069" x="6102350" y="4827588"/>
          <p14:tracePt t="50074" x="6113463" y="4827588"/>
          <p14:tracePt t="50076" x="6113463" y="4816475"/>
          <p14:tracePt t="50080" x="6124575" y="4816475"/>
          <p14:tracePt t="50126" x="6124575" y="4805363"/>
          <p14:tracePt t="50131" x="6135688" y="4805363"/>
          <p14:tracePt t="50135" x="6135688" y="4794250"/>
          <p14:tracePt t="50139" x="6135688" y="4783138"/>
          <p14:tracePt t="50142" x="6146800" y="4783138"/>
          <p14:tracePt t="50143" x="6146800" y="4772025"/>
          <p14:tracePt t="50146" x="6157913" y="4772025"/>
          <p14:tracePt t="50148" x="6169025" y="4772025"/>
          <p14:tracePt t="50151" x="6169025" y="4759325"/>
          <p14:tracePt t="50154" x="6180138" y="4748213"/>
          <p14:tracePt t="50156" x="6191250" y="4737100"/>
          <p14:tracePt t="50158" x="6202363" y="4737100"/>
          <p14:tracePt t="50161" x="6202363" y="4725988"/>
          <p14:tracePt t="50164" x="6215063" y="4714875"/>
          <p14:tracePt t="50166" x="6226175" y="4703763"/>
          <p14:tracePt t="50168" x="6237288" y="4703763"/>
          <p14:tracePt t="50170" x="6248400" y="4703763"/>
          <p14:tracePt t="50171" x="6248400" y="4692650"/>
          <p14:tracePt t="50173" x="6259513" y="4692650"/>
          <p14:tracePt t="50174" x="6259513" y="4681538"/>
          <p14:tracePt t="50175" x="6270625" y="4681538"/>
          <p14:tracePt t="50177" x="6270625" y="4670425"/>
          <p14:tracePt t="50179" x="6281738" y="4657725"/>
          <p14:tracePt t="50181" x="6281738" y="4646613"/>
          <p14:tracePt t="50182" x="6292850" y="4646613"/>
          <p14:tracePt t="50183" x="6303963" y="4646613"/>
          <p14:tracePt t="50184" x="6316663" y="4635500"/>
          <p14:tracePt t="50187" x="6316663" y="4624388"/>
          <p14:tracePt t="50188" x="6327775" y="4624388"/>
          <p14:tracePt t="50189" x="6327775" y="4613275"/>
          <p14:tracePt t="50191" x="6338888" y="4602163"/>
          <p14:tracePt t="50193" x="6350000" y="4591050"/>
          <p14:tracePt t="50195" x="6361113" y="4579938"/>
          <p14:tracePt t="50196" x="6372225" y="4579938"/>
          <p14:tracePt t="50198" x="6372225" y="4568825"/>
          <p14:tracePt t="50199" x="6383338" y="4557713"/>
          <p14:tracePt t="50200" x="6394450" y="4557713"/>
          <p14:tracePt t="50202" x="6394450" y="4545013"/>
          <p14:tracePt t="50203" x="6394450" y="4533900"/>
          <p14:tracePt t="50205" x="6405563" y="4522788"/>
          <p14:tracePt t="50206" x="6416675" y="4522788"/>
          <p14:tracePt t="50207" x="6429375" y="4511675"/>
          <p14:tracePt t="50209" x="6440488" y="4511675"/>
          <p14:tracePt t="50210" x="6440488" y="4500563"/>
          <p14:tracePt t="50211" x="6451600" y="4500563"/>
          <p14:tracePt t="50212" x="6451600" y="4489450"/>
          <p14:tracePt t="50213" x="6451600" y="4478338"/>
          <p14:tracePt t="50215" x="6462713" y="4467225"/>
          <p14:tracePt t="50218" x="6473825" y="4456113"/>
          <p14:tracePt t="50219" x="6473825" y="4443413"/>
          <p14:tracePt t="50221" x="6484938" y="4443413"/>
          <p14:tracePt t="50222" x="6484938" y="4432300"/>
          <p14:tracePt t="50223" x="6496050" y="4432300"/>
          <p14:tracePt t="50224" x="6496050" y="4421188"/>
          <p14:tracePt t="50225" x="6507163" y="4410075"/>
          <p14:tracePt t="50227" x="6518275" y="4398963"/>
          <p14:tracePt t="50229" x="6518275" y="4387850"/>
          <p14:tracePt t="50230" x="6530975" y="4376738"/>
          <p14:tracePt t="50233" x="6542088" y="4365625"/>
          <p14:tracePt t="50236" x="6542088" y="4354513"/>
          <p14:tracePt t="50237" x="6542088" y="4343400"/>
          <p14:tracePt t="50237" x="6564313" y="4330700"/>
          <p14:tracePt t="50239" x="6575425" y="4330700"/>
          <p14:tracePt t="50241" x="6575425" y="4319588"/>
          <p14:tracePt t="50242" x="6575425" y="4308475"/>
          <p14:tracePt t="50243" x="6586538" y="4308475"/>
          <p14:tracePt t="50244" x="6597650" y="4308475"/>
          <p14:tracePt t="50245" x="6608763" y="4297363"/>
          <p14:tracePt t="50246" x="6608763" y="4286250"/>
          <p14:tracePt t="50248" x="6608763" y="4275138"/>
          <p14:tracePt t="50249" x="6619875" y="4264025"/>
          <p14:tracePt t="50250" x="6630988" y="4264025"/>
          <p14:tracePt t="50251" x="6630988" y="4252913"/>
          <p14:tracePt t="50251" x="6643688" y="4241800"/>
          <p14:tracePt t="50252" x="6654800" y="4241800"/>
          <p14:tracePt t="50254" x="6665913" y="4241800"/>
          <p14:tracePt t="50255" x="6677025" y="4217988"/>
          <p14:tracePt t="50257" x="6688138" y="4206875"/>
          <p14:tracePt t="50258" x="6699250" y="4184650"/>
          <p14:tracePt t="50259" x="6710363" y="4184650"/>
          <p14:tracePt t="50261" x="6732588" y="4151313"/>
          <p14:tracePt t="50261" x="6745288" y="4140200"/>
          <p14:tracePt t="50263" x="6756400" y="4116388"/>
          <p14:tracePt t="50264" x="6767513" y="4105275"/>
          <p14:tracePt t="50265" x="6789738" y="4105275"/>
          <p14:tracePt t="50266" x="6800850" y="4083050"/>
          <p14:tracePt t="50267" x="6811963" y="4083050"/>
          <p14:tracePt t="50269" x="6823075" y="4060825"/>
          <p14:tracePt t="50270" x="6834188" y="4060825"/>
          <p14:tracePt t="50271" x="6845300" y="4049713"/>
          <p14:tracePt t="50272" x="6858000" y="4038600"/>
          <p14:tracePt t="50273" x="6869113" y="4038600"/>
          <p14:tracePt t="50274" x="6880225" y="4014788"/>
          <p14:tracePt t="50276" x="6891338" y="4003675"/>
          <p14:tracePt t="50276" x="6902450" y="3992563"/>
          <p14:tracePt t="50278" x="6913563" y="3981450"/>
          <p14:tracePt t="50280" x="6924675" y="3970338"/>
          <p14:tracePt t="50281" x="6935788" y="3959225"/>
          <p14:tracePt t="50282" x="6946900" y="3959225"/>
          <p14:tracePt t="50283" x="6946900" y="3948113"/>
          <p14:tracePt t="50284" x="6946900" y="3937000"/>
          <p14:tracePt t="50285" x="6958013" y="3925888"/>
          <p14:tracePt t="50287" x="6970713" y="3925888"/>
          <p14:tracePt t="50288" x="6981825" y="3914775"/>
          <p14:tracePt t="50289" x="6992938" y="3902075"/>
          <p14:tracePt t="50291" x="6992938" y="3890963"/>
          <p14:tracePt t="50293" x="7004050" y="3879850"/>
          <p14:tracePt t="50294" x="7015163" y="3879850"/>
          <p14:tracePt t="50295" x="7015163" y="3868738"/>
          <p14:tracePt t="50296" x="7015163" y="3857625"/>
          <p14:tracePt t="50301" x="7015163" y="3846513"/>
          <p14:tracePt t="50302" x="7026275" y="3835400"/>
          <p14:tracePt t="50304" x="7037388" y="3835400"/>
          <p14:tracePt t="50308" x="7037388" y="3824288"/>
          <p14:tracePt t="50313" x="7048500" y="3824288"/>
          <p14:tracePt t="50337" x="7048500" y="3813175"/>
          <p14:tracePt t="50385" x="7037388" y="3813175"/>
          <p14:tracePt t="50387" x="7026275" y="3813175"/>
          <p14:tracePt t="50390" x="7015163" y="3813175"/>
          <p14:tracePt t="50391" x="7015163" y="3824288"/>
          <p14:tracePt t="50392" x="7004050" y="3824288"/>
          <p14:tracePt t="50393" x="6992938" y="3835400"/>
          <p14:tracePt t="50394" x="6981825" y="3835400"/>
          <p14:tracePt t="50395" x="6970713" y="3835400"/>
          <p14:tracePt t="50396" x="6946900" y="3846513"/>
          <p14:tracePt t="50397" x="6935788" y="3846513"/>
          <p14:tracePt t="50399" x="6924675" y="3857625"/>
          <p14:tracePt t="50400" x="6913563" y="3857625"/>
          <p14:tracePt t="50401" x="6902450" y="3857625"/>
          <p14:tracePt t="50402" x="6891338" y="3857625"/>
          <p14:tracePt t="50403" x="6869113" y="3857625"/>
          <p14:tracePt t="50404" x="6858000" y="3857625"/>
          <p14:tracePt t="50405" x="6845300" y="3857625"/>
          <p14:tracePt t="50406" x="6834188" y="3868738"/>
          <p14:tracePt t="50408" x="6811963" y="3868738"/>
          <p14:tracePt t="50409" x="6800850" y="3879850"/>
          <p14:tracePt t="50410" x="6789738" y="3879850"/>
          <p14:tracePt t="50410" x="6767513" y="3879850"/>
          <p14:tracePt t="50412" x="6756400" y="3879850"/>
          <p14:tracePt t="50413" x="6745288" y="3890963"/>
          <p14:tracePt t="50414" x="6732588" y="3890963"/>
          <p14:tracePt t="50415" x="6721475" y="3890963"/>
          <p14:tracePt t="50416" x="6710363" y="3902075"/>
          <p14:tracePt t="50417" x="6688138" y="3902075"/>
          <p14:tracePt t="50417" x="6677025" y="3902075"/>
          <p14:tracePt t="50419" x="6665913" y="3902075"/>
          <p14:tracePt t="50420" x="6665913" y="3914775"/>
          <p14:tracePt t="50421" x="6643688" y="3914775"/>
          <p14:tracePt t="50421" x="6630988" y="3914775"/>
          <p14:tracePt t="50423" x="6608763" y="3914775"/>
          <p14:tracePt t="50425" x="6597650" y="3914775"/>
          <p14:tracePt t="50425" x="6586538" y="3925888"/>
          <p14:tracePt t="50426" x="6575425" y="3925888"/>
          <p14:tracePt t="50427" x="6564313" y="3925888"/>
          <p14:tracePt t="50428" x="6553200" y="3925888"/>
          <p14:tracePt t="50429" x="6530975" y="3925888"/>
          <p14:tracePt t="50430" x="6518275" y="3925888"/>
          <p14:tracePt t="50431" x="6496050" y="3925888"/>
          <p14:tracePt t="50432" x="6484938" y="3925888"/>
          <p14:tracePt t="50434" x="6462713" y="3925888"/>
          <p14:tracePt t="50435" x="6451600" y="3937000"/>
          <p14:tracePt t="50436" x="6440488" y="3937000"/>
          <p14:tracePt t="50437" x="6416675" y="3937000"/>
          <p14:tracePt t="50438" x="6405563" y="3948113"/>
          <p14:tracePt t="50439" x="6383338" y="3948113"/>
          <p14:tracePt t="50441" x="6372225" y="3948113"/>
          <p14:tracePt t="50442" x="6350000" y="3948113"/>
          <p14:tracePt t="50443" x="6338888" y="3948113"/>
          <p14:tracePt t="50443" x="6327775" y="3948113"/>
          <p14:tracePt t="50446" x="6316663" y="3959225"/>
          <p14:tracePt t="50447" x="6292850" y="3959225"/>
          <p14:tracePt t="50448" x="6281738" y="3959225"/>
          <p14:tracePt t="50449" x="6259513" y="3959225"/>
          <p14:tracePt t="50450" x="6248400" y="3959225"/>
          <p14:tracePt t="50451" x="6248400" y="3970338"/>
          <p14:tracePt t="50452" x="6226175" y="3970338"/>
          <p14:tracePt t="50452" x="6202363" y="3970338"/>
          <p14:tracePt t="50454" x="6191250" y="3970338"/>
          <p14:tracePt t="50455" x="6169025" y="3970338"/>
          <p14:tracePt t="50455" x="6157913" y="3970338"/>
          <p14:tracePt t="50457" x="6146800" y="3970338"/>
          <p14:tracePt t="50459" x="6124575" y="3970338"/>
          <p14:tracePt t="50460" x="6113463" y="3981450"/>
          <p14:tracePt t="50461" x="6102350" y="3981450"/>
          <p14:tracePt t="50462" x="6078538" y="3981450"/>
          <p14:tracePt t="50463" x="6067425" y="3981450"/>
          <p14:tracePt t="50465" x="6056313" y="3981450"/>
          <p14:tracePt t="50466" x="6045200" y="3992563"/>
          <p14:tracePt t="50467" x="6022975" y="3992563"/>
          <p14:tracePt t="50467" x="6011863" y="3992563"/>
          <p14:tracePt t="50469" x="5989638" y="3992563"/>
          <p14:tracePt t="50470" x="5976938" y="3992563"/>
          <p14:tracePt t="50472" x="5954713" y="3992563"/>
          <p14:tracePt t="50474" x="5932488" y="3992563"/>
          <p14:tracePt t="50475" x="5921375" y="3992563"/>
          <p14:tracePt t="50477" x="5899150" y="3992563"/>
          <p14:tracePt t="50478" x="5888038" y="3992563"/>
          <p14:tracePt t="50480" x="5864225" y="3992563"/>
          <p14:tracePt t="50483" x="5842000" y="3992563"/>
          <p14:tracePt t="50484" x="5830888" y="3992563"/>
          <p14:tracePt t="50486" x="5819775" y="3992563"/>
          <p14:tracePt t="50486" x="5808663" y="3992563"/>
          <p14:tracePt t="50488" x="5797550" y="3992563"/>
          <p14:tracePt t="50492" x="5786438" y="3992563"/>
          <p14:tracePt t="50493" x="5775325" y="3992563"/>
          <p14:tracePt t="50495" x="5762625" y="3992563"/>
          <p14:tracePt t="50497" x="5751513" y="3992563"/>
          <p14:tracePt t="50499" x="5740400" y="3992563"/>
          <p14:tracePt t="50502" x="5729288" y="3992563"/>
          <p14:tracePt t="50512" x="5718175" y="3992563"/>
          <p14:tracePt t="50567" x="5707063" y="3992563"/>
          <p14:tracePt t="50570" x="5707063" y="3981450"/>
          <p14:tracePt t="50574" x="5707063" y="3970338"/>
          <p14:tracePt t="50576" x="5707063" y="3959225"/>
          <p14:tracePt t="50579" x="5707063" y="3948113"/>
          <p14:tracePt t="50581" x="5707063" y="3937000"/>
          <p14:tracePt t="50583" x="5695950" y="3937000"/>
          <p14:tracePt t="50586" x="5695950" y="3925888"/>
          <p14:tracePt t="50588" x="5695950" y="3914775"/>
          <p14:tracePt t="50591" x="5684838" y="3914775"/>
          <p14:tracePt t="50592" x="5684838" y="3902075"/>
          <p14:tracePt t="50597" x="5684838" y="3890963"/>
          <p14:tracePt t="50605" x="5684838" y="3879850"/>
          <p14:tracePt t="50606" x="5673725" y="3879850"/>
          <p14:tracePt t="50697" x="5661025" y="3879850"/>
          <p14:tracePt t="50699" x="5661025" y="3902075"/>
          <p14:tracePt t="50700" x="5661025" y="3914775"/>
          <p14:tracePt t="50701" x="5661025" y="3925888"/>
          <p14:tracePt t="50704" x="5661025" y="3948113"/>
          <p14:tracePt t="50705" x="5649913" y="3948113"/>
          <p14:tracePt t="50706" x="5649913" y="3959225"/>
          <p14:tracePt t="50707" x="5649913" y="3970338"/>
          <p14:tracePt t="50708" x="5638800" y="3981450"/>
          <p14:tracePt t="50709" x="5638800" y="3992563"/>
          <p14:tracePt t="50710" x="5638800" y="4003675"/>
          <p14:tracePt t="50711" x="5627688" y="4003675"/>
          <p14:tracePt t="50712" x="5627688" y="4014788"/>
          <p14:tracePt t="50713" x="5627688" y="4038600"/>
          <p14:tracePt t="50714" x="5616575" y="4038600"/>
          <p14:tracePt t="50715" x="5616575" y="4060825"/>
          <p14:tracePt t="50716" x="5616575" y="4071938"/>
          <p14:tracePt t="50717" x="5616575" y="4083050"/>
          <p14:tracePt t="50717" x="5616575" y="4094163"/>
          <p14:tracePt t="50719" x="5605463" y="4094163"/>
          <p14:tracePt t="50720" x="5605463" y="4105275"/>
          <p14:tracePt t="50721" x="5594350" y="4116388"/>
          <p14:tracePt t="50722" x="5594350" y="4129088"/>
          <p14:tracePt t="50723" x="5594350" y="4140200"/>
          <p14:tracePt t="50725" x="5594350" y="4162425"/>
          <p14:tracePt t="50726" x="5594350" y="4173538"/>
          <p14:tracePt t="50727" x="5583238" y="4184650"/>
          <p14:tracePt t="50727" x="5583238" y="4195763"/>
          <p14:tracePt t="50729" x="5572125" y="4206875"/>
          <p14:tracePt t="50730" x="5572125" y="4229100"/>
          <p14:tracePt t="50731" x="5561013" y="4241800"/>
          <p14:tracePt t="50732" x="5548313" y="4252913"/>
          <p14:tracePt t="50732" x="5548313" y="4264025"/>
          <p14:tracePt t="50734" x="5548313" y="4275138"/>
          <p14:tracePt t="50735" x="5537200" y="4297363"/>
          <p14:tracePt t="50736" x="5537200" y="4308475"/>
          <p14:tracePt t="50737" x="5526088" y="4319588"/>
          <p14:tracePt t="50737" x="5514975" y="4330700"/>
          <p14:tracePt t="50739" x="5514975" y="4343400"/>
          <p14:tracePt t="50740" x="5503863" y="4365625"/>
          <p14:tracePt t="50741" x="5503863" y="4387850"/>
          <p14:tracePt t="50742" x="5503863" y="4398963"/>
          <p14:tracePt t="50743" x="5503863" y="4410075"/>
          <p14:tracePt t="50744" x="5492750" y="4432300"/>
          <p14:tracePt t="50745" x="5481638" y="4456113"/>
          <p14:tracePt t="50746" x="5481638" y="4467225"/>
          <p14:tracePt t="50747" x="5470525" y="4478338"/>
          <p14:tracePt t="50748" x="5459413" y="4500563"/>
          <p14:tracePt t="50749" x="5446713" y="4522788"/>
          <p14:tracePt t="50751" x="5435600" y="4533900"/>
          <p14:tracePt t="50752" x="5424488" y="4557713"/>
          <p14:tracePt t="50753" x="5413375" y="4568825"/>
          <p14:tracePt t="50754" x="5402263" y="4591050"/>
          <p14:tracePt t="50755" x="5391150" y="4602163"/>
          <p14:tracePt t="50756" x="5391150" y="4635500"/>
          <p14:tracePt t="50757" x="5380038" y="4635500"/>
          <p14:tracePt t="50758" x="5380038" y="4657725"/>
          <p14:tracePt t="50759" x="5368925" y="4657725"/>
          <p14:tracePt t="50760" x="5368925" y="4681538"/>
          <p14:tracePt t="50760" x="5357813" y="4692650"/>
          <p14:tracePt t="50762" x="5346700" y="4703763"/>
          <p14:tracePt t="50763" x="5346700" y="4725988"/>
          <p14:tracePt t="50764" x="5334000" y="4737100"/>
          <p14:tracePt t="50765" x="5322888" y="4748213"/>
          <p14:tracePt t="50766" x="5311775" y="4759325"/>
          <p14:tracePt t="50767" x="5311775" y="4772025"/>
          <p14:tracePt t="50768" x="5311775" y="4794250"/>
          <p14:tracePt t="50769" x="5300663" y="4805363"/>
          <p14:tracePt t="50770" x="5289550" y="4816475"/>
          <p14:tracePt t="50771" x="5289550" y="4827588"/>
          <p14:tracePt t="50772" x="5278438" y="4838700"/>
          <p14:tracePt t="50773" x="5267325" y="4838700"/>
          <p14:tracePt t="50774" x="5256213" y="4860925"/>
          <p14:tracePt t="50775" x="5256213" y="4872038"/>
          <p14:tracePt t="50776" x="5256213" y="4884738"/>
          <p14:tracePt t="50776" x="5245100" y="4906963"/>
          <p14:tracePt t="50778" x="5233988" y="4906963"/>
          <p14:tracePt t="50779" x="5221288" y="4918075"/>
          <p14:tracePt t="50780" x="5221288" y="4940300"/>
          <p14:tracePt t="50783" x="5221288" y="4951413"/>
          <p14:tracePt t="50784" x="5210175" y="4962525"/>
          <p14:tracePt t="50785" x="5210175" y="4973638"/>
          <p14:tracePt t="50786" x="5199063" y="4973638"/>
          <p14:tracePt t="50788" x="5187950" y="4997450"/>
          <p14:tracePt t="50790" x="5187950" y="5008563"/>
          <p14:tracePt t="50792" x="5176838" y="5008563"/>
          <p14:tracePt t="50793" x="5176838" y="5019675"/>
          <p14:tracePt t="50795" x="5176838" y="5030788"/>
          <p14:tracePt t="50796" x="5165725" y="5030788"/>
          <p14:tracePt t="50803" x="5165725" y="5041900"/>
          <p14:tracePt t="50851" x="5176838" y="5041900"/>
          <p14:tracePt t="50854" x="5187950" y="5041900"/>
          <p14:tracePt t="50856" x="5199063" y="5030788"/>
          <p14:tracePt t="50859" x="5210175" y="5030788"/>
          <p14:tracePt t="50860" x="5221288" y="5030788"/>
          <p14:tracePt t="50861" x="5221288" y="5019675"/>
          <p14:tracePt t="50862" x="5245100" y="5019675"/>
          <p14:tracePt t="50863" x="5256213" y="5019675"/>
          <p14:tracePt t="50865" x="5267325" y="5019675"/>
          <p14:tracePt t="50866" x="5289550" y="5008563"/>
          <p14:tracePt t="50867" x="5289550" y="4997450"/>
          <p14:tracePt t="50868" x="5300663" y="4997450"/>
          <p14:tracePt t="50868" x="5311775" y="4997450"/>
          <p14:tracePt t="50870" x="5334000" y="4997450"/>
          <p14:tracePt t="50872" x="5346700" y="4997450"/>
          <p14:tracePt t="50872" x="5357813" y="4997450"/>
          <p14:tracePt t="50874" x="5380038" y="4997450"/>
          <p14:tracePt t="50876" x="5402263" y="4997450"/>
          <p14:tracePt t="50878" x="5413375" y="4997450"/>
          <p14:tracePt t="50879" x="5435600" y="4997450"/>
          <p14:tracePt t="50880" x="5446713" y="4986338"/>
          <p14:tracePt t="50881" x="5470525" y="4986338"/>
          <p14:tracePt t="50882" x="5481638" y="4986338"/>
          <p14:tracePt t="50883" x="5503863" y="4986338"/>
          <p14:tracePt t="50885" x="5514975" y="4986338"/>
          <p14:tracePt t="50886" x="5526088" y="4986338"/>
          <p14:tracePt t="50887" x="5548313" y="4986338"/>
          <p14:tracePt t="50888" x="5572125" y="4986338"/>
          <p14:tracePt t="50889" x="5594350" y="4986338"/>
          <p14:tracePt t="50890" x="5594350" y="4973638"/>
          <p14:tracePt t="50891" x="5605463" y="4962525"/>
          <p14:tracePt t="50892" x="5627688" y="4962525"/>
          <p14:tracePt t="50893" x="5649913" y="4962525"/>
          <p14:tracePt t="50894" x="5673725" y="4962525"/>
          <p14:tracePt t="50895" x="5684838" y="4962525"/>
          <p14:tracePt t="50896" x="5707063" y="4962525"/>
          <p14:tracePt t="50898" x="5729288" y="4962525"/>
          <p14:tracePt t="50899" x="5751513" y="4962525"/>
          <p14:tracePt t="50900" x="5775325" y="4962525"/>
          <p14:tracePt t="50900" x="5797550" y="4962525"/>
          <p14:tracePt t="50902" x="5808663" y="4962525"/>
          <p14:tracePt t="50902" x="5830888" y="4951413"/>
          <p14:tracePt t="50904" x="5864225" y="4951413"/>
          <p14:tracePt t="50905" x="5875338" y="4951413"/>
          <p14:tracePt t="50906" x="5899150" y="4951413"/>
          <p14:tracePt t="50907" x="5921375" y="4951413"/>
          <p14:tracePt t="50908" x="5932488" y="4951413"/>
          <p14:tracePt t="50909" x="5954713" y="4951413"/>
          <p14:tracePt t="50910" x="5976938" y="4951413"/>
          <p14:tracePt t="50911" x="6000750" y="4951413"/>
          <p14:tracePt t="50912" x="6011863" y="4951413"/>
          <p14:tracePt t="50913" x="6034088" y="4940300"/>
          <p14:tracePt t="50914" x="6045200" y="4940300"/>
          <p14:tracePt t="50915" x="6078538" y="4940300"/>
          <p14:tracePt t="50916" x="6102350" y="4940300"/>
          <p14:tracePt t="50918" x="6135688" y="4940300"/>
          <p14:tracePt t="50919" x="6146800" y="4929188"/>
          <p14:tracePt t="50920" x="6169025" y="4929188"/>
          <p14:tracePt t="50920" x="6191250" y="4929188"/>
          <p14:tracePt t="50922" x="6202363" y="4929188"/>
          <p14:tracePt t="50923" x="6226175" y="4918075"/>
          <p14:tracePt t="50924" x="6248400" y="4906963"/>
          <p14:tracePt t="50925" x="6270625" y="4906963"/>
          <p14:tracePt t="50927" x="6303963" y="4895850"/>
          <p14:tracePt t="50927" x="6316663" y="4895850"/>
          <p14:tracePt t="50928" x="6327775" y="4895850"/>
          <p14:tracePt t="50930" x="6350000" y="4884738"/>
          <p14:tracePt t="50931" x="6372225" y="4884738"/>
          <p14:tracePt t="50932" x="6394450" y="4884738"/>
          <p14:tracePt t="50933" x="6416675" y="4872038"/>
          <p14:tracePt t="50934" x="6440488" y="4872038"/>
          <p14:tracePt t="50935" x="6451600" y="4872038"/>
          <p14:tracePt t="50936" x="6462713" y="4872038"/>
          <p14:tracePt t="50937" x="6496050" y="4860925"/>
          <p14:tracePt t="50937" x="6507163" y="4860925"/>
          <p14:tracePt t="50939" x="6518275" y="4849813"/>
          <p14:tracePt t="50940" x="6542088" y="4849813"/>
          <p14:tracePt t="50941" x="6564313" y="4849813"/>
          <p14:tracePt t="50942" x="6575425" y="4838700"/>
          <p14:tracePt t="50943" x="6597650" y="4838700"/>
          <p14:tracePt t="50944" x="6608763" y="4827588"/>
          <p14:tracePt t="50946" x="6630988" y="4816475"/>
          <p14:tracePt t="50947" x="6654800" y="4816475"/>
          <p14:tracePt t="50948" x="6665913" y="4816475"/>
          <p14:tracePt t="50949" x="6688138" y="4816475"/>
          <p14:tracePt t="50950" x="6710363" y="4805363"/>
          <p14:tracePt t="50951" x="6721475" y="4805363"/>
          <p14:tracePt t="50951" x="6732588" y="4794250"/>
          <p14:tracePt t="50953" x="6745288" y="4794250"/>
          <p14:tracePt t="50954" x="6756400" y="4794250"/>
          <p14:tracePt t="50955" x="6778625" y="4794250"/>
          <p14:tracePt t="50956" x="6789738" y="4794250"/>
          <p14:tracePt t="50957" x="6800850" y="4783138"/>
          <p14:tracePt t="50958" x="6811963" y="4783138"/>
          <p14:tracePt t="50959" x="6823075" y="4783138"/>
          <p14:tracePt t="50960" x="6834188" y="4783138"/>
          <p14:tracePt t="50961" x="6845300" y="4772025"/>
          <p14:tracePt t="50962" x="6858000" y="4772025"/>
          <p14:tracePt t="50963" x="6869113" y="4759325"/>
          <p14:tracePt t="50964" x="6880225" y="4759325"/>
          <p14:tracePt t="50965" x="6891338" y="4759325"/>
          <p14:tracePt t="50966" x="6902450" y="4748213"/>
          <p14:tracePt t="50968" x="6913563" y="4748213"/>
          <p14:tracePt t="50969" x="6924675" y="4748213"/>
          <p14:tracePt t="50970" x="6935788" y="4737100"/>
          <p14:tracePt t="50971" x="6946900" y="4737100"/>
          <p14:tracePt t="50973" x="6958013" y="4737100"/>
          <p14:tracePt t="50975" x="6970713" y="4737100"/>
          <p14:tracePt t="50978" x="6970713" y="4725988"/>
          <p14:tracePt t="51097" x="6981825" y="4725988"/>
          <p14:tracePt t="51102" x="6992938" y="4725988"/>
          <p14:tracePt t="51103" x="6992938" y="4714875"/>
          <p14:tracePt t="51105" x="7004050" y="4703763"/>
          <p14:tracePt t="51106" x="7004050" y="4692650"/>
          <p14:tracePt t="51106" x="7004050" y="4681538"/>
          <p14:tracePt t="51108" x="7015163" y="4681538"/>
          <p14:tracePt t="51109" x="7015163" y="4670425"/>
          <p14:tracePt t="51110" x="7015163" y="4657725"/>
          <p14:tracePt t="51112" x="7026275" y="4646613"/>
          <p14:tracePt t="51113" x="7026275" y="4635500"/>
          <p14:tracePt t="51114" x="7026275" y="4624388"/>
          <p14:tracePt t="51115" x="7037388" y="4613275"/>
          <p14:tracePt t="51116" x="7037388" y="4602163"/>
          <p14:tracePt t="51117" x="7037388" y="4591050"/>
          <p14:tracePt t="51118" x="7037388" y="4579938"/>
          <p14:tracePt t="51121" x="7037388" y="4557713"/>
          <p14:tracePt t="51121" x="7037388" y="4545013"/>
          <p14:tracePt t="51123" x="7048500" y="4522788"/>
          <p14:tracePt t="51125" x="7048500" y="4500563"/>
          <p14:tracePt t="51126" x="7048500" y="4489450"/>
          <p14:tracePt t="51128" x="7048500" y="4467225"/>
          <p14:tracePt t="51129" x="7048500" y="4456113"/>
          <p14:tracePt t="51130" x="7048500" y="4443413"/>
          <p14:tracePt t="51131" x="7059613" y="4432300"/>
          <p14:tracePt t="51132" x="7059613" y="4410075"/>
          <p14:tracePt t="51134" x="7059613" y="4387850"/>
          <p14:tracePt t="51135" x="7059613" y="4376738"/>
          <p14:tracePt t="51136" x="7059613" y="4354513"/>
          <p14:tracePt t="51137" x="7059613" y="4343400"/>
          <p14:tracePt t="51137" x="7059613" y="4308475"/>
          <p14:tracePt t="51139" x="7059613" y="4286250"/>
          <p14:tracePt t="51141" x="7059613" y="4264025"/>
          <p14:tracePt t="51142" x="7059613" y="4241800"/>
          <p14:tracePt t="51143" x="7072313" y="4217988"/>
          <p14:tracePt t="51144" x="7072313" y="4195763"/>
          <p14:tracePt t="51145" x="7072313" y="4173538"/>
          <p14:tracePt t="51146" x="7072313" y="4151313"/>
          <p14:tracePt t="51147" x="7072313" y="4129088"/>
          <p14:tracePt t="51147" x="7072313" y="4105275"/>
          <p14:tracePt t="51149" x="7072313" y="4083050"/>
          <p14:tracePt t="51149" x="7072313" y="4060825"/>
          <p14:tracePt t="51151" x="7072313" y="4027488"/>
          <p14:tracePt t="51151" x="7072313" y="4003675"/>
          <p14:tracePt t="51153" x="7072313" y="3981450"/>
          <p14:tracePt t="51154" x="7072313" y="3959225"/>
          <p14:tracePt t="51154" x="7072313" y="3937000"/>
          <p14:tracePt t="51155" x="7072313" y="3914775"/>
          <p14:tracePt t="51157" x="7072313" y="3890963"/>
          <p14:tracePt t="51158" x="7072313" y="3879850"/>
          <p14:tracePt t="51159" x="7072313" y="3857625"/>
          <p14:tracePt t="51160" x="7072313" y="3813175"/>
          <p14:tracePt t="51160" x="7072313" y="3800475"/>
          <p14:tracePt t="51162" x="7072313" y="3778250"/>
          <p14:tracePt t="51163" x="7072313" y="3756025"/>
          <p14:tracePt t="51164" x="7072313" y="3733800"/>
          <p14:tracePt t="51165" x="7072313" y="3711575"/>
          <p14:tracePt t="51166" x="7072313" y="3687763"/>
          <p14:tracePt t="51167" x="7072313" y="3665538"/>
          <p14:tracePt t="51168" x="7072313" y="3643313"/>
          <p14:tracePt t="51169" x="7072313" y="3621088"/>
          <p14:tracePt t="51170" x="7072313" y="3598863"/>
          <p14:tracePt t="51171" x="7072313" y="3575050"/>
          <p14:tracePt t="51172" x="7072313" y="3552825"/>
          <p14:tracePt t="51174" x="7072313" y="3530600"/>
          <p14:tracePt t="51175" x="7072313" y="3508375"/>
          <p14:tracePt t="51176" x="7072313" y="3497263"/>
          <p14:tracePt t="51177" x="7072313" y="3473450"/>
          <p14:tracePt t="51177" x="7072313" y="3462338"/>
          <p14:tracePt t="51179" x="7072313" y="3440113"/>
          <p14:tracePt t="51181" x="7072313" y="3417888"/>
          <p14:tracePt t="51182" x="7072313" y="3406775"/>
          <p14:tracePt t="51183" x="7072313" y="3395663"/>
          <p14:tracePt t="51184" x="7072313" y="3371850"/>
          <p14:tracePt t="51185" x="7072313" y="3360738"/>
          <p14:tracePt t="51187" x="7072313" y="3349625"/>
          <p14:tracePt t="51187" x="7072313" y="3338513"/>
          <p14:tracePt t="51189" x="7072313" y="3327400"/>
          <p14:tracePt t="51190" x="7072313" y="3316288"/>
          <p14:tracePt t="51191" x="7072313" y="3305175"/>
          <p14:tracePt t="51193" x="7072313" y="3294063"/>
          <p14:tracePt t="51195" x="7072313" y="3282950"/>
          <p14:tracePt t="51197" x="7072313" y="3271838"/>
          <p14:tracePt t="51198" x="7072313" y="3259138"/>
          <p14:tracePt t="51200" x="7072313" y="3248025"/>
          <p14:tracePt t="51201" x="7072313" y="3236913"/>
          <p14:tracePt t="51211" x="7083425" y="3236913"/>
          <p14:tracePt t="51213" x="7083425" y="3225800"/>
          <p14:tracePt t="51216" x="7083425" y="3214688"/>
          <p14:tracePt t="51217" x="7094538" y="3214688"/>
          <p14:tracePt t="51218" x="7094538" y="3203575"/>
          <p14:tracePt t="51221" x="7094538" y="3192463"/>
          <p14:tracePt t="51223" x="7094538" y="3181350"/>
          <p14:tracePt t="51225" x="7105650" y="3181350"/>
          <p14:tracePt t="51228" x="7105650" y="3170238"/>
          <p14:tracePt t="51232" x="7116763" y="3170238"/>
          <p14:tracePt t="51234" x="7127875" y="3157538"/>
          <p14:tracePt t="51235" x="7127875" y="3146425"/>
          <p14:tracePt t="51237" x="7138988" y="3146425"/>
          <p14:tracePt t="51237" x="7138988" y="3135313"/>
          <p14:tracePt t="51239" x="7150100" y="3135313"/>
          <p14:tracePt t="51241" x="7161213" y="3124200"/>
          <p14:tracePt t="51242" x="7161213" y="3113088"/>
          <p14:tracePt t="51243" x="7172325" y="3113088"/>
          <p14:tracePt t="51244" x="7172325" y="3101975"/>
          <p14:tracePt t="51246" x="7185025" y="3101975"/>
          <p14:tracePt t="51248" x="7196138" y="3090863"/>
          <p14:tracePt t="51250" x="7207250" y="3090863"/>
          <p14:tracePt t="51251" x="7218363" y="3079750"/>
          <p14:tracePt t="51252" x="7218363" y="3068638"/>
          <p14:tracePt t="51253" x="7229475" y="3068638"/>
          <p14:tracePt t="51254" x="7240588" y="3057525"/>
          <p14:tracePt t="51255" x="7240588" y="3044825"/>
          <p14:tracePt t="51258" x="7262813" y="3044825"/>
          <p14:tracePt t="51259" x="7262813" y="3033713"/>
          <p14:tracePt t="51260" x="7273925" y="3033713"/>
          <p14:tracePt t="51261" x="7286625" y="3033713"/>
          <p14:tracePt t="51264" x="7308850" y="3022600"/>
          <p14:tracePt t="51266" x="7319963" y="3022600"/>
          <p14:tracePt t="51267" x="7331075" y="3011488"/>
          <p14:tracePt t="51269" x="7342188" y="3011488"/>
          <p14:tracePt t="51269" x="7342188" y="3000375"/>
          <p14:tracePt t="51271" x="7353300" y="3000375"/>
          <p14:tracePt t="51271" x="7364413" y="3000375"/>
          <p14:tracePt t="51272" x="7375525" y="3000375"/>
          <p14:tracePt t="51275" x="7375525" y="2989263"/>
          <p14:tracePt t="51276" x="7386638" y="2989263"/>
          <p14:tracePt t="51277" x="7399338" y="2989263"/>
          <p14:tracePt t="51278" x="7399338" y="2978150"/>
          <p14:tracePt t="51279" x="7410450" y="2978150"/>
          <p14:tracePt t="51281" x="7421563" y="2978150"/>
          <p14:tracePt t="51282" x="7432675" y="2978150"/>
          <p14:tracePt t="51284" x="7432675" y="2967038"/>
          <p14:tracePt t="51285" x="7443788" y="2967038"/>
          <p14:tracePt t="51286" x="7454900" y="2967038"/>
          <p14:tracePt t="51288" x="7477125" y="2967038"/>
          <p14:tracePt t="51291" x="7488238" y="2967038"/>
          <p14:tracePt t="51293" x="7500938" y="2967038"/>
          <p14:tracePt t="51294" x="7512050" y="2967038"/>
          <p14:tracePt t="51298" x="7523163" y="2967038"/>
          <p14:tracePt t="51299" x="7534275" y="2967038"/>
          <p14:tracePt t="51300" x="7545388" y="2967038"/>
          <p14:tracePt t="51301" x="7556500" y="2967038"/>
          <p14:tracePt t="51303" x="7567613" y="2967038"/>
          <p14:tracePt t="51305" x="7578725" y="2967038"/>
          <p14:tracePt t="51308" x="7589838" y="2967038"/>
          <p14:tracePt t="51310" x="7600950" y="2967038"/>
          <p14:tracePt t="51311" x="7613650" y="2967038"/>
          <p14:tracePt t="51311" x="7624763" y="2967038"/>
          <p14:tracePt t="51314" x="7635875" y="2967038"/>
          <p14:tracePt t="51316" x="7646988" y="2967038"/>
          <p14:tracePt t="51319" x="7658100" y="2967038"/>
          <p14:tracePt t="51320" x="7669213" y="2989263"/>
          <p14:tracePt t="51321" x="7680325" y="2989263"/>
          <p14:tracePt t="51323" x="7691438" y="3000375"/>
          <p14:tracePt t="51325" x="7702550" y="3011488"/>
          <p14:tracePt t="51326" x="7715250" y="3022600"/>
          <p14:tracePt t="51328" x="7715250" y="3033713"/>
          <p14:tracePt t="51329" x="7726363" y="3033713"/>
          <p14:tracePt t="51330" x="7726363" y="3044825"/>
          <p14:tracePt t="51331" x="7737475" y="3057525"/>
          <p14:tracePt t="51332" x="7748588" y="3068638"/>
          <p14:tracePt t="51333" x="7748588" y="3079750"/>
          <p14:tracePt t="51334" x="7759700" y="3090863"/>
          <p14:tracePt t="51334" x="7770813" y="3101975"/>
          <p14:tracePt t="51336" x="7781925" y="3113088"/>
          <p14:tracePt t="51338" x="7781925" y="3124200"/>
          <p14:tracePt t="51339" x="7781925" y="3135313"/>
          <p14:tracePt t="51340" x="7793038" y="3157538"/>
          <p14:tracePt t="51341" x="7793038" y="3170238"/>
          <p14:tracePt t="51342" x="7804150" y="3181350"/>
          <p14:tracePt t="51343" x="7804150" y="3192463"/>
          <p14:tracePt t="51344" x="7804150" y="3203575"/>
          <p14:tracePt t="51345" x="7815263" y="3214688"/>
          <p14:tracePt t="51346" x="7815263" y="3225800"/>
          <p14:tracePt t="51347" x="7827963" y="3248025"/>
          <p14:tracePt t="51349" x="7827963" y="3271838"/>
          <p14:tracePt t="51350" x="7839075" y="3282950"/>
          <p14:tracePt t="51351" x="7839075" y="3294063"/>
          <p14:tracePt t="51352" x="7839075" y="3316288"/>
          <p14:tracePt t="51353" x="7839075" y="3327400"/>
          <p14:tracePt t="51354" x="7839075" y="3349625"/>
          <p14:tracePt t="51355" x="7850188" y="3360738"/>
          <p14:tracePt t="51357" x="7861300" y="3371850"/>
          <p14:tracePt t="51358" x="7861300" y="3395663"/>
          <p14:tracePt t="51359" x="7861300" y="3406775"/>
          <p14:tracePt t="51360" x="7861300" y="3429000"/>
          <p14:tracePt t="51361" x="7861300" y="3440113"/>
          <p14:tracePt t="51362" x="7861300" y="3451225"/>
          <p14:tracePt t="51363" x="7861300" y="3462338"/>
          <p14:tracePt t="51364" x="7861300" y="3473450"/>
          <p14:tracePt t="51366" x="7861300" y="3508375"/>
          <p14:tracePt t="51367" x="7861300" y="3519488"/>
          <p14:tracePt t="51368" x="7861300" y="3530600"/>
          <p14:tracePt t="51369" x="7861300" y="3541713"/>
          <p14:tracePt t="51370" x="7861300" y="3563938"/>
          <p14:tracePt t="51371" x="7861300" y="3575050"/>
          <p14:tracePt t="51371" x="7861300" y="3598863"/>
          <p14:tracePt t="51373" x="7861300" y="3609975"/>
          <p14:tracePt t="51374" x="7861300" y="3621088"/>
          <p14:tracePt t="51375" x="7861300" y="3632200"/>
          <p14:tracePt t="51376" x="7861300" y="3643313"/>
          <p14:tracePt t="51377" x="7861300" y="3665538"/>
          <p14:tracePt t="51378" x="7861300" y="3676650"/>
          <p14:tracePt t="51379" x="7861300" y="3687763"/>
          <p14:tracePt t="51380" x="7861300" y="3711575"/>
          <p14:tracePt t="51381" x="7850188" y="3711575"/>
          <p14:tracePt t="51382" x="7850188" y="3733800"/>
          <p14:tracePt t="51383" x="7839075" y="3744913"/>
          <p14:tracePt t="51384" x="7839075" y="3767138"/>
          <p14:tracePt t="51384" x="7827963" y="3778250"/>
          <p14:tracePt t="51385" x="7827963" y="3800475"/>
          <p14:tracePt t="51386" x="7815263" y="3800475"/>
          <p14:tracePt t="51388" x="7815263" y="3813175"/>
          <p14:tracePt t="51389" x="7815263" y="3824288"/>
          <p14:tracePt t="51390" x="7815263" y="3846513"/>
          <p14:tracePt t="51391" x="7815263" y="3857625"/>
          <p14:tracePt t="51392" x="7804150" y="3868738"/>
          <p14:tracePt t="51393" x="7793038" y="3902075"/>
          <p14:tracePt t="51394" x="7781925" y="3902075"/>
          <p14:tracePt t="51395" x="7781925" y="3914775"/>
          <p14:tracePt t="51396" x="7781925" y="3925888"/>
          <p14:tracePt t="51397" x="7759700" y="3948113"/>
          <p14:tracePt t="51398" x="7759700" y="3970338"/>
          <p14:tracePt t="51399" x="7748588" y="3981450"/>
          <p14:tracePt t="51400" x="7737475" y="3981450"/>
          <p14:tracePt t="51401" x="7726363" y="4003675"/>
          <p14:tracePt t="51402" x="7715250" y="4014788"/>
          <p14:tracePt t="51403" x="7702550" y="4027488"/>
          <p14:tracePt t="51404" x="7702550" y="4038600"/>
          <p14:tracePt t="51404" x="7691438" y="4049713"/>
          <p14:tracePt t="51406" x="7680325" y="4060825"/>
          <p14:tracePt t="51407" x="7669213" y="4071938"/>
          <p14:tracePt t="51408" x="7658100" y="4094163"/>
          <p14:tracePt t="51409" x="7646988" y="4105275"/>
          <p14:tracePt t="51410" x="7635875" y="4116388"/>
          <p14:tracePt t="51411" x="7624763" y="4116388"/>
          <p14:tracePt t="51412" x="7624763" y="4140200"/>
          <p14:tracePt t="51413" x="7613650" y="4151313"/>
          <p14:tracePt t="51414" x="7589838" y="4162425"/>
          <p14:tracePt t="51415" x="7578725" y="4173538"/>
          <p14:tracePt t="51417" x="7556500" y="4206875"/>
          <p14:tracePt t="51418" x="7534275" y="4206875"/>
          <p14:tracePt t="51419" x="7523163" y="4229100"/>
          <p14:tracePt t="51420" x="7500938" y="4241800"/>
          <p14:tracePt t="51421" x="7488238" y="4252913"/>
          <p14:tracePt t="51421" x="7477125" y="4264025"/>
          <p14:tracePt t="51423" x="7466013" y="4264025"/>
          <p14:tracePt t="51424" x="7454900" y="4275138"/>
          <p14:tracePt t="51425" x="7432675" y="4286250"/>
          <p14:tracePt t="51426" x="7421563" y="4297363"/>
          <p14:tracePt t="51427" x="7410450" y="4297363"/>
          <p14:tracePt t="51428" x="7386638" y="4308475"/>
          <p14:tracePt t="51428" x="7386638" y="4319588"/>
          <p14:tracePt t="51430" x="7364413" y="4330700"/>
          <p14:tracePt t="51431" x="7342188" y="4343400"/>
          <p14:tracePt t="51432" x="7331075" y="4354513"/>
          <p14:tracePt t="51433" x="7319963" y="4354513"/>
          <p14:tracePt t="51434" x="7308850" y="4354513"/>
          <p14:tracePt t="51435" x="7297738" y="4365625"/>
          <p14:tracePt t="51436" x="7286625" y="4376738"/>
          <p14:tracePt t="51437" x="7262813" y="4376738"/>
          <p14:tracePt t="51438" x="7240588" y="4376738"/>
          <p14:tracePt t="51439" x="7229475" y="4387850"/>
          <p14:tracePt t="51440" x="7218363" y="4398963"/>
          <p14:tracePt t="51441" x="7207250" y="4398963"/>
          <p14:tracePt t="51442" x="7196138" y="4398963"/>
          <p14:tracePt t="51443" x="7172325" y="4398963"/>
          <p14:tracePt t="51444" x="7172325" y="4410075"/>
          <p14:tracePt t="51445" x="7150100" y="4410075"/>
          <p14:tracePt t="51446" x="7138988" y="4421188"/>
          <p14:tracePt t="51447" x="7127875" y="4421188"/>
          <p14:tracePt t="51448" x="7116763" y="4432300"/>
          <p14:tracePt t="51449" x="7105650" y="4432300"/>
          <p14:tracePt t="51450" x="7083425" y="4432300"/>
          <p14:tracePt t="51451" x="7072313" y="4432300"/>
          <p14:tracePt t="51452" x="7048500" y="4432300"/>
          <p14:tracePt t="51453" x="7037388" y="4443413"/>
          <p14:tracePt t="51454" x="7026275" y="4443413"/>
          <p14:tracePt t="51455" x="7015163" y="4443413"/>
          <p14:tracePt t="51456" x="7004050" y="4443413"/>
          <p14:tracePt t="51458" x="6970713" y="4443413"/>
          <p14:tracePt t="51459" x="6958013" y="4443413"/>
          <p14:tracePt t="51460" x="6946900" y="4443413"/>
          <p14:tracePt t="51461" x="6924675" y="4443413"/>
          <p14:tracePt t="51462" x="6913563" y="4443413"/>
          <p14:tracePt t="51463" x="6891338" y="4443413"/>
          <p14:tracePt t="51465" x="6869113" y="4443413"/>
          <p14:tracePt t="51466" x="6858000" y="4443413"/>
          <p14:tracePt t="51466" x="6845300" y="4443413"/>
          <p14:tracePt t="51468" x="6834188" y="4443413"/>
          <p14:tracePt t="51469" x="6823075" y="4443413"/>
          <p14:tracePt t="51470" x="6811963" y="4443413"/>
          <p14:tracePt t="51471" x="6800850" y="4443413"/>
          <p14:tracePt t="51472" x="6778625" y="4443413"/>
          <p14:tracePt t="51473" x="6767513" y="4443413"/>
          <p14:tracePt t="51475" x="6756400" y="4443413"/>
          <p14:tracePt t="51476" x="6745288" y="4432300"/>
          <p14:tracePt t="51477" x="6732588" y="4421188"/>
          <p14:tracePt t="51478" x="6721475" y="4421188"/>
          <p14:tracePt t="51479" x="6710363" y="4421188"/>
          <p14:tracePt t="51480" x="6688138" y="4410075"/>
          <p14:tracePt t="51483" x="6677025" y="4398963"/>
          <p14:tracePt t="51484" x="6665913" y="4398963"/>
          <p14:tracePt t="51486" x="6654800" y="4387850"/>
          <p14:tracePt t="51488" x="6630988" y="4387850"/>
          <p14:tracePt t="51490" x="6619875" y="4376738"/>
          <p14:tracePt t="51491" x="6608763" y="4365625"/>
          <p14:tracePt t="51494" x="6608763" y="4354513"/>
          <p14:tracePt t="51495" x="6597650" y="4343400"/>
          <p14:tracePt t="51497" x="6586538" y="4330700"/>
          <p14:tracePt t="51498" x="6586538" y="4319588"/>
          <p14:tracePt t="51499" x="6575425" y="4319588"/>
          <p14:tracePt t="51501" x="6564313" y="4319588"/>
          <p14:tracePt t="51501" x="6564313" y="4308475"/>
          <p14:tracePt t="51503" x="6553200" y="4308475"/>
          <p14:tracePt t="51504" x="6553200" y="4297363"/>
          <p14:tracePt t="51505" x="6553200" y="4286250"/>
          <p14:tracePt t="51506" x="6542088" y="4286250"/>
          <p14:tracePt t="51507" x="6542088" y="4275138"/>
          <p14:tracePt t="51508" x="6542088" y="4264025"/>
          <p14:tracePt t="51509" x="6542088" y="4252913"/>
          <p14:tracePt t="51512" x="6530975" y="4241800"/>
          <p14:tracePt t="51513" x="6530975" y="4229100"/>
          <p14:tracePt t="51514" x="6518275" y="4217988"/>
          <p14:tracePt t="51515" x="6518275" y="4206875"/>
          <p14:tracePt t="51516" x="6518275" y="4195763"/>
          <p14:tracePt t="51516" x="6518275" y="4184650"/>
          <p14:tracePt t="51518" x="6518275" y="4173538"/>
          <p14:tracePt t="51520" x="6518275" y="4162425"/>
          <p14:tracePt t="51520" x="6518275" y="4151313"/>
          <p14:tracePt t="51522" x="6518275" y="4140200"/>
          <p14:tracePt t="51523" x="6518275" y="4116388"/>
          <p14:tracePt t="51525" x="6507163" y="4116388"/>
          <p14:tracePt t="51526" x="6507163" y="4094163"/>
          <p14:tracePt t="51527" x="6507163" y="4083050"/>
          <p14:tracePt t="51528" x="6507163" y="4071938"/>
          <p14:tracePt t="51529" x="6507163" y="4049713"/>
          <p14:tracePt t="51531" x="6507163" y="4027488"/>
          <p14:tracePt t="51532" x="6507163" y="4014788"/>
          <p14:tracePt t="51534" x="6507163" y="4003675"/>
          <p14:tracePt t="51535" x="6507163" y="3992563"/>
          <p14:tracePt t="51536" x="6507163" y="3970338"/>
          <p14:tracePt t="51537" x="6507163" y="3959225"/>
          <p14:tracePt t="51538" x="6507163" y="3937000"/>
          <p14:tracePt t="51539" x="6518275" y="3937000"/>
          <p14:tracePt t="51540" x="6518275" y="3914775"/>
          <p14:tracePt t="51542" x="6518275" y="3902075"/>
          <p14:tracePt t="51543" x="6530975" y="3879850"/>
          <p14:tracePt t="51544" x="6542088" y="3879850"/>
          <p14:tracePt t="51545" x="6542088" y="3857625"/>
          <p14:tracePt t="51547" x="6542088" y="3835400"/>
          <p14:tracePt t="51548" x="6542088" y="3824288"/>
          <p14:tracePt t="51549" x="6542088" y="3813175"/>
          <p14:tracePt t="51551" x="6553200" y="3800475"/>
          <p14:tracePt t="51552" x="6564313" y="3778250"/>
          <p14:tracePt t="51554" x="6564313" y="3767138"/>
          <p14:tracePt t="51554" x="6575425" y="3756025"/>
          <p14:tracePt t="51556" x="6575425" y="3733800"/>
          <p14:tracePt t="51557" x="6586538" y="3733800"/>
          <p14:tracePt t="51559" x="6597650" y="3722688"/>
          <p14:tracePt t="51560" x="6597650" y="3711575"/>
          <p14:tracePt t="51561" x="6608763" y="3700463"/>
          <p14:tracePt t="51563" x="6630988" y="3676650"/>
          <p14:tracePt t="51565" x="6630988" y="3665538"/>
          <p14:tracePt t="51566" x="6643688" y="3654425"/>
          <p14:tracePt t="51567" x="6643688" y="3643313"/>
          <p14:tracePt t="51568" x="6654800" y="3643313"/>
          <p14:tracePt t="51569" x="6665913" y="3632200"/>
          <p14:tracePt t="51571" x="6677025" y="3621088"/>
          <p14:tracePt t="51572" x="6688138" y="3609975"/>
          <p14:tracePt t="51574" x="6710363" y="3598863"/>
          <p14:tracePt t="51576" x="6710363" y="3575050"/>
          <p14:tracePt t="51577" x="6721475" y="3575050"/>
          <p14:tracePt t="51578" x="6745288" y="3575050"/>
          <p14:tracePt t="51579" x="6745288" y="3563938"/>
          <p14:tracePt t="51580" x="6756400" y="3552825"/>
          <p14:tracePt t="51581" x="6767513" y="3541713"/>
          <p14:tracePt t="51582" x="6778625" y="3541713"/>
          <p14:tracePt t="51583" x="6789738" y="3530600"/>
          <p14:tracePt t="51584" x="6800850" y="3530600"/>
          <p14:tracePt t="51585" x="6800850" y="3519488"/>
          <p14:tracePt t="51585" x="6823075" y="3508375"/>
          <p14:tracePt t="51587" x="6834188" y="3508375"/>
          <p14:tracePt t="51587" x="6845300" y="3497263"/>
          <p14:tracePt t="51589" x="6858000" y="3497263"/>
          <p14:tracePt t="51591" x="6869113" y="3497263"/>
          <p14:tracePt t="51591" x="6891338" y="3486150"/>
          <p14:tracePt t="51592" x="6902450" y="3473450"/>
          <p14:tracePt t="51594" x="6913563" y="3473450"/>
          <p14:tracePt t="51595" x="6924675" y="3473450"/>
          <p14:tracePt t="51596" x="6946900" y="3462338"/>
          <p14:tracePt t="51597" x="6958013" y="3462338"/>
          <p14:tracePt t="51598" x="6970713" y="3462338"/>
          <p14:tracePt t="51600" x="6992938" y="3451225"/>
          <p14:tracePt t="51601" x="7004050" y="3451225"/>
          <p14:tracePt t="51602" x="7015163" y="3451225"/>
          <p14:tracePt t="51603" x="7037388" y="3451225"/>
          <p14:tracePt t="51603" x="7048500" y="3440113"/>
          <p14:tracePt t="51606" x="7072313" y="3440113"/>
          <p14:tracePt t="51607" x="7094538" y="3440113"/>
          <p14:tracePt t="51608" x="7105650" y="3440113"/>
          <p14:tracePt t="51608" x="7127875" y="3440113"/>
          <p14:tracePt t="51610" x="7138988" y="3440113"/>
          <p14:tracePt t="51611" x="7150100" y="3440113"/>
          <p14:tracePt t="51612" x="7161213" y="3440113"/>
          <p14:tracePt t="51613" x="7172325" y="3440113"/>
          <p14:tracePt t="51614" x="7196138" y="3440113"/>
          <p14:tracePt t="51615" x="7207250" y="3440113"/>
          <p14:tracePt t="51615" x="7218363" y="3440113"/>
          <p14:tracePt t="51617" x="7240588" y="3440113"/>
          <p14:tracePt t="51619" x="7262813" y="3440113"/>
          <p14:tracePt t="51620" x="7273925" y="3440113"/>
          <p14:tracePt t="51621" x="7297738" y="3440113"/>
          <p14:tracePt t="51622" x="7308850" y="3440113"/>
          <p14:tracePt t="51623" x="7331075" y="3451225"/>
          <p14:tracePt t="51625" x="7353300" y="3451225"/>
          <p14:tracePt t="51627" x="7375525" y="3462338"/>
          <p14:tracePt t="51628" x="7375525" y="3473450"/>
          <p14:tracePt t="51629" x="7410450" y="3486150"/>
          <p14:tracePt t="51631" x="7432675" y="3486150"/>
          <p14:tracePt t="51632" x="7443788" y="3497263"/>
          <p14:tracePt t="51632" x="7454900" y="3497263"/>
          <p14:tracePt t="51634" x="7466013" y="3508375"/>
          <p14:tracePt t="51635" x="7488238" y="3508375"/>
          <p14:tracePt t="51636" x="7488238" y="3519488"/>
          <p14:tracePt t="51637" x="7500938" y="3530600"/>
          <p14:tracePt t="51637" x="7500938" y="3541713"/>
          <p14:tracePt t="51639" x="7512050" y="3552825"/>
          <p14:tracePt t="51640" x="7534275" y="3563938"/>
          <p14:tracePt t="51642" x="7556500" y="3586163"/>
          <p14:tracePt t="51647" x="7600950" y="3621088"/>
          <p14:tracePt t="51648" x="7600950" y="3632200"/>
          <p14:tracePt t="51649" x="7613650" y="3643313"/>
          <p14:tracePt t="51649" x="7613650" y="3665538"/>
          <p14:tracePt t="51650" x="7635875" y="3665538"/>
          <p14:tracePt t="51652" x="7635875" y="3676650"/>
          <p14:tracePt t="51653" x="7646988" y="3687763"/>
          <p14:tracePt t="51654" x="7646988" y="3700463"/>
          <p14:tracePt t="51655" x="7646988" y="3711575"/>
          <p14:tracePt t="51656" x="7658100" y="3722688"/>
          <p14:tracePt t="51657" x="7658100" y="3733800"/>
          <p14:tracePt t="51658" x="7669213" y="3744913"/>
          <p14:tracePt t="51659" x="7669213" y="3756025"/>
          <p14:tracePt t="51660" x="7680325" y="3778250"/>
          <p14:tracePt t="51662" x="7691438" y="3800475"/>
          <p14:tracePt t="51663" x="7691438" y="3813175"/>
          <p14:tracePt t="51665" x="7702550" y="3835400"/>
          <p14:tracePt t="51666" x="7702550" y="3846513"/>
          <p14:tracePt t="51667" x="7702550" y="3857625"/>
          <p14:tracePt t="51668" x="7715250" y="3868738"/>
          <p14:tracePt t="51669" x="7715250" y="3890963"/>
          <p14:tracePt t="51670" x="7715250" y="3902075"/>
          <p14:tracePt t="51671" x="7726363" y="3914775"/>
          <p14:tracePt t="51672" x="7726363" y="3925888"/>
          <p14:tracePt t="51674" x="7737475" y="3948113"/>
          <p14:tracePt t="51675" x="7737475" y="3959225"/>
          <p14:tracePt t="51676" x="7737475" y="3981450"/>
          <p14:tracePt t="51678" x="7737475" y="4003675"/>
          <p14:tracePt t="51679" x="7737475" y="4014788"/>
          <p14:tracePt t="51681" x="7737475" y="4038600"/>
          <p14:tracePt t="51683" x="7737475" y="4060825"/>
          <p14:tracePt t="51684" x="7737475" y="4071938"/>
          <p14:tracePt t="51685" x="7737475" y="4094163"/>
          <p14:tracePt t="51686" x="7737475" y="4105275"/>
          <p14:tracePt t="51687" x="7737475" y="4116388"/>
          <p14:tracePt t="51689" x="7737475" y="4129088"/>
          <p14:tracePt t="51689" x="7737475" y="4140200"/>
          <p14:tracePt t="51691" x="7737475" y="4151313"/>
          <p14:tracePt t="51692" x="7737475" y="4162425"/>
          <p14:tracePt t="51693" x="7737475" y="4173538"/>
          <p14:tracePt t="51694" x="7737475" y="4184650"/>
          <p14:tracePt t="51696" x="7726363" y="4195763"/>
          <p14:tracePt t="51697" x="7726363" y="4206875"/>
          <p14:tracePt t="51698" x="7715250" y="4217988"/>
          <p14:tracePt t="51700" x="7715250" y="4241800"/>
          <p14:tracePt t="51701" x="7702550" y="4252913"/>
          <p14:tracePt t="51702" x="7702550" y="4264025"/>
          <p14:tracePt t="51703" x="7691438" y="4264025"/>
          <p14:tracePt t="51704" x="7691438" y="4275138"/>
          <p14:tracePt t="51705" x="7691438" y="4286250"/>
          <p14:tracePt t="51705" x="7691438" y="4297363"/>
          <p14:tracePt t="51707" x="7680325" y="4308475"/>
          <p14:tracePt t="51708" x="7669213" y="4308475"/>
          <p14:tracePt t="51709" x="7658100" y="4330700"/>
          <p14:tracePt t="51711" x="7646988" y="4343400"/>
          <p14:tracePt t="51712" x="7635875" y="4343400"/>
          <p14:tracePt t="51713" x="7624763" y="4354513"/>
          <p14:tracePt t="51715" x="7624763" y="4365625"/>
          <p14:tracePt t="51716" x="7613650" y="4376738"/>
          <p14:tracePt t="51716" x="7600950" y="4387850"/>
          <p14:tracePt t="51719" x="7578725" y="4398963"/>
          <p14:tracePt t="51719" x="7578725" y="4410075"/>
          <p14:tracePt t="51721" x="7556500" y="4421188"/>
          <p14:tracePt t="51722" x="7545388" y="4421188"/>
          <p14:tracePt t="51723" x="7534275" y="4421188"/>
          <p14:tracePt t="51726" x="7512050" y="4432300"/>
          <p14:tracePt t="51727" x="7512050" y="4443413"/>
          <p14:tracePt t="51728" x="7500938" y="4456113"/>
          <p14:tracePt t="51729" x="7488238" y="4456113"/>
          <p14:tracePt t="51730" x="7477125" y="4456113"/>
          <p14:tracePt t="51731" x="7466013" y="4467225"/>
          <p14:tracePt t="51732" x="7454900" y="4467225"/>
          <p14:tracePt t="51733" x="7454900" y="4478338"/>
          <p14:tracePt t="51734" x="7443788" y="4478338"/>
          <p14:tracePt t="51735" x="7432675" y="4478338"/>
          <p14:tracePt t="51736" x="7421563" y="4489450"/>
          <p14:tracePt t="51737" x="7410450" y="4489450"/>
          <p14:tracePt t="51739" x="7399338" y="4489450"/>
          <p14:tracePt t="51741" x="7386638" y="4500563"/>
          <p14:tracePt t="51742" x="7375525" y="4500563"/>
          <p14:tracePt t="51743" x="7364413" y="4500563"/>
          <p14:tracePt t="51744" x="7353300" y="4500563"/>
          <p14:tracePt t="51745" x="7342188" y="4511675"/>
          <p14:tracePt t="51747" x="7331075" y="4511675"/>
          <p14:tracePt t="51748" x="7319963" y="4511675"/>
          <p14:tracePt t="51750" x="7308850" y="4511675"/>
          <p14:tracePt t="51751" x="7297738" y="4511675"/>
          <p14:tracePt t="51753" x="7286625" y="4511675"/>
          <p14:tracePt t="51754" x="7273925" y="4511675"/>
          <p14:tracePt t="51756" x="7262813" y="4511675"/>
          <p14:tracePt t="51757" x="7251700" y="4511675"/>
          <p14:tracePt t="51761" x="7240588" y="4511675"/>
          <p14:tracePt t="51762" x="7240588" y="4522788"/>
          <p14:tracePt t="51764" x="7218363" y="4522788"/>
          <p14:tracePt t="51766" x="7207250" y="4522788"/>
          <p14:tracePt t="51769" x="7196138" y="4522788"/>
          <p14:tracePt t="51771" x="7185025" y="4522788"/>
          <p14:tracePt t="51776" x="7172325" y="4522788"/>
          <p14:tracePt t="51779" x="7161213" y="4522788"/>
          <p14:tracePt t="51782" x="7150100" y="4522788"/>
          <p14:tracePt t="51784" x="7138988" y="4522788"/>
          <p14:tracePt t="51786" x="7138988" y="4511675"/>
          <p14:tracePt t="51787" x="7127875" y="4511675"/>
          <p14:tracePt t="51791" x="7127875" y="4500563"/>
          <p14:tracePt t="51792" x="7116763" y="4500563"/>
          <p14:tracePt t="51796" x="7105650" y="4500563"/>
          <p14:tracePt t="51797" x="7094538" y="4500563"/>
          <p14:tracePt t="51798" x="7083425" y="4489450"/>
          <p14:tracePt t="51800" x="7083425" y="4478338"/>
          <p14:tracePt t="51802" x="7072313" y="4478338"/>
          <p14:tracePt t="51804" x="7072313" y="4467225"/>
          <p14:tracePt t="51804" x="7059613" y="4467225"/>
          <p14:tracePt t="51806" x="7059613" y="4456113"/>
          <p14:tracePt t="51808" x="7059613" y="4443413"/>
          <p14:tracePt t="51809" x="7059613" y="4432300"/>
          <p14:tracePt t="51812" x="7059613" y="4421188"/>
          <p14:tracePt t="51813" x="7048500" y="4421188"/>
          <p14:tracePt t="51815" x="7048500" y="4410075"/>
          <p14:tracePt t="51816" x="7048500" y="4398963"/>
          <p14:tracePt t="51817" x="7037388" y="4387850"/>
          <p14:tracePt t="51817" x="7037388" y="4376738"/>
          <p14:tracePt t="51821" x="7037388" y="4365625"/>
          <p14:tracePt t="51823" x="7037388" y="4354513"/>
          <p14:tracePt t="51824" x="7037388" y="4343400"/>
          <p14:tracePt t="51824" x="7037388" y="4330700"/>
          <p14:tracePt t="51827" x="7026275" y="4330700"/>
          <p14:tracePt t="51828" x="7026275" y="4319588"/>
          <p14:tracePt t="51829" x="7026275" y="4308475"/>
          <p14:tracePt t="51831" x="7026275" y="4297363"/>
          <p14:tracePt t="51832" x="7026275" y="4286250"/>
          <p14:tracePt t="51833" x="7026275" y="4275138"/>
          <p14:tracePt t="51834" x="7026275" y="4264025"/>
          <p14:tracePt t="51837" x="7026275" y="4252913"/>
          <p14:tracePt t="51839" x="7026275" y="4241800"/>
          <p14:tracePt t="51841" x="7026275" y="4229100"/>
          <p14:tracePt t="51844" x="7026275" y="4217988"/>
          <p14:tracePt t="51845" x="7026275" y="4206875"/>
          <p14:tracePt t="51846" x="7037388" y="4206875"/>
          <p14:tracePt t="51847" x="7037388" y="4195763"/>
          <p14:tracePt t="51849" x="7048500" y="4195763"/>
          <p14:tracePt t="51850" x="7048500" y="4173538"/>
          <p14:tracePt t="51854" x="7048500" y="4162425"/>
          <p14:tracePt t="51854" x="7059613" y="4151313"/>
          <p14:tracePt t="51857" x="7072313" y="4151313"/>
          <p14:tracePt t="51860" x="7083425" y="4140200"/>
          <p14:tracePt t="51863" x="7083425" y="4129088"/>
          <p14:tracePt t="51864" x="7094538" y="4129088"/>
          <p14:tracePt t="51866" x="7105650" y="4129088"/>
          <p14:tracePt t="51867" x="7105650" y="4116388"/>
          <p14:tracePt t="51868" x="7116763" y="4116388"/>
          <p14:tracePt t="51872" x="7127875" y="4116388"/>
          <p14:tracePt t="51878" x="7138988" y="4116388"/>
          <p14:tracePt t="51879" x="7150100" y="4116388"/>
          <p14:tracePt t="51881" x="7161213" y="4116388"/>
          <p14:tracePt t="51888" x="7172325" y="4116388"/>
          <p14:tracePt t="51889" x="7185025" y="4116388"/>
          <p14:tracePt t="51898" x="7196138" y="4116388"/>
          <p14:tracePt t="51903" x="7207250" y="4129088"/>
          <p14:tracePt t="51906" x="7218363" y="4129088"/>
          <p14:tracePt t="51908" x="7229475" y="4140200"/>
          <p14:tracePt t="51910" x="7240588" y="4140200"/>
          <p14:tracePt t="51912" x="7240588" y="4151313"/>
          <p14:tracePt t="51913" x="7251700" y="4151313"/>
          <p14:tracePt t="51914" x="7251700" y="4162425"/>
          <p14:tracePt t="51915" x="7251700" y="4173538"/>
          <p14:tracePt t="51916" x="7262813" y="4184650"/>
          <p14:tracePt t="51917" x="7262813" y="4195763"/>
          <p14:tracePt t="51918" x="7273925" y="4206875"/>
          <p14:tracePt t="51919" x="7286625" y="4206875"/>
          <p14:tracePt t="51921" x="7297738" y="4217988"/>
          <p14:tracePt t="51921" x="7297738" y="4229100"/>
          <p14:tracePt t="51923" x="7308850" y="4241800"/>
          <p14:tracePt t="51924" x="7308850" y="4252913"/>
          <p14:tracePt t="51925" x="7319963" y="4264025"/>
          <p14:tracePt t="51926" x="7319963" y="4275138"/>
          <p14:tracePt t="51928" x="7319963" y="4286250"/>
          <p14:tracePt t="51929" x="7331075" y="4297363"/>
          <p14:tracePt t="51930" x="7331075" y="4308475"/>
          <p14:tracePt t="51931" x="7342188" y="4319588"/>
          <p14:tracePt t="51932" x="7342188" y="4343400"/>
          <p14:tracePt t="51934" x="7353300" y="4343400"/>
          <p14:tracePt t="51935" x="7353300" y="4365625"/>
          <p14:tracePt t="51935" x="7364413" y="4365625"/>
          <p14:tracePt t="51937" x="7364413" y="4376738"/>
          <p14:tracePt t="51937" x="7375525" y="4387850"/>
          <p14:tracePt t="51939" x="7375525" y="4398963"/>
          <p14:tracePt t="51940" x="7375525" y="4410075"/>
          <p14:tracePt t="51941" x="7375525" y="4421188"/>
          <p14:tracePt t="51942" x="7375525" y="4432300"/>
          <p14:tracePt t="51944" x="7375525" y="4443413"/>
          <p14:tracePt t="51945" x="7375525" y="4456113"/>
          <p14:tracePt t="51946" x="7375525" y="4478338"/>
          <p14:tracePt t="51947" x="7375525" y="4489450"/>
          <p14:tracePt t="51949" x="7375525" y="4500563"/>
          <p14:tracePt t="51951" x="7375525" y="4511675"/>
          <p14:tracePt t="51951" x="7375525" y="4522788"/>
          <p14:tracePt t="51953" x="7375525" y="4533900"/>
          <p14:tracePt t="51954" x="7375525" y="4545013"/>
          <p14:tracePt t="51954" x="7375525" y="4568825"/>
          <p14:tracePt t="51958" x="7375525" y="4579938"/>
          <p14:tracePt t="51960" x="7375525" y="4602163"/>
          <p14:tracePt t="51962" x="7375525" y="4613275"/>
          <p14:tracePt t="51964" x="7375525" y="4646613"/>
          <p14:tracePt t="51966" x="7375525" y="4657725"/>
          <p14:tracePt t="51968" x="7364413" y="4670425"/>
          <p14:tracePt t="51970" x="7353300" y="4681538"/>
          <p14:tracePt t="51971" x="7353300" y="4692650"/>
          <p14:tracePt t="51972" x="7342188" y="4692650"/>
          <p14:tracePt t="51972" x="7342188" y="4703763"/>
          <p14:tracePt t="51974" x="7331075" y="4703763"/>
          <p14:tracePt t="51975" x="7331075" y="4714875"/>
          <p14:tracePt t="51977" x="7319963" y="4714875"/>
          <p14:tracePt t="51979" x="7308850" y="4725988"/>
          <p14:tracePt t="51981" x="7297738" y="4737100"/>
          <p14:tracePt t="51982" x="7286625" y="4748213"/>
          <p14:tracePt t="51984" x="7273925" y="4748213"/>
          <p14:tracePt t="51985" x="7262813" y="4748213"/>
          <p14:tracePt t="51986" x="7262813" y="4759325"/>
          <p14:tracePt t="51987" x="7251700" y="4772025"/>
          <p14:tracePt t="51988" x="7240588" y="4772025"/>
          <p14:tracePt t="51990" x="7229475" y="4783138"/>
          <p14:tracePt t="51991" x="7218363" y="4783138"/>
          <p14:tracePt t="51992" x="7207250" y="4783138"/>
          <p14:tracePt t="51993" x="7196138" y="4783138"/>
          <p14:tracePt t="51995" x="7185025" y="4783138"/>
          <p14:tracePt t="51997" x="7161213" y="4783138"/>
          <p14:tracePt t="51998" x="7150100" y="4794250"/>
          <p14:tracePt t="52000" x="7127875" y="4794250"/>
          <p14:tracePt t="52000" x="7116763" y="4794250"/>
          <p14:tracePt t="52002" x="7116763" y="4805363"/>
          <p14:tracePt t="52003" x="7105650" y="4805363"/>
          <p14:tracePt t="52004" x="7094538" y="4805363"/>
          <p14:tracePt t="52005" x="7083425" y="4805363"/>
          <p14:tracePt t="52006" x="7072313" y="4805363"/>
          <p14:tracePt t="52007" x="7059613" y="4805363"/>
          <p14:tracePt t="52008" x="7048500" y="4805363"/>
          <p14:tracePt t="52010" x="7037388" y="4805363"/>
          <p14:tracePt t="52011" x="7026275" y="4805363"/>
          <p14:tracePt t="52012" x="7015163" y="4805363"/>
          <p14:tracePt t="52013" x="7004050" y="4805363"/>
          <p14:tracePt t="52014" x="6992938" y="4805363"/>
          <p14:tracePt t="52015" x="6981825" y="4805363"/>
          <p14:tracePt t="52017" x="6958013" y="4805363"/>
          <p14:tracePt t="52018" x="6946900" y="4805363"/>
          <p14:tracePt t="52019" x="6935788" y="4805363"/>
          <p14:tracePt t="52020" x="6924675" y="4805363"/>
          <p14:tracePt t="52021" x="6913563" y="4805363"/>
          <p14:tracePt t="52021" x="6902450" y="4805363"/>
          <p14:tracePt t="52023" x="6891338" y="4805363"/>
          <p14:tracePt t="52024" x="6880225" y="4794250"/>
          <p14:tracePt t="52025" x="6858000" y="4794250"/>
          <p14:tracePt t="52027" x="6834188" y="4783138"/>
          <p14:tracePt t="52028" x="6823075" y="4783138"/>
          <p14:tracePt t="52028" x="6811963" y="4783138"/>
          <p14:tracePt t="52030" x="6800850" y="4783138"/>
          <p14:tracePt t="52031" x="6800850" y="4772025"/>
          <p14:tracePt t="52032" x="6778625" y="4772025"/>
          <p14:tracePt t="52034" x="6756400" y="4772025"/>
          <p14:tracePt t="52035" x="6732588" y="4759325"/>
          <p14:tracePt t="52037" x="6721475" y="4748213"/>
          <p14:tracePt t="52038" x="6710363" y="4748213"/>
          <p14:tracePt t="52039" x="6699250" y="4737100"/>
          <p14:tracePt t="52040" x="6688138" y="4737100"/>
          <p14:tracePt t="52041" x="6688138" y="4725988"/>
          <p14:tracePt t="52042" x="6665913" y="4725988"/>
          <p14:tracePt t="52043" x="6643688" y="4714875"/>
          <p14:tracePt t="52045" x="6643688" y="4703763"/>
          <p14:tracePt t="52045" x="6630988" y="4703763"/>
          <p14:tracePt t="52047" x="6608763" y="4692650"/>
          <p14:tracePt t="52049" x="6597650" y="4681538"/>
          <p14:tracePt t="52050" x="6586538" y="4681538"/>
          <p14:tracePt t="52051" x="6575425" y="4681538"/>
          <p14:tracePt t="52051" x="6575425" y="4670425"/>
          <p14:tracePt t="52053" x="6575425" y="4657725"/>
          <p14:tracePt t="52053" x="6553200" y="4646613"/>
          <p14:tracePt t="52056" x="6542088" y="4635500"/>
          <p14:tracePt t="52058" x="6530975" y="4613275"/>
          <p14:tracePt t="52059" x="6518275" y="4613275"/>
          <p14:tracePt t="52060" x="6518275" y="4602163"/>
          <p14:tracePt t="52061" x="6507163" y="4591050"/>
          <p14:tracePt t="52063" x="6496050" y="4579938"/>
          <p14:tracePt t="52064" x="6484938" y="4568825"/>
          <p14:tracePt t="52066" x="6484938" y="4557713"/>
          <p14:tracePt t="52066" x="6484938" y="4545013"/>
          <p14:tracePt t="52068" x="6484938" y="4533900"/>
          <p14:tracePt t="52069" x="6473825" y="4522788"/>
          <p14:tracePt t="52071" x="6473825" y="4511675"/>
          <p14:tracePt t="52072" x="6473825" y="4489450"/>
          <p14:tracePt t="52075" x="6473825" y="4478338"/>
          <p14:tracePt t="52077" x="6462713" y="4456113"/>
          <p14:tracePt t="52078" x="6462713" y="4443413"/>
          <p14:tracePt t="52081" x="6462713" y="4432300"/>
          <p14:tracePt t="52082" x="6462713" y="4421188"/>
          <p14:tracePt t="52084" x="6462713" y="4398963"/>
          <p14:tracePt t="52084" x="6462713" y="4387850"/>
          <p14:tracePt t="52086" x="6462713" y="4376738"/>
          <p14:tracePt t="52089" x="6462713" y="4365625"/>
          <p14:tracePt t="52091" x="6462713" y="4343400"/>
          <p14:tracePt t="52094" x="6462713" y="4330700"/>
          <p14:tracePt t="52095" x="6462713" y="4319588"/>
          <p14:tracePt t="52096" x="6462713" y="4308475"/>
          <p14:tracePt t="52097" x="6462713" y="4297363"/>
          <p14:tracePt t="52101" x="6473825" y="4275138"/>
          <p14:tracePt t="52102" x="6473825" y="4264025"/>
          <p14:tracePt t="52104" x="6484938" y="4264025"/>
          <p14:tracePt t="52105" x="6484938" y="4252913"/>
          <p14:tracePt t="52106" x="6484938" y="4241800"/>
          <p14:tracePt t="52107" x="6496050" y="4241800"/>
          <p14:tracePt t="52108" x="6507163" y="4229100"/>
          <p14:tracePt t="52110" x="6507163" y="4217988"/>
          <p14:tracePt t="52111" x="6518275" y="4217988"/>
          <p14:tracePt t="52113" x="6530975" y="4217988"/>
          <p14:tracePt t="52115" x="6542088" y="4206875"/>
          <p14:tracePt t="52116" x="6542088" y="4195763"/>
          <p14:tracePt t="52117" x="6553200" y="4195763"/>
          <p14:tracePt t="52119" x="6564313" y="4184650"/>
          <p14:tracePt t="52121" x="6575425" y="4173538"/>
          <p14:tracePt t="52122" x="6586538" y="4162425"/>
          <p14:tracePt t="52123" x="6597650" y="4162425"/>
          <p14:tracePt t="52124" x="6608763" y="4162425"/>
          <p14:tracePt t="52126" x="6619875" y="4162425"/>
          <p14:tracePt t="52127" x="6630988" y="4151313"/>
          <p14:tracePt t="52129" x="6643688" y="4140200"/>
          <p14:tracePt t="52130" x="6654800" y="4140200"/>
          <p14:tracePt t="52131" x="6665913" y="4140200"/>
          <p14:tracePt t="52132" x="6677025" y="4140200"/>
          <p14:tracePt t="52133" x="6677025" y="4129088"/>
          <p14:tracePt t="52134" x="6699250" y="4129088"/>
          <p14:tracePt t="52135" x="6710363" y="4129088"/>
          <p14:tracePt t="52135" x="6721475" y="4116388"/>
          <p14:tracePt t="52137" x="6732588" y="4116388"/>
          <p14:tracePt t="52138" x="6745288" y="4105275"/>
          <p14:tracePt t="52139" x="6756400" y="4105275"/>
          <p14:tracePt t="52140" x="6767513" y="4105275"/>
          <p14:tracePt t="52141" x="6778625" y="4105275"/>
          <p14:tracePt t="52142" x="6800850" y="4094163"/>
          <p14:tracePt t="52142" x="6811963" y="4094163"/>
          <p14:tracePt t="52144" x="6834188" y="4094163"/>
          <p14:tracePt t="52145" x="6845300" y="4083050"/>
          <p14:tracePt t="52146" x="6858000" y="4083050"/>
          <p14:tracePt t="52147" x="6869113" y="4083050"/>
          <p14:tracePt t="52148" x="6880225" y="4083050"/>
          <p14:tracePt t="52149" x="6902450" y="4083050"/>
          <p14:tracePt t="52150" x="6924675" y="4083050"/>
          <p14:tracePt t="52150" x="6935788" y="4083050"/>
          <p14:tracePt t="52151" x="6946900" y="4083050"/>
          <p14:tracePt t="52153" x="6958013" y="4083050"/>
          <p14:tracePt t="52154" x="6981825" y="4083050"/>
          <p14:tracePt t="52155" x="6992938" y="4083050"/>
          <p14:tracePt t="52156" x="7004050" y="4083050"/>
          <p14:tracePt t="52157" x="7026275" y="4083050"/>
          <p14:tracePt t="52158" x="7037388" y="4083050"/>
          <p14:tracePt t="52159" x="7059613" y="4083050"/>
          <p14:tracePt t="52160" x="7072313" y="4083050"/>
          <p14:tracePt t="52161" x="7083425" y="4083050"/>
          <p14:tracePt t="52162" x="7094538" y="4083050"/>
          <p14:tracePt t="52164" x="7127875" y="4094163"/>
          <p14:tracePt t="52165" x="7150100" y="4094163"/>
          <p14:tracePt t="52166" x="7161213" y="4094163"/>
          <p14:tracePt t="52167" x="7161213" y="4105275"/>
          <p14:tracePt t="52168" x="7172325" y="4105275"/>
          <p14:tracePt t="52169" x="7185025" y="4116388"/>
          <p14:tracePt t="52170" x="7207250" y="4129088"/>
          <p14:tracePt t="52172" x="7229475" y="4140200"/>
          <p14:tracePt t="52172" x="7240588" y="4140200"/>
          <p14:tracePt t="52174" x="7251700" y="4151313"/>
          <p14:tracePt t="52175" x="7273925" y="4151313"/>
          <p14:tracePt t="52175" x="7286625" y="4162425"/>
          <p14:tracePt t="52178" x="7286625" y="4173538"/>
          <p14:tracePt t="52179" x="7297738" y="4184650"/>
          <p14:tracePt t="52180" x="7308850" y="4184650"/>
          <p14:tracePt t="52181" x="7319963" y="4195763"/>
          <p14:tracePt t="52182" x="7331075" y="4195763"/>
          <p14:tracePt t="52183" x="7353300" y="4217988"/>
          <p14:tracePt t="52184" x="7364413" y="4229100"/>
          <p14:tracePt t="52186" x="7364413" y="4241800"/>
          <p14:tracePt t="52187" x="7364413" y="4252913"/>
          <p14:tracePt t="52188" x="7386638" y="4252913"/>
          <p14:tracePt t="52189" x="7399338" y="4264025"/>
          <p14:tracePt t="52191" x="7399338" y="4275138"/>
          <p14:tracePt t="52192" x="7421563" y="4286250"/>
          <p14:tracePt t="52193" x="7421563" y="4297363"/>
          <p14:tracePt t="52194" x="7432675" y="4308475"/>
          <p14:tracePt t="52195" x="7432675" y="4319588"/>
          <p14:tracePt t="52196" x="7443788" y="4330700"/>
          <p14:tracePt t="52198" x="7454900" y="4330700"/>
          <p14:tracePt t="52199" x="7454900" y="4343400"/>
          <p14:tracePt t="52200" x="7454900" y="4354513"/>
          <p14:tracePt t="52200" x="7454900" y="4365625"/>
          <p14:tracePt t="52201" x="7454900" y="4376738"/>
          <p14:tracePt t="52203" x="7466013" y="4387850"/>
          <p14:tracePt t="52205" x="7466013" y="4398963"/>
          <p14:tracePt t="52207" x="7466013" y="4410075"/>
          <p14:tracePt t="52209" x="7477125" y="4421188"/>
          <p14:tracePt t="52210" x="7477125" y="4432300"/>
          <p14:tracePt t="52212" x="7477125" y="4443413"/>
          <p14:tracePt t="52214" x="7477125" y="4456113"/>
          <p14:tracePt t="52216" x="7477125" y="4467225"/>
          <p14:tracePt t="52218" x="7477125" y="4478338"/>
          <p14:tracePt t="52220" x="7477125" y="4489450"/>
          <p14:tracePt t="52220" x="7477125" y="4500563"/>
          <p14:tracePt t="52223" x="7477125" y="4511675"/>
          <p14:tracePt t="52224" x="7466013" y="4511675"/>
          <p14:tracePt t="52225" x="7466013" y="4522788"/>
          <p14:tracePt t="52228" x="7466013" y="4533900"/>
          <p14:tracePt t="52230" x="7443788" y="4545013"/>
          <p14:tracePt t="52232" x="7432675" y="4557713"/>
          <p14:tracePt t="52234" x="7421563" y="4557713"/>
          <p14:tracePt t="52235" x="7421563" y="4568825"/>
          <p14:tracePt t="52236" x="7399338" y="4579938"/>
          <p14:tracePt t="52238" x="7386638" y="4591050"/>
          <p14:tracePt t="52240" x="7364413" y="4591050"/>
          <p14:tracePt t="52241" x="7364413" y="4602163"/>
          <p14:tracePt t="52243" x="7342188" y="4602163"/>
          <p14:tracePt t="52245" x="7342188" y="4613275"/>
          <p14:tracePt t="52246" x="7331075" y="4613275"/>
          <p14:tracePt t="52247" x="7319963" y="4613275"/>
          <p14:tracePt t="52248" x="7308850" y="4613275"/>
          <p14:tracePt t="52249" x="7297738" y="4613275"/>
          <p14:tracePt t="52251" x="7286625" y="4624388"/>
          <p14:tracePt t="52251" x="7273925" y="4624388"/>
          <p14:tracePt t="52254" x="7262813" y="4624388"/>
          <p14:tracePt t="52255" x="7251700" y="4635500"/>
          <p14:tracePt t="52256" x="7240588" y="4635500"/>
          <p14:tracePt t="52258" x="7218363" y="4635500"/>
          <p14:tracePt t="52259" x="7207250" y="4635500"/>
          <p14:tracePt t="52260" x="7196138" y="4635500"/>
          <p14:tracePt t="52261" x="7185025" y="4646613"/>
          <p14:tracePt t="52262" x="7172325" y="4646613"/>
          <p14:tracePt t="52264" x="7150100" y="4646613"/>
          <p14:tracePt t="52265" x="7127875" y="4646613"/>
          <p14:tracePt t="52266" x="7116763" y="4646613"/>
          <p14:tracePt t="52267" x="7105650" y="4646613"/>
          <p14:tracePt t="52267" x="7094538" y="4646613"/>
          <p14:tracePt t="52268" x="7083425" y="4646613"/>
          <p14:tracePt t="52270" x="7072313" y="4646613"/>
          <p14:tracePt t="52270" x="7059613" y="4646613"/>
          <p14:tracePt t="52272" x="7048500" y="4646613"/>
          <p14:tracePt t="52273" x="7026275" y="4646613"/>
          <p14:tracePt t="52274" x="7015163" y="4646613"/>
          <p14:tracePt t="52275" x="7004050" y="4646613"/>
          <p14:tracePt t="52276" x="6981825" y="4646613"/>
          <p14:tracePt t="52277" x="6970713" y="4646613"/>
          <p14:tracePt t="52278" x="6935788" y="4646613"/>
          <p14:tracePt t="52280" x="6924675" y="4646613"/>
          <p14:tracePt t="52281" x="6913563" y="4635500"/>
          <p14:tracePt t="52282" x="6891338" y="4635500"/>
          <p14:tracePt t="52283" x="6880225" y="4635500"/>
          <p14:tracePt t="52284" x="6869113" y="4635500"/>
          <p14:tracePt t="52285" x="6845300" y="4635500"/>
          <p14:tracePt t="52285" x="6823075" y="4624388"/>
          <p14:tracePt t="52287" x="6811963" y="4624388"/>
          <p14:tracePt t="52287" x="6800850" y="4613275"/>
          <p14:tracePt t="52289" x="6789738" y="4602163"/>
          <p14:tracePt t="52290" x="6767513" y="4602163"/>
          <p14:tracePt t="52291" x="6756400" y="4602163"/>
          <p14:tracePt t="52292" x="6721475" y="4591050"/>
          <p14:tracePt t="52294" x="6699250" y="4579938"/>
          <p14:tracePt t="52295" x="6677025" y="4579938"/>
          <p14:tracePt t="52296" x="6654800" y="4568825"/>
          <p14:tracePt t="52297" x="6654800" y="4557713"/>
          <p14:tracePt t="52298" x="6630988" y="4557713"/>
          <p14:tracePt t="52299" x="6619875" y="4545013"/>
          <p14:tracePt t="52300" x="6608763" y="4533900"/>
          <p14:tracePt t="52301" x="6586538" y="4533900"/>
          <p14:tracePt t="52302" x="6575425" y="4533900"/>
          <p14:tracePt t="52303" x="6564313" y="4522788"/>
          <p14:tracePt t="52304" x="6542088" y="4522788"/>
          <p14:tracePt t="52305" x="6530975" y="4511675"/>
          <p14:tracePt t="52306" x="6507163" y="4511675"/>
          <p14:tracePt t="52307" x="6496050" y="4500563"/>
          <p14:tracePt t="52308" x="6496050" y="4489450"/>
          <p14:tracePt t="52309" x="6473825" y="4478338"/>
          <p14:tracePt t="52310" x="6462713" y="4478338"/>
          <p14:tracePt t="52311" x="6440488" y="4467225"/>
          <p14:tracePt t="52312" x="6429375" y="4456113"/>
          <p14:tracePt t="52313" x="6416675" y="4456113"/>
          <p14:tracePt t="52314" x="6405563" y="4443413"/>
          <p14:tracePt t="52315" x="6394450" y="4443413"/>
          <p14:tracePt t="52316" x="6383338" y="4432300"/>
          <p14:tracePt t="52317" x="6372225" y="4421188"/>
          <p14:tracePt t="52318" x="6361113" y="4410075"/>
          <p14:tracePt t="52319" x="6350000" y="4410075"/>
          <p14:tracePt t="52320" x="6338888" y="4387850"/>
          <p14:tracePt t="52321" x="6327775" y="4387850"/>
          <p14:tracePt t="52322" x="6316663" y="4376738"/>
          <p14:tracePt t="52323" x="6316663" y="4354513"/>
          <p14:tracePt t="52324" x="6303963" y="4354513"/>
          <p14:tracePt t="52324" x="6292850" y="4354513"/>
          <p14:tracePt t="52326" x="6281738" y="4343400"/>
          <p14:tracePt t="52327" x="6270625" y="4330700"/>
          <p14:tracePt t="52328" x="6270625" y="4319588"/>
          <p14:tracePt t="52329" x="6259513" y="4308475"/>
          <p14:tracePt t="52330" x="6248400" y="4297363"/>
          <p14:tracePt t="52331" x="6248400" y="4286250"/>
          <p14:tracePt t="52333" x="6248400" y="4275138"/>
          <p14:tracePt t="52334" x="6237288" y="4264025"/>
          <p14:tracePt t="52335" x="6237288" y="4241800"/>
          <p14:tracePt t="52336" x="6226175" y="4229100"/>
          <p14:tracePt t="52337" x="6226175" y="4217988"/>
          <p14:tracePt t="52338" x="6226175" y="4206875"/>
          <p14:tracePt t="52340" x="6215063" y="4184650"/>
          <p14:tracePt t="52342" x="6215063" y="4162425"/>
          <p14:tracePt t="52343" x="6215063" y="4151313"/>
          <p14:tracePt t="52344" x="6215063" y="4129088"/>
          <p14:tracePt t="52345" x="6215063" y="4116388"/>
          <p14:tracePt t="52346" x="6215063" y="4094163"/>
          <p14:tracePt t="52348" x="6215063" y="4083050"/>
          <p14:tracePt t="52349" x="6215063" y="4060825"/>
          <p14:tracePt t="52351" x="6215063" y="4038600"/>
          <p14:tracePt t="52352" x="6215063" y="4027488"/>
          <p14:tracePt t="52353" x="6215063" y="4003675"/>
          <p14:tracePt t="52355" x="6215063" y="3992563"/>
          <p14:tracePt t="52356" x="6215063" y="3981450"/>
          <p14:tracePt t="52357" x="6215063" y="3970338"/>
          <p14:tracePt t="52358" x="6215063" y="3948113"/>
          <p14:tracePt t="52359" x="6215063" y="3937000"/>
          <p14:tracePt t="52361" x="6215063" y="3925888"/>
          <p14:tracePt t="52362" x="6226175" y="3914775"/>
          <p14:tracePt t="52363" x="6226175" y="3902075"/>
          <p14:tracePt t="52364" x="6226175" y="3890963"/>
          <p14:tracePt t="52365" x="6237288" y="3879850"/>
          <p14:tracePt t="52368" x="6237288" y="3857625"/>
          <p14:tracePt t="52369" x="6248400" y="3846513"/>
          <p14:tracePt t="52371" x="6259513" y="3835400"/>
          <p14:tracePt t="52372" x="6270625" y="3835400"/>
          <p14:tracePt t="52374" x="6281738" y="3824288"/>
          <p14:tracePt t="52375" x="6292850" y="3824288"/>
          <p14:tracePt t="52377" x="6303963" y="3824288"/>
          <p14:tracePt t="52378" x="6316663" y="3800475"/>
          <p14:tracePt t="52381" x="6327775" y="3789363"/>
          <p14:tracePt t="52382" x="6338888" y="3789363"/>
          <p14:tracePt t="52383" x="6350000" y="3789363"/>
          <p14:tracePt t="52384" x="6361113" y="3789363"/>
          <p14:tracePt t="52386" x="6372225" y="3778250"/>
          <p14:tracePt t="52387" x="6383338" y="3778250"/>
          <p14:tracePt t="52388" x="6383338" y="3767138"/>
          <p14:tracePt t="52389" x="6394450" y="3767138"/>
          <p14:tracePt t="52390" x="6405563" y="3767138"/>
          <p14:tracePt t="52391" x="6416675" y="3767138"/>
          <p14:tracePt t="52392" x="6440488" y="3767138"/>
          <p14:tracePt t="52394" x="6462713" y="3767138"/>
          <p14:tracePt t="52395" x="6473825" y="3767138"/>
          <p14:tracePt t="52397" x="6484938" y="3767138"/>
          <p14:tracePt t="52398" x="6507163" y="3756025"/>
          <p14:tracePt t="52399" x="6518275" y="3756025"/>
          <p14:tracePt t="52400" x="6542088" y="3756025"/>
          <p14:tracePt t="52401" x="6553200" y="3756025"/>
          <p14:tracePt t="52403" x="6575425" y="3756025"/>
          <p14:tracePt t="52404" x="6586538" y="3756025"/>
          <p14:tracePt t="52405" x="6608763" y="3756025"/>
          <p14:tracePt t="52405" x="6630988" y="3756025"/>
          <p14:tracePt t="52407" x="6643688" y="3756025"/>
          <p14:tracePt t="52408" x="6665913" y="3756025"/>
          <p14:tracePt t="52409" x="6677025" y="3756025"/>
          <p14:tracePt t="52410" x="6688138" y="3756025"/>
          <p14:tracePt t="52411" x="6710363" y="3756025"/>
          <p14:tracePt t="52412" x="6732588" y="3756025"/>
          <p14:tracePt t="52413" x="6756400" y="3756025"/>
          <p14:tracePt t="52414" x="6778625" y="3756025"/>
          <p14:tracePt t="52415" x="6800850" y="3756025"/>
          <p14:tracePt t="52416" x="6823075" y="3756025"/>
          <p14:tracePt t="52416" x="6845300" y="3767138"/>
          <p14:tracePt t="52417" x="6869113" y="3778250"/>
          <p14:tracePt t="52419" x="6891338" y="3778250"/>
          <p14:tracePt t="52420" x="6913563" y="3778250"/>
          <p14:tracePt t="52421" x="6935788" y="3789363"/>
          <p14:tracePt t="52422" x="6958013" y="3800475"/>
          <p14:tracePt t="52423" x="6981825" y="3800475"/>
          <p14:tracePt t="52424" x="7004050" y="3813175"/>
          <p14:tracePt t="52425" x="7026275" y="3824288"/>
          <p14:tracePt t="52426" x="7048500" y="3846513"/>
          <p14:tracePt t="52427" x="7083425" y="3846513"/>
          <p14:tracePt t="52428" x="7116763" y="3857625"/>
          <p14:tracePt t="52429" x="7150100" y="3879850"/>
          <p14:tracePt t="52430" x="7150100" y="3890963"/>
          <p14:tracePt t="52431" x="7185025" y="3890963"/>
          <p14:tracePt t="52432" x="7207250" y="3914775"/>
          <p14:tracePt t="52433" x="7229475" y="3914775"/>
          <p14:tracePt t="52434" x="7273925" y="3925888"/>
          <p14:tracePt t="52435" x="7297738" y="3937000"/>
          <p14:tracePt t="52435" x="7319963" y="3948113"/>
          <p14:tracePt t="52437" x="7331075" y="3959225"/>
          <p14:tracePt t="52438" x="7353300" y="3970338"/>
          <p14:tracePt t="52439" x="7375525" y="3992563"/>
          <p14:tracePt t="52441" x="7410450" y="4014788"/>
          <p14:tracePt t="52442" x="7443788" y="4027488"/>
          <p14:tracePt t="52443" x="7443788" y="4038600"/>
          <p14:tracePt t="52444" x="7477125" y="4060825"/>
          <p14:tracePt t="52445" x="7488238" y="4060825"/>
          <p14:tracePt t="52446" x="7512050" y="4071938"/>
          <p14:tracePt t="52447" x="7523163" y="4083050"/>
          <p14:tracePt t="52448" x="7545388" y="4105275"/>
          <p14:tracePt t="52449" x="7567613" y="4116388"/>
          <p14:tracePt t="52450" x="7578725" y="4129088"/>
          <p14:tracePt t="52451" x="7589838" y="4140200"/>
          <p14:tracePt t="52452" x="7600950" y="4151313"/>
          <p14:tracePt t="52453" x="7613650" y="4173538"/>
          <p14:tracePt t="52454" x="7624763" y="4184650"/>
          <p14:tracePt t="52455" x="7635875" y="4195763"/>
          <p14:tracePt t="52457" x="7658100" y="4206875"/>
          <p14:tracePt t="52458" x="7658100" y="4217988"/>
          <p14:tracePt t="52458" x="7669213" y="4241800"/>
          <p14:tracePt t="52460" x="7680325" y="4241800"/>
          <p14:tracePt t="52461" x="7680325" y="4264025"/>
          <p14:tracePt t="52462" x="7691438" y="4275138"/>
          <p14:tracePt t="52464" x="7702550" y="4297363"/>
          <p14:tracePt t="52465" x="7702550" y="4308475"/>
          <p14:tracePt t="52466" x="7715250" y="4308475"/>
          <p14:tracePt t="52467" x="7715250" y="4319588"/>
          <p14:tracePt t="52467" x="7715250" y="4330700"/>
          <p14:tracePt t="52470" x="7715250" y="4354513"/>
          <p14:tracePt t="52471" x="7715250" y="4365625"/>
          <p14:tracePt t="52472" x="7715250" y="4376738"/>
          <p14:tracePt t="52473" x="7715250" y="4387850"/>
          <p14:tracePt t="52475" x="7715250" y="4398963"/>
          <p14:tracePt t="52477" x="7715250" y="4410075"/>
          <p14:tracePt t="52478" x="7715250" y="4421188"/>
          <p14:tracePt t="52480" x="7715250" y="4432300"/>
          <p14:tracePt t="52481" x="7715250" y="4456113"/>
          <p14:tracePt t="52484" x="7715250" y="4478338"/>
          <p14:tracePt t="52486" x="7715250" y="4489450"/>
          <p14:tracePt t="52487" x="7715250" y="4500563"/>
          <p14:tracePt t="52487" x="7715250" y="4511675"/>
          <p14:tracePt t="52489" x="7715250" y="4522788"/>
          <p14:tracePt t="52490" x="7715250" y="4533900"/>
          <p14:tracePt t="52492" x="7691438" y="4545013"/>
          <p14:tracePt t="52495" x="7680325" y="4557713"/>
          <p14:tracePt t="52496" x="7669213" y="4568825"/>
          <p14:tracePt t="52497" x="7658100" y="4568825"/>
          <p14:tracePt t="52499" x="7646988" y="4591050"/>
          <p14:tracePt t="52501" x="7624763" y="4602163"/>
          <p14:tracePt t="52502" x="7613650" y="4602163"/>
          <p14:tracePt t="52505" x="7600950" y="4624388"/>
          <p14:tracePt t="52506" x="7589838" y="4624388"/>
          <p14:tracePt t="52507" x="7589838" y="4635500"/>
          <p14:tracePt t="52508" x="7567613" y="4635500"/>
          <p14:tracePt t="52509" x="7556500" y="4635500"/>
          <p14:tracePt t="52510" x="7545388" y="4646613"/>
          <p14:tracePt t="52511" x="7534275" y="4646613"/>
          <p14:tracePt t="52513" x="7523163" y="4646613"/>
          <p14:tracePt t="52514" x="7512050" y="4646613"/>
          <p14:tracePt t="52516" x="7488238" y="4646613"/>
          <p14:tracePt t="52517" x="7466013" y="4646613"/>
          <p14:tracePt t="52518" x="7466013" y="4657725"/>
          <p14:tracePt t="52519" x="7454900" y="4657725"/>
          <p14:tracePt t="52519" x="7443788" y="4657725"/>
          <p14:tracePt t="52521" x="7421563" y="4657725"/>
          <p14:tracePt t="52522" x="7410450" y="4657725"/>
          <p14:tracePt t="52523" x="7399338" y="4657725"/>
          <p14:tracePt t="52524" x="7375525" y="4657725"/>
          <p14:tracePt t="52526" x="7364413" y="4657725"/>
          <p14:tracePt t="52526" x="7353300" y="4657725"/>
          <p14:tracePt t="52528" x="7342188" y="4657725"/>
          <p14:tracePt t="52529" x="7319963" y="4657725"/>
          <p14:tracePt t="52531" x="7286625" y="4657725"/>
          <p14:tracePt t="52533" x="7262813" y="4657725"/>
          <p14:tracePt t="52534" x="7251700" y="4657725"/>
          <p14:tracePt t="52535" x="7229475" y="4657725"/>
          <p14:tracePt t="52535" x="7218363" y="4646613"/>
          <p14:tracePt t="52537" x="7196138" y="4635500"/>
          <p14:tracePt t="52538" x="7185025" y="4624388"/>
          <p14:tracePt t="52538" x="7172325" y="4624388"/>
          <p14:tracePt t="52540" x="7161213" y="4613275"/>
          <p14:tracePt t="52541" x="7138988" y="4591050"/>
          <p14:tracePt t="52542" x="7116763" y="4579938"/>
          <p14:tracePt t="52543" x="7094538" y="4568825"/>
          <p14:tracePt t="52544" x="7072313" y="4557713"/>
          <p14:tracePt t="52545" x="7059613" y="4545013"/>
          <p14:tracePt t="52546" x="7037388" y="4533900"/>
          <p14:tracePt t="52548" x="6981825" y="4489450"/>
          <p14:tracePt t="52549" x="6981825" y="4478338"/>
          <p14:tracePt t="52550" x="6958013" y="4443413"/>
          <p14:tracePt t="52551" x="6935788" y="4432300"/>
          <p14:tracePt t="52551" x="6924675" y="4410075"/>
          <p14:tracePt t="52553" x="6891338" y="4387850"/>
          <p14:tracePt t="52554" x="6869113" y="4354513"/>
          <p14:tracePt t="52554" x="6845300" y="4319588"/>
          <p14:tracePt t="52556" x="6834188" y="4286250"/>
          <p14:tracePt t="52558" x="6789738" y="4229100"/>
          <p14:tracePt t="52559" x="6767513" y="4184650"/>
          <p14:tracePt t="52560" x="6732588" y="4151313"/>
          <p14:tracePt t="52561" x="6721475" y="4116388"/>
          <p14:tracePt t="52562" x="6699250" y="4060825"/>
          <p14:tracePt t="52563" x="6643688" y="3981450"/>
          <p14:tracePt t="52565" x="6630988" y="3948113"/>
          <p14:tracePt t="52566" x="6597650" y="3868738"/>
          <p14:tracePt t="52567" x="6564313" y="3813175"/>
          <p14:tracePt t="52568" x="6542088" y="3744913"/>
          <p14:tracePt t="52569" x="6530975" y="3700463"/>
          <p14:tracePt t="52570" x="6507163" y="3654425"/>
          <p14:tracePt t="52571" x="6473825" y="3575050"/>
          <p14:tracePt t="52572" x="6462713" y="3497263"/>
          <p14:tracePt t="52573" x="6429375" y="3406775"/>
          <p14:tracePt t="52574" x="6416675" y="3327400"/>
          <p14:tracePt t="52575" x="6383338" y="3248025"/>
          <p14:tracePt t="52576" x="6372225" y="3181350"/>
          <p14:tracePt t="52577" x="6350000" y="3068638"/>
          <p14:tracePt t="52578" x="6316663" y="2989263"/>
          <p14:tracePt t="52579" x="6303963" y="2887663"/>
          <p14:tracePt t="52580" x="6292850" y="2819400"/>
          <p14:tracePt t="52580" x="6270625" y="2706688"/>
          <p14:tracePt t="52582" x="6259513" y="2582863"/>
          <p14:tracePt t="52582" x="6237288" y="2514600"/>
          <p14:tracePt t="52583" x="6226175" y="2368550"/>
          <p14:tracePt t="52585" x="6226175" y="2278063"/>
          <p14:tracePt t="52586" x="6202363" y="2143125"/>
          <p14:tracePt t="52587" x="6191250" y="2030413"/>
          <p14:tracePt t="52588" x="6169025" y="1906588"/>
          <p14:tracePt t="52589" x="6169025" y="1793875"/>
          <p14:tracePt t="52589" x="6157913" y="1681163"/>
          <p14:tracePt t="52591" x="6157913" y="1590675"/>
          <p14:tracePt t="52592" x="6135688" y="1455738"/>
          <p14:tracePt t="52593" x="6135688" y="1319213"/>
          <p14:tracePt t="52593" x="6135688" y="1184275"/>
          <p14:tracePt t="52595" x="6135688" y="1049338"/>
          <p14:tracePt t="52596" x="6135688" y="914400"/>
          <p14:tracePt t="52597" x="6135688" y="766763"/>
          <p14:tracePt t="52598" x="6135688" y="654050"/>
          <p14:tracePt t="52599" x="6135688" y="519113"/>
          <p14:tracePt t="52600" x="6135688" y="360363"/>
          <p14:tracePt t="52601" x="6135688" y="225425"/>
          <p14:tracePt t="52602" x="6135688" y="90488"/>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4D14CE8E-3793-6B51-20C7-6F4252675F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1895" y="1065545"/>
            <a:ext cx="10808209" cy="4726909"/>
          </a:xfrm>
          <a:prstGeom prst="rect">
            <a:avLst/>
          </a:prstGeom>
        </p:spPr>
      </p:pic>
      <p:sp>
        <p:nvSpPr>
          <p:cNvPr id="5" name="TextBox 4">
            <a:extLst>
              <a:ext uri="{FF2B5EF4-FFF2-40B4-BE49-F238E27FC236}">
                <a16:creationId xmlns:a16="http://schemas.microsoft.com/office/drawing/2014/main" id="{0E035F3B-656F-2882-E170-9696FAA9443C}"/>
              </a:ext>
            </a:extLst>
          </p:cNvPr>
          <p:cNvSpPr txBox="1"/>
          <p:nvPr/>
        </p:nvSpPr>
        <p:spPr>
          <a:xfrm>
            <a:off x="1005241" y="195444"/>
            <a:ext cx="5968030" cy="523220"/>
          </a:xfrm>
          <a:prstGeom prst="rect">
            <a:avLst/>
          </a:prstGeom>
          <a:noFill/>
        </p:spPr>
        <p:txBody>
          <a:bodyPr wrap="square" rtlCol="0">
            <a:spAutoFit/>
          </a:bodyPr>
          <a:lstStyle/>
          <a:p>
            <a:r>
              <a:rPr lang="en-US" sz="2800" dirty="0"/>
              <a:t>Neural network architecture:</a:t>
            </a:r>
            <a:endParaRPr lang="en-GB" sz="2800" dirty="0"/>
          </a:p>
        </p:txBody>
      </p:sp>
      <p:pic>
        <p:nvPicPr>
          <p:cNvPr id="9" name="Audio 8">
            <a:hlinkClick r:id="" action="ppaction://media"/>
            <a:extLst>
              <a:ext uri="{FF2B5EF4-FFF2-40B4-BE49-F238E27FC236}">
                <a16:creationId xmlns:a16="http://schemas.microsoft.com/office/drawing/2014/main" id="{AAA49B3F-C383-BE2E-9E13-D76F74E4DA9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82814655"/>
      </p:ext>
    </p:extLst>
  </p:cSld>
  <p:clrMapOvr>
    <a:masterClrMapping/>
  </p:clrMapOvr>
  <mc:AlternateContent xmlns:mc="http://schemas.openxmlformats.org/markup-compatibility/2006" xmlns:p14="http://schemas.microsoft.com/office/powerpoint/2010/main">
    <mc:Choice Requires="p14">
      <p:transition spd="slow" p14:dur="2000" advTm="42678"/>
    </mc:Choice>
    <mc:Fallback xmlns="">
      <p:transition spd="slow" advTm="426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697" x="3113088" y="6800850"/>
          <p14:tracePt t="699" x="3135313" y="6767513"/>
          <p14:tracePt t="700" x="3146425" y="6745288"/>
          <p14:tracePt t="701" x="3157538" y="6723063"/>
          <p14:tracePt t="702" x="3157538" y="6700838"/>
          <p14:tracePt t="704" x="3179763" y="6654800"/>
          <p14:tracePt t="706" x="3192463" y="6632575"/>
          <p14:tracePt t="708" x="3203575" y="6575425"/>
          <p14:tracePt t="709" x="3214688" y="6564313"/>
          <p14:tracePt t="710" x="3225800" y="6542088"/>
          <p14:tracePt t="712" x="3236913" y="6508750"/>
          <p14:tracePt t="713" x="3248025" y="6486525"/>
          <p14:tracePt t="714" x="3259138" y="6462713"/>
          <p14:tracePt t="715" x="3259138" y="6440488"/>
          <p14:tracePt t="716" x="3270250" y="6418263"/>
          <p14:tracePt t="717" x="3270250" y="6396038"/>
          <p14:tracePt t="719" x="3294063" y="6327775"/>
          <p14:tracePt t="721" x="3294063" y="6283325"/>
          <p14:tracePt t="722" x="3316288" y="6259513"/>
          <p14:tracePt t="723" x="3327400" y="6248400"/>
          <p14:tracePt t="724" x="3327400" y="6215063"/>
          <p14:tracePt t="725" x="3327400" y="6192838"/>
          <p14:tracePt t="726" x="3338513" y="6170613"/>
          <p14:tracePt t="727" x="3360738" y="6146800"/>
          <p14:tracePt t="730" x="3394075" y="6045200"/>
          <p14:tracePt t="731" x="3406775" y="6011863"/>
          <p14:tracePt t="733" x="3429000" y="5967413"/>
          <p14:tracePt t="735" x="3451225" y="5876925"/>
          <p14:tracePt t="737" x="3451225" y="5865813"/>
          <p14:tracePt t="738" x="3473450" y="5797550"/>
          <p14:tracePt t="739" x="3495675" y="5764213"/>
          <p14:tracePt t="740" x="3508375" y="5718175"/>
          <p14:tracePt t="741" x="3519488" y="5684838"/>
          <p14:tracePt t="742" x="3552825" y="5651500"/>
          <p14:tracePt t="743" x="3552825" y="5605463"/>
          <p14:tracePt t="744" x="3575050" y="5572125"/>
          <p14:tracePt t="745" x="3586163" y="5538788"/>
          <p14:tracePt t="746" x="3597275" y="5481638"/>
          <p14:tracePt t="747" x="3608388" y="5448300"/>
          <p14:tracePt t="748" x="3621088" y="5414963"/>
          <p14:tracePt t="749" x="3632200" y="5368925"/>
          <p14:tracePt t="750" x="3665538" y="5335588"/>
          <p14:tracePt t="752" x="3687763" y="5256213"/>
          <p14:tracePt t="753" x="3709988" y="5222875"/>
          <p14:tracePt t="754" x="3721100" y="5165725"/>
          <p14:tracePt t="755" x="3733800" y="5143500"/>
          <p14:tracePt t="756" x="3744913" y="5110163"/>
          <p14:tracePt t="757" x="3778250" y="5053013"/>
          <p14:tracePt t="758" x="3789363" y="5019675"/>
          <p14:tracePt t="759" x="3800475" y="4962525"/>
          <p14:tracePt t="760" x="3811588" y="4940300"/>
          <p14:tracePt t="761" x="3822700" y="4895850"/>
          <p14:tracePt t="764" x="3879850" y="4759325"/>
          <p14:tracePt t="765" x="3902075" y="4725988"/>
          <p14:tracePt t="766" x="3913188" y="4670425"/>
          <p14:tracePt t="768" x="3959225" y="4591050"/>
          <p14:tracePt t="770" x="3992563" y="4522788"/>
          <p14:tracePt t="772" x="4014788" y="4432300"/>
          <p14:tracePt t="773" x="4037013" y="4410075"/>
          <p14:tracePt t="774" x="4037013" y="4354513"/>
          <p14:tracePt t="775" x="4071938" y="4330700"/>
          <p14:tracePt t="776" x="4083050" y="4297363"/>
          <p14:tracePt t="777" x="4094163" y="4252913"/>
          <p14:tracePt t="780" x="4127500" y="4162425"/>
          <p14:tracePt t="781" x="4138613" y="4116388"/>
          <p14:tracePt t="783" x="4162425" y="4060825"/>
          <p14:tracePt t="784" x="4184650" y="4027488"/>
          <p14:tracePt t="787" x="4229100" y="3937000"/>
          <p14:tracePt t="788" x="4240213" y="3902075"/>
          <p14:tracePt t="789" x="4240213" y="3879850"/>
          <p14:tracePt t="790" x="4251325" y="3846513"/>
          <p14:tracePt t="791" x="4264025" y="3813175"/>
          <p14:tracePt t="792" x="4275138" y="3800475"/>
          <p14:tracePt t="793" x="4286250" y="3767138"/>
          <p14:tracePt t="794" x="4297363" y="3744913"/>
          <p14:tracePt t="795" x="4297363" y="3722688"/>
          <p14:tracePt t="797" x="4319588" y="3676650"/>
          <p14:tracePt t="798" x="4330700" y="3632200"/>
          <p14:tracePt t="802" x="4352925" y="3563938"/>
          <p14:tracePt t="804" x="4364038" y="3519488"/>
          <p14:tracePt t="805" x="4364038" y="3508375"/>
          <p14:tracePt t="806" x="4364038" y="3486150"/>
          <p14:tracePt t="807" x="4376738" y="3462338"/>
          <p14:tracePt t="810" x="4376738" y="3417888"/>
          <p14:tracePt t="811" x="4376738" y="3384550"/>
          <p14:tracePt t="813" x="4387850" y="3384550"/>
          <p14:tracePt t="814" x="4387850" y="3360738"/>
          <p14:tracePt t="815" x="4387850" y="3327400"/>
          <p14:tracePt t="817" x="4398963" y="3282950"/>
          <p14:tracePt t="819" x="4398963" y="3271838"/>
          <p14:tracePt t="820" x="4398963" y="3248025"/>
          <p14:tracePt t="821" x="4398963" y="3236913"/>
          <p14:tracePt t="822" x="4398963" y="3225800"/>
          <p14:tracePt t="823" x="4398963" y="3192463"/>
          <p14:tracePt t="825" x="4398963" y="3170238"/>
          <p14:tracePt t="828" x="4398963" y="3146425"/>
          <p14:tracePt t="830" x="4398963" y="3090863"/>
          <p14:tracePt t="832" x="4398963" y="3079750"/>
          <p14:tracePt t="833" x="4398963" y="3044825"/>
          <p14:tracePt t="835" x="4398963" y="3022600"/>
          <p14:tracePt t="836" x="4398963" y="3011488"/>
          <p14:tracePt t="837" x="4410075" y="2989263"/>
          <p14:tracePt t="838" x="4410075" y="2978150"/>
          <p14:tracePt t="839" x="4410075" y="2955925"/>
          <p14:tracePt t="841" x="4410075" y="2943225"/>
          <p14:tracePt t="842" x="4410075" y="2921000"/>
          <p14:tracePt t="843" x="4410075" y="2909888"/>
          <p14:tracePt t="844" x="4410075" y="2887663"/>
          <p14:tracePt t="846" x="4410075" y="2854325"/>
          <p14:tracePt t="847" x="4410075" y="2843213"/>
          <p14:tracePt t="848" x="4410075" y="2830513"/>
          <p14:tracePt t="849" x="4410075" y="2808288"/>
          <p14:tracePt t="850" x="4410075" y="2797175"/>
          <p14:tracePt t="851" x="4410075" y="2774950"/>
          <p14:tracePt t="852" x="4410075" y="2763838"/>
          <p14:tracePt t="853" x="4410075" y="2752725"/>
          <p14:tracePt t="854" x="4410075" y="2741613"/>
          <p14:tracePt t="855" x="4410075" y="2706688"/>
          <p14:tracePt t="857" x="4410075" y="2673350"/>
          <p14:tracePt t="858" x="4410075" y="2662238"/>
          <p14:tracePt t="859" x="4410075" y="2640013"/>
          <p14:tracePt t="860" x="4410075" y="2628900"/>
          <p14:tracePt t="861" x="4410075" y="2605088"/>
          <p14:tracePt t="864" x="4410075" y="2571750"/>
          <p14:tracePt t="866" x="4410075" y="2527300"/>
          <p14:tracePt t="868" x="4410075" y="2492375"/>
          <p14:tracePt t="870" x="4410075" y="2481263"/>
          <p14:tracePt t="871" x="4410075" y="2459038"/>
          <p14:tracePt t="872" x="4410075" y="2447925"/>
          <p14:tracePt t="873" x="4410075" y="2425700"/>
          <p14:tracePt t="874" x="4410075" y="2414588"/>
          <p14:tracePt t="875" x="4410075" y="2401888"/>
          <p14:tracePt t="876" x="4410075" y="2390775"/>
          <p14:tracePt t="877" x="4410075" y="2368550"/>
          <p14:tracePt t="878" x="4410075" y="2357438"/>
          <p14:tracePt t="881" x="4410075" y="2312988"/>
          <p14:tracePt t="883" x="4421188" y="2289175"/>
          <p14:tracePt t="885" x="4421188" y="2244725"/>
          <p14:tracePt t="887" x="4421188" y="2222500"/>
          <p14:tracePt t="888" x="4421188" y="2211388"/>
          <p14:tracePt t="889" x="4421188" y="2200275"/>
          <p14:tracePt t="890" x="4421188" y="2187575"/>
          <p14:tracePt t="892" x="4421188" y="2143125"/>
          <p14:tracePt t="894" x="4432300" y="2132013"/>
          <p14:tracePt t="895" x="4432300" y="2120900"/>
          <p14:tracePt t="897" x="4432300" y="2085975"/>
          <p14:tracePt t="899" x="4432300" y="2074863"/>
          <p14:tracePt t="901" x="4432300" y="2052638"/>
          <p14:tracePt t="902" x="4432300" y="2041525"/>
          <p14:tracePt t="903" x="4432300" y="2030413"/>
          <p14:tracePt t="904" x="4432300" y="2019300"/>
          <p14:tracePt t="906" x="4432300" y="1997075"/>
          <p14:tracePt t="907" x="4432300" y="1985963"/>
          <p14:tracePt t="909" x="4432300" y="1973263"/>
          <p14:tracePt t="911" x="4432300" y="1962150"/>
          <p14:tracePt t="913" x="4432300" y="1951038"/>
          <p14:tracePt t="914" x="4432300" y="1939925"/>
          <p14:tracePt t="916" x="4432300" y="1928813"/>
          <p14:tracePt t="917" x="4432300" y="1917700"/>
          <p14:tracePt t="919" x="4432300" y="1906588"/>
          <p14:tracePt t="922" x="4432300" y="1895475"/>
          <p14:tracePt t="928" x="4432300" y="1884363"/>
          <p14:tracePt t="929" x="4432300" y="1871663"/>
          <p14:tracePt t="933" x="4432300" y="1860550"/>
          <p14:tracePt t="938" x="4432300" y="1849438"/>
          <p14:tracePt t="942" x="4421188" y="1849438"/>
          <p14:tracePt t="947" x="4421188" y="1838325"/>
          <p14:tracePt t="970" x="4421188" y="1827213"/>
          <p14:tracePt t="971" x="4421188" y="1816100"/>
          <p14:tracePt t="974" x="4421188" y="1804988"/>
          <p14:tracePt t="977" x="4421188" y="1793875"/>
          <p14:tracePt t="978" x="4421188" y="1782763"/>
          <p14:tracePt t="979" x="4410075" y="1782763"/>
          <p14:tracePt t="981" x="4410075" y="1771650"/>
          <p14:tracePt t="983" x="4410075" y="1758950"/>
          <p14:tracePt t="984" x="4410075" y="1747838"/>
          <p14:tracePt t="986" x="4410075" y="1725613"/>
          <p14:tracePt t="986" x="4410075" y="1714500"/>
          <p14:tracePt t="988" x="4410075" y="1703388"/>
          <p14:tracePt t="990" x="4410075" y="1692275"/>
          <p14:tracePt t="992" x="4410075" y="1681163"/>
          <p14:tracePt t="994" x="4410075" y="1657350"/>
          <p14:tracePt t="997" x="4410075" y="1635125"/>
          <p14:tracePt t="998" x="4410075" y="1624013"/>
          <p14:tracePt t="1001" x="4410075" y="1590675"/>
          <p14:tracePt t="1003" x="4410075" y="1568450"/>
          <p14:tracePt t="1004" x="4398963" y="1557338"/>
          <p14:tracePt t="1007" x="4398963" y="1544638"/>
          <p14:tracePt t="1009" x="4398963" y="1533525"/>
          <p14:tracePt t="1010" x="4398963" y="1522413"/>
          <p14:tracePt t="1011" x="4398963" y="1511300"/>
          <p14:tracePt t="1013" x="4387850" y="1489075"/>
          <p14:tracePt t="1015" x="4387850" y="1477963"/>
          <p14:tracePt t="1017" x="4387850" y="1466850"/>
          <p14:tracePt t="1019" x="4387850" y="1455738"/>
          <p14:tracePt t="1020" x="4387850" y="1443038"/>
          <p14:tracePt t="1022" x="4387850" y="1431925"/>
          <p14:tracePt t="1024" x="4387850" y="1420813"/>
          <p14:tracePt t="1025" x="4387850" y="1409700"/>
          <p14:tracePt t="1029" x="4387850" y="1398588"/>
          <p14:tracePt t="1031" x="4387850" y="1376363"/>
          <p14:tracePt t="1036" x="4387850" y="1365250"/>
          <p14:tracePt t="1037" x="4387850" y="1354138"/>
          <p14:tracePt t="1040" x="4387850" y="1343025"/>
          <p14:tracePt t="1041" x="4376738" y="1330325"/>
          <p14:tracePt t="1048" x="4376738" y="1319213"/>
          <p14:tracePt t="1051" x="4376738" y="1308100"/>
          <p14:tracePt t="1055" x="4376738" y="1296988"/>
          <p14:tracePt t="1064" x="4376738" y="1285875"/>
          <p14:tracePt t="1069" x="4376738" y="1274763"/>
          <p14:tracePt t="1076" x="4376738" y="1263650"/>
          <p14:tracePt t="1084" x="4364038" y="1263650"/>
          <p14:tracePt t="1093" x="4364038" y="1252538"/>
          <p14:tracePt t="1105" x="4364038" y="1241425"/>
          <p14:tracePt t="1114" x="4352925" y="1241425"/>
          <p14:tracePt t="1117" x="4352925" y="1228725"/>
          <p14:tracePt t="1123" x="4352925" y="1217613"/>
          <p14:tracePt t="1126" x="4352925" y="1206500"/>
          <p14:tracePt t="1135" x="4352925" y="1195388"/>
          <p14:tracePt t="1136" x="4341813" y="1195388"/>
          <p14:tracePt t="1137" x="4341813" y="1184275"/>
          <p14:tracePt t="1140" x="4341813" y="1173163"/>
          <p14:tracePt t="1141" x="4330700" y="1173163"/>
          <p14:tracePt t="1146" x="4330700" y="1150938"/>
          <p14:tracePt t="1150" x="4319588" y="1139825"/>
          <p14:tracePt t="1156" x="4319588" y="1128713"/>
          <p14:tracePt t="1159" x="4308475" y="1128713"/>
          <p14:tracePt t="1161" x="4308475" y="1116013"/>
          <p14:tracePt t="1163" x="4308475" y="1104900"/>
          <p14:tracePt t="1169" x="4308475" y="1093788"/>
          <p14:tracePt t="1188" x="4308475" y="1082675"/>
          <p14:tracePt t="1959" x="4308475" y="1071563"/>
          <p14:tracePt t="1965" x="4308475" y="1060450"/>
          <p14:tracePt t="1967" x="4308475" y="1038225"/>
          <p14:tracePt t="1968" x="4308475" y="1027113"/>
          <p14:tracePt t="1970" x="4308475" y="1003300"/>
          <p14:tracePt t="1972" x="4319588" y="981075"/>
          <p14:tracePt t="1974" x="4330700" y="958850"/>
          <p14:tracePt t="1976" x="4330700" y="936625"/>
          <p14:tracePt t="1978" x="4341813" y="914400"/>
          <p14:tracePt t="1979" x="4352925" y="890588"/>
          <p14:tracePt t="1981" x="4364038" y="868363"/>
          <p14:tracePt t="1983" x="4376738" y="857250"/>
          <p14:tracePt t="1984" x="4376738" y="846138"/>
          <p14:tracePt t="1985" x="4376738" y="835025"/>
          <p14:tracePt t="1987" x="4376738" y="823913"/>
          <p14:tracePt t="1989" x="4387850" y="812800"/>
          <p14:tracePt t="1998" x="4387850" y="800100"/>
          <p14:tracePt t="2000" x="4398963" y="800100"/>
          <p14:tracePt t="2011" x="4398963" y="788988"/>
          <p14:tracePt t="2014" x="4398963" y="777875"/>
          <p14:tracePt t="2016" x="4398963" y="766763"/>
          <p14:tracePt t="2021" x="4398963" y="755650"/>
          <p14:tracePt t="2024" x="4398963" y="744538"/>
          <p14:tracePt t="2034" x="4398963" y="733425"/>
          <p14:tracePt t="3289" x="4410075" y="733425"/>
          <p14:tracePt t="3299" x="4410075" y="722313"/>
          <p14:tracePt t="3303" x="4421188" y="722313"/>
          <p14:tracePt t="3304" x="4421188" y="711200"/>
          <p14:tracePt t="3305" x="4432300" y="711200"/>
          <p14:tracePt t="3307" x="4432300" y="700088"/>
          <p14:tracePt t="3309" x="4443413" y="687388"/>
          <p14:tracePt t="3310" x="4454525" y="687388"/>
          <p14:tracePt t="3311" x="4454525" y="676275"/>
          <p14:tracePt t="3312" x="4465638" y="676275"/>
          <p14:tracePt t="3315" x="4476750" y="676275"/>
          <p14:tracePt t="3317" x="4489450" y="665163"/>
          <p14:tracePt t="3318" x="4500563" y="665163"/>
          <p14:tracePt t="3319" x="4500563" y="654050"/>
          <p14:tracePt t="3320" x="4511675" y="654050"/>
          <p14:tracePt t="3321" x="4522788" y="654050"/>
          <p14:tracePt t="3323" x="4533900" y="654050"/>
          <p14:tracePt t="3324" x="4545013" y="642938"/>
          <p14:tracePt t="3326" x="4556125" y="642938"/>
          <p14:tracePt t="3327" x="4567238" y="642938"/>
          <p14:tracePt t="3328" x="4567238" y="631825"/>
          <p14:tracePt t="3330" x="4591050" y="631825"/>
          <p14:tracePt t="3333" x="4602163" y="631825"/>
          <p14:tracePt t="3334" x="4602163" y="620713"/>
          <p14:tracePt t="3336" x="4624388" y="620713"/>
          <p14:tracePt t="3338" x="4635500" y="620713"/>
          <p14:tracePt t="3339" x="4646613" y="620713"/>
          <p14:tracePt t="3340" x="4657725" y="620713"/>
          <p14:tracePt t="3342" x="4668838" y="620713"/>
          <p14:tracePt t="3346" x="4679950" y="609600"/>
          <p14:tracePt t="3349" x="4691063" y="609600"/>
          <p14:tracePt t="3351" x="4703763" y="609600"/>
          <p14:tracePt t="3353" x="4714875" y="609600"/>
          <p14:tracePt t="3356" x="4725988" y="609600"/>
          <p14:tracePt t="3357" x="4725988" y="598488"/>
          <p14:tracePt t="3358" x="4737100" y="598488"/>
          <p14:tracePt t="3360" x="4748213" y="598488"/>
          <p14:tracePt t="3366" x="4759325" y="598488"/>
          <p14:tracePt t="3368" x="4770438" y="585788"/>
          <p14:tracePt t="3371" x="4781550" y="585788"/>
          <p14:tracePt t="3373" x="4781550" y="574675"/>
          <p14:tracePt t="3374" x="4792663" y="574675"/>
          <p14:tracePt t="3379" x="4805363" y="574675"/>
          <p14:tracePt t="3389" x="4805363" y="563563"/>
          <p14:tracePt t="3421" x="4816475" y="563563"/>
          <p14:tracePt t="3431" x="4827588" y="552450"/>
          <p14:tracePt t="3435" x="4838700" y="541338"/>
          <p14:tracePt t="3438" x="4849813" y="541338"/>
          <p14:tracePt t="3441" x="4849813" y="530225"/>
          <p14:tracePt t="3443" x="4860925" y="530225"/>
          <p14:tracePt t="3444" x="4860925" y="519113"/>
          <p14:tracePt t="3447" x="4872038" y="508000"/>
          <p14:tracePt t="3450" x="4872038" y="496888"/>
          <p14:tracePt t="3453" x="4883150" y="496888"/>
          <p14:tracePt t="3459" x="4894263" y="485775"/>
          <p14:tracePt t="3466" x="4905375" y="485775"/>
          <p14:tracePt t="3635" x="4918075" y="485775"/>
          <p14:tracePt t="3640" x="4929188" y="485775"/>
          <p14:tracePt t="3643" x="4940300" y="485775"/>
          <p14:tracePt t="3648" x="4962525" y="485775"/>
          <p14:tracePt t="3651" x="4973638" y="485775"/>
          <p14:tracePt t="3652" x="4984750" y="485775"/>
          <p14:tracePt t="3653" x="4995863" y="485775"/>
          <p14:tracePt t="3656" x="5006975" y="485775"/>
          <p14:tracePt t="3659" x="5019675" y="485775"/>
          <p14:tracePt t="3660" x="5030788" y="485775"/>
          <p14:tracePt t="3661" x="5041900" y="485775"/>
          <p14:tracePt t="3663" x="5053013" y="485775"/>
          <p14:tracePt t="3665" x="5064125" y="485775"/>
          <p14:tracePt t="3667" x="5075238" y="485775"/>
          <p14:tracePt t="3669" x="5086350" y="485775"/>
          <p14:tracePt t="3673" x="5097463" y="485775"/>
          <p14:tracePt t="3677" x="5108575" y="485775"/>
          <p14:tracePt t="3680" x="5119688" y="485775"/>
          <p14:tracePt t="3683" x="5132388" y="485775"/>
          <p14:tracePt t="3688" x="5143500" y="485775"/>
          <p14:tracePt t="3695" x="5154613" y="485775"/>
          <p14:tracePt t="3737" x="5165725" y="485775"/>
          <p14:tracePt t="3740" x="5176838" y="485775"/>
          <p14:tracePt t="3744" x="5187950" y="485775"/>
          <p14:tracePt t="3748" x="5199063" y="485775"/>
          <p14:tracePt t="3751" x="5210175" y="485775"/>
          <p14:tracePt t="3753" x="5221288" y="485775"/>
          <p14:tracePt t="3755" x="5221288" y="496888"/>
          <p14:tracePt t="3758" x="5233988" y="496888"/>
          <p14:tracePt t="3760" x="5245100" y="496888"/>
          <p14:tracePt t="3763" x="5256213" y="496888"/>
          <p14:tracePt t="3764" x="5256213" y="508000"/>
          <p14:tracePt t="3766" x="5267325" y="508000"/>
          <p14:tracePt t="3768" x="5278438" y="508000"/>
          <p14:tracePt t="3769" x="5289550" y="508000"/>
          <p14:tracePt t="3772" x="5289550" y="519113"/>
          <p14:tracePt t="3776" x="5300663" y="519113"/>
          <p14:tracePt t="3780" x="5311775" y="519113"/>
          <p14:tracePt t="3784" x="5322888" y="519113"/>
          <p14:tracePt t="3790" x="5334000" y="519113"/>
          <p14:tracePt t="3797" x="5334000" y="530225"/>
          <p14:tracePt t="3839" x="5346700" y="530225"/>
          <p14:tracePt t="5152" x="5346700" y="541338"/>
          <p14:tracePt t="5154" x="5346700" y="552450"/>
          <p14:tracePt t="5156" x="5346700" y="563563"/>
          <p14:tracePt t="5157" x="5346700" y="574675"/>
          <p14:tracePt t="5158" x="5346700" y="585788"/>
          <p14:tracePt t="5159" x="5334000" y="598488"/>
          <p14:tracePt t="5160" x="5334000" y="609600"/>
          <p14:tracePt t="5162" x="5322888" y="631825"/>
          <p14:tracePt t="5164" x="5322888" y="642938"/>
          <p14:tracePt t="5166" x="5311775" y="676275"/>
          <p14:tracePt t="5169" x="5300663" y="687388"/>
          <p14:tracePt t="5170" x="5300663" y="711200"/>
          <p14:tracePt t="5172" x="5289550" y="711200"/>
          <p14:tracePt t="5173" x="5289550" y="722313"/>
          <p14:tracePt t="5175" x="5278438" y="733425"/>
          <p14:tracePt t="5177" x="5278438" y="744538"/>
          <p14:tracePt t="5181" x="5278438" y="755650"/>
          <p14:tracePt t="5183" x="5278438" y="766763"/>
          <p14:tracePt t="5187" x="5278438" y="777875"/>
          <p14:tracePt t="5188" x="5267325" y="777875"/>
          <p14:tracePt t="5191" x="5267325" y="788988"/>
          <p14:tracePt t="5192" x="5256213" y="788988"/>
          <p14:tracePt t="5193" x="5256213" y="800100"/>
          <p14:tracePt t="5195" x="5256213" y="812800"/>
          <p14:tracePt t="5197" x="5256213" y="823913"/>
          <p14:tracePt t="5200" x="5256213" y="835025"/>
          <p14:tracePt t="5201" x="5245100" y="846138"/>
          <p14:tracePt t="5203" x="5233988" y="846138"/>
          <p14:tracePt t="5219" x="5199063" y="914400"/>
          <p14:tracePt t="5221" x="5187950" y="936625"/>
          <p14:tracePt t="5226" x="5187950" y="947738"/>
          <p14:tracePt t="5228" x="5176838" y="947738"/>
          <p14:tracePt t="5229" x="5176838" y="958850"/>
          <p14:tracePt t="5232" x="5165725" y="958850"/>
          <p14:tracePt t="5234" x="5165725" y="969963"/>
          <p14:tracePt t="5236" x="5154613" y="969963"/>
          <p14:tracePt t="5239" x="5154613" y="981075"/>
          <p14:tracePt t="5241" x="5143500" y="981075"/>
          <p14:tracePt t="5251" x="5143500" y="992188"/>
          <p14:tracePt t="5300" x="5143500" y="1003300"/>
          <p14:tracePt t="5303" x="5132388" y="1003300"/>
          <p14:tracePt t="5310" x="5119688" y="1014413"/>
          <p14:tracePt t="5312" x="5119688" y="1027113"/>
          <p14:tracePt t="5315" x="5108575" y="1027113"/>
          <p14:tracePt t="5318" x="5108575" y="1038225"/>
          <p14:tracePt t="5321" x="5097463" y="1038225"/>
          <p14:tracePt t="5323" x="5086350" y="1038225"/>
          <p14:tracePt t="5327" x="5075238" y="1038225"/>
          <p14:tracePt t="5329" x="5075238" y="1049338"/>
          <p14:tracePt t="5331" x="5075238" y="1060450"/>
          <p14:tracePt t="5338" x="5064125" y="1060450"/>
          <p14:tracePt t="5340" x="5064125" y="1071563"/>
          <p14:tracePt t="5343" x="5053013" y="1071563"/>
          <p14:tracePt t="5349" x="5041900" y="1082675"/>
          <p14:tracePt t="5352" x="5030788" y="1082675"/>
          <p14:tracePt t="5355" x="5030788" y="1093788"/>
          <p14:tracePt t="5356" x="5019675" y="1093788"/>
          <p14:tracePt t="5359" x="5019675" y="1104900"/>
          <p14:tracePt t="5366" x="5006975" y="1104900"/>
          <p14:tracePt t="5368" x="5006975" y="1116013"/>
          <p14:tracePt t="5369" x="4995863" y="1116013"/>
          <p14:tracePt t="5370" x="4995863" y="1128713"/>
          <p14:tracePt t="5376" x="4984750" y="1139825"/>
          <p14:tracePt t="5380" x="4973638" y="1139825"/>
          <p14:tracePt t="5382" x="4962525" y="1150938"/>
          <p14:tracePt t="5384" x="4962525" y="1162050"/>
          <p14:tracePt t="5389" x="4962525" y="1173163"/>
          <p14:tracePt t="5391" x="4951413" y="1173163"/>
          <p14:tracePt t="5401" x="4940300" y="1184275"/>
          <p14:tracePt t="5415" x="4940300" y="1195388"/>
          <p14:tracePt t="5418" x="4929188" y="1195388"/>
          <p14:tracePt t="5568" x="4918075" y="1195388"/>
          <p14:tracePt t="5572" x="4905375" y="1195388"/>
          <p14:tracePt t="5574" x="4894263" y="1195388"/>
          <p14:tracePt t="5576" x="4883150" y="1195388"/>
          <p14:tracePt t="5580" x="4872038" y="1184275"/>
          <p14:tracePt t="5583" x="4860925" y="1173163"/>
          <p14:tracePt t="5586" x="4860925" y="1162050"/>
          <p14:tracePt t="5588" x="4849813" y="1150938"/>
          <p14:tracePt t="5590" x="4849813" y="1139825"/>
          <p14:tracePt t="5594" x="4838700" y="1128713"/>
          <p14:tracePt t="5599" x="4838700" y="1116013"/>
          <p14:tracePt t="5602" x="4827588" y="1116013"/>
          <p14:tracePt t="5605" x="4816475" y="1116013"/>
          <p14:tracePt t="5617" x="4805363" y="1116013"/>
          <p14:tracePt t="5619" x="4792663" y="1116013"/>
          <p14:tracePt t="5622" x="4759325" y="1104900"/>
          <p14:tracePt t="5624" x="4748213" y="1104900"/>
          <p14:tracePt t="5626" x="4737100" y="1093788"/>
          <p14:tracePt t="5627" x="4714875" y="1093788"/>
          <p14:tracePt t="5629" x="4703763" y="1082675"/>
          <p14:tracePt t="5631" x="4668838" y="1082675"/>
          <p14:tracePt t="5633" x="4657725" y="1071563"/>
          <p14:tracePt t="5637" x="4613275" y="1071563"/>
          <p14:tracePt t="5640" x="4567238" y="1071563"/>
          <p14:tracePt t="5641" x="4533900" y="1071563"/>
          <p14:tracePt t="5642" x="4522788" y="1060450"/>
          <p14:tracePt t="5643" x="4511675" y="1060450"/>
          <p14:tracePt t="5646" x="4500563" y="1060450"/>
          <p14:tracePt t="5650" x="4432300" y="1071563"/>
          <p14:tracePt t="5653" x="4410075" y="1071563"/>
          <p14:tracePt t="5655" x="4364038" y="1093788"/>
          <p14:tracePt t="5657" x="4341813" y="1093788"/>
          <p14:tracePt t="5658" x="4297363" y="1093788"/>
          <p14:tracePt t="5660" x="4060825" y="1038225"/>
          <p14:tracePt t="5661" x="4037013" y="1038225"/>
          <p14:tracePt t="5665" x="4014788" y="1049338"/>
          <p14:tracePt t="5667" x="4014788" y="1071563"/>
          <p14:tracePt t="5669" x="4025900" y="1071563"/>
          <p14:tracePt t="5671" x="3846513" y="1082675"/>
          <p14:tracePt t="5673" x="3822700" y="1093788"/>
          <p14:tracePt t="5674" x="3822700" y="1104900"/>
          <p14:tracePt t="5677" x="3811588" y="1128713"/>
          <p14:tracePt t="5678" x="3800475" y="1128713"/>
          <p14:tracePt t="5680" x="3789363" y="1128713"/>
          <p14:tracePt t="5880" x="3778250" y="1128713"/>
          <p14:tracePt t="5882" x="3767138" y="1128713"/>
          <p14:tracePt t="5884" x="3744913" y="1093788"/>
          <p14:tracePt t="5886" x="3744913" y="1082675"/>
          <p14:tracePt t="5887" x="3709988" y="1060450"/>
          <p14:tracePt t="5889" x="3698875" y="1038225"/>
          <p14:tracePt t="5891" x="3687763" y="1027113"/>
          <p14:tracePt t="5893" x="3665538" y="1003300"/>
          <p14:tracePt t="5895" x="3643313" y="981075"/>
          <p14:tracePt t="5897" x="3632200" y="958850"/>
          <p14:tracePt t="5898" x="3608388" y="947738"/>
          <p14:tracePt t="5899" x="3597275" y="936625"/>
          <p14:tracePt t="5901" x="3586163" y="914400"/>
          <p14:tracePt t="5903" x="3563938" y="914400"/>
          <p14:tracePt t="5904" x="3563938" y="901700"/>
          <p14:tracePt t="5905" x="3552825" y="890588"/>
          <p14:tracePt t="5906" x="3530600" y="879475"/>
          <p14:tracePt t="5907" x="3530600" y="868363"/>
          <p14:tracePt t="5908" x="3519488" y="868363"/>
          <p14:tracePt t="5910" x="3508375" y="857250"/>
          <p14:tracePt t="5911" x="3484563" y="835025"/>
          <p14:tracePt t="5913" x="3473450" y="823913"/>
          <p14:tracePt t="5916" x="3440113" y="812800"/>
          <p14:tracePt t="5917" x="3440113" y="800100"/>
          <p14:tracePt t="5918" x="3429000" y="788988"/>
          <p14:tracePt t="5919" x="3406775" y="777875"/>
          <p14:tracePt t="5922" x="3371850" y="766763"/>
          <p14:tracePt t="5924" x="3360738" y="755650"/>
          <p14:tracePt t="5926" x="3338513" y="755650"/>
          <p14:tracePt t="5928" x="3327400" y="744538"/>
          <p14:tracePt t="5929" x="3316288" y="733425"/>
          <p14:tracePt t="5931" x="3294063" y="722313"/>
          <p14:tracePt t="5933" x="3281363" y="722313"/>
          <p14:tracePt t="5934" x="3270250" y="711200"/>
          <p14:tracePt t="5935" x="3259138" y="711200"/>
          <p14:tracePt t="5936" x="3236913" y="711200"/>
          <p14:tracePt t="5939" x="3225800" y="711200"/>
          <p14:tracePt t="5942" x="3225800" y="700088"/>
          <p14:tracePt t="5944" x="3203575" y="676275"/>
          <p14:tracePt t="5947" x="3192463" y="665163"/>
          <p14:tracePt t="5948" x="3179763" y="654050"/>
          <p14:tracePt t="5950" x="3168650" y="654050"/>
          <p14:tracePt t="5951" x="3157538" y="654050"/>
          <p14:tracePt t="5954" x="3157538" y="642938"/>
          <p14:tracePt t="5955" x="3135313" y="631825"/>
          <p14:tracePt t="5957" x="3135313" y="620713"/>
          <p14:tracePt t="5958" x="3124200" y="620713"/>
          <p14:tracePt t="5960" x="3113088" y="620713"/>
          <p14:tracePt t="5961" x="3101975" y="620713"/>
          <p14:tracePt t="5963" x="3090863" y="620713"/>
          <p14:tracePt t="5964" x="3067050" y="585788"/>
          <p14:tracePt t="5967" x="3055938" y="585788"/>
          <p14:tracePt t="5971" x="3055938" y="574675"/>
          <p14:tracePt t="5973" x="3033713" y="563563"/>
          <p14:tracePt t="5975" x="3033713" y="552450"/>
          <p14:tracePt t="5979" x="3000375" y="552450"/>
          <p14:tracePt t="5980" x="3000375" y="530225"/>
          <p14:tracePt t="5981" x="3000375" y="519113"/>
          <p14:tracePt t="5984" x="3011488" y="519113"/>
          <p14:tracePt t="5987" x="3011488" y="496888"/>
          <p14:tracePt t="5988" x="2978150" y="496888"/>
          <p14:tracePt t="5989" x="2978150" y="508000"/>
          <p14:tracePt t="5991" x="2978150" y="496888"/>
          <p14:tracePt t="5996" x="2965450" y="496888"/>
          <p14:tracePt t="5999" x="2943225" y="496888"/>
          <p14:tracePt t="6002" x="2932113" y="496888"/>
          <p14:tracePt t="6003" x="2921000" y="496888"/>
          <p14:tracePt t="6005" x="2921000" y="508000"/>
          <p14:tracePt t="6006" x="2909888" y="508000"/>
          <p14:tracePt t="6012" x="2887663" y="519113"/>
          <p14:tracePt t="6017" x="2876550" y="530225"/>
          <p14:tracePt t="6019" x="2865438" y="541338"/>
          <p14:tracePt t="6023" x="2852738" y="552450"/>
          <p14:tracePt t="6030" x="2841625" y="552450"/>
          <p14:tracePt t="6048" x="2830513" y="552450"/>
          <p14:tracePt t="6055" x="2830513" y="541338"/>
          <p14:tracePt t="6064" x="2830513" y="530225"/>
          <p14:tracePt t="6068" x="2830513" y="519113"/>
          <p14:tracePt t="6078" x="2830513" y="508000"/>
          <p14:tracePt t="6082" x="2830513" y="496888"/>
          <p14:tracePt t="6087" x="2830513" y="485775"/>
          <p14:tracePt t="6097" x="2830513" y="473075"/>
          <p14:tracePt t="6109" x="2819400" y="473075"/>
          <p14:tracePt t="6115" x="2819400" y="461963"/>
          <p14:tracePt t="6128" x="2819400" y="450850"/>
          <p14:tracePt t="6190" x="2819400" y="439738"/>
          <p14:tracePt t="6213" x="2830513" y="450850"/>
          <p14:tracePt t="6216" x="2830513" y="439738"/>
          <p14:tracePt t="6281" x="2819400" y="439738"/>
          <p14:tracePt t="6394" x="2819400" y="450850"/>
          <p14:tracePt t="6401" x="2819400" y="461963"/>
          <p14:tracePt t="6465" x="2808288" y="461963"/>
          <p14:tracePt t="6470" x="2808288" y="473075"/>
          <p14:tracePt t="6470" x="2797175" y="473075"/>
          <p14:tracePt t="6472" x="2797175" y="485775"/>
          <p14:tracePt t="6473" x="2786063" y="485775"/>
          <p14:tracePt t="6475" x="2774950" y="485775"/>
          <p14:tracePt t="6478" x="2763838" y="496888"/>
          <p14:tracePt t="6479" x="2763838" y="508000"/>
          <p14:tracePt t="6481" x="2752725" y="519113"/>
          <p14:tracePt t="6483" x="2752725" y="530225"/>
          <p14:tracePt t="6487" x="2740025" y="530225"/>
          <p14:tracePt t="6491" x="2728913" y="530225"/>
          <p14:tracePt t="6492" x="2728913" y="541338"/>
          <p14:tracePt t="6493" x="2717800" y="541338"/>
          <p14:tracePt t="6496" x="2717800" y="552450"/>
          <p14:tracePt t="6497" x="2706688" y="552450"/>
          <p14:tracePt t="6501" x="2695575" y="563563"/>
          <p14:tracePt t="6504" x="2684463" y="574675"/>
          <p14:tracePt t="6508" x="2684463" y="585788"/>
          <p14:tracePt t="6510" x="2673350" y="585788"/>
          <p14:tracePt t="6514" x="2662238" y="585788"/>
          <p14:tracePt t="6517" x="2651125" y="598488"/>
          <p14:tracePt t="6519" x="2638425" y="598488"/>
          <p14:tracePt t="6523" x="2627313" y="609600"/>
          <p14:tracePt t="6526" x="2616200" y="609600"/>
          <p14:tracePt t="6532" x="2616200" y="620713"/>
          <p14:tracePt t="6536" x="2605088" y="620713"/>
          <p14:tracePt t="6538" x="2593975" y="620713"/>
          <p14:tracePt t="6541" x="2593975" y="631825"/>
          <p14:tracePt t="6546" x="2582863" y="631825"/>
          <p14:tracePt t="6550" x="2571750" y="631825"/>
          <p14:tracePt t="6559" x="2571750" y="642938"/>
          <p14:tracePt t="6569" x="2560638" y="642938"/>
          <p14:tracePt t="6609" x="2549525" y="642938"/>
          <p14:tracePt t="6614" x="2538413" y="642938"/>
          <p14:tracePt t="6617" x="2525713" y="654050"/>
          <p14:tracePt t="6619" x="2514600" y="654050"/>
          <p14:tracePt t="6620" x="2503488" y="654050"/>
          <p14:tracePt t="6622" x="2492375" y="654050"/>
          <p14:tracePt t="6624" x="2492375" y="665163"/>
          <p14:tracePt t="6625" x="2481263" y="665163"/>
          <p14:tracePt t="6627" x="2470150" y="665163"/>
          <p14:tracePt t="6628" x="2459038" y="665163"/>
          <p14:tracePt t="6629" x="2459038" y="676275"/>
          <p14:tracePt t="6630" x="2447925" y="676275"/>
          <p14:tracePt t="6632" x="2436813" y="676275"/>
          <p14:tracePt t="6633" x="2424113" y="676275"/>
          <p14:tracePt t="6636" x="2413000" y="687388"/>
          <p14:tracePt t="6637" x="2390775" y="687388"/>
          <p14:tracePt t="6639" x="2390775" y="700088"/>
          <p14:tracePt t="6640" x="2379663" y="700088"/>
          <p14:tracePt t="6641" x="2368550" y="700088"/>
          <p14:tracePt t="6642" x="2357438" y="700088"/>
          <p14:tracePt t="6644" x="2346325" y="700088"/>
          <p14:tracePt t="6646" x="2335213" y="700088"/>
          <p14:tracePt t="6647" x="2335213" y="711200"/>
          <p14:tracePt t="6650" x="2324100" y="711200"/>
          <p14:tracePt t="6651" x="2311400" y="711200"/>
          <p14:tracePt t="6652" x="2300288" y="711200"/>
          <p14:tracePt t="6655" x="2278063" y="711200"/>
          <p14:tracePt t="6657" x="2266950" y="711200"/>
          <p14:tracePt t="6658" x="2266950" y="722313"/>
          <p14:tracePt t="6661" x="2255838" y="722313"/>
          <p14:tracePt t="6663" x="2244725" y="722313"/>
          <p14:tracePt t="6665" x="2233613" y="722313"/>
          <p14:tracePt t="6667" x="2222500" y="722313"/>
          <p14:tracePt t="6670" x="2198688" y="722313"/>
          <p14:tracePt t="6674" x="2187575" y="722313"/>
          <p14:tracePt t="6677" x="2176463" y="722313"/>
          <p14:tracePt t="6678" x="2165350" y="722313"/>
          <p14:tracePt t="6681" x="2154238" y="722313"/>
          <p14:tracePt t="6684" x="2143125" y="722313"/>
          <p14:tracePt t="6685" x="2132013" y="722313"/>
          <p14:tracePt t="6691" x="2120900" y="722313"/>
          <p14:tracePt t="6693" x="2109788" y="722313"/>
          <p14:tracePt t="6696" x="2097088" y="722313"/>
          <p14:tracePt t="6699" x="2085975" y="722313"/>
          <p14:tracePt t="6703" x="2074863" y="722313"/>
          <p14:tracePt t="6708" x="2063750" y="722313"/>
          <p14:tracePt t="6709" x="2052638" y="722313"/>
          <p14:tracePt t="6713" x="2041525" y="722313"/>
          <p14:tracePt t="6715" x="2030413" y="722313"/>
          <p14:tracePt t="6718" x="2019300" y="722313"/>
          <p14:tracePt t="6720" x="2008188" y="722313"/>
          <p14:tracePt t="6721" x="2008188" y="733425"/>
          <p14:tracePt t="6725" x="1997075" y="733425"/>
          <p14:tracePt t="6727" x="1984375" y="733425"/>
          <p14:tracePt t="6731" x="1973263" y="744538"/>
          <p14:tracePt t="6732" x="1962150" y="744538"/>
          <p14:tracePt t="6734" x="1951038" y="744538"/>
          <p14:tracePt t="6736" x="1939925" y="744538"/>
          <p14:tracePt t="6737" x="1939925" y="755650"/>
          <p14:tracePt t="6740" x="1928813" y="755650"/>
          <p14:tracePt t="6741" x="1917700" y="755650"/>
          <p14:tracePt t="6743" x="1906588" y="766763"/>
          <p14:tracePt t="6745" x="1895475" y="766763"/>
          <p14:tracePt t="6747" x="1871663" y="766763"/>
          <p14:tracePt t="6750" x="1860550" y="777875"/>
          <p14:tracePt t="6751" x="1849438" y="777875"/>
          <p14:tracePt t="6752" x="1838325" y="777875"/>
          <p14:tracePt t="6755" x="1827213" y="788988"/>
          <p14:tracePt t="6757" x="1804988" y="788988"/>
          <p14:tracePt t="6761" x="1793875" y="788988"/>
          <p14:tracePt t="6762" x="1782763" y="788988"/>
          <p14:tracePt t="6763" x="1770063" y="788988"/>
          <p14:tracePt t="6765" x="1747838" y="788988"/>
          <p14:tracePt t="6767" x="1736725" y="800100"/>
          <p14:tracePt t="6768" x="1736725" y="812800"/>
          <p14:tracePt t="6769" x="1725613" y="812800"/>
          <p14:tracePt t="6771" x="1714500" y="812800"/>
          <p14:tracePt t="6772" x="1703388" y="812800"/>
          <p14:tracePt t="6773" x="1692275" y="812800"/>
          <p14:tracePt t="6777" x="1681163" y="812800"/>
          <p14:tracePt t="6779" x="1668463" y="823913"/>
          <p14:tracePt t="6780" x="1657350" y="823913"/>
          <p14:tracePt t="6781" x="1646238" y="823913"/>
          <p14:tracePt t="6783" x="1635125" y="823913"/>
          <p14:tracePt t="6785" x="1624013" y="823913"/>
          <p14:tracePt t="6787" x="1612900" y="823913"/>
          <p14:tracePt t="6788" x="1601788" y="835025"/>
          <p14:tracePt t="6792" x="1590675" y="835025"/>
          <p14:tracePt t="6796" x="1579563" y="846138"/>
          <p14:tracePt t="6800" x="1555750" y="846138"/>
          <p14:tracePt t="6801" x="1544638" y="846138"/>
          <p14:tracePt t="6805" x="1533525" y="846138"/>
          <p14:tracePt t="6809" x="1522413" y="846138"/>
          <p14:tracePt t="6812" x="1511300" y="846138"/>
          <p14:tracePt t="6817" x="1500188" y="846138"/>
          <p14:tracePt t="6818" x="1489075" y="846138"/>
          <p14:tracePt t="6821" x="1477963" y="846138"/>
          <p14:tracePt t="6829" x="1466850" y="846138"/>
          <p14:tracePt t="6833" x="1454150" y="846138"/>
          <p14:tracePt t="6842" x="1443038" y="846138"/>
          <p14:tracePt t="6847" x="1431925" y="846138"/>
          <p14:tracePt t="6855" x="1420813" y="846138"/>
          <p14:tracePt t="6875" x="1409700" y="846138"/>
          <p14:tracePt t="7032" x="1398588" y="857250"/>
          <p14:tracePt t="7040" x="1387475" y="857250"/>
          <p14:tracePt t="7042" x="1376363" y="868363"/>
          <p14:tracePt t="7045" x="1376363" y="879475"/>
          <p14:tracePt t="7047" x="1365250" y="879475"/>
          <p14:tracePt t="7048" x="1365250" y="890588"/>
          <p14:tracePt t="7049" x="1354138" y="901700"/>
          <p14:tracePt t="7051" x="1341438" y="901700"/>
          <p14:tracePt t="7053" x="1341438" y="914400"/>
          <p14:tracePt t="7061" x="1330325" y="914400"/>
          <p14:tracePt t="7797" x="1341438" y="914400"/>
          <p14:tracePt t="7799" x="1354138" y="914400"/>
          <p14:tracePt t="7800" x="1365250" y="914400"/>
          <p14:tracePt t="7803" x="1376363" y="914400"/>
          <p14:tracePt t="7805" x="1387475" y="914400"/>
          <p14:tracePt t="7809" x="1398588" y="914400"/>
          <p14:tracePt t="7811" x="1409700" y="914400"/>
          <p14:tracePt t="7812" x="1420813" y="914400"/>
          <p14:tracePt t="7814" x="1431925" y="914400"/>
          <p14:tracePt t="7816" x="1443038" y="914400"/>
          <p14:tracePt t="7818" x="1454150" y="925513"/>
          <p14:tracePt t="7821" x="1466850" y="925513"/>
          <p14:tracePt t="7823" x="1477963" y="925513"/>
          <p14:tracePt t="7824" x="1489075" y="925513"/>
          <p14:tracePt t="7826" x="1500188" y="925513"/>
          <p14:tracePt t="7830" x="1522413" y="925513"/>
          <p14:tracePt t="7832" x="1533525" y="925513"/>
          <p14:tracePt t="7834" x="1555750" y="925513"/>
          <p14:tracePt t="7836" x="1568450" y="925513"/>
          <p14:tracePt t="7838" x="1579563" y="925513"/>
          <p14:tracePt t="7840" x="1590675" y="925513"/>
          <p14:tracePt t="7841" x="1601788" y="925513"/>
          <p14:tracePt t="7843" x="1612900" y="925513"/>
          <p14:tracePt t="7844" x="1624013" y="925513"/>
          <p14:tracePt t="7847" x="1646238" y="925513"/>
          <p14:tracePt t="7849" x="1657350" y="925513"/>
          <p14:tracePt t="7852" x="1668463" y="925513"/>
          <p14:tracePt t="7853" x="1681163" y="925513"/>
          <p14:tracePt t="7855" x="1692275" y="925513"/>
          <p14:tracePt t="7857" x="1703388" y="925513"/>
          <p14:tracePt t="7859" x="1725613" y="925513"/>
          <p14:tracePt t="7863" x="1747838" y="925513"/>
          <p14:tracePt t="7865" x="1758950" y="925513"/>
          <p14:tracePt t="7868" x="1770063" y="925513"/>
          <p14:tracePt t="7869" x="1782763" y="925513"/>
          <p14:tracePt t="7870" x="1793875" y="925513"/>
          <p14:tracePt t="7872" x="1804988" y="925513"/>
          <p14:tracePt t="7874" x="1827213" y="925513"/>
          <p14:tracePt t="7876" x="1838325" y="925513"/>
          <p14:tracePt t="7878" x="1860550" y="925513"/>
          <p14:tracePt t="7879" x="1871663" y="925513"/>
          <p14:tracePt t="7882" x="1882775" y="936625"/>
          <p14:tracePt t="7884" x="1895475" y="936625"/>
          <p14:tracePt t="7885" x="1906588" y="936625"/>
          <p14:tracePt t="7886" x="1928813" y="936625"/>
          <p14:tracePt t="7889" x="1951038" y="936625"/>
          <p14:tracePt t="7891" x="1962150" y="936625"/>
          <p14:tracePt t="7893" x="1973263" y="936625"/>
          <p14:tracePt t="7894" x="1984375" y="936625"/>
          <p14:tracePt t="7896" x="2008188" y="936625"/>
          <p14:tracePt t="7899" x="2030413" y="936625"/>
          <p14:tracePt t="7901" x="2041525" y="936625"/>
          <p14:tracePt t="7903" x="2052638" y="936625"/>
          <p14:tracePt t="7904" x="2063750" y="936625"/>
          <p14:tracePt t="7905" x="2074863" y="936625"/>
          <p14:tracePt t="7906" x="2085975" y="936625"/>
          <p14:tracePt t="7907" x="2097088" y="936625"/>
          <p14:tracePt t="7909" x="2109788" y="936625"/>
          <p14:tracePt t="7913" x="2132013" y="936625"/>
          <p14:tracePt t="7913" x="2143125" y="936625"/>
          <p14:tracePt t="7915" x="2154238" y="936625"/>
          <p14:tracePt t="7917" x="2176463" y="936625"/>
          <p14:tracePt t="7919" x="2187575" y="936625"/>
          <p14:tracePt t="7920" x="2198688" y="947738"/>
          <p14:tracePt t="7921" x="2209800" y="947738"/>
          <p14:tracePt t="7923" x="2233613" y="947738"/>
          <p14:tracePt t="7925" x="2244725" y="947738"/>
          <p14:tracePt t="7927" x="2255838" y="947738"/>
          <p14:tracePt t="7931" x="2278063" y="958850"/>
          <p14:tracePt t="7933" x="2300288" y="969963"/>
          <p14:tracePt t="7935" x="2324100" y="969963"/>
          <p14:tracePt t="7936" x="2335213" y="969963"/>
          <p14:tracePt t="7939" x="2346325" y="969963"/>
          <p14:tracePt t="7940" x="2357438" y="969963"/>
          <p14:tracePt t="7942" x="2368550" y="981075"/>
          <p14:tracePt t="7944" x="2379663" y="981075"/>
          <p14:tracePt t="7944" x="2390775" y="981075"/>
          <p14:tracePt t="7946" x="2401888" y="981075"/>
          <p14:tracePt t="7948" x="2413000" y="992188"/>
          <p14:tracePt t="7950" x="2424113" y="992188"/>
          <p14:tracePt t="7951" x="2436813" y="992188"/>
          <p14:tracePt t="7952" x="2447925" y="992188"/>
          <p14:tracePt t="7954" x="2459038" y="992188"/>
          <p14:tracePt t="7955" x="2470150" y="992188"/>
          <p14:tracePt t="7957" x="2481263" y="1003300"/>
          <p14:tracePt t="7959" x="2492375" y="1003300"/>
          <p14:tracePt t="7963" x="2525713" y="1014413"/>
          <p14:tracePt t="7967" x="2538413" y="1014413"/>
          <p14:tracePt t="7968" x="2549525" y="1027113"/>
          <p14:tracePt t="7969" x="2560638" y="1027113"/>
          <p14:tracePt t="7971" x="2571750" y="1027113"/>
          <p14:tracePt t="7973" x="2582863" y="1038225"/>
          <p14:tracePt t="7974" x="2593975" y="1038225"/>
          <p14:tracePt t="7979" x="2605088" y="1049338"/>
          <p14:tracePt t="7980" x="2616200" y="1049338"/>
          <p14:tracePt t="7982" x="2627313" y="1049338"/>
          <p14:tracePt t="7985" x="2638425" y="1049338"/>
          <p14:tracePt t="7988" x="2651125" y="1049338"/>
          <p14:tracePt t="7990" x="2662238" y="1049338"/>
          <p14:tracePt t="7992" x="2662238" y="1060450"/>
          <p14:tracePt t="7993" x="2673350" y="1060450"/>
          <p14:tracePt t="7998" x="2695575" y="1060450"/>
          <p14:tracePt t="8001" x="2706688" y="1060450"/>
          <p14:tracePt t="8005" x="2717800" y="1060450"/>
          <p14:tracePt t="8008" x="2728913" y="1060450"/>
          <p14:tracePt t="8014" x="2740025" y="1060450"/>
          <p14:tracePt t="8017" x="2752725" y="1060450"/>
          <p14:tracePt t="8019" x="2763838" y="1060450"/>
          <p14:tracePt t="8022" x="2774950" y="1060450"/>
          <p14:tracePt t="8025" x="2786063" y="1060450"/>
          <p14:tracePt t="8026" x="2797175" y="1060450"/>
          <p14:tracePt t="8032" x="2808288" y="1060450"/>
          <p14:tracePt t="8034" x="2819400" y="1060450"/>
          <p14:tracePt t="8036" x="2830513" y="1060450"/>
          <p14:tracePt t="8038" x="2841625" y="1060450"/>
          <p14:tracePt t="8041" x="2852738" y="1060450"/>
          <p14:tracePt t="8046" x="2865438" y="1060450"/>
          <p14:tracePt t="8047" x="2876550" y="1060450"/>
          <p14:tracePt t="8050" x="2887663" y="1060450"/>
          <p14:tracePt t="8052" x="2909888" y="1060450"/>
          <p14:tracePt t="8055" x="2921000" y="1060450"/>
          <p14:tracePt t="8057" x="2932113" y="1049338"/>
          <p14:tracePt t="8061" x="2943225" y="1049338"/>
          <p14:tracePt t="8062" x="2954338" y="1049338"/>
          <p14:tracePt t="8064" x="2965450" y="1049338"/>
          <p14:tracePt t="8065" x="2978150" y="1049338"/>
          <p14:tracePt t="8067" x="2989263" y="1049338"/>
          <p14:tracePt t="8069" x="3000375" y="1049338"/>
          <p14:tracePt t="8071" x="3011488" y="1049338"/>
          <p14:tracePt t="8074" x="3033713" y="1049338"/>
          <p14:tracePt t="8076" x="3044825" y="1049338"/>
          <p14:tracePt t="8079" x="3079750" y="1049338"/>
          <p14:tracePt t="8082" x="3079750" y="1038225"/>
          <p14:tracePt t="8084" x="3101975" y="1038225"/>
          <p14:tracePt t="8086" x="3113088" y="1038225"/>
          <p14:tracePt t="8087" x="3124200" y="1038225"/>
          <p14:tracePt t="8088" x="3135313" y="1038225"/>
          <p14:tracePt t="8090" x="3146425" y="1038225"/>
          <p14:tracePt t="8092" x="3157538" y="1038225"/>
          <p14:tracePt t="8095" x="3179763" y="1038225"/>
          <p14:tracePt t="8096" x="3192463" y="1038225"/>
          <p14:tracePt t="8098" x="3203575" y="1049338"/>
          <p14:tracePt t="8100" x="3214688" y="1049338"/>
          <p14:tracePt t="8102" x="3225800" y="1049338"/>
          <p14:tracePt t="8103" x="3236913" y="1049338"/>
          <p14:tracePt t="8105" x="3248025" y="1049338"/>
          <p14:tracePt t="8106" x="3259138" y="1049338"/>
          <p14:tracePt t="8107" x="3270250" y="1049338"/>
          <p14:tracePt t="8108" x="3281363" y="1060450"/>
          <p14:tracePt t="8111" x="3294063" y="1060450"/>
          <p14:tracePt t="8113" x="3316288" y="1060450"/>
          <p14:tracePt t="8115" x="3327400" y="1060450"/>
          <p14:tracePt t="8117" x="3338513" y="1060450"/>
          <p14:tracePt t="8118" x="3349625" y="1060450"/>
          <p14:tracePt t="8120" x="3360738" y="1071563"/>
          <p14:tracePt t="8122" x="3371850" y="1071563"/>
          <p14:tracePt t="8123" x="3382963" y="1071563"/>
          <p14:tracePt t="8124" x="3394075" y="1071563"/>
          <p14:tracePt t="8125" x="3406775" y="1071563"/>
          <p14:tracePt t="8127" x="3417888" y="1071563"/>
          <p14:tracePt t="8128" x="3417888" y="1082675"/>
          <p14:tracePt t="8129" x="3429000" y="1082675"/>
          <p14:tracePt t="8132" x="3440113" y="1082675"/>
          <p14:tracePt t="8134" x="3462338" y="1082675"/>
          <p14:tracePt t="8136" x="3473450" y="1082675"/>
          <p14:tracePt t="8138" x="3484563" y="1082675"/>
          <p14:tracePt t="8141" x="3508375" y="1093788"/>
          <p14:tracePt t="8143" x="3519488" y="1093788"/>
          <p14:tracePt t="8147" x="3541713" y="1104900"/>
          <p14:tracePt t="8149" x="3563938" y="1104900"/>
          <p14:tracePt t="8152" x="3575050" y="1104900"/>
          <p14:tracePt t="8154" x="3586163" y="1116013"/>
          <p14:tracePt t="8155" x="3597275" y="1116013"/>
          <p14:tracePt t="8157" x="3608388" y="1116013"/>
          <p14:tracePt t="8159" x="3621088" y="1116013"/>
          <p14:tracePt t="8160" x="3632200" y="1116013"/>
          <p14:tracePt t="8163" x="3643313" y="1116013"/>
          <p14:tracePt t="8164" x="3654425" y="1116013"/>
          <p14:tracePt t="8165" x="3665538" y="1116013"/>
          <p14:tracePt t="8168" x="3676650" y="1116013"/>
          <p14:tracePt t="8169" x="3687763" y="1116013"/>
          <p14:tracePt t="8172" x="3698875" y="1116013"/>
          <p14:tracePt t="8173" x="3709988" y="1116013"/>
          <p14:tracePt t="8174" x="3721100" y="1116013"/>
          <p14:tracePt t="8176" x="3733800" y="1116013"/>
          <p14:tracePt t="8179" x="3756025" y="1116013"/>
          <p14:tracePt t="8182" x="3767138" y="1116013"/>
          <p14:tracePt t="8184" x="3778250" y="1116013"/>
          <p14:tracePt t="8186" x="3789363" y="1116013"/>
          <p14:tracePt t="8187" x="3800475" y="1116013"/>
          <p14:tracePt t="8189" x="3811588" y="1116013"/>
          <p14:tracePt t="8191" x="3822700" y="1116013"/>
          <p14:tracePt t="8192" x="3835400" y="1116013"/>
          <p14:tracePt t="8196" x="3846513" y="1116013"/>
          <p14:tracePt t="8198" x="3857625" y="1116013"/>
          <p14:tracePt t="8199" x="3868738" y="1116013"/>
          <p14:tracePt t="8200" x="3879850" y="1116013"/>
          <p14:tracePt t="8201" x="3890963" y="1116013"/>
          <p14:tracePt t="8203" x="3902075" y="1116013"/>
          <p14:tracePt t="8205" x="3913188" y="1116013"/>
          <p14:tracePt t="8207" x="3924300" y="1116013"/>
          <p14:tracePt t="8209" x="3935413" y="1116013"/>
          <p14:tracePt t="8210" x="3948113" y="1116013"/>
          <p14:tracePt t="8212" x="3959225" y="1104900"/>
          <p14:tracePt t="8217" x="3981450" y="1104900"/>
          <p14:tracePt t="8218" x="3992563" y="1104900"/>
          <p14:tracePt t="8219" x="4003675" y="1104900"/>
          <p14:tracePt t="8220" x="4003675" y="1093788"/>
          <p14:tracePt t="8221" x="4014788" y="1093788"/>
          <p14:tracePt t="8223" x="4025900" y="1093788"/>
          <p14:tracePt t="8227" x="4037013" y="1093788"/>
          <p14:tracePt t="8228" x="4049713" y="1093788"/>
          <p14:tracePt t="8229" x="4060825" y="1093788"/>
          <p14:tracePt t="8232" x="4083050" y="1093788"/>
          <p14:tracePt t="8235" x="4094163" y="1093788"/>
          <p14:tracePt t="8238" x="4105275" y="1093788"/>
          <p14:tracePt t="8240" x="4116388" y="1093788"/>
          <p14:tracePt t="8242" x="4127500" y="1093788"/>
          <p14:tracePt t="8243" x="4127500" y="1082675"/>
          <p14:tracePt t="8246" x="4149725" y="1082675"/>
          <p14:tracePt t="8248" x="4162425" y="1082675"/>
          <p14:tracePt t="8252" x="4173538" y="1082675"/>
          <p14:tracePt t="8255" x="4184650" y="1082675"/>
          <p14:tracePt t="8257" x="4195763" y="1071563"/>
          <p14:tracePt t="8260" x="4206875" y="1071563"/>
          <p14:tracePt t="8264" x="4217988" y="1071563"/>
          <p14:tracePt t="8265" x="4229100" y="1071563"/>
          <p14:tracePt t="8271" x="4240213" y="1071563"/>
          <p14:tracePt t="8275" x="4251325" y="1071563"/>
          <p14:tracePt t="8278" x="4264025" y="1071563"/>
          <p14:tracePt t="8280" x="4275138" y="1071563"/>
          <p14:tracePt t="8285" x="4286250" y="1071563"/>
          <p14:tracePt t="8291" x="4286250" y="1060450"/>
          <p14:tracePt t="8295" x="4297363" y="1060450"/>
          <p14:tracePt t="8299" x="4308475" y="1060450"/>
          <p14:tracePt t="8305" x="4319588" y="1060450"/>
          <p14:tracePt t="8311" x="4330700" y="1060450"/>
          <p14:tracePt t="8315" x="4330700" y="1049338"/>
          <p14:tracePt t="8322" x="4341813" y="1049338"/>
          <p14:tracePt t="8329" x="4352925" y="1038225"/>
          <p14:tracePt t="8333" x="4352925" y="1027113"/>
          <p14:tracePt t="8550" x="4341813" y="1027113"/>
          <p14:tracePt t="8552" x="4330700" y="1027113"/>
          <p14:tracePt t="8554" x="4319588" y="1027113"/>
          <p14:tracePt t="8555" x="4308475" y="1027113"/>
          <p14:tracePt t="8556" x="4297363" y="1027113"/>
          <p14:tracePt t="8558" x="4286250" y="1027113"/>
          <p14:tracePt t="8559" x="4275138" y="1027113"/>
          <p14:tracePt t="8561" x="4264025" y="1038225"/>
          <p14:tracePt t="8563" x="4240213" y="1038225"/>
          <p14:tracePt t="8565" x="4229100" y="1049338"/>
          <p14:tracePt t="8567" x="4206875" y="1049338"/>
          <p14:tracePt t="8568" x="4195763" y="1049338"/>
          <p14:tracePt t="8569" x="4184650" y="1049338"/>
          <p14:tracePt t="8570" x="4173538" y="1049338"/>
          <p14:tracePt t="8572" x="4162425" y="1060450"/>
          <p14:tracePt t="8573" x="4149725" y="1060450"/>
          <p14:tracePt t="8574" x="4138613" y="1060450"/>
          <p14:tracePt t="8575" x="4127500" y="1060450"/>
          <p14:tracePt t="8577" x="4116388" y="1060450"/>
          <p14:tracePt t="8579" x="4105275" y="1060450"/>
          <p14:tracePt t="8582" x="4083050" y="1071563"/>
          <p14:tracePt t="8583" x="4071938" y="1071563"/>
          <p14:tracePt t="8585" x="4060825" y="1071563"/>
          <p14:tracePt t="8586" x="4049713" y="1082675"/>
          <p14:tracePt t="8587" x="4025900" y="1082675"/>
          <p14:tracePt t="8588" x="4014788" y="1082675"/>
          <p14:tracePt t="8589" x="4014788" y="1093788"/>
          <p14:tracePt t="8590" x="4003675" y="1093788"/>
          <p14:tracePt t="8591" x="3992563" y="1093788"/>
          <p14:tracePt t="8592" x="3981450" y="1093788"/>
          <p14:tracePt t="8593" x="3970338" y="1104900"/>
          <p14:tracePt t="8594" x="3959225" y="1104900"/>
          <p14:tracePt t="8595" x="3948113" y="1104900"/>
          <p14:tracePt t="8596" x="3935413" y="1104900"/>
          <p14:tracePt t="8597" x="3924300" y="1116013"/>
          <p14:tracePt t="8598" x="3913188" y="1116013"/>
          <p14:tracePt t="8599" x="3902075" y="1128713"/>
          <p14:tracePt t="8601" x="3868738" y="1128713"/>
          <p14:tracePt t="8602" x="3868738" y="1139825"/>
          <p14:tracePt t="8603" x="3846513" y="1139825"/>
          <p14:tracePt t="8605" x="3822700" y="1150938"/>
          <p14:tracePt t="8607" x="3789363" y="1150938"/>
          <p14:tracePt t="8608" x="3778250" y="1150938"/>
          <p14:tracePt t="8609" x="3767138" y="1150938"/>
          <p14:tracePt t="8610" x="3744913" y="1162050"/>
          <p14:tracePt t="8613" x="3721100" y="1162050"/>
          <p14:tracePt t="8616" x="3687763" y="1173163"/>
          <p14:tracePt t="8619" x="3632200" y="1184275"/>
          <p14:tracePt t="8621" x="3608388" y="1206500"/>
          <p14:tracePt t="8622" x="3597275" y="1206500"/>
          <p14:tracePt t="8624" x="3575050" y="1217613"/>
          <p14:tracePt t="8625" x="3552825" y="1217613"/>
          <p14:tracePt t="8627" x="3530600" y="1228725"/>
          <p14:tracePt t="8630" x="3495675" y="1228725"/>
          <p14:tracePt t="8632" x="3473450" y="1241425"/>
          <p14:tracePt t="8635" x="3429000" y="1263650"/>
          <p14:tracePt t="8636" x="3417888" y="1263650"/>
          <p14:tracePt t="8637" x="3406775" y="1274763"/>
          <p14:tracePt t="8638" x="3394075" y="1274763"/>
          <p14:tracePt t="8639" x="3382963" y="1285875"/>
          <p14:tracePt t="8640" x="3360738" y="1296988"/>
          <p14:tracePt t="8641" x="3360738" y="1308100"/>
          <p14:tracePt t="8642" x="3338513" y="1308100"/>
          <p14:tracePt t="8644" x="3327400" y="1308100"/>
          <p14:tracePt t="8645" x="3305175" y="1319213"/>
          <p14:tracePt t="8646" x="3294063" y="1330325"/>
          <p14:tracePt t="8647" x="3294063" y="1343025"/>
          <p14:tracePt t="8648" x="3270250" y="1343025"/>
          <p14:tracePt t="8649" x="3259138" y="1354138"/>
          <p14:tracePt t="8651" x="3236913" y="1376363"/>
          <p14:tracePt t="8652" x="3214688" y="1387475"/>
          <p14:tracePt t="8654" x="3203575" y="1398588"/>
          <p14:tracePt t="8655" x="3192463" y="1409700"/>
          <p14:tracePt t="8656" x="3179763" y="1420813"/>
          <p14:tracePt t="8657" x="3168650" y="1431925"/>
          <p14:tracePt t="8658" x="3157538" y="1443038"/>
          <p14:tracePt t="8659" x="3146425" y="1443038"/>
          <p14:tracePt t="8660" x="3146425" y="1455738"/>
          <p14:tracePt t="8663" x="3113088" y="1477963"/>
          <p14:tracePt t="8665" x="3090863" y="1500188"/>
          <p14:tracePt t="8667" x="3067050" y="1522413"/>
          <p14:tracePt t="8668" x="3067050" y="1533525"/>
          <p14:tracePt t="8669" x="3055938" y="1557338"/>
          <p14:tracePt t="8671" x="3044825" y="1557338"/>
          <p14:tracePt t="8672" x="3033713" y="1579563"/>
          <p14:tracePt t="8673" x="3022600" y="1579563"/>
          <p14:tracePt t="8674" x="3022600" y="1590675"/>
          <p14:tracePt t="8675" x="3000375" y="1601788"/>
          <p14:tracePt t="8677" x="3000375" y="1612900"/>
          <p14:tracePt t="8678" x="2978150" y="1635125"/>
          <p14:tracePt t="8679" x="2965450" y="1646238"/>
          <p14:tracePt t="8682" x="2943225" y="1670050"/>
          <p14:tracePt t="8683" x="2943225" y="1681163"/>
          <p14:tracePt t="8685" x="2909888" y="1692275"/>
          <p14:tracePt t="8686" x="2909888" y="1703388"/>
          <p14:tracePt t="8687" x="2898775" y="1714500"/>
          <p14:tracePt t="8688" x="2887663" y="1714500"/>
          <p14:tracePt t="8689" x="2887663" y="1725613"/>
          <p14:tracePt t="8691" x="2876550" y="1736725"/>
          <p14:tracePt t="8692" x="2865438" y="1747838"/>
          <p14:tracePt t="8693" x="2852738" y="1747838"/>
          <p14:tracePt t="8695" x="2841625" y="1771650"/>
          <p14:tracePt t="8697" x="2819400" y="1782763"/>
          <p14:tracePt t="8700" x="2808288" y="1793875"/>
          <p14:tracePt t="8701" x="2808288" y="1804988"/>
          <p14:tracePt t="8702" x="2797175" y="1816100"/>
          <p14:tracePt t="8704" x="2786063" y="1827213"/>
          <p14:tracePt t="8705" x="2774950" y="1827213"/>
          <p14:tracePt t="8706" x="2774950" y="1838325"/>
          <p14:tracePt t="8707" x="2763838" y="1849438"/>
          <p14:tracePt t="8708" x="2752725" y="1849438"/>
          <p14:tracePt t="8713" x="2740025" y="1871663"/>
          <p14:tracePt t="8715" x="2717800" y="1884363"/>
          <p14:tracePt t="8717" x="2706688" y="1906588"/>
          <p14:tracePt t="8718" x="2695575" y="1906588"/>
          <p14:tracePt t="8720" x="2684463" y="1917700"/>
          <p14:tracePt t="8723" x="2684463" y="1928813"/>
          <p14:tracePt t="8724" x="2673350" y="1928813"/>
          <p14:tracePt t="8726" x="2662238" y="1939925"/>
          <p14:tracePt t="8728" x="2651125" y="1951038"/>
          <p14:tracePt t="8729" x="2627313" y="1962150"/>
          <p14:tracePt t="8730" x="2616200" y="1973263"/>
          <p14:tracePt t="8737" x="2582863" y="1997075"/>
          <p14:tracePt t="8739" x="2560638" y="2008188"/>
          <p14:tracePt t="8740" x="2549525" y="2019300"/>
          <p14:tracePt t="8743" x="2538413" y="2030413"/>
          <p14:tracePt t="8746" x="2514600" y="2041525"/>
          <p14:tracePt t="8748" x="2503488" y="2052638"/>
          <p14:tracePt t="8749" x="2492375" y="2052638"/>
          <p14:tracePt t="8750" x="2481263" y="2063750"/>
          <p14:tracePt t="8752" x="2481263" y="2074863"/>
          <p14:tracePt t="8753" x="2470150" y="2074863"/>
          <p14:tracePt t="8754" x="2459038" y="2074863"/>
          <p14:tracePt t="8755" x="2447925" y="2074863"/>
          <p14:tracePt t="8756" x="2447925" y="2085975"/>
          <p14:tracePt t="8757" x="2436813" y="2085975"/>
          <p14:tracePt t="8758" x="2424113" y="2098675"/>
          <p14:tracePt t="8759" x="2413000" y="2109788"/>
          <p14:tracePt t="8761" x="2401888" y="2120900"/>
          <p14:tracePt t="8762" x="2390775" y="2120900"/>
          <p14:tracePt t="8764" x="2379663" y="2120900"/>
          <p14:tracePt t="8765" x="2357438" y="2132013"/>
          <p14:tracePt t="8767" x="2346325" y="2143125"/>
          <p14:tracePt t="8769" x="2335213" y="2165350"/>
          <p14:tracePt t="8771" x="2311400" y="2165350"/>
          <p14:tracePt t="8772" x="2300288" y="2176463"/>
          <p14:tracePt t="8773" x="2289175" y="2176463"/>
          <p14:tracePt t="8774" x="2278063" y="2176463"/>
          <p14:tracePt t="8775" x="2266950" y="2187575"/>
          <p14:tracePt t="8776" x="2255838" y="2200275"/>
          <p14:tracePt t="8779" x="2244725" y="2200275"/>
          <p14:tracePt t="8780" x="2222500" y="2200275"/>
          <p14:tracePt t="8781" x="2222500" y="2211388"/>
          <p14:tracePt t="8782" x="2209800" y="2222500"/>
          <p14:tracePt t="8784" x="2187575" y="2222500"/>
          <p14:tracePt t="8785" x="2176463" y="2233613"/>
          <p14:tracePt t="8787" x="2176463" y="2244725"/>
          <p14:tracePt t="8788" x="2165350" y="2255838"/>
          <p14:tracePt t="8789" x="2154238" y="2255838"/>
          <p14:tracePt t="8791" x="2143125" y="2255838"/>
          <p14:tracePt t="8792" x="2132013" y="2266950"/>
          <p14:tracePt t="8793" x="2120900" y="2266950"/>
          <p14:tracePt t="8796" x="2109788" y="2278063"/>
          <p14:tracePt t="8797" x="2109788" y="2289175"/>
          <p14:tracePt t="8798" x="2097088" y="2289175"/>
          <p14:tracePt t="8801" x="2097088" y="2300288"/>
          <p14:tracePt t="8802" x="2085975" y="2300288"/>
          <p14:tracePt t="8803" x="2074863" y="2312988"/>
          <p14:tracePt t="8806" x="2063750" y="2324100"/>
          <p14:tracePt t="8808" x="2052638" y="2324100"/>
          <p14:tracePt t="8813" x="2041525" y="2335213"/>
          <p14:tracePt t="8844" x="2052638" y="2324100"/>
          <p14:tracePt t="8845" x="2074863" y="2324100"/>
          <p14:tracePt t="8846" x="2085975" y="2312988"/>
          <p14:tracePt t="8848" x="2120900" y="2289175"/>
          <p14:tracePt t="8849" x="2120900" y="2278063"/>
          <p14:tracePt t="8850" x="2143125" y="2255838"/>
          <p14:tracePt t="8853" x="2209800" y="2233613"/>
          <p14:tracePt t="8855" x="2278063" y="2176463"/>
          <p14:tracePt t="8856" x="2300288" y="2165350"/>
          <p14:tracePt t="8857" x="2324100" y="2143125"/>
          <p14:tracePt t="8858" x="2357438" y="2120900"/>
          <p14:tracePt t="8860" x="2436813" y="2098675"/>
          <p14:tracePt t="8862" x="2470150" y="2074863"/>
          <p14:tracePt t="8863" x="2538413" y="2041525"/>
          <p14:tracePt t="8865" x="2605088" y="2008188"/>
          <p14:tracePt t="8867" x="2695575" y="1951038"/>
          <p14:tracePt t="8868" x="2740025" y="1939925"/>
          <p14:tracePt t="8869" x="2774950" y="1928813"/>
          <p14:tracePt t="8870" x="2808288" y="1906588"/>
          <p14:tracePt t="8871" x="2852738" y="1895475"/>
          <p14:tracePt t="8872" x="2887663" y="1884363"/>
          <p14:tracePt t="8873" x="2921000" y="1849438"/>
          <p14:tracePt t="8874" x="2954338" y="1838325"/>
          <p14:tracePt t="8875" x="3000375" y="1827213"/>
          <p14:tracePt t="8877" x="3090863" y="1793875"/>
          <p14:tracePt t="8878" x="3135313" y="1782763"/>
          <p14:tracePt t="8880" x="3157538" y="1771650"/>
          <p14:tracePt t="8881" x="3214688" y="1747838"/>
          <p14:tracePt t="8883" x="3338513" y="1703388"/>
          <p14:tracePt t="8884" x="3382963" y="1692275"/>
          <p14:tracePt t="8887" x="3451225" y="1646238"/>
          <p14:tracePt t="8888" x="3541713" y="1624013"/>
          <p14:tracePt t="8889" x="3575050" y="1612900"/>
          <p14:tracePt t="8890" x="3632200" y="1601788"/>
          <p14:tracePt t="8891" x="3665538" y="1601788"/>
          <p14:tracePt t="8892" x="3709988" y="1590675"/>
          <p14:tracePt t="8893" x="3744913" y="1568450"/>
          <p14:tracePt t="8896" x="3868738" y="1533525"/>
          <p14:tracePt t="8897" x="3902075" y="1533525"/>
          <p14:tracePt t="8898" x="3924300" y="1533525"/>
          <p14:tracePt t="8899" x="3981450" y="1511300"/>
          <p14:tracePt t="8901" x="4049713" y="1500188"/>
          <p14:tracePt t="8902" x="4094163" y="1489075"/>
          <p14:tracePt t="8904" x="4162425" y="1477963"/>
          <p14:tracePt t="8905" x="4184650" y="1477963"/>
          <p14:tracePt t="8906" x="4217988" y="1477963"/>
          <p14:tracePt t="8907" x="4240213" y="1466850"/>
          <p14:tracePt t="8908" x="4286250" y="1466850"/>
          <p14:tracePt t="8910" x="4341813" y="1455738"/>
          <p14:tracePt t="8911" x="4376738" y="1443038"/>
          <p14:tracePt t="8912" x="4398963" y="1443038"/>
          <p14:tracePt t="8913" x="4432300" y="1443038"/>
          <p14:tracePt t="8914" x="4454525" y="1443038"/>
          <p14:tracePt t="8915" x="4489450" y="1443038"/>
          <p14:tracePt t="8917" x="4533900" y="1443038"/>
          <p14:tracePt t="8919" x="4578350" y="1420813"/>
          <p14:tracePt t="8920" x="4602163" y="1420813"/>
          <p14:tracePt t="8921" x="4624388" y="1420813"/>
          <p14:tracePt t="8923" x="4668838" y="1420813"/>
          <p14:tracePt t="8924" x="4679950" y="1420813"/>
          <p14:tracePt t="8925" x="4703763" y="1420813"/>
          <p14:tracePt t="8927" x="4725988" y="1420813"/>
          <p14:tracePt t="8929" x="4748213" y="1420813"/>
          <p14:tracePt t="8930" x="4770438" y="1420813"/>
          <p14:tracePt t="8932" x="4792663" y="1420813"/>
          <p14:tracePt t="8934" x="4805363" y="1420813"/>
          <p14:tracePt t="8936" x="4816475" y="1420813"/>
          <p14:tracePt t="8938" x="4827588" y="1420813"/>
          <p14:tracePt t="8960" x="4827588" y="1431925"/>
          <p14:tracePt t="8963" x="4827588" y="1455738"/>
          <p14:tracePt t="8964" x="4827588" y="1477963"/>
          <p14:tracePt t="8967" x="4827588" y="1489075"/>
          <p14:tracePt t="8968" x="4827588" y="1500188"/>
          <p14:tracePt t="8969" x="4816475" y="1522413"/>
          <p14:tracePt t="8970" x="4816475" y="1533525"/>
          <p14:tracePt t="8971" x="4816475" y="1544638"/>
          <p14:tracePt t="8972" x="4805363" y="1568450"/>
          <p14:tracePt t="8973" x="4805363" y="1579563"/>
          <p14:tracePt t="8974" x="4805363" y="1590675"/>
          <p14:tracePt t="8975" x="4792663" y="1601788"/>
          <p14:tracePt t="8976" x="4781550" y="1624013"/>
          <p14:tracePt t="8978" x="4781550" y="1657350"/>
          <p14:tracePt t="8980" x="4759325" y="1703388"/>
          <p14:tracePt t="8982" x="4737100" y="1736725"/>
          <p14:tracePt t="8985" x="4703763" y="1782763"/>
          <p14:tracePt t="8986" x="4679950" y="1816100"/>
          <p14:tracePt t="8987" x="4668838" y="1838325"/>
          <p14:tracePt t="8988" x="4668838" y="1849438"/>
          <p14:tracePt t="8989" x="4646613" y="1884363"/>
          <p14:tracePt t="8990" x="4635500" y="1906588"/>
          <p14:tracePt t="8991" x="4624388" y="1939925"/>
          <p14:tracePt t="8992" x="4591050" y="1951038"/>
          <p14:tracePt t="8994" x="4567238" y="1997075"/>
          <p14:tracePt t="8995" x="4545013" y="2019300"/>
          <p14:tracePt t="8996" x="4522788" y="2041525"/>
          <p14:tracePt t="8997" x="4500563" y="2074863"/>
          <p14:tracePt t="8998" x="4489450" y="2098675"/>
          <p14:tracePt t="9000" x="4443413" y="2176463"/>
          <p14:tracePt t="9001" x="4432300" y="2187575"/>
          <p14:tracePt t="9002" x="4410075" y="2222500"/>
          <p14:tracePt t="9003" x="4387850" y="2244725"/>
          <p14:tracePt t="9004" x="4364038" y="2266950"/>
          <p14:tracePt t="9005" x="4352925" y="2289175"/>
          <p14:tracePt t="9006" x="4308475" y="2335213"/>
          <p14:tracePt t="9007" x="4297363" y="2357438"/>
          <p14:tracePt t="9008" x="4275138" y="2390775"/>
          <p14:tracePt t="9009" x="4251325" y="2401888"/>
          <p14:tracePt t="9010" x="4229100" y="2447925"/>
          <p14:tracePt t="9012" x="4173538" y="2503488"/>
          <p14:tracePt t="9014" x="4127500" y="2549525"/>
          <p14:tracePt t="9015" x="4105275" y="2593975"/>
          <p14:tracePt t="9018" x="4014788" y="2662238"/>
          <p14:tracePt t="9019" x="3992563" y="2706688"/>
          <p14:tracePt t="9020" x="3970338" y="2728913"/>
          <p14:tracePt t="9021" x="3924300" y="2752725"/>
          <p14:tracePt t="9022" x="3902075" y="2774950"/>
          <p14:tracePt t="9023" x="3879850" y="2797175"/>
          <p14:tracePt t="9024" x="3846513" y="2830513"/>
          <p14:tracePt t="9025" x="3822700" y="2854325"/>
          <p14:tracePt t="9026" x="3778250" y="2876550"/>
          <p14:tracePt t="9027" x="3756025" y="2898775"/>
          <p14:tracePt t="9028" x="3733800" y="2921000"/>
          <p14:tracePt t="9029" x="3709988" y="2943225"/>
          <p14:tracePt t="9030" x="3687763" y="2967038"/>
          <p14:tracePt t="9031" x="3654425" y="3000375"/>
          <p14:tracePt t="9034" x="3608388" y="3033713"/>
          <p14:tracePt t="9036" x="3530600" y="3101975"/>
          <p14:tracePt t="9038" x="3484563" y="3135313"/>
          <p14:tracePt t="9039" x="3473450" y="3146425"/>
          <p14:tracePt t="9040" x="3451225" y="3170238"/>
          <p14:tracePt t="9041" x="3429000" y="3181350"/>
          <p14:tracePt t="9042" x="3394075" y="3203575"/>
          <p14:tracePt t="9043" x="3382963" y="3214688"/>
          <p14:tracePt t="9046" x="3327400" y="3259138"/>
          <p14:tracePt t="9047" x="3316288" y="3259138"/>
          <p14:tracePt t="9048" x="3281363" y="3282950"/>
          <p14:tracePt t="9050" x="3248025" y="3305175"/>
          <p14:tracePt t="9052" x="3214688" y="3327400"/>
          <p14:tracePt t="9053" x="3214688" y="3338513"/>
          <p14:tracePt t="9054" x="3192463" y="3349625"/>
          <p14:tracePt t="9055" x="3179763" y="3349625"/>
          <p14:tracePt t="9056" x="3168650" y="3349625"/>
          <p14:tracePt t="9057" x="3157538" y="3360738"/>
          <p14:tracePt t="9058" x="3146425" y="3371850"/>
          <p14:tracePt t="9060" x="3124200" y="3384550"/>
          <p14:tracePt t="9061" x="3113088" y="3384550"/>
          <p14:tracePt t="9062" x="3113088" y="3395663"/>
          <p14:tracePt t="9063" x="3101975" y="3395663"/>
          <p14:tracePt t="9065" x="3090863" y="3406775"/>
          <p14:tracePt t="9066" x="3079750" y="3406775"/>
          <p14:tracePt t="9069" x="3067050" y="3417888"/>
          <p14:tracePt t="9072" x="3055938" y="3417888"/>
          <p14:tracePt t="9113" x="3055938" y="3395663"/>
          <p14:tracePt t="9115" x="3067050" y="3384550"/>
          <p14:tracePt t="9117" x="3090863" y="3371850"/>
          <p14:tracePt t="9118" x="3101975" y="3349625"/>
          <p14:tracePt t="9121" x="3101975" y="3338513"/>
          <p14:tracePt t="9122" x="3113088" y="3327400"/>
          <p14:tracePt t="9123" x="3124200" y="3316288"/>
          <p14:tracePt t="9124" x="3124200" y="3305175"/>
          <p14:tracePt t="9125" x="3135313" y="3294063"/>
          <p14:tracePt t="9126" x="3146425" y="3282950"/>
          <p14:tracePt t="9127" x="3157538" y="3282950"/>
          <p14:tracePt t="9129" x="3179763" y="3259138"/>
          <p14:tracePt t="9131" x="3179763" y="3248025"/>
          <p14:tracePt t="9133" x="3203575" y="3225800"/>
          <p14:tracePt t="9134" x="3214688" y="3214688"/>
          <p14:tracePt t="9135" x="3225800" y="3203575"/>
          <p14:tracePt t="9136" x="3236913" y="3192463"/>
          <p14:tracePt t="9137" x="3248025" y="3181350"/>
          <p14:tracePt t="9139" x="3259138" y="3170238"/>
          <p14:tracePt t="9140" x="3270250" y="3146425"/>
          <p14:tracePt t="9141" x="3281363" y="3146425"/>
          <p14:tracePt t="9142" x="3294063" y="3135313"/>
          <p14:tracePt t="9143" x="3305175" y="3113088"/>
          <p14:tracePt t="9145" x="3327400" y="3113088"/>
          <p14:tracePt t="9146" x="3338513" y="3090863"/>
          <p14:tracePt t="9147" x="3360738" y="3079750"/>
          <p14:tracePt t="9148" x="3360738" y="3068638"/>
          <p14:tracePt t="9149" x="3371850" y="3057525"/>
          <p14:tracePt t="9150" x="3406775" y="3044825"/>
          <p14:tracePt t="9153" x="3429000" y="3011488"/>
          <p14:tracePt t="9154" x="3451225" y="3000375"/>
          <p14:tracePt t="9156" x="3473450" y="2967038"/>
          <p14:tracePt t="9157" x="3495675" y="2955925"/>
          <p14:tracePt t="9158" x="3508375" y="2955925"/>
          <p14:tracePt t="9159" x="3519488" y="2943225"/>
          <p14:tracePt t="9160" x="3552825" y="2921000"/>
          <p14:tracePt t="9161" x="3552825" y="2909888"/>
          <p14:tracePt t="9163" x="3586163" y="2887663"/>
          <p14:tracePt t="9165" x="3632200" y="2854325"/>
          <p14:tracePt t="9166" x="3643313" y="2843213"/>
          <p14:tracePt t="9168" x="3687763" y="2808288"/>
          <p14:tracePt t="9169" x="3698875" y="2808288"/>
          <p14:tracePt t="9170" x="3721100" y="2786063"/>
          <p14:tracePt t="9171" x="3733800" y="2774950"/>
          <p14:tracePt t="9172" x="3767138" y="2763838"/>
          <p14:tracePt t="9173" x="3789363" y="2741613"/>
          <p14:tracePt t="9174" x="3811588" y="2728913"/>
          <p14:tracePt t="9175" x="3835400" y="2717800"/>
          <p14:tracePt t="9176" x="3846513" y="2706688"/>
          <p14:tracePt t="9177" x="3857625" y="2706688"/>
          <p14:tracePt t="9179" x="3913188" y="2673350"/>
          <p14:tracePt t="9180" x="3935413" y="2662238"/>
          <p14:tracePt t="9181" x="3948113" y="2640013"/>
          <p14:tracePt t="9183" x="3981450" y="2640013"/>
          <p14:tracePt t="9184" x="4014788" y="2616200"/>
          <p14:tracePt t="9186" x="4060825" y="2593975"/>
          <p14:tracePt t="9188" x="4105275" y="2571750"/>
          <p14:tracePt t="9189" x="4116388" y="2571750"/>
          <p14:tracePt t="9190" x="4138613" y="2560638"/>
          <p14:tracePt t="9191" x="4138613" y="2549525"/>
          <p14:tracePt t="9192" x="4173538" y="2538413"/>
          <p14:tracePt t="9193" x="4184650" y="2538413"/>
          <p14:tracePt t="9194" x="4195763" y="2538413"/>
          <p14:tracePt t="9196" x="4251325" y="2514600"/>
          <p14:tracePt t="9198" x="4286250" y="2503488"/>
          <p14:tracePt t="9199" x="4308475" y="2492375"/>
          <p14:tracePt t="9202" x="4341813" y="2481263"/>
          <p14:tracePt t="9204" x="4387850" y="2481263"/>
          <p14:tracePt t="9205" x="4398963" y="2470150"/>
          <p14:tracePt t="9206" x="4421188" y="2470150"/>
          <p14:tracePt t="9207" x="4432300" y="2470150"/>
          <p14:tracePt t="9208" x="4432300" y="2459038"/>
          <p14:tracePt t="9209" x="4443413" y="2459038"/>
          <p14:tracePt t="9210" x="4454525" y="2459038"/>
          <p14:tracePt t="9211" x="4476750" y="2447925"/>
          <p14:tracePt t="9218" x="4533900" y="2447925"/>
          <p14:tracePt t="9220" x="4545013" y="2447925"/>
          <p14:tracePt t="9221" x="4556125" y="2447925"/>
          <p14:tracePt t="9222" x="4567238" y="2447925"/>
          <p14:tracePt t="9223" x="4578350" y="2447925"/>
          <p14:tracePt t="9227" x="4591050" y="2447925"/>
          <p14:tracePt t="9228" x="4602163" y="2447925"/>
          <p14:tracePt t="9229" x="4602163" y="2459038"/>
          <p14:tracePt t="9235" x="4613275" y="2459038"/>
          <p14:tracePt t="9237" x="4624388" y="2459038"/>
          <p14:tracePt t="9239" x="4624388" y="2470150"/>
          <p14:tracePt t="9240" x="4635500" y="2470150"/>
          <p14:tracePt t="9241" x="4635500" y="2481263"/>
          <p14:tracePt t="9242" x="4635500" y="2492375"/>
          <p14:tracePt t="9246" x="4646613" y="2514600"/>
          <p14:tracePt t="9247" x="4646613" y="2527300"/>
          <p14:tracePt t="9249" x="4646613" y="2549525"/>
          <p14:tracePt t="9251" x="4657725" y="2571750"/>
          <p14:tracePt t="9252" x="4657725" y="2582863"/>
          <p14:tracePt t="9253" x="4657725" y="2593975"/>
          <p14:tracePt t="9254" x="4657725" y="2605088"/>
          <p14:tracePt t="9255" x="4657725" y="2616200"/>
          <p14:tracePt t="9256" x="4657725" y="2640013"/>
          <p14:tracePt t="9258" x="4668838" y="2651125"/>
          <p14:tracePt t="9261" x="4668838" y="2695575"/>
          <p14:tracePt t="9263" x="4668838" y="2717800"/>
          <p14:tracePt t="9265" x="4668838" y="2752725"/>
          <p14:tracePt t="9266" x="4668838" y="2774950"/>
          <p14:tracePt t="9268" x="4668838" y="2808288"/>
          <p14:tracePt t="9269" x="4668838" y="2819400"/>
          <p14:tracePt t="9270" x="4668838" y="2830513"/>
          <p14:tracePt t="9271" x="4668838" y="2854325"/>
          <p14:tracePt t="9272" x="4668838" y="2876550"/>
          <p14:tracePt t="9273" x="4668838" y="2898775"/>
          <p14:tracePt t="9274" x="4668838" y="2909888"/>
          <p14:tracePt t="9275" x="4668838" y="2943225"/>
          <p14:tracePt t="9278" x="4668838" y="2978150"/>
          <p14:tracePt t="9280" x="4657725" y="3044825"/>
          <p14:tracePt t="9282" x="4646613" y="3057525"/>
          <p14:tracePt t="9283" x="4646613" y="3090863"/>
          <p14:tracePt t="9284" x="4635500" y="3101975"/>
          <p14:tracePt t="9285" x="4635500" y="3124200"/>
          <p14:tracePt t="9286" x="4624388" y="3157538"/>
          <p14:tracePt t="9287" x="4613275" y="3181350"/>
          <p14:tracePt t="9288" x="4613275" y="3192463"/>
          <p14:tracePt t="9289" x="4613275" y="3214688"/>
          <p14:tracePt t="9290" x="4602163" y="3225800"/>
          <p14:tracePt t="9291" x="4591050" y="3259138"/>
          <p14:tracePt t="9292" x="4578350" y="3259138"/>
          <p14:tracePt t="9293" x="4578350" y="3282950"/>
          <p14:tracePt t="9296" x="4556125" y="3327400"/>
          <p14:tracePt t="9297" x="4545013" y="3360738"/>
          <p14:tracePt t="9298" x="4545013" y="3395663"/>
          <p14:tracePt t="9300" x="4522788" y="3440113"/>
          <p14:tracePt t="9301" x="4522788" y="3451225"/>
          <p14:tracePt t="9302" x="4511675" y="3473450"/>
          <p14:tracePt t="9303" x="4500563" y="3508375"/>
          <p14:tracePt t="9304" x="4500563" y="3519488"/>
          <p14:tracePt t="9305" x="4489450" y="3541713"/>
          <p14:tracePt t="9306" x="4454525" y="3563938"/>
          <p14:tracePt t="9307" x="4454525" y="3586163"/>
          <p14:tracePt t="9308" x="4443413" y="3609975"/>
          <p14:tracePt t="9309" x="4443413" y="3621088"/>
          <p14:tracePt t="9310" x="4443413" y="3643313"/>
          <p14:tracePt t="9312" x="4421188" y="3687763"/>
          <p14:tracePt t="9314" x="4398963" y="3733800"/>
          <p14:tracePt t="9315" x="4398963" y="3744913"/>
          <p14:tracePt t="9317" x="4387850" y="3778250"/>
          <p14:tracePt t="9318" x="4376738" y="3813175"/>
          <p14:tracePt t="9320" x="4364038" y="3824288"/>
          <p14:tracePt t="9321" x="4352925" y="3857625"/>
          <p14:tracePt t="9322" x="4352925" y="3868738"/>
          <p14:tracePt t="9323" x="4341813" y="3890963"/>
          <p14:tracePt t="9324" x="4341813" y="3902075"/>
          <p14:tracePt t="9325" x="4330700" y="3925888"/>
          <p14:tracePt t="9326" x="4330700" y="3948113"/>
          <p14:tracePt t="9327" x="4319588" y="3948113"/>
          <p14:tracePt t="9330" x="4308475" y="3981450"/>
          <p14:tracePt t="9332" x="4297363" y="4038600"/>
          <p14:tracePt t="9334" x="4286250" y="4060825"/>
          <p14:tracePt t="9335" x="4286250" y="4071938"/>
          <p14:tracePt t="9336" x="4275138" y="4094163"/>
          <p14:tracePt t="9338" x="4275138" y="4116388"/>
          <p14:tracePt t="9339" x="4275138" y="4129088"/>
          <p14:tracePt t="9340" x="4264025" y="4151313"/>
          <p14:tracePt t="9341" x="4264025" y="4162425"/>
          <p14:tracePt t="9343" x="4251325" y="4173538"/>
          <p14:tracePt t="9346" x="4240213" y="4206875"/>
          <p14:tracePt t="9348" x="4240213" y="4229100"/>
          <p14:tracePt t="9350" x="4229100" y="4252913"/>
          <p14:tracePt t="9352" x="4217988" y="4252913"/>
          <p14:tracePt t="9354" x="4217988" y="4264025"/>
          <p14:tracePt t="9356" x="4217988" y="4275138"/>
          <p14:tracePt t="9357" x="4206875" y="4275138"/>
          <p14:tracePt t="9358" x="4206875" y="4286250"/>
          <p14:tracePt t="9362" x="4206875" y="4297363"/>
          <p14:tracePt t="9392" x="4206875" y="4286250"/>
          <p14:tracePt t="9395" x="4217988" y="4275138"/>
          <p14:tracePt t="9397" x="4240213" y="4252913"/>
          <p14:tracePt t="9399" x="4251325" y="4241800"/>
          <p14:tracePt t="9401" x="4275138" y="4229100"/>
          <p14:tracePt t="9402" x="4297363" y="4217988"/>
          <p14:tracePt t="9403" x="4297363" y="4206875"/>
          <p14:tracePt t="9404" x="4308475" y="4195763"/>
          <p14:tracePt t="9405" x="4319588" y="4184650"/>
          <p14:tracePt t="9406" x="4330700" y="4162425"/>
          <p14:tracePt t="9407" x="4341813" y="4162425"/>
          <p14:tracePt t="9408" x="4352925" y="4140200"/>
          <p14:tracePt t="9409" x="4376738" y="4129088"/>
          <p14:tracePt t="9411" x="4387850" y="4129088"/>
          <p14:tracePt t="9413" x="4432300" y="4083050"/>
          <p14:tracePt t="9415" x="4443413" y="4071938"/>
          <p14:tracePt t="9418" x="4489450" y="4027488"/>
          <p14:tracePt t="9420" x="4511675" y="4003675"/>
          <p14:tracePt t="9422" x="4522788" y="4003675"/>
          <p14:tracePt t="9423" x="4533900" y="3981450"/>
          <p14:tracePt t="9424" x="4556125" y="3970338"/>
          <p14:tracePt t="9425" x="4567238" y="3959225"/>
          <p14:tracePt t="9428" x="4591050" y="3948113"/>
          <p14:tracePt t="9430" x="4635500" y="3902075"/>
          <p14:tracePt t="9435" x="4657725" y="3879850"/>
          <p14:tracePt t="9438" x="4737100" y="3824288"/>
          <p14:tracePt t="9440" x="4759325" y="3800475"/>
          <p14:tracePt t="9442" x="4781550" y="3800475"/>
          <p14:tracePt t="9443" x="4792663" y="3778250"/>
          <p14:tracePt t="9444" x="4805363" y="3767138"/>
          <p14:tracePt t="9447" x="4827588" y="3756025"/>
          <p14:tracePt t="9448" x="4860925" y="3722688"/>
          <p14:tracePt t="9450" x="4883150" y="3700463"/>
          <p14:tracePt t="9451" x="4894263" y="3700463"/>
          <p14:tracePt t="9453" x="4929188" y="3665538"/>
          <p14:tracePt t="9454" x="4940300" y="3665538"/>
          <p14:tracePt t="9455" x="4962525" y="3665538"/>
          <p14:tracePt t="9456" x="4973638" y="3643313"/>
          <p14:tracePt t="9457" x="4984750" y="3632200"/>
          <p14:tracePt t="9459" x="5006975" y="3609975"/>
          <p14:tracePt t="9460" x="5030788" y="3598863"/>
          <p14:tracePt t="9461" x="5041900" y="3586163"/>
          <p14:tracePt t="9465" x="5108575" y="3552825"/>
          <p14:tracePt t="9467" x="5119688" y="3530600"/>
          <p14:tracePt t="9470" x="5165725" y="3508375"/>
          <p14:tracePt t="9471" x="5176838" y="3508375"/>
          <p14:tracePt t="9473" x="5199063" y="3486150"/>
          <p14:tracePt t="9474" x="5210175" y="3473450"/>
          <p14:tracePt t="9475" x="5221288" y="3462338"/>
          <p14:tracePt t="9477" x="5233988" y="3462338"/>
          <p14:tracePt t="9479" x="5278438" y="3451225"/>
          <p14:tracePt t="9481" x="5278438" y="3440113"/>
          <p14:tracePt t="9482" x="5311775" y="3429000"/>
          <p14:tracePt t="9485" x="5322888" y="3417888"/>
          <p14:tracePt t="9488" x="5357813" y="3384550"/>
          <p14:tracePt t="9490" x="5380038" y="3384550"/>
          <p14:tracePt t="9491" x="5391150" y="3384550"/>
          <p14:tracePt t="9493" x="5391150" y="3371850"/>
          <p14:tracePt t="9496" x="5402263" y="3371850"/>
          <p14:tracePt t="9499" x="5413375" y="3371850"/>
          <p14:tracePt t="9501" x="5424488" y="3371850"/>
          <p14:tracePt t="9509" x="5435600" y="3371850"/>
          <p14:tracePt t="9521" x="5446713" y="3371850"/>
          <p14:tracePt t="9529" x="5459413" y="3395663"/>
          <p14:tracePt t="9531" x="5459413" y="3406775"/>
          <p14:tracePt t="9532" x="5459413" y="3429000"/>
          <p14:tracePt t="9534" x="5470525" y="3440113"/>
          <p14:tracePt t="9535" x="5470525" y="3462338"/>
          <p14:tracePt t="9537" x="5470525" y="3486150"/>
          <p14:tracePt t="9538" x="5481638" y="3497263"/>
          <p14:tracePt t="9539" x="5481638" y="3508375"/>
          <p14:tracePt t="9540" x="5481638" y="3530600"/>
          <p14:tracePt t="9542" x="5492750" y="3552825"/>
          <p14:tracePt t="9543" x="5492750" y="3563938"/>
          <p14:tracePt t="9546" x="5503863" y="3598863"/>
          <p14:tracePt t="9548" x="5503863" y="3621088"/>
          <p14:tracePt t="9550" x="5514975" y="3654425"/>
          <p14:tracePt t="9551" x="5514975" y="3665538"/>
          <p14:tracePt t="9552" x="5514975" y="3676650"/>
          <p14:tracePt t="9553" x="5514975" y="3687763"/>
          <p14:tracePt t="9554" x="5514975" y="3711575"/>
          <p14:tracePt t="9556" x="5514975" y="3722688"/>
          <p14:tracePt t="9557" x="5514975" y="3733800"/>
          <p14:tracePt t="9558" x="5514975" y="3756025"/>
          <p14:tracePt t="9559" x="5514975" y="3767138"/>
          <p14:tracePt t="9560" x="5514975" y="3778250"/>
          <p14:tracePt t="9561" x="5514975" y="3789363"/>
          <p14:tracePt t="9563" x="5514975" y="3813175"/>
          <p14:tracePt t="9566" x="5514975" y="3835400"/>
          <p14:tracePt t="9568" x="5514975" y="3868738"/>
          <p14:tracePt t="9569" x="5514975" y="3890963"/>
          <p14:tracePt t="9570" x="5514975" y="3902075"/>
          <p14:tracePt t="9571" x="5514975" y="3914775"/>
          <p14:tracePt t="9572" x="5514975" y="3925888"/>
          <p14:tracePt t="9573" x="5514975" y="3937000"/>
          <p14:tracePt t="9574" x="5514975" y="3948113"/>
          <p14:tracePt t="9575" x="5514975" y="3959225"/>
          <p14:tracePt t="9578" x="5514975" y="3970338"/>
          <p14:tracePt t="9579" x="5514975" y="4003675"/>
          <p14:tracePt t="9581" x="5514975" y="4014788"/>
          <p14:tracePt t="9582" x="5503863" y="4038600"/>
          <p14:tracePt t="9583" x="5503863" y="4060825"/>
          <p14:tracePt t="9585" x="5492750" y="4071938"/>
          <p14:tracePt t="9586" x="5492750" y="4083050"/>
          <p14:tracePt t="9587" x="5492750" y="4094163"/>
          <p14:tracePt t="9588" x="5492750" y="4105275"/>
          <p14:tracePt t="9589" x="5492750" y="4116388"/>
          <p14:tracePt t="9591" x="5481638" y="4129088"/>
          <p14:tracePt t="9592" x="5470525" y="4140200"/>
          <p14:tracePt t="9593" x="5470525" y="4162425"/>
          <p14:tracePt t="9595" x="5470525" y="4173538"/>
          <p14:tracePt t="9596" x="5470525" y="4184650"/>
          <p14:tracePt t="9597" x="5470525" y="4195763"/>
          <p14:tracePt t="9599" x="5470525" y="4206875"/>
          <p14:tracePt t="9600" x="5459413" y="4206875"/>
          <p14:tracePt t="9601" x="5459413" y="4217988"/>
          <p14:tracePt t="9602" x="5446713" y="4241800"/>
          <p14:tracePt t="9603" x="5446713" y="4252913"/>
          <p14:tracePt t="9605" x="5446713" y="4264025"/>
          <p14:tracePt t="9606" x="5435600" y="4275138"/>
          <p14:tracePt t="9609" x="5424488" y="4286250"/>
          <p14:tracePt t="9610" x="5424488" y="4297363"/>
          <p14:tracePt t="9612" x="5424488" y="4308475"/>
          <p14:tracePt t="9613" x="5413375" y="4308475"/>
          <p14:tracePt t="9614" x="5402263" y="4319588"/>
          <p14:tracePt t="9616" x="5391150" y="4330700"/>
          <p14:tracePt t="9618" x="5391150" y="4343400"/>
          <p14:tracePt t="9622" x="5380038" y="4354513"/>
          <p14:tracePt t="9624" x="5368925" y="4365625"/>
          <p14:tracePt t="9629" x="5368925" y="4376738"/>
          <p14:tracePt t="9629" x="5357813" y="4387850"/>
          <p14:tracePt t="9631" x="5346700" y="4398963"/>
          <p14:tracePt t="9634" x="5334000" y="4398963"/>
          <p14:tracePt t="9636" x="5334000" y="4410075"/>
          <p14:tracePt t="9638" x="5322888" y="4410075"/>
          <p14:tracePt t="9640" x="5322888" y="4421188"/>
          <p14:tracePt t="9644" x="5311775" y="4421188"/>
          <p14:tracePt t="9648" x="5300663" y="4432300"/>
          <p14:tracePt t="9651" x="5289550" y="4443413"/>
          <p14:tracePt t="9654" x="5289550" y="4456113"/>
          <p14:tracePt t="9655" x="5278438" y="4456113"/>
          <p14:tracePt t="9661" x="5267325" y="4456113"/>
          <p14:tracePt t="9668" x="5256213" y="4456113"/>
          <p14:tracePt t="9671" x="5256213" y="4467225"/>
          <p14:tracePt t="9676" x="5245100" y="4467225"/>
          <p14:tracePt t="9682" x="5233988" y="4467225"/>
          <p14:tracePt t="9687" x="5221288" y="4467225"/>
          <p14:tracePt t="9691" x="5210175" y="4467225"/>
          <p14:tracePt t="9694" x="5199063" y="4467225"/>
          <p14:tracePt t="9700" x="5176838" y="4467225"/>
          <p14:tracePt t="9702" x="5165725" y="4467225"/>
          <p14:tracePt t="9704" x="5154613" y="4467225"/>
          <p14:tracePt t="9705" x="5143500" y="4467225"/>
          <p14:tracePt t="9706" x="5132388" y="4467225"/>
          <p14:tracePt t="9708" x="5132388" y="4456113"/>
          <p14:tracePt t="9709" x="5119688" y="4456113"/>
          <p14:tracePt t="9710" x="5097463" y="4456113"/>
          <p14:tracePt t="9712" x="5086350" y="4443413"/>
          <p14:tracePt t="9714" x="5075238" y="4443413"/>
          <p14:tracePt t="9715" x="5053013" y="4443413"/>
          <p14:tracePt t="9717" x="5030788" y="4421188"/>
          <p14:tracePt t="9718" x="5019675" y="4410075"/>
          <p14:tracePt t="9719" x="4995863" y="4410075"/>
          <p14:tracePt t="9720" x="4984750" y="4410075"/>
          <p14:tracePt t="9721" x="4962525" y="4398963"/>
          <p14:tracePt t="9723" x="4951413" y="4398963"/>
          <p14:tracePt t="9724" x="4940300" y="4387850"/>
          <p14:tracePt t="9725" x="4918075" y="4376738"/>
          <p14:tracePt t="9726" x="4894263" y="4365625"/>
          <p14:tracePt t="9728" x="4872038" y="4343400"/>
          <p14:tracePt t="9729" x="4838700" y="4330700"/>
          <p14:tracePt t="9730" x="4827588" y="4330700"/>
          <p14:tracePt t="9732" x="4792663" y="4297363"/>
          <p14:tracePt t="9734" x="4759325" y="4286250"/>
          <p14:tracePt t="9735" x="4725988" y="4275138"/>
          <p14:tracePt t="9736" x="4714875" y="4252913"/>
          <p14:tracePt t="9737" x="4691063" y="4241800"/>
          <p14:tracePt t="9738" x="4668838" y="4229100"/>
          <p14:tracePt t="9739" x="4646613" y="4217988"/>
          <p14:tracePt t="9740" x="4635500" y="4206875"/>
          <p14:tracePt t="9741" x="4602163" y="4184650"/>
          <p14:tracePt t="9743" x="4578350" y="4162425"/>
          <p14:tracePt t="9745" x="4533900" y="4140200"/>
          <p14:tracePt t="9746" x="4500563" y="4116388"/>
          <p14:tracePt t="9747" x="4500563" y="4105275"/>
          <p14:tracePt t="9748" x="4465638" y="4094163"/>
          <p14:tracePt t="9749" x="4443413" y="4071938"/>
          <p14:tracePt t="9751" x="4387850" y="4049713"/>
          <p14:tracePt t="9752" x="4364038" y="4038600"/>
          <p14:tracePt t="9754" x="4319588" y="4003675"/>
          <p14:tracePt t="9755" x="4286250" y="3981450"/>
          <p14:tracePt t="9756" x="4264025" y="3970338"/>
          <p14:tracePt t="9757" x="4240213" y="3959225"/>
          <p14:tracePt t="9758" x="4217988" y="3925888"/>
          <p14:tracePt t="9759" x="4195763" y="3925888"/>
          <p14:tracePt t="9761" x="4149725" y="3902075"/>
          <p14:tracePt t="9768" x="3981450" y="3789363"/>
          <p14:tracePt t="9770" x="3902075" y="3744913"/>
          <p14:tracePt t="9772" x="3835400" y="3711575"/>
          <p14:tracePt t="9773" x="3811588" y="3700463"/>
          <p14:tracePt t="9774" x="3800475" y="3665538"/>
          <p14:tracePt t="9775" x="3767138" y="3654425"/>
          <p14:tracePt t="9776" x="3721100" y="3643313"/>
          <p14:tracePt t="9777" x="3698875" y="3632200"/>
          <p14:tracePt t="9779" x="3643313" y="3598863"/>
          <p14:tracePt t="9780" x="3621088" y="3586163"/>
          <p14:tracePt t="9782" x="3552825" y="3552825"/>
          <p14:tracePt t="9784" x="3508375" y="3530600"/>
          <p14:tracePt t="9785" x="3484563" y="3519488"/>
          <p14:tracePt t="9787" x="3429000" y="3473450"/>
          <p14:tracePt t="9788" x="3406775" y="3462338"/>
          <p14:tracePt t="9789" x="3382963" y="3440113"/>
          <p14:tracePt t="9790" x="3360738" y="3429000"/>
          <p14:tracePt t="9791" x="3338513" y="3417888"/>
          <p14:tracePt t="9792" x="3316288" y="3406775"/>
          <p14:tracePt t="9794" x="3259138" y="3371850"/>
          <p14:tracePt t="9796" x="3214688" y="3360738"/>
          <p14:tracePt t="9797" x="3192463" y="3338513"/>
          <p14:tracePt t="9798" x="3179763" y="3338513"/>
          <p14:tracePt t="9799" x="3168650" y="3316288"/>
          <p14:tracePt t="9801" x="3113088" y="3294063"/>
          <p14:tracePt t="9803" x="3090863" y="3271838"/>
          <p14:tracePt t="9804" x="3079750" y="3259138"/>
          <p14:tracePt t="9805" x="3044825" y="3248025"/>
          <p14:tracePt t="9806" x="3033713" y="3236913"/>
          <p14:tracePt t="9807" x="3011488" y="3225800"/>
          <p14:tracePt t="9808" x="3000375" y="3225800"/>
          <p14:tracePt t="9809" x="2989263" y="3214688"/>
          <p14:tracePt t="9810" x="2978150" y="3203575"/>
          <p14:tracePt t="9813" x="2943225" y="3170238"/>
          <p14:tracePt t="9815" x="2921000" y="3157538"/>
          <p14:tracePt t="9817" x="2898775" y="3146425"/>
          <p14:tracePt t="9819" x="2887663" y="3135313"/>
          <p14:tracePt t="9821" x="2876550" y="3135313"/>
          <p14:tracePt t="9822" x="2865438" y="3124200"/>
          <p14:tracePt t="9823" x="2865438" y="3113088"/>
          <p14:tracePt t="9824" x="2852738" y="3113088"/>
          <p14:tracePt t="9825" x="2841625" y="3101975"/>
          <p14:tracePt t="9827" x="2830513" y="3090863"/>
          <p14:tracePt t="9829" x="2830513" y="3079750"/>
          <p14:tracePt t="9833" x="2819400" y="3079750"/>
          <p14:tracePt t="9838" x="2819400" y="3068638"/>
          <p14:tracePt t="9839" x="2808288" y="3068638"/>
          <p14:tracePt t="9864" x="2808288" y="3057525"/>
          <p14:tracePt t="9928" x="2808288" y="3068638"/>
          <p14:tracePt t="9930" x="2797175" y="3068638"/>
          <p14:tracePt t="9932" x="2797175" y="3090863"/>
          <p14:tracePt t="9934" x="2797175" y="3101975"/>
          <p14:tracePt t="9935" x="2786063" y="3113088"/>
          <p14:tracePt t="9936" x="2786063" y="3124200"/>
          <p14:tracePt t="9937" x="2774950" y="3135313"/>
          <p14:tracePt t="9939" x="2763838" y="3157538"/>
          <p14:tracePt t="9940" x="2763838" y="3170238"/>
          <p14:tracePt t="9941" x="2763838" y="3181350"/>
          <p14:tracePt t="9942" x="2763838" y="3203575"/>
          <p14:tracePt t="9944" x="2763838" y="3225800"/>
          <p14:tracePt t="9946" x="2763838" y="3259138"/>
          <p14:tracePt t="9947" x="2763838" y="3271838"/>
          <p14:tracePt t="9949" x="2752725" y="3305175"/>
          <p14:tracePt t="9952" x="2752725" y="3360738"/>
          <p14:tracePt t="9954" x="2752725" y="3384550"/>
          <p14:tracePt t="9955" x="2740025" y="3395663"/>
          <p14:tracePt t="9956" x="2740025" y="3417888"/>
          <p14:tracePt t="9957" x="2740025" y="3440113"/>
          <p14:tracePt t="9958" x="2740025" y="3451225"/>
          <p14:tracePt t="9959" x="2740025" y="3473450"/>
          <p14:tracePt t="9960" x="2740025" y="3486150"/>
          <p14:tracePt t="9961" x="2740025" y="3508375"/>
          <p14:tracePt t="9962" x="2740025" y="3519488"/>
          <p14:tracePt t="9963" x="2740025" y="3541713"/>
          <p14:tracePt t="9964" x="2728913" y="3552825"/>
          <p14:tracePt t="9967" x="2728913" y="3598863"/>
          <p14:tracePt t="9969" x="2717800" y="3654425"/>
          <p14:tracePt t="9970" x="2717800" y="3676650"/>
          <p14:tracePt t="9971" x="2706688" y="3687763"/>
          <p14:tracePt t="9972" x="2706688" y="3711575"/>
          <p14:tracePt t="9973" x="2706688" y="3744913"/>
          <p14:tracePt t="9975" x="2695575" y="3778250"/>
          <p14:tracePt t="9976" x="2695575" y="3813175"/>
          <p14:tracePt t="9978" x="2695575" y="3857625"/>
          <p14:tracePt t="9979" x="2695575" y="3879850"/>
          <p14:tracePt t="9980" x="2684463" y="3902075"/>
          <p14:tracePt t="9982" x="2684463" y="3959225"/>
          <p14:tracePt t="9984" x="2673350" y="4014788"/>
          <p14:tracePt t="9985" x="2673350" y="4038600"/>
          <p14:tracePt t="9986" x="2673350" y="4060825"/>
          <p14:tracePt t="9987" x="2673350" y="4083050"/>
          <p14:tracePt t="9988" x="2673350" y="4105275"/>
          <p14:tracePt t="9989" x="2662238" y="4140200"/>
          <p14:tracePt t="9990" x="2651125" y="4173538"/>
          <p14:tracePt t="9991" x="2651125" y="4195763"/>
          <p14:tracePt t="9992" x="2651125" y="4217988"/>
          <p14:tracePt t="9993" x="2651125" y="4252913"/>
          <p14:tracePt t="9995" x="2638425" y="4319588"/>
          <p14:tracePt t="9996" x="2638425" y="4343400"/>
          <p14:tracePt t="9997" x="2638425" y="4376738"/>
          <p14:tracePt t="9998" x="2638425" y="4387850"/>
          <p14:tracePt t="9999" x="2627313" y="4421188"/>
          <p14:tracePt t="10001" x="2627313" y="4478338"/>
          <p14:tracePt t="10002" x="2627313" y="4500563"/>
          <p14:tracePt t="10003" x="2627313" y="4533900"/>
          <p14:tracePt t="10004" x="2627313" y="4557713"/>
          <p14:tracePt t="10005" x="2627313" y="4579938"/>
          <p14:tracePt t="10006" x="2627313" y="4613275"/>
          <p14:tracePt t="10007" x="2627313" y="4624388"/>
          <p14:tracePt t="10008" x="2627313" y="4657725"/>
          <p14:tracePt t="10009" x="2627313" y="4681538"/>
          <p14:tracePt t="10010" x="2616200" y="4703763"/>
          <p14:tracePt t="10012" x="2616200" y="4759325"/>
          <p14:tracePt t="10013" x="2616200" y="4783138"/>
          <p14:tracePt t="10015" x="2616200" y="4805363"/>
          <p14:tracePt t="10017" x="2616200" y="4849813"/>
          <p14:tracePt t="10018" x="2616200" y="4872038"/>
          <p14:tracePt t="10019" x="2616200" y="4884738"/>
          <p14:tracePt t="10020" x="2616200" y="4906963"/>
          <p14:tracePt t="10021" x="2616200" y="4929188"/>
          <p14:tracePt t="10023" x="2616200" y="4940300"/>
          <p14:tracePt t="10024" x="2616200" y="4962525"/>
          <p14:tracePt t="10025" x="2627313" y="4986338"/>
          <p14:tracePt t="10026" x="2627313" y="4997450"/>
          <p14:tracePt t="10029" x="2638425" y="5030788"/>
          <p14:tracePt t="10031" x="2638425" y="5053013"/>
          <p14:tracePt t="10033" x="2651125" y="5075238"/>
          <p14:tracePt t="10035" x="2651125" y="5086350"/>
          <p14:tracePt t="10036" x="2651125" y="5099050"/>
          <p14:tracePt t="10037" x="2651125" y="5110163"/>
          <p14:tracePt t="10040" x="2662238" y="5121275"/>
          <p14:tracePt t="10044" x="2662238" y="5132388"/>
          <p14:tracePt t="10045" x="2673350" y="5132388"/>
          <p14:tracePt t="10048" x="2684463" y="5132388"/>
          <p14:tracePt t="10049" x="2684463" y="5143500"/>
          <p14:tracePt t="10079" x="2695575" y="5143500"/>
          <p14:tracePt t="10101" x="2706688" y="5143500"/>
          <p14:tracePt t="10190" x="2717800" y="5143500"/>
          <p14:tracePt t="10195" x="2717800" y="5132388"/>
          <p14:tracePt t="10200" x="2740025" y="5099050"/>
          <p14:tracePt t="10201" x="2752725" y="5086350"/>
          <p14:tracePt t="10203" x="2752725" y="5075238"/>
          <p14:tracePt t="10204" x="2763838" y="5064125"/>
          <p14:tracePt t="10205" x="2774950" y="5064125"/>
          <p14:tracePt t="10206" x="2786063" y="5064125"/>
          <p14:tracePt t="10207" x="2786063" y="5053013"/>
          <p14:tracePt t="10208" x="2786063" y="5041900"/>
          <p14:tracePt t="10209" x="2797175" y="5041900"/>
          <p14:tracePt t="10211" x="2808288" y="5008563"/>
          <p14:tracePt t="10213" x="2819400" y="5008563"/>
          <p14:tracePt t="10215" x="2841625" y="4973638"/>
          <p14:tracePt t="10217" x="2852738" y="4973638"/>
          <p14:tracePt t="10218" x="2865438" y="4973638"/>
          <p14:tracePt t="10219" x="2865438" y="4962525"/>
          <p14:tracePt t="10220" x="2865438" y="4951413"/>
          <p14:tracePt t="10221" x="2876550" y="4951413"/>
          <p14:tracePt t="10222" x="2887663" y="4940300"/>
          <p14:tracePt t="10223" x="2898775" y="4929188"/>
          <p14:tracePt t="10225" x="2921000" y="4906963"/>
          <p14:tracePt t="10228" x="2932113" y="4906963"/>
          <p14:tracePt t="10229" x="2943225" y="4884738"/>
          <p14:tracePt t="10230" x="2965450" y="4872038"/>
          <p14:tracePt t="10231" x="2978150" y="4860925"/>
          <p14:tracePt t="10232" x="3000375" y="4849813"/>
          <p14:tracePt t="10233" x="3011488" y="4838700"/>
          <p14:tracePt t="10234" x="3022600" y="4838700"/>
          <p14:tracePt t="10236" x="3044825" y="4816475"/>
          <p14:tracePt t="10237" x="3055938" y="4805363"/>
          <p14:tracePt t="10238" x="3079750" y="4783138"/>
          <p14:tracePt t="10239" x="3101975" y="4772025"/>
          <p14:tracePt t="10240" x="3113088" y="4759325"/>
          <p14:tracePt t="10241" x="3135313" y="4737100"/>
          <p14:tracePt t="10242" x="3157538" y="4725988"/>
          <p14:tracePt t="10244" x="3192463" y="4692650"/>
          <p14:tracePt t="10245" x="3225800" y="4670425"/>
          <p14:tracePt t="10246" x="3236913" y="4657725"/>
          <p14:tracePt t="10248" x="3305175" y="4613275"/>
          <p14:tracePt t="10249" x="3327400" y="4591050"/>
          <p14:tracePt t="10251" x="3371850" y="4533900"/>
          <p14:tracePt t="10252" x="3406775" y="4511675"/>
          <p14:tracePt t="10253" x="3429000" y="4489450"/>
          <p14:tracePt t="10254" x="3462338" y="4467225"/>
          <p14:tracePt t="10255" x="3495675" y="4443413"/>
          <p14:tracePt t="10256" x="3519488" y="4398963"/>
          <p14:tracePt t="10257" x="3563938" y="4376738"/>
          <p14:tracePt t="10258" x="3586163" y="4343400"/>
          <p14:tracePt t="10259" x="3621088" y="4330700"/>
          <p14:tracePt t="10262" x="3721100" y="4217988"/>
          <p14:tracePt t="10264" x="3756025" y="4184650"/>
          <p14:tracePt t="10265" x="3822700" y="4129088"/>
          <p14:tracePt t="10267" x="3890963" y="4071938"/>
          <p14:tracePt t="10269" x="3970338" y="4003675"/>
          <p14:tracePt t="10270" x="3992563" y="3981450"/>
          <p14:tracePt t="10271" x="4025900" y="3959225"/>
          <p14:tracePt t="10272" x="4071938" y="3914775"/>
          <p14:tracePt t="10273" x="4094163" y="3879850"/>
          <p14:tracePt t="10274" x="4127500" y="3857625"/>
          <p14:tracePt t="10275" x="4149725" y="3824288"/>
          <p14:tracePt t="10276" x="4195763" y="3800475"/>
          <p14:tracePt t="10279" x="4275138" y="3733800"/>
          <p14:tracePt t="10280" x="4319588" y="3700463"/>
          <p14:tracePt t="10282" x="4376738" y="3654425"/>
          <p14:tracePt t="10283" x="4387850" y="3632200"/>
          <p14:tracePt t="10284" x="4432300" y="3609975"/>
          <p14:tracePt t="10286" x="4476750" y="3552825"/>
          <p14:tracePt t="10287" x="4500563" y="3541713"/>
          <p14:tracePt t="10288" x="4522788" y="3508375"/>
          <p14:tracePt t="10289" x="4545013" y="3497263"/>
          <p14:tracePt t="10290" x="4567238" y="3473450"/>
          <p14:tracePt t="10291" x="4578350" y="3462338"/>
          <p14:tracePt t="10292" x="4613275" y="3440113"/>
          <p14:tracePt t="10293" x="4624388" y="3417888"/>
          <p14:tracePt t="10295" x="4668838" y="3384550"/>
          <p14:tracePt t="10297" x="4703763" y="3349625"/>
          <p14:tracePt t="10298" x="4725988" y="3338513"/>
          <p14:tracePt t="10300" x="4759325" y="3305175"/>
          <p14:tracePt t="10302" x="4781550" y="3282950"/>
          <p14:tracePt t="10304" x="4816475" y="3248025"/>
          <p14:tracePt t="10305" x="4838700" y="3225800"/>
          <p14:tracePt t="10306" x="4849813" y="3214688"/>
          <p14:tracePt t="10307" x="4872038" y="3203575"/>
          <p14:tracePt t="10308" x="4883150" y="3203575"/>
          <p14:tracePt t="10309" x="4894263" y="3181350"/>
          <p14:tracePt t="10312" x="4929188" y="3135313"/>
          <p14:tracePt t="10313" x="4940300" y="3124200"/>
          <p14:tracePt t="10315" x="4973638" y="3090863"/>
          <p14:tracePt t="10317" x="4995863" y="3068638"/>
          <p14:tracePt t="10319" x="4995863" y="3044825"/>
          <p14:tracePt t="10320" x="5019675" y="3033713"/>
          <p14:tracePt t="10321" x="5030788" y="3022600"/>
          <p14:tracePt t="10322" x="5030788" y="3011488"/>
          <p14:tracePt t="10323" x="5041900" y="3000375"/>
          <p14:tracePt t="10324" x="5053013" y="2978150"/>
          <p14:tracePt t="10325" x="5064125" y="2978150"/>
          <p14:tracePt t="10326" x="5075238" y="2967038"/>
          <p14:tracePt t="10328" x="5086350" y="2943225"/>
          <p14:tracePt t="10329" x="5097463" y="2921000"/>
          <p14:tracePt t="10330" x="5097463" y="2909888"/>
          <p14:tracePt t="10331" x="5097463" y="2898775"/>
          <p14:tracePt t="10332" x="5108575" y="2876550"/>
          <p14:tracePt t="10334" x="5119688" y="2865438"/>
          <p14:tracePt t="10336" x="5132388" y="2830513"/>
          <p14:tracePt t="10337" x="5132388" y="2819400"/>
          <p14:tracePt t="10338" x="5143500" y="2808288"/>
          <p14:tracePt t="10339" x="5154613" y="2786063"/>
          <p14:tracePt t="10341" x="5154613" y="2774950"/>
          <p14:tracePt t="10342" x="5165725" y="2752725"/>
          <p14:tracePt t="10344" x="5165725" y="2728913"/>
          <p14:tracePt t="10346" x="5176838" y="2695575"/>
          <p14:tracePt t="10347" x="5176838" y="2684463"/>
          <p14:tracePt t="10348" x="5187950" y="2673350"/>
          <p14:tracePt t="10349" x="5187950" y="2651125"/>
          <p14:tracePt t="10351" x="5187950" y="2628900"/>
          <p14:tracePt t="10352" x="5187950" y="2605088"/>
          <p14:tracePt t="10354" x="5187950" y="2582863"/>
          <p14:tracePt t="10355" x="5187950" y="2571750"/>
          <p14:tracePt t="10356" x="5187950" y="2560638"/>
          <p14:tracePt t="10357" x="5187950" y="2538413"/>
          <p14:tracePt t="10358" x="5187950" y="2514600"/>
          <p14:tracePt t="10359" x="5187950" y="2503488"/>
          <p14:tracePt t="10362" x="5187950" y="2481263"/>
          <p14:tracePt t="10363" x="5187950" y="2447925"/>
          <p14:tracePt t="10364" x="5187950" y="2425700"/>
          <p14:tracePt t="10365" x="5187950" y="2414588"/>
          <p14:tracePt t="10368" x="5187950" y="2390775"/>
          <p14:tracePt t="10369" x="5187950" y="2357438"/>
          <p14:tracePt t="10370" x="5187950" y="2335213"/>
          <p14:tracePt t="10371" x="5187950" y="2324100"/>
          <p14:tracePt t="10373" x="5187950" y="2300288"/>
          <p14:tracePt t="10374" x="5187950" y="2289175"/>
          <p14:tracePt t="10375" x="5187950" y="2266950"/>
          <p14:tracePt t="10377" x="5187950" y="2255838"/>
          <p14:tracePt t="10378" x="5187950" y="2233613"/>
          <p14:tracePt t="10379" x="5187950" y="2222500"/>
          <p14:tracePt t="10380" x="5187950" y="2200275"/>
          <p14:tracePt t="10381" x="5187950" y="2187575"/>
          <p14:tracePt t="10382" x="5187950" y="2176463"/>
          <p14:tracePt t="10384" x="5187950" y="2154238"/>
          <p14:tracePt t="10385" x="5176838" y="2154238"/>
          <p14:tracePt t="10386" x="5176838" y="2143125"/>
          <p14:tracePt t="10387" x="5176838" y="2132013"/>
          <p14:tracePt t="10388" x="5176838" y="2120900"/>
          <p14:tracePt t="10390" x="5176838" y="2109788"/>
          <p14:tracePt t="10391" x="5165725" y="2085975"/>
          <p14:tracePt t="10392" x="5154613" y="2085975"/>
          <p14:tracePt t="10393" x="5154613" y="2074863"/>
          <p14:tracePt t="10396" x="5143500" y="2063750"/>
          <p14:tracePt t="10397" x="5132388" y="2063750"/>
          <p14:tracePt t="10399" x="5132388" y="2052638"/>
          <p14:tracePt t="10402" x="5132388" y="2041525"/>
          <p14:tracePt t="10404" x="5132388" y="2030413"/>
          <p14:tracePt t="10405" x="5119688" y="2030413"/>
          <p14:tracePt t="10406" x="5108575" y="2030413"/>
          <p14:tracePt t="10409" x="5108575" y="2019300"/>
          <p14:tracePt t="10412" x="5097463" y="2019300"/>
          <p14:tracePt t="10417" x="5086350" y="2019300"/>
          <p14:tracePt t="10419" x="5075238" y="2019300"/>
          <p14:tracePt t="10429" x="5064125" y="2019300"/>
          <p14:tracePt t="10445" x="5053013" y="2019300"/>
          <p14:tracePt t="10452" x="5041900" y="2019300"/>
          <p14:tracePt t="10454" x="5041900" y="2030413"/>
          <p14:tracePt t="10455" x="5030788" y="2030413"/>
          <p14:tracePt t="10457" x="5030788" y="2041525"/>
          <p14:tracePt t="10460" x="5030788" y="2052638"/>
          <p14:tracePt t="10462" x="5019675" y="2063750"/>
          <p14:tracePt t="10463" x="5006975" y="2063750"/>
          <p14:tracePt t="10465" x="4995863" y="2063750"/>
          <p14:tracePt t="10467" x="4995863" y="2074863"/>
          <p14:tracePt t="10468" x="4995863" y="2085975"/>
          <p14:tracePt t="10471" x="4995863" y="2098675"/>
          <p14:tracePt t="10472" x="4995863" y="2109788"/>
          <p14:tracePt t="10473" x="4984750" y="2109788"/>
          <p14:tracePt t="10474" x="4984750" y="2120900"/>
          <p14:tracePt t="10475" x="4973638" y="2132013"/>
          <p14:tracePt t="10479" x="4962525" y="2132013"/>
          <p14:tracePt t="10481" x="4962525" y="2143125"/>
          <p14:tracePt t="10482" x="4962525" y="2154238"/>
          <p14:tracePt t="10484" x="4951413" y="2165350"/>
          <p14:tracePt t="10486" x="4951413" y="2176463"/>
          <p14:tracePt t="10487" x="4951413" y="2187575"/>
          <p14:tracePt t="10488" x="4940300" y="2187575"/>
          <p14:tracePt t="10494" x="4940300" y="2200275"/>
          <p14:tracePt t="10495" x="4929188" y="2211388"/>
          <p14:tracePt t="10497" x="4929188" y="2222500"/>
          <p14:tracePt t="10501" x="4929188" y="2233613"/>
          <p14:tracePt t="10502" x="4929188" y="2244725"/>
          <p14:tracePt t="10503" x="4929188" y="2255838"/>
          <p14:tracePt t="10509" x="4918075" y="2266950"/>
          <p14:tracePt t="10512" x="4918075" y="2278063"/>
          <p14:tracePt t="10513" x="4918075" y="2289175"/>
          <p14:tracePt t="10515" x="4918075" y="2300288"/>
          <p14:tracePt t="10517" x="4918075" y="2312988"/>
          <p14:tracePt t="10519" x="4918075" y="2324100"/>
          <p14:tracePt t="10522" x="4918075" y="2335213"/>
          <p14:tracePt t="10524" x="4918075" y="2346325"/>
          <p14:tracePt t="10529" x="4918075" y="2368550"/>
          <p14:tracePt t="10530" x="4918075" y="2379663"/>
          <p14:tracePt t="10532" x="4918075" y="2390775"/>
          <p14:tracePt t="10534" x="4929188" y="2390775"/>
          <p14:tracePt t="10535" x="4940300" y="2390775"/>
          <p14:tracePt t="10536" x="4940300" y="2401888"/>
          <p14:tracePt t="10538" x="4951413" y="2414588"/>
          <p14:tracePt t="10539" x="4951413" y="2425700"/>
          <p14:tracePt t="10540" x="4962525" y="2425700"/>
          <p14:tracePt t="10542" x="4973638" y="2436813"/>
          <p14:tracePt t="10543" x="4984750" y="2447925"/>
          <p14:tracePt t="10546" x="4984750" y="2459038"/>
          <p14:tracePt t="10547" x="4995863" y="2459038"/>
          <p14:tracePt t="10548" x="5006975" y="2459038"/>
          <p14:tracePt t="10550" x="5030788" y="2470150"/>
          <p14:tracePt t="10551" x="5041900" y="2470150"/>
          <p14:tracePt t="10552" x="5053013" y="2470150"/>
          <p14:tracePt t="10553" x="5053013" y="2481263"/>
          <p14:tracePt t="10554" x="5064125" y="2481263"/>
          <p14:tracePt t="10556" x="5075238" y="2481263"/>
          <p14:tracePt t="10557" x="5086350" y="2492375"/>
          <p14:tracePt t="10558" x="5097463" y="2492375"/>
          <p14:tracePt t="10559" x="5097463" y="2503488"/>
          <p14:tracePt t="10562" x="5132388" y="2514600"/>
          <p14:tracePt t="10563" x="5132388" y="2527300"/>
          <p14:tracePt t="10565" x="5154613" y="2527300"/>
          <p14:tracePt t="10568" x="5176838" y="2527300"/>
          <p14:tracePt t="10569" x="5199063" y="2527300"/>
          <p14:tracePt t="10572" x="5221288" y="2538413"/>
          <p14:tracePt t="10574" x="5233988" y="2538413"/>
          <p14:tracePt t="10575" x="5256213" y="2538413"/>
          <p14:tracePt t="10579" x="5300663" y="2560638"/>
          <p14:tracePt t="10582" x="5322888" y="2571750"/>
          <p14:tracePt t="10584" x="5334000" y="2571750"/>
          <p14:tracePt t="10585" x="5346700" y="2571750"/>
          <p14:tracePt t="10586" x="5357813" y="2571750"/>
          <p14:tracePt t="10587" x="5368925" y="2582863"/>
          <p14:tracePt t="10588" x="5380038" y="2582863"/>
          <p14:tracePt t="10589" x="5391150" y="2582863"/>
          <p14:tracePt t="10590" x="5391150" y="2593975"/>
          <p14:tracePt t="10591" x="5413375" y="2593975"/>
          <p14:tracePt t="10592" x="5424488" y="2593975"/>
          <p14:tracePt t="10593" x="5435600" y="2605088"/>
          <p14:tracePt t="10595" x="5459413" y="2605088"/>
          <p14:tracePt t="10597" x="5470525" y="2605088"/>
          <p14:tracePt t="10598" x="5481638" y="2605088"/>
          <p14:tracePt t="10600" x="5503863" y="2616200"/>
          <p14:tracePt t="10601" x="5526088" y="2616200"/>
          <p14:tracePt t="10602" x="5537200" y="2616200"/>
          <p14:tracePt t="10603" x="5548313" y="2628900"/>
          <p14:tracePt t="10604" x="5561013" y="2628900"/>
          <p14:tracePt t="10605" x="5572125" y="2640013"/>
          <p14:tracePt t="10607" x="5594350" y="2651125"/>
          <p14:tracePt t="10608" x="5605463" y="2651125"/>
          <p14:tracePt t="10609" x="5616575" y="2662238"/>
          <p14:tracePt t="10612" x="5661025" y="2673350"/>
          <p14:tracePt t="10613" x="5661025" y="2684463"/>
          <p14:tracePt t="10615" x="5695950" y="2695575"/>
          <p14:tracePt t="10617" x="5729288" y="2706688"/>
          <p14:tracePt t="10618" x="5751513" y="2717800"/>
          <p14:tracePt t="10619" x="5762625" y="2717800"/>
          <p14:tracePt t="10620" x="5775325" y="2717800"/>
          <p14:tracePt t="10621" x="5797550" y="2717800"/>
          <p14:tracePt t="10622" x="5797550" y="2728913"/>
          <p14:tracePt t="10623" x="5819775" y="2728913"/>
          <p14:tracePt t="10624" x="5830888" y="2741613"/>
          <p14:tracePt t="10625" x="5864225" y="2741613"/>
          <p14:tracePt t="10626" x="5864225" y="2752725"/>
          <p14:tracePt t="10628" x="5910263" y="2763838"/>
          <p14:tracePt t="10630" x="5954713" y="2786063"/>
          <p14:tracePt t="10631" x="5965825" y="2786063"/>
          <p14:tracePt t="10633" x="6011863" y="2808288"/>
          <p14:tracePt t="10634" x="6022975" y="2808288"/>
          <p14:tracePt t="10636" x="6056313" y="2819400"/>
          <p14:tracePt t="10637" x="6067425" y="2830513"/>
          <p14:tracePt t="10638" x="6089650" y="2843213"/>
          <p14:tracePt t="10639" x="6113463" y="2843213"/>
          <p14:tracePt t="10640" x="6135688" y="2854325"/>
          <p14:tracePt t="10641" x="6146800" y="2854325"/>
          <p14:tracePt t="10643" x="6191250" y="2865438"/>
          <p14:tracePt t="10645" x="6237288" y="2887663"/>
          <p14:tracePt t="10646" x="6248400" y="2887663"/>
          <p14:tracePt t="10648" x="6270625" y="2909888"/>
          <p14:tracePt t="10649" x="6303963" y="2921000"/>
          <p14:tracePt t="10651" x="6338888" y="2943225"/>
          <p14:tracePt t="10653" x="6372225" y="2955925"/>
          <p14:tracePt t="10654" x="6394450" y="2967038"/>
          <p14:tracePt t="10655" x="6416675" y="2967038"/>
          <p14:tracePt t="10656" x="6440488" y="2978150"/>
          <p14:tracePt t="10657" x="6451600" y="2978150"/>
          <p14:tracePt t="10658" x="6473825" y="2989263"/>
          <p14:tracePt t="10659" x="6473825" y="3000375"/>
          <p14:tracePt t="10660" x="6496050" y="3000375"/>
          <p14:tracePt t="10663" x="6553200" y="3022600"/>
          <p14:tracePt t="10665" x="6597650" y="3044825"/>
          <p14:tracePt t="10667" x="6630988" y="3057525"/>
          <p14:tracePt t="10669" x="6665913" y="3079750"/>
          <p14:tracePt t="10670" x="6677025" y="3079750"/>
          <p14:tracePt t="10671" x="6699250" y="3079750"/>
          <p14:tracePt t="10672" x="6721475" y="3090863"/>
          <p14:tracePt t="10674" x="6756400" y="3101975"/>
          <p14:tracePt t="10675" x="6778625" y="3101975"/>
          <p14:tracePt t="10676" x="6789738" y="3113088"/>
          <p14:tracePt t="10679" x="6834188" y="3135313"/>
          <p14:tracePt t="10681" x="6880225" y="3146425"/>
          <p14:tracePt t="10682" x="6891338" y="3146425"/>
          <p14:tracePt t="10684" x="6935788" y="3170238"/>
          <p14:tracePt t="10685" x="6946900" y="3170238"/>
          <p14:tracePt t="10686" x="6981825" y="3181350"/>
          <p14:tracePt t="10687" x="6992938" y="3192463"/>
          <p14:tracePt t="10688" x="7004050" y="3192463"/>
          <p14:tracePt t="10689" x="7026275" y="3203575"/>
          <p14:tracePt t="10690" x="7048500" y="3203575"/>
          <p14:tracePt t="10691" x="7072313" y="3214688"/>
          <p14:tracePt t="10692" x="7083425" y="3225800"/>
          <p14:tracePt t="10693" x="7105650" y="3225800"/>
          <p14:tracePt t="10695" x="7150100" y="3248025"/>
          <p14:tracePt t="10696" x="7172325" y="3259138"/>
          <p14:tracePt t="10697" x="7196138" y="3259138"/>
          <p14:tracePt t="10698" x="7229475" y="3271838"/>
          <p14:tracePt t="10699" x="7251700" y="3271838"/>
          <p14:tracePt t="10701" x="7286625" y="3294063"/>
          <p14:tracePt t="10702" x="7319963" y="3305175"/>
          <p14:tracePt t="10703" x="7342188" y="3305175"/>
          <p14:tracePt t="10704" x="7364413" y="3316288"/>
          <p14:tracePt t="10705" x="7386638" y="3316288"/>
          <p14:tracePt t="10706" x="7432675" y="3327400"/>
          <p14:tracePt t="10707" x="7454900" y="3338513"/>
          <p14:tracePt t="10708" x="7477125" y="3338513"/>
          <p14:tracePt t="10709" x="7500938" y="3349625"/>
          <p14:tracePt t="10712" x="7578725" y="3371850"/>
          <p14:tracePt t="10714" x="7600950" y="3384550"/>
          <p14:tracePt t="10715" x="7658100" y="3395663"/>
          <p14:tracePt t="10717" x="7702550" y="3406775"/>
          <p14:tracePt t="10719" x="7759700" y="3429000"/>
          <p14:tracePt t="10720" x="7781925" y="3440113"/>
          <p14:tracePt t="10721" x="7827963" y="3440113"/>
          <p14:tracePt t="10722" x="7861300" y="3451225"/>
          <p14:tracePt t="10723" x="7883525" y="3462338"/>
          <p14:tracePt t="10724" x="7916863" y="3462338"/>
          <p14:tracePt t="10725" x="7940675" y="3473450"/>
          <p14:tracePt t="10726" x="7962900" y="3497263"/>
          <p14:tracePt t="10728" x="8029575" y="3508375"/>
          <p14:tracePt t="10730" x="8086725" y="3519488"/>
          <p14:tracePt t="10731" x="8108950" y="3530600"/>
          <p14:tracePt t="10732" x="8131175" y="3530600"/>
          <p14:tracePt t="10734" x="8188325" y="3552825"/>
          <p14:tracePt t="10735" x="8243888" y="3552825"/>
          <p14:tracePt t="10737" x="8267700" y="3563938"/>
          <p14:tracePt t="10738" x="8289925" y="3575050"/>
          <p14:tracePt t="10739" x="8312150" y="3586163"/>
          <p14:tracePt t="10740" x="8334375" y="3586163"/>
          <p14:tracePt t="10741" x="8380413" y="3598863"/>
          <p14:tracePt t="10742" x="8402638" y="3598863"/>
          <p14:tracePt t="10745" x="8424863" y="3609975"/>
          <p14:tracePt t="10746" x="8482013" y="3621088"/>
          <p14:tracePt t="10747" x="8504238" y="3632200"/>
          <p14:tracePt t="10748" x="8548688" y="3632200"/>
          <p14:tracePt t="10749" x="8570913" y="3643313"/>
          <p14:tracePt t="10751" x="8616950" y="3654425"/>
          <p14:tracePt t="10753" x="8661400" y="3665538"/>
          <p14:tracePt t="10754" x="8672513" y="3665538"/>
          <p14:tracePt t="10755" x="8696325" y="3665538"/>
          <p14:tracePt t="10756" x="8718550" y="3676650"/>
          <p14:tracePt t="10757" x="8729663" y="3676650"/>
          <p14:tracePt t="10758" x="8763000" y="3687763"/>
          <p14:tracePt t="10759" x="8785225" y="3687763"/>
          <p14:tracePt t="10762" x="8853488" y="3700463"/>
          <p14:tracePt t="10763" x="8875713" y="3700463"/>
          <p14:tracePt t="10764" x="8886825" y="3711575"/>
          <p14:tracePt t="10765" x="8910638" y="3711575"/>
          <p14:tracePt t="10767" x="8955088" y="3722688"/>
          <p14:tracePt t="10769" x="8988425" y="3722688"/>
          <p14:tracePt t="10770" x="9012238" y="3733800"/>
          <p14:tracePt t="10771" x="9023350" y="3733800"/>
          <p14:tracePt t="10772" x="9045575" y="3733800"/>
          <p14:tracePt t="10773" x="9056688" y="3744913"/>
          <p14:tracePt t="10774" x="9078913" y="3744913"/>
          <p14:tracePt t="10775" x="9101138" y="3756025"/>
          <p14:tracePt t="10776" x="9124950" y="3756025"/>
          <p14:tracePt t="10779" x="9158288" y="3767138"/>
          <p14:tracePt t="10780" x="9180513" y="3778250"/>
          <p14:tracePt t="10782" x="9202738" y="3778250"/>
          <p14:tracePt t="10783" x="9213850" y="3778250"/>
          <p14:tracePt t="10785" x="9248775" y="3789363"/>
          <p14:tracePt t="10786" x="9259888" y="3789363"/>
          <p14:tracePt t="10787" x="9271000" y="3789363"/>
          <p14:tracePt t="10789" x="9282113" y="3800475"/>
          <p14:tracePt t="10790" x="9293225" y="3800475"/>
          <p14:tracePt t="10791" x="9304338" y="3800475"/>
          <p14:tracePt t="10795" x="9326563" y="3813175"/>
          <p14:tracePt t="10797" x="9350375" y="3813175"/>
          <p14:tracePt t="10799" x="9372600" y="3824288"/>
          <p14:tracePt t="10801" x="9394825" y="3824288"/>
          <p14:tracePt t="10802" x="9394825" y="3835400"/>
          <p14:tracePt t="10804" x="9417050" y="3846513"/>
          <p14:tracePt t="10805" x="9428163" y="3846513"/>
          <p14:tracePt t="10807" x="9439275" y="3846513"/>
          <p14:tracePt t="10808" x="9451975" y="3857625"/>
          <p14:tracePt t="10810" x="9451975" y="3868738"/>
          <p14:tracePt t="10812" x="9474200" y="3879850"/>
          <p14:tracePt t="10815" x="9485313" y="3879850"/>
          <p14:tracePt t="10817" x="9496425" y="3890963"/>
          <p14:tracePt t="10818" x="9507538" y="3890963"/>
          <p14:tracePt t="10819" x="9507538" y="3902075"/>
          <p14:tracePt t="10820" x="9518650" y="3914775"/>
          <p14:tracePt t="10821" x="9529763" y="3914775"/>
          <p14:tracePt t="10822" x="9529763" y="3925888"/>
          <p14:tracePt t="10824" x="9540875" y="3937000"/>
          <p14:tracePt t="10826" x="9540875" y="3948113"/>
          <p14:tracePt t="10829" x="9564688" y="3959225"/>
          <p14:tracePt t="10831" x="9575800" y="3970338"/>
          <p14:tracePt t="10833" x="9586913" y="3981450"/>
          <p14:tracePt t="10834" x="9586913" y="3992563"/>
          <p14:tracePt t="10835" x="9598025" y="3992563"/>
          <p14:tracePt t="10836" x="9598025" y="4003675"/>
          <p14:tracePt t="10837" x="9609138" y="4027488"/>
          <p14:tracePt t="10841" x="9609138" y="4038600"/>
          <p14:tracePt t="10842" x="9620250" y="4038600"/>
          <p14:tracePt t="10843" x="9620250" y="4049713"/>
          <p14:tracePt t="10845" x="9620250" y="4071938"/>
          <p14:tracePt t="10846" x="9631363" y="4071938"/>
          <p14:tracePt t="10847" x="9631363" y="4083050"/>
          <p14:tracePt t="10848" x="9631363" y="4094163"/>
          <p14:tracePt t="10850" x="9631363" y="4105275"/>
          <p14:tracePt t="10851" x="9642475" y="4105275"/>
          <p14:tracePt t="10852" x="9642475" y="4116388"/>
          <p14:tracePt t="10854" x="9642475" y="4129088"/>
          <p14:tracePt t="10855" x="9642475" y="4140200"/>
          <p14:tracePt t="10857" x="9642475" y="4151313"/>
          <p14:tracePt t="10861" x="9642475" y="4162425"/>
          <p14:tracePt t="10863" x="9642475" y="4184650"/>
          <p14:tracePt t="10864" x="9642475" y="4195763"/>
          <p14:tracePt t="10867" x="9642475" y="4206875"/>
          <p14:tracePt t="10869" x="9631363" y="4217988"/>
          <p14:tracePt t="10872" x="9631363" y="4229100"/>
          <p14:tracePt t="10873" x="9631363" y="4241800"/>
          <p14:tracePt t="10874" x="9620250" y="4241800"/>
          <p14:tracePt t="10875" x="9620250" y="4252913"/>
          <p14:tracePt t="10879" x="9609138" y="4275138"/>
          <p14:tracePt t="10881" x="9609138" y="4286250"/>
          <p14:tracePt t="10884" x="9598025" y="4297363"/>
          <p14:tracePt t="10885" x="9586913" y="4297363"/>
          <p14:tracePt t="10886" x="9586913" y="4308475"/>
          <p14:tracePt t="10887" x="9575800" y="4308475"/>
          <p14:tracePt t="10888" x="9575800" y="4319588"/>
          <p14:tracePt t="10889" x="9575800" y="4330700"/>
          <p14:tracePt t="10890" x="9564688" y="4330700"/>
          <p14:tracePt t="10891" x="9553575" y="4343400"/>
          <p14:tracePt t="10896" x="9540875" y="4354513"/>
          <p14:tracePt t="10897" x="9529763" y="4365625"/>
          <p14:tracePt t="10899" x="9518650" y="4376738"/>
          <p14:tracePt t="10901" x="9507538" y="4387850"/>
          <p14:tracePt t="10903" x="9496425" y="4398963"/>
          <p14:tracePt t="10905" x="9496425" y="4410075"/>
          <p14:tracePt t="10906" x="9485313" y="4410075"/>
          <p14:tracePt t="10907" x="9485313" y="4421188"/>
          <p14:tracePt t="10909" x="9474200" y="4421188"/>
          <p14:tracePt t="10912" x="9451975" y="4432300"/>
          <p14:tracePt t="10914" x="9451975" y="4443413"/>
          <p14:tracePt t="10915" x="9428163" y="4456113"/>
          <p14:tracePt t="10918" x="9428163" y="4467225"/>
          <p14:tracePt t="10919" x="9417050" y="4467225"/>
          <p14:tracePt t="10920" x="9405938" y="4467225"/>
          <p14:tracePt t="10922" x="9394825" y="4467225"/>
          <p14:tracePt t="10923" x="9394825" y="4478338"/>
          <p14:tracePt t="10925" x="9383713" y="4478338"/>
          <p14:tracePt t="10926" x="9372600" y="4489450"/>
          <p14:tracePt t="10929" x="9361488" y="4489450"/>
          <p14:tracePt t="10931" x="9350375" y="4489450"/>
          <p14:tracePt t="10932" x="9339263" y="4489450"/>
          <p14:tracePt t="10934" x="9326563" y="4500563"/>
          <p14:tracePt t="10935" x="9315450" y="4500563"/>
          <p14:tracePt t="10937" x="9304338" y="4500563"/>
          <p14:tracePt t="10938" x="9293225" y="4511675"/>
          <p14:tracePt t="10941" x="9282113" y="4511675"/>
          <p14:tracePt t="10943" x="9271000" y="4511675"/>
          <p14:tracePt t="10946" x="9259888" y="4511675"/>
          <p14:tracePt t="10947" x="9237663" y="4511675"/>
          <p14:tracePt t="10948" x="9226550" y="4511675"/>
          <p14:tracePt t="10949" x="9226550" y="4522788"/>
          <p14:tracePt t="10950" x="9213850" y="4522788"/>
          <p14:tracePt t="10952" x="9202738" y="4522788"/>
          <p14:tracePt t="10953" x="9191625" y="4522788"/>
          <p14:tracePt t="10954" x="9180513" y="4522788"/>
          <p14:tracePt t="10955" x="9169400" y="4522788"/>
          <p14:tracePt t="10957" x="9158288" y="4522788"/>
          <p14:tracePt t="10959" x="9147175" y="4522788"/>
          <p14:tracePt t="10962" x="9112250" y="4522788"/>
          <p14:tracePt t="10965" x="9078913" y="4511675"/>
          <p14:tracePt t="10967" x="9067800" y="4500563"/>
          <p14:tracePt t="10969" x="9056688" y="4500563"/>
          <p14:tracePt t="10970" x="9045575" y="4489450"/>
          <p14:tracePt t="10971" x="9023350" y="4489450"/>
          <p14:tracePt t="10972" x="9023350" y="4478338"/>
          <p14:tracePt t="10973" x="9012238" y="4467225"/>
          <p14:tracePt t="10974" x="8999538" y="4467225"/>
          <p14:tracePt t="10975" x="8988425" y="4467225"/>
          <p14:tracePt t="10978" x="8966200" y="4456113"/>
          <p14:tracePt t="10980" x="8955088" y="4443413"/>
          <p14:tracePt t="10981" x="8932863" y="4432300"/>
          <p14:tracePt t="10983" x="8921750" y="4421188"/>
          <p14:tracePt t="10984" x="8910638" y="4421188"/>
          <p14:tracePt t="10985" x="8897938" y="4410075"/>
          <p14:tracePt t="10986" x="8897938" y="4398963"/>
          <p14:tracePt t="10987" x="8886825" y="4398963"/>
          <p14:tracePt t="10989" x="8886825" y="4387850"/>
          <p14:tracePt t="10990" x="8875713" y="4387850"/>
          <p14:tracePt t="10991" x="8875713" y="4376738"/>
          <p14:tracePt t="10992" x="8853488" y="4365625"/>
          <p14:tracePt t="10994" x="8853488" y="4354513"/>
          <p14:tracePt t="10996" x="8842375" y="4330700"/>
          <p14:tracePt t="10997" x="8842375" y="4319588"/>
          <p14:tracePt t="10998" x="8831263" y="4319588"/>
          <p14:tracePt t="10999" x="8831263" y="4308475"/>
          <p14:tracePt t="11002" x="8820150" y="4275138"/>
          <p14:tracePt t="11004" x="8820150" y="4264025"/>
          <p14:tracePt t="11005" x="8820150" y="4241800"/>
          <p14:tracePt t="11007" x="8809038" y="4229100"/>
          <p14:tracePt t="11008" x="8809038" y="4217988"/>
          <p14:tracePt t="11010" x="8809038" y="4195763"/>
          <p14:tracePt t="11011" x="8809038" y="4184650"/>
          <p14:tracePt t="11013" x="8809038" y="4162425"/>
          <p14:tracePt t="11015" x="8809038" y="4140200"/>
          <p14:tracePt t="11018" x="8809038" y="4094163"/>
          <p14:tracePt t="11020" x="8809038" y="4071938"/>
          <p14:tracePt t="11022" x="8809038" y="4049713"/>
          <p14:tracePt t="11024" x="8809038" y="4027488"/>
          <p14:tracePt t="11026" x="8809038" y="4014788"/>
          <p14:tracePt t="11028" x="8809038" y="3981450"/>
          <p14:tracePt t="11030" x="8809038" y="3959225"/>
          <p14:tracePt t="11031" x="8809038" y="3948113"/>
          <p14:tracePt t="11032" x="8809038" y="3937000"/>
          <p14:tracePt t="11034" x="8820150" y="3914775"/>
          <p14:tracePt t="11035" x="8820150" y="3902075"/>
          <p14:tracePt t="11036" x="8820150" y="3890963"/>
          <p14:tracePt t="11037" x="8831263" y="3879850"/>
          <p14:tracePt t="11038" x="8831263" y="3868738"/>
          <p14:tracePt t="11039" x="8842375" y="3857625"/>
          <p14:tracePt t="11040" x="8842375" y="3846513"/>
          <p14:tracePt t="11041" x="8853488" y="3846513"/>
          <p14:tracePt t="11043" x="8853488" y="3824288"/>
          <p14:tracePt t="11045" x="8864600" y="3813175"/>
          <p14:tracePt t="11046" x="8864600" y="3800475"/>
          <p14:tracePt t="11047" x="8864600" y="3789363"/>
          <p14:tracePt t="11048" x="8875713" y="3778250"/>
          <p14:tracePt t="11049" x="8886825" y="3778250"/>
          <p14:tracePt t="11051" x="8897938" y="3767138"/>
          <p14:tracePt t="11052" x="8910638" y="3756025"/>
          <p14:tracePt t="11053" x="8921750" y="3756025"/>
          <p14:tracePt t="11054" x="8921750" y="3744913"/>
          <p14:tracePt t="11056" x="8932863" y="3733800"/>
          <p14:tracePt t="11057" x="8943975" y="3733800"/>
          <p14:tracePt t="11058" x="8955088" y="3711575"/>
          <p14:tracePt t="11059" x="8966200" y="3711575"/>
          <p14:tracePt t="11060" x="8977313" y="3700463"/>
          <p14:tracePt t="11062" x="8999538" y="3687763"/>
          <p14:tracePt t="11063" x="9012238" y="3687763"/>
          <p14:tracePt t="11065" x="9023350" y="3687763"/>
          <p14:tracePt t="11067" x="9045575" y="3676650"/>
          <p14:tracePt t="11068" x="9067800" y="3665538"/>
          <p14:tracePt t="11069" x="9078913" y="3665538"/>
          <p14:tracePt t="11070" x="9101138" y="3665538"/>
          <p14:tracePt t="11072" x="9124950" y="3665538"/>
          <p14:tracePt t="11074" x="9147175" y="3654425"/>
          <p14:tracePt t="11075" x="9158288" y="3654425"/>
          <p14:tracePt t="11076" x="9180513" y="3654425"/>
          <p14:tracePt t="11079" x="9237663" y="3654425"/>
          <p14:tracePt t="11081" x="9259888" y="3654425"/>
          <p14:tracePt t="11082" x="9282113" y="3654425"/>
          <p14:tracePt t="11084" x="9315450" y="3654425"/>
          <p14:tracePt t="11085" x="9339263" y="3654425"/>
          <p14:tracePt t="11086" x="9350375" y="3654425"/>
          <p14:tracePt t="11087" x="9372600" y="3654425"/>
          <p14:tracePt t="11088" x="9383713" y="3654425"/>
          <p14:tracePt t="11089" x="9405938" y="3654425"/>
          <p14:tracePt t="11090" x="9428163" y="3654425"/>
          <p14:tracePt t="11091" x="9439275" y="3665538"/>
          <p14:tracePt t="11094" x="9507538" y="3665538"/>
          <p14:tracePt t="11096" x="9540875" y="3676650"/>
          <p14:tracePt t="11097" x="9553575" y="3676650"/>
          <p14:tracePt t="11098" x="9575800" y="3687763"/>
          <p14:tracePt t="11100" x="9620250" y="3700463"/>
          <p14:tracePt t="11101" x="9642475" y="3711575"/>
          <p14:tracePt t="11102" x="9666288" y="3722688"/>
          <p14:tracePt t="11103" x="9677400" y="3722688"/>
          <p14:tracePt t="11104" x="9710738" y="3733800"/>
          <p14:tracePt t="11105" x="9721850" y="3733800"/>
          <p14:tracePt t="11106" x="9744075" y="3744913"/>
          <p14:tracePt t="11107" x="9767888" y="3756025"/>
          <p14:tracePt t="11108" x="9790113" y="3767138"/>
          <p14:tracePt t="11109" x="9812338" y="3778250"/>
          <p14:tracePt t="11112" x="9867900" y="3813175"/>
          <p14:tracePt t="11113" x="9891713" y="3824288"/>
          <p14:tracePt t="11114" x="9902825" y="3835400"/>
          <p14:tracePt t="11115" x="9913938" y="3857625"/>
          <p14:tracePt t="11117" x="9969500" y="3879850"/>
          <p14:tracePt t="11118" x="9993313" y="3890963"/>
          <p14:tracePt t="11119" x="9993313" y="3902075"/>
          <p14:tracePt t="11120" x="10015538" y="3925888"/>
          <p14:tracePt t="11121" x="10026650" y="3925888"/>
          <p14:tracePt t="11122" x="10059988" y="3937000"/>
          <p14:tracePt t="11123" x="10071100" y="3959225"/>
          <p14:tracePt t="11124" x="10094913" y="3970338"/>
          <p14:tracePt t="11125" x="10117138" y="3992563"/>
          <p14:tracePt t="11126" x="10128250" y="4003675"/>
          <p14:tracePt t="11129" x="10172700" y="4038600"/>
          <p14:tracePt t="11131" x="10218738" y="4071938"/>
          <p14:tracePt t="11133" x="10240963" y="4094163"/>
          <p14:tracePt t="11135" x="10274300" y="4140200"/>
          <p14:tracePt t="11136" x="10285413" y="4140200"/>
          <p14:tracePt t="11138" x="10309225" y="4162425"/>
          <p14:tracePt t="11139" x="10320338" y="4195763"/>
          <p14:tracePt t="11141" x="10342563" y="4217988"/>
          <p14:tracePt t="11142" x="10364788" y="4229100"/>
          <p14:tracePt t="11144" x="10364788" y="4264025"/>
          <p14:tracePt t="11145" x="10375900" y="4275138"/>
          <p14:tracePt t="11146" x="10387013" y="4286250"/>
          <p14:tracePt t="11148" x="10387013" y="4308475"/>
          <p14:tracePt t="11149" x="10398125" y="4319588"/>
          <p14:tracePt t="11150" x="10409238" y="4330700"/>
          <p14:tracePt t="11152" x="10421938" y="4365625"/>
          <p14:tracePt t="11154" x="10421938" y="4387850"/>
          <p14:tracePt t="11156" x="10421938" y="4410075"/>
          <p14:tracePt t="11157" x="10421938" y="4421188"/>
          <p14:tracePt t="11158" x="10433050" y="4432300"/>
          <p14:tracePt t="11159" x="10433050" y="4443413"/>
          <p14:tracePt t="11162" x="10433050" y="4478338"/>
          <p14:tracePt t="11164" x="10433050" y="4489450"/>
          <p14:tracePt t="11165" x="10433050" y="4511675"/>
          <p14:tracePt t="11167" x="10421938" y="4545013"/>
          <p14:tracePt t="11169" x="10409238" y="4557713"/>
          <p14:tracePt t="11170" x="10398125" y="4568825"/>
          <p14:tracePt t="11171" x="10387013" y="4579938"/>
          <p14:tracePt t="11172" x="10387013" y="4591050"/>
          <p14:tracePt t="11173" x="10375900" y="4602163"/>
          <p14:tracePt t="11174" x="10364788" y="4624388"/>
          <p14:tracePt t="11175" x="10364788" y="4635500"/>
          <p14:tracePt t="11176" x="10353675" y="4635500"/>
          <p14:tracePt t="11178" x="10331450" y="4657725"/>
          <p14:tracePt t="11179" x="10331450" y="4670425"/>
          <p14:tracePt t="11180" x="10309225" y="4681538"/>
          <p14:tracePt t="11181" x="10296525" y="4692650"/>
          <p14:tracePt t="11182" x="10285413" y="4703763"/>
          <p14:tracePt t="11184" x="10263188" y="4714875"/>
          <p14:tracePt t="11185" x="10263188" y="4725988"/>
          <p14:tracePt t="11186" x="10252075" y="4737100"/>
          <p14:tracePt t="11187" x="10229850" y="4748213"/>
          <p14:tracePt t="11188" x="10218738" y="4748213"/>
          <p14:tracePt t="11189" x="10207625" y="4759325"/>
          <p14:tracePt t="11190" x="10183813" y="4772025"/>
          <p14:tracePt t="11191" x="10172700" y="4783138"/>
          <p14:tracePt t="11192" x="10161588" y="4794250"/>
          <p14:tracePt t="11193" x="10150475" y="4794250"/>
          <p14:tracePt t="11195" x="10117138" y="4805363"/>
          <p14:tracePt t="11196" x="10094913" y="4816475"/>
          <p14:tracePt t="11201" x="10015538" y="4849813"/>
          <p14:tracePt t="11202" x="9993313" y="4872038"/>
          <p14:tracePt t="11203" x="9982200" y="4872038"/>
          <p14:tracePt t="11204" x="9947275" y="4884738"/>
          <p14:tracePt t="11205" x="9936163" y="4884738"/>
          <p14:tracePt t="11206" x="9925050" y="4895850"/>
          <p14:tracePt t="11207" x="9902825" y="4895850"/>
          <p14:tracePt t="11208" x="9880600" y="4906963"/>
          <p14:tracePt t="11209" x="9867900" y="4906963"/>
          <p14:tracePt t="11211" x="9834563" y="4918075"/>
          <p14:tracePt t="11212" x="9801225" y="4918075"/>
          <p14:tracePt t="11213" x="9779000" y="4929188"/>
          <p14:tracePt t="11214" x="9767888" y="4929188"/>
          <p14:tracePt t="11215" x="9744075" y="4940300"/>
          <p14:tracePt t="11216" x="9710738" y="4940300"/>
          <p14:tracePt t="11218" x="9666288" y="4940300"/>
          <p14:tracePt t="11220" x="9642475" y="4951413"/>
          <p14:tracePt t="11221" x="9620250" y="4951413"/>
          <p14:tracePt t="11222" x="9598025" y="4951413"/>
          <p14:tracePt t="11223" x="9564688" y="4951413"/>
          <p14:tracePt t="11224" x="9553575" y="4951413"/>
          <p14:tracePt t="11225" x="9529763" y="4951413"/>
          <p14:tracePt t="11226" x="9507538" y="4951413"/>
          <p14:tracePt t="11228" x="9463088" y="4951413"/>
          <p14:tracePt t="11230" x="9417050" y="4951413"/>
          <p14:tracePt t="11231" x="9394825" y="4951413"/>
          <p14:tracePt t="11232" x="9383713" y="4951413"/>
          <p14:tracePt t="11234" x="9339263" y="4951413"/>
          <p14:tracePt t="11235" x="9315450" y="4951413"/>
          <p14:tracePt t="11236" x="9293225" y="4951413"/>
          <p14:tracePt t="11237" x="9271000" y="4951413"/>
          <p14:tracePt t="11238" x="9248775" y="4940300"/>
          <p14:tracePt t="11239" x="9226550" y="4940300"/>
          <p14:tracePt t="11240" x="9202738" y="4929188"/>
          <p14:tracePt t="11241" x="9180513" y="4929188"/>
          <p14:tracePt t="11242" x="9158288" y="4918075"/>
          <p14:tracePt t="11243" x="9136063" y="4918075"/>
          <p14:tracePt t="11246" x="9056688" y="4895850"/>
          <p14:tracePt t="11247" x="9034463" y="4884738"/>
          <p14:tracePt t="11248" x="9012238" y="4872038"/>
          <p14:tracePt t="11249" x="8988425" y="4872038"/>
          <p14:tracePt t="11250" x="8966200" y="4860925"/>
          <p14:tracePt t="11252" x="8910638" y="4838700"/>
          <p14:tracePt t="11253" x="8897938" y="4838700"/>
          <p14:tracePt t="11254" x="8875713" y="4827588"/>
          <p14:tracePt t="11255" x="8853488" y="4827588"/>
          <p14:tracePt t="11256" x="8842375" y="4805363"/>
          <p14:tracePt t="11257" x="8820150" y="4805363"/>
          <p14:tracePt t="11258" x="8797925" y="4794250"/>
          <p14:tracePt t="11259" x="8774113" y="4783138"/>
          <p14:tracePt t="11260" x="8751888" y="4772025"/>
          <p14:tracePt t="11262" x="8718550" y="4759325"/>
          <p14:tracePt t="11263" x="8683625" y="4748213"/>
          <p14:tracePt t="11264" x="8683625" y="4737100"/>
          <p14:tracePt t="11265" x="8661400" y="4725988"/>
          <p14:tracePt t="11266" x="8639175" y="4714875"/>
          <p14:tracePt t="11267" x="8628063" y="4703763"/>
          <p14:tracePt t="11270" x="8583613" y="4670425"/>
          <p14:tracePt t="11271" x="8570913" y="4670425"/>
          <p14:tracePt t="11272" x="8559800" y="4657725"/>
          <p14:tracePt t="11273" x="8548688" y="4657725"/>
          <p14:tracePt t="11274" x="8537575" y="4635500"/>
          <p14:tracePt t="11275" x="8526463" y="4624388"/>
          <p14:tracePt t="11276" x="8515350" y="4624388"/>
          <p14:tracePt t="11278" x="8493125" y="4591050"/>
          <p14:tracePt t="11280" x="8493125" y="4579938"/>
          <p14:tracePt t="11281" x="8482013" y="4557713"/>
          <p14:tracePt t="11284" x="8458200" y="4533900"/>
          <p14:tracePt t="11285" x="8458200" y="4522788"/>
          <p14:tracePt t="11287" x="8447088" y="4511675"/>
          <p14:tracePt t="11288" x="8447088" y="4489450"/>
          <p14:tracePt t="11289" x="8447088" y="4478338"/>
          <p14:tracePt t="11291" x="8447088" y="4467225"/>
          <p14:tracePt t="11292" x="8447088" y="4456113"/>
          <p14:tracePt t="11293" x="8447088" y="4432300"/>
          <p14:tracePt t="11295" x="8447088" y="4398963"/>
          <p14:tracePt t="11296" x="8447088" y="4387850"/>
          <p14:tracePt t="11297" x="8447088" y="4376738"/>
          <p14:tracePt t="11299" x="8447088" y="4354513"/>
          <p14:tracePt t="11300" x="8447088" y="4343400"/>
          <p14:tracePt t="11301" x="8458200" y="4319588"/>
          <p14:tracePt t="11302" x="8458200" y="4308475"/>
          <p14:tracePt t="11303" x="8470900" y="4297363"/>
          <p14:tracePt t="11304" x="8470900" y="4286250"/>
          <p14:tracePt t="11305" x="8482013" y="4264025"/>
          <p14:tracePt t="11306" x="8482013" y="4252913"/>
          <p14:tracePt t="11307" x="8482013" y="4229100"/>
          <p14:tracePt t="11308" x="8493125" y="4217988"/>
          <p14:tracePt t="11309" x="8493125" y="4195763"/>
          <p14:tracePt t="11312" x="8515350" y="4162425"/>
          <p14:tracePt t="11313" x="8526463" y="4116388"/>
          <p14:tracePt t="11314" x="8537575" y="4116388"/>
          <p14:tracePt t="11315" x="8559800" y="4083050"/>
          <p14:tracePt t="11316" x="8559800" y="4071938"/>
          <p14:tracePt t="11317" x="8570913" y="4049713"/>
          <p14:tracePt t="11319" x="8594725" y="4014788"/>
          <p14:tracePt t="11320" x="8616950" y="3992563"/>
          <p14:tracePt t="11321" x="8616950" y="3981450"/>
          <p14:tracePt t="11322" x="8628063" y="3970338"/>
          <p14:tracePt t="11323" x="8650288" y="3948113"/>
          <p14:tracePt t="11324" x="8661400" y="3925888"/>
          <p14:tracePt t="11325" x="8661400" y="3914775"/>
          <p14:tracePt t="11326" x="8683625" y="3902075"/>
          <p14:tracePt t="11328" x="8718550" y="3857625"/>
          <p14:tracePt t="11330" x="8751888" y="3835400"/>
          <p14:tracePt t="11331" x="8763000" y="3824288"/>
          <p14:tracePt t="11332" x="8785225" y="3813175"/>
          <p14:tracePt t="11333" x="8797925" y="3800475"/>
          <p14:tracePt t="11335" x="8842375" y="3767138"/>
          <p14:tracePt t="11336" x="8853488" y="3756025"/>
          <p14:tracePt t="11337" x="8886825" y="3756025"/>
          <p14:tracePt t="11338" x="8910638" y="3744913"/>
          <p14:tracePt t="11339" x="8921750" y="3722688"/>
          <p14:tracePt t="11340" x="8943975" y="3722688"/>
          <p14:tracePt t="11341" x="8966200" y="3711575"/>
          <p14:tracePt t="11343" x="9023350" y="3700463"/>
          <p14:tracePt t="11344" x="9045575" y="3700463"/>
          <p14:tracePt t="11345" x="9067800" y="3687763"/>
          <p14:tracePt t="11347" x="9124950" y="3676650"/>
          <p14:tracePt t="11348" x="9147175" y="3665538"/>
          <p14:tracePt t="11349" x="9169400" y="3665538"/>
          <p14:tracePt t="11351" x="9226550" y="3665538"/>
          <p14:tracePt t="11353" x="9304338" y="3665538"/>
          <p14:tracePt t="11354" x="9326563" y="3665538"/>
          <p14:tracePt t="11355" x="9361488" y="3665538"/>
          <p14:tracePt t="11356" x="9383713" y="3665538"/>
          <p14:tracePt t="11357" x="9417050" y="3665538"/>
          <p14:tracePt t="11358" x="9451975" y="3665538"/>
          <p14:tracePt t="11359" x="9474200" y="3665538"/>
          <p14:tracePt t="11361" x="9553575" y="3665538"/>
          <p14:tracePt t="11363" x="9609138" y="3665538"/>
          <p14:tracePt t="11365" x="9677400" y="3676650"/>
          <p14:tracePt t="11368" x="9801225" y="3700463"/>
          <p14:tracePt t="11370" x="9880600" y="3711575"/>
          <p14:tracePt t="11371" x="9913938" y="3722688"/>
          <p14:tracePt t="11372" x="9936163" y="3744913"/>
          <p14:tracePt t="11373" x="9993313" y="3744913"/>
          <p14:tracePt t="11375" x="10059988" y="3778250"/>
          <p14:tracePt t="11376" x="10082213" y="3789363"/>
          <p14:tracePt t="11378" x="10172700" y="3800475"/>
          <p14:tracePt t="11380" x="10240963" y="3824288"/>
          <p14:tracePt t="11381" x="10274300" y="3835400"/>
          <p14:tracePt t="11382" x="10309225" y="3846513"/>
          <p14:tracePt t="11384" x="10364788" y="3879850"/>
          <p14:tracePt t="11385" x="10409238" y="3902075"/>
          <p14:tracePt t="11386" x="10444163" y="3914775"/>
          <p14:tracePt t="11387" x="10477500" y="3925888"/>
          <p14:tracePt t="11388" x="10523538" y="3937000"/>
          <p14:tracePt t="11389" x="10556875" y="3948113"/>
          <p14:tracePt t="11390" x="10579100" y="3959225"/>
          <p14:tracePt t="11391" x="10601325" y="3970338"/>
          <p14:tracePt t="11392" x="10623550" y="3992563"/>
          <p14:tracePt t="11393" x="10658475" y="4003675"/>
          <p14:tracePt t="11395" x="10725150" y="4038600"/>
          <p14:tracePt t="11397" x="10771188" y="4071938"/>
          <p14:tracePt t="11398" x="10793413" y="4083050"/>
          <p14:tracePt t="11399" x="10826750" y="4094163"/>
          <p14:tracePt t="11401" x="10861675" y="4129088"/>
          <p14:tracePt t="11403" x="10917238" y="4151313"/>
          <p14:tracePt t="11404" x="10928350" y="4173538"/>
          <p14:tracePt t="11406" x="10985500" y="4195763"/>
          <p14:tracePt t="11408" x="11007725" y="4206875"/>
          <p14:tracePt t="11409" x="11018838" y="4241800"/>
          <p14:tracePt t="11410" x="11041063" y="4241800"/>
          <p14:tracePt t="11413" x="11087100" y="4275138"/>
          <p14:tracePt t="11415" x="11109325" y="4297363"/>
          <p14:tracePt t="11416" x="11120438" y="4308475"/>
          <p14:tracePt t="11418" x="11131550" y="4330700"/>
          <p14:tracePt t="11420" x="11153775" y="4365625"/>
          <p14:tracePt t="11422" x="11164888" y="4376738"/>
          <p14:tracePt t="11423" x="11177588" y="4387850"/>
          <p14:tracePt t="11424" x="11177588" y="4398963"/>
          <p14:tracePt t="11425" x="11188700" y="4410075"/>
          <p14:tracePt t="11427" x="11188700" y="4432300"/>
          <p14:tracePt t="11428" x="11199813" y="4432300"/>
          <p14:tracePt t="11429" x="11199813" y="4443413"/>
          <p14:tracePt t="11431" x="11199813" y="4467225"/>
          <p14:tracePt t="11433" x="11199813" y="4478338"/>
          <p14:tracePt t="11435" x="11199813" y="4500563"/>
          <p14:tracePt t="11436" x="11199813" y="4522788"/>
          <p14:tracePt t="11439" x="11199813" y="4533900"/>
          <p14:tracePt t="11440" x="11199813" y="4545013"/>
          <p14:tracePt t="11441" x="11199813" y="4557713"/>
          <p14:tracePt t="11442" x="11188700" y="4568825"/>
          <p14:tracePt t="11443" x="11188700" y="4579938"/>
          <p14:tracePt t="11446" x="11164888" y="4602163"/>
          <p14:tracePt t="11447" x="11164888" y="4613275"/>
          <p14:tracePt t="11448" x="11153775" y="4624388"/>
          <p14:tracePt t="11449" x="11142663" y="4624388"/>
          <p14:tracePt t="11451" x="11131550" y="4646613"/>
          <p14:tracePt t="11452" x="11131550" y="4657725"/>
          <p14:tracePt t="11453" x="11120438" y="4670425"/>
          <p14:tracePt t="11454" x="11109325" y="4670425"/>
          <p14:tracePt t="11456" x="11087100" y="4681538"/>
          <p14:tracePt t="11457" x="11075988" y="4703763"/>
          <p14:tracePt t="11459" x="11064875" y="4714875"/>
          <p14:tracePt t="11460" x="11052175" y="4714875"/>
          <p14:tracePt t="11461" x="11029950" y="4737100"/>
          <p14:tracePt t="11463" x="11018838" y="4748213"/>
          <p14:tracePt t="11464" x="10996613" y="4759325"/>
          <p14:tracePt t="11465" x="10985500" y="4772025"/>
          <p14:tracePt t="11467" x="10963275" y="4772025"/>
          <p14:tracePt t="11468" x="10952163" y="4783138"/>
          <p14:tracePt t="11469" x="10952163" y="4794250"/>
          <p14:tracePt t="11470" x="10928350" y="4805363"/>
          <p14:tracePt t="11471" x="10917238" y="4805363"/>
          <p14:tracePt t="11472" x="10895013" y="4805363"/>
          <p14:tracePt t="11474" x="10872788" y="4805363"/>
          <p14:tracePt t="11475" x="10850563" y="4838700"/>
          <p14:tracePt t="11476" x="10837863" y="4838700"/>
          <p14:tracePt t="11478" x="10815638" y="4838700"/>
          <p14:tracePt t="11479" x="10804525" y="4849813"/>
          <p14:tracePt t="11480" x="10782300" y="4849813"/>
          <p14:tracePt t="11481" x="10760075" y="4849813"/>
          <p14:tracePt t="11482" x="10748963" y="4860925"/>
          <p14:tracePt t="11484" x="10714038" y="4872038"/>
          <p14:tracePt t="11485" x="10702925" y="4872038"/>
          <p14:tracePt t="11486" x="10691813" y="4872038"/>
          <p14:tracePt t="11487" x="10669588" y="4884738"/>
          <p14:tracePt t="11488" x="10647363" y="4895850"/>
          <p14:tracePt t="11489" x="10623550" y="4895850"/>
          <p14:tracePt t="11490" x="10601325" y="4895850"/>
          <p14:tracePt t="11491" x="10590213" y="4895850"/>
          <p14:tracePt t="11492" x="10567988" y="4895850"/>
          <p14:tracePt t="11493" x="10556875" y="4895850"/>
          <p14:tracePt t="11496" x="10523538" y="4906963"/>
          <p14:tracePt t="11497" x="10477500" y="4906963"/>
          <p14:tracePt t="11499" x="10455275" y="4906963"/>
          <p14:tracePt t="11500" x="10421938" y="4906963"/>
          <p14:tracePt t="11502" x="10387013" y="4906963"/>
          <p14:tracePt t="11503" x="10364788" y="4906963"/>
          <p14:tracePt t="11504" x="10353675" y="4906963"/>
          <p14:tracePt t="11505" x="10331450" y="4906963"/>
          <p14:tracePt t="11506" x="10309225" y="4906963"/>
          <p14:tracePt t="11507" x="10296525" y="4906963"/>
          <p14:tracePt t="11508" x="10274300" y="4906963"/>
          <p14:tracePt t="11509" x="10240963" y="4906963"/>
          <p14:tracePt t="11511" x="10207625" y="4906963"/>
          <p14:tracePt t="11513" x="10183813" y="4895850"/>
          <p14:tracePt t="11515" x="10150475" y="4884738"/>
          <p14:tracePt t="11516" x="10128250" y="4884738"/>
          <p14:tracePt t="11517" x="10106025" y="4872038"/>
          <p14:tracePt t="11519" x="10071100" y="4860925"/>
          <p14:tracePt t="11520" x="10048875" y="4860925"/>
          <p14:tracePt t="11521" x="10037763" y="4849813"/>
          <p14:tracePt t="11522" x="10026650" y="4838700"/>
          <p14:tracePt t="11523" x="10004425" y="4827588"/>
          <p14:tracePt t="11524" x="9993313" y="4816475"/>
          <p14:tracePt t="11525" x="9969500" y="4816475"/>
          <p14:tracePt t="11527" x="9958388" y="4805363"/>
          <p14:tracePt t="11528" x="9913938" y="4783138"/>
          <p14:tracePt t="11530" x="9880600" y="4783138"/>
          <p14:tracePt t="11531" x="9867900" y="4783138"/>
          <p14:tracePt t="11532" x="9834563" y="4759325"/>
          <p14:tracePt t="11535" x="9812338" y="4748213"/>
          <p14:tracePt t="11536" x="9801225" y="4725988"/>
          <p14:tracePt t="11537" x="9779000" y="4725988"/>
          <p14:tracePt t="11538" x="9767888" y="4714875"/>
          <p14:tracePt t="11539" x="9744075" y="4714875"/>
          <p14:tracePt t="11540" x="9732963" y="4692650"/>
          <p14:tracePt t="11541" x="9721850" y="4692650"/>
          <p14:tracePt t="11542" x="9699625" y="4681538"/>
          <p14:tracePt t="11543" x="9688513" y="4670425"/>
          <p14:tracePt t="11545" x="9677400" y="4657725"/>
          <p14:tracePt t="11546" x="9653588" y="4646613"/>
          <p14:tracePt t="11548" x="9642475" y="4624388"/>
          <p14:tracePt t="11549" x="9620250" y="4624388"/>
          <p14:tracePt t="11551" x="9598025" y="4613275"/>
          <p14:tracePt t="11552" x="9598025" y="4602163"/>
          <p14:tracePt t="11553" x="9586913" y="4602163"/>
          <p14:tracePt t="11554" x="9586913" y="4579938"/>
          <p14:tracePt t="11555" x="9575800" y="4579938"/>
          <p14:tracePt t="11556" x="9564688" y="4568825"/>
          <p14:tracePt t="11557" x="9553575" y="4557713"/>
          <p14:tracePt t="11558" x="9540875" y="4545013"/>
          <p14:tracePt t="11561" x="9529763" y="4533900"/>
          <p14:tracePt t="11562" x="9529763" y="4522788"/>
          <p14:tracePt t="11564" x="9518650" y="4511675"/>
          <p14:tracePt t="11565" x="9496425" y="4489450"/>
          <p14:tracePt t="11567" x="9485313" y="4467225"/>
          <p14:tracePt t="11568" x="9474200" y="4467225"/>
          <p14:tracePt t="11569" x="9463088" y="4456113"/>
          <p14:tracePt t="11570" x="9463088" y="4443413"/>
          <p14:tracePt t="11571" x="9451975" y="4432300"/>
          <p14:tracePt t="11572" x="9451975" y="4421188"/>
          <p14:tracePt t="11574" x="9439275" y="4410075"/>
          <p14:tracePt t="11575" x="9439275" y="4398963"/>
          <p14:tracePt t="11578" x="9417050" y="4376738"/>
          <p14:tracePt t="11579" x="9405938" y="4365625"/>
          <p14:tracePt t="11581" x="9405938" y="4354513"/>
          <p14:tracePt t="11582" x="9394825" y="4343400"/>
          <p14:tracePt t="11584" x="9383713" y="4330700"/>
          <p14:tracePt t="11585" x="9383713" y="4319588"/>
          <p14:tracePt t="11586" x="9383713" y="4308475"/>
          <p14:tracePt t="11588" x="9372600" y="4297363"/>
          <p14:tracePt t="11589" x="9361488" y="4286250"/>
          <p14:tracePt t="11590" x="9361488" y="4275138"/>
          <p14:tracePt t="11593" x="9350375" y="4252913"/>
          <p14:tracePt t="11595" x="9339263" y="4241800"/>
          <p14:tracePt t="11596" x="9339263" y="4229100"/>
          <p14:tracePt t="11597" x="9339263" y="4217988"/>
          <p14:tracePt t="11599" x="9326563" y="4206875"/>
          <p14:tracePt t="11601" x="9326563" y="4195763"/>
          <p14:tracePt t="11604" x="9326563" y="4173538"/>
          <p14:tracePt t="11606" x="9326563" y="4162425"/>
          <p14:tracePt t="11607" x="9326563" y="4151313"/>
          <p14:tracePt t="11609" x="9326563" y="4140200"/>
          <p14:tracePt t="11610" x="9326563" y="4129088"/>
          <p14:tracePt t="11615" x="9339263" y="4116388"/>
          <p14:tracePt t="11617" x="9339263" y="4105275"/>
          <p14:tracePt t="11619" x="9350375" y="4094163"/>
          <p14:tracePt t="11622" x="9361488" y="4083050"/>
          <p14:tracePt t="11624" x="9372600" y="4071938"/>
          <p14:tracePt t="11628" x="9383713" y="4060825"/>
          <p14:tracePt t="11630" x="9394825" y="4060825"/>
          <p14:tracePt t="11631" x="9405938" y="4060825"/>
          <p14:tracePt t="11633" x="9405938" y="4049713"/>
          <p14:tracePt t="11634" x="9417050" y="4049713"/>
          <p14:tracePt t="11636" x="9428163" y="4049713"/>
          <p14:tracePt t="11637" x="9439275" y="4038600"/>
          <p14:tracePt t="11639" x="9451975" y="4038600"/>
          <p14:tracePt t="11640" x="9463088" y="4038600"/>
          <p14:tracePt t="11641" x="9463088" y="4027488"/>
          <p14:tracePt t="11645" x="9496425" y="4014788"/>
          <p14:tracePt t="11647" x="9507538" y="4003675"/>
          <p14:tracePt t="11648" x="9518650" y="4003675"/>
          <p14:tracePt t="11649" x="9529763" y="4003675"/>
          <p14:tracePt t="11650" x="9540875" y="3992563"/>
          <p14:tracePt t="11652" x="9553575" y="3992563"/>
          <p14:tracePt t="11653" x="9564688" y="3992563"/>
          <p14:tracePt t="11655" x="9575800" y="3992563"/>
          <p14:tracePt t="11656" x="9586913" y="3992563"/>
          <p14:tracePt t="11657" x="9609138" y="3992563"/>
          <p14:tracePt t="11659" x="9631363" y="3992563"/>
          <p14:tracePt t="11661" x="9642475" y="3992563"/>
          <p14:tracePt t="11662" x="9666288" y="3992563"/>
          <p14:tracePt t="11665" x="9677400" y="3992563"/>
          <p14:tracePt t="11667" x="9699625" y="3992563"/>
          <p14:tracePt t="11668" x="9710738" y="3992563"/>
          <p14:tracePt t="11670" x="9721850" y="3992563"/>
          <p14:tracePt t="11671" x="9744075" y="3992563"/>
          <p14:tracePt t="11674" x="9755188" y="3992563"/>
          <p14:tracePt t="11676" x="9779000" y="3992563"/>
          <p14:tracePt t="11677" x="9790113" y="3992563"/>
          <p14:tracePt t="11679" x="9812338" y="3992563"/>
          <p14:tracePt t="11682" x="9823450" y="3992563"/>
          <p14:tracePt t="11683" x="9834563" y="3992563"/>
          <p14:tracePt t="11684" x="9845675" y="3992563"/>
          <p14:tracePt t="11685" x="9856788" y="3992563"/>
          <p14:tracePt t="11686" x="9867900" y="3992563"/>
          <p14:tracePt t="11688" x="9891713" y="4003675"/>
          <p14:tracePt t="11692" x="9902825" y="4014788"/>
          <p14:tracePt t="11695" x="9936163" y="4038600"/>
          <p14:tracePt t="11697" x="9947275" y="4038600"/>
          <p14:tracePt t="11698" x="9958388" y="4049713"/>
          <p14:tracePt t="11700" x="9969500" y="4071938"/>
          <p14:tracePt t="11702" x="9982200" y="4083050"/>
          <p14:tracePt t="11703" x="9993313" y="4083050"/>
          <p14:tracePt t="11704" x="10004425" y="4083050"/>
          <p14:tracePt t="11705" x="10015538" y="4094163"/>
          <p14:tracePt t="11706" x="10015538" y="4105275"/>
          <p14:tracePt t="11707" x="10026650" y="4105275"/>
          <p14:tracePt t="11708" x="10037763" y="4116388"/>
          <p14:tracePt t="11711" x="10048875" y="4140200"/>
          <p14:tracePt t="11712" x="10059988" y="4151313"/>
          <p14:tracePt t="11715" x="10071100" y="4162425"/>
          <p14:tracePt t="11716" x="10094913" y="4184650"/>
          <p14:tracePt t="11718" x="10094913" y="4195763"/>
          <p14:tracePt t="11719" x="10106025" y="4195763"/>
          <p14:tracePt t="11720" x="10106025" y="4217988"/>
          <p14:tracePt t="11721" x="10117138" y="4229100"/>
          <p14:tracePt t="11722" x="10117138" y="4241800"/>
          <p14:tracePt t="11725" x="10128250" y="4252913"/>
          <p14:tracePt t="11726" x="10128250" y="4275138"/>
          <p14:tracePt t="11728" x="10128250" y="4286250"/>
          <p14:tracePt t="11730" x="10139363" y="4308475"/>
          <p14:tracePt t="11733" x="10139363" y="4319588"/>
          <p14:tracePt t="11734" x="10150475" y="4330700"/>
          <p14:tracePt t="11736" x="10150475" y="4354513"/>
          <p14:tracePt t="11737" x="10150475" y="4365625"/>
          <p14:tracePt t="11739" x="10150475" y="4376738"/>
          <p14:tracePt t="11740" x="10150475" y="4387850"/>
          <p14:tracePt t="11743" x="10150475" y="4398963"/>
          <p14:tracePt t="11745" x="10150475" y="4421188"/>
          <p14:tracePt t="11747" x="10150475" y="4432300"/>
          <p14:tracePt t="11748" x="10150475" y="4443413"/>
          <p14:tracePt t="11749" x="10150475" y="4456113"/>
          <p14:tracePt t="11752" x="10150475" y="4478338"/>
          <p14:tracePt t="11754" x="10150475" y="4489450"/>
          <p14:tracePt t="11755" x="10139363" y="4500563"/>
          <p14:tracePt t="11756" x="10139363" y="4511675"/>
          <p14:tracePt t="11757" x="10139363" y="4522788"/>
          <p14:tracePt t="11759" x="10128250" y="4522788"/>
          <p14:tracePt t="11761" x="10128250" y="4545013"/>
          <p14:tracePt t="11762" x="10128250" y="4557713"/>
          <p14:tracePt t="11764" x="10117138" y="4568825"/>
          <p14:tracePt t="11767" x="10106025" y="4591050"/>
          <p14:tracePt t="11768" x="10106025" y="4602163"/>
          <p14:tracePt t="11770" x="10094913" y="4602163"/>
          <p14:tracePt t="11771" x="10082213" y="4613275"/>
          <p14:tracePt t="11772" x="10082213" y="4624388"/>
          <p14:tracePt t="11774" x="10071100" y="4635500"/>
          <p14:tracePt t="11776" x="10059988" y="4646613"/>
          <p14:tracePt t="11778" x="10059988" y="4657725"/>
          <p14:tracePt t="11779" x="10048875" y="4657725"/>
          <p14:tracePt t="11780" x="10048875" y="4670425"/>
          <p14:tracePt t="11781" x="10026650" y="4670425"/>
          <p14:tracePt t="11783" x="10015538" y="4670425"/>
          <p14:tracePt t="11785" x="10004425" y="4681538"/>
          <p14:tracePt t="11786" x="9993313" y="4692650"/>
          <p14:tracePt t="11787" x="9993313" y="4703763"/>
          <p14:tracePt t="11788" x="9982200" y="4703763"/>
          <p14:tracePt t="11789" x="9982200" y="4714875"/>
          <p14:tracePt t="11791" x="9958388" y="4725988"/>
          <p14:tracePt t="11792" x="9947275" y="4725988"/>
          <p14:tracePt t="11793" x="9936163" y="4725988"/>
          <p14:tracePt t="11796" x="9925050" y="4725988"/>
          <p14:tracePt t="11797" x="9913938" y="4725988"/>
          <p14:tracePt t="11799" x="9891713" y="4748213"/>
          <p14:tracePt t="11801" x="9880600" y="4748213"/>
          <p14:tracePt t="11802" x="9856788" y="4759325"/>
          <p14:tracePt t="11804" x="9845675" y="4759325"/>
          <p14:tracePt t="11806" x="9834563" y="4759325"/>
          <p14:tracePt t="11808" x="9812338" y="4772025"/>
          <p14:tracePt t="11811" x="9779000" y="4772025"/>
          <p14:tracePt t="11812" x="9779000" y="4783138"/>
          <p14:tracePt t="11813" x="9767888" y="4783138"/>
          <p14:tracePt t="11814" x="9755188" y="4783138"/>
          <p14:tracePt t="11815" x="9744075" y="4783138"/>
          <p14:tracePt t="11816" x="9732963" y="4783138"/>
          <p14:tracePt t="11817" x="9721850" y="4783138"/>
          <p14:tracePt t="11819" x="9710738" y="4794250"/>
          <p14:tracePt t="11820" x="9688513" y="4794250"/>
          <p14:tracePt t="11821" x="9677400" y="4794250"/>
          <p14:tracePt t="11823" x="9653588" y="4794250"/>
          <p14:tracePt t="11824" x="9642475" y="4794250"/>
          <p14:tracePt t="11825" x="9631363" y="4794250"/>
          <p14:tracePt t="11826" x="9620250" y="4794250"/>
          <p14:tracePt t="11828" x="9598025" y="4794250"/>
          <p14:tracePt t="11830" x="9575800" y="4794250"/>
          <p14:tracePt t="11831" x="9564688" y="4794250"/>
          <p14:tracePt t="11832" x="9553575" y="4794250"/>
          <p14:tracePt t="11834" x="9529763" y="4794250"/>
          <p14:tracePt t="11835" x="9518650" y="4794250"/>
          <p14:tracePt t="11836" x="9507538" y="4794250"/>
          <p14:tracePt t="11837" x="9496425" y="4794250"/>
          <p14:tracePt t="11838" x="9485313" y="4794250"/>
          <p14:tracePt t="11839" x="9474200" y="4794250"/>
          <p14:tracePt t="11841" x="9463088" y="4794250"/>
          <p14:tracePt t="11842" x="9439275" y="4794250"/>
          <p14:tracePt t="11845" x="9428163" y="4794250"/>
          <p14:tracePt t="11846" x="9394825" y="4783138"/>
          <p14:tracePt t="11847" x="9383713" y="4783138"/>
          <p14:tracePt t="11849" x="9372600" y="4783138"/>
          <p14:tracePt t="11850" x="9361488" y="4783138"/>
          <p14:tracePt t="11852" x="9339263" y="4772025"/>
          <p14:tracePt t="11853" x="9326563" y="4772025"/>
          <p14:tracePt t="11854" x="9304338" y="4759325"/>
          <p14:tracePt t="11856" x="9293225" y="4759325"/>
          <p14:tracePt t="11857" x="9282113" y="4748213"/>
          <p14:tracePt t="11858" x="9271000" y="4748213"/>
          <p14:tracePt t="11860" x="9259888" y="4748213"/>
          <p14:tracePt t="11861" x="9237663" y="4737100"/>
          <p14:tracePt t="11862" x="9226550" y="4737100"/>
          <p14:tracePt t="11864" x="9213850" y="4725988"/>
          <p14:tracePt t="11865" x="9202738" y="4725988"/>
          <p14:tracePt t="11867" x="9191625" y="4725988"/>
          <p14:tracePt t="11869" x="9169400" y="4725988"/>
          <p14:tracePt t="11871" x="9158288" y="4714875"/>
          <p14:tracePt t="11872" x="9147175" y="4714875"/>
          <p14:tracePt t="11873" x="9136063" y="4714875"/>
          <p14:tracePt t="11874" x="9124950" y="4703763"/>
          <p14:tracePt t="11875" x="9112250" y="4692650"/>
          <p14:tracePt t="11878" x="9101138" y="4681538"/>
          <p14:tracePt t="11880" x="9090025" y="4670425"/>
          <p14:tracePt t="11881" x="9078913" y="4657725"/>
          <p14:tracePt t="11882" x="9067800" y="4657725"/>
          <p14:tracePt t="11884" x="9056688" y="4657725"/>
          <p14:tracePt t="11885" x="9045575" y="4646613"/>
          <p14:tracePt t="11886" x="9045575" y="4635500"/>
          <p14:tracePt t="11887" x="9034463" y="4635500"/>
          <p14:tracePt t="11888" x="9034463" y="4624388"/>
          <p14:tracePt t="11889" x="9034463" y="4613275"/>
          <p14:tracePt t="11890" x="9034463" y="4591050"/>
          <p14:tracePt t="11891" x="9023350" y="4591050"/>
          <p14:tracePt t="11893" x="9012238" y="4579938"/>
          <p14:tracePt t="11895" x="8999538" y="4557713"/>
          <p14:tracePt t="11896" x="8999538" y="4545013"/>
          <p14:tracePt t="11898" x="8988425" y="4522788"/>
          <p14:tracePt t="11900" x="8977313" y="4511675"/>
          <p14:tracePt t="11902" x="8977313" y="4489450"/>
          <p14:tracePt t="11904" x="8966200" y="4456113"/>
          <p14:tracePt t="11906" x="8966200" y="4443413"/>
          <p14:tracePt t="11907" x="8955088" y="4421188"/>
          <p14:tracePt t="11910" x="8955088" y="4398963"/>
          <p14:tracePt t="11911" x="8955088" y="4387850"/>
          <p14:tracePt t="11912" x="8955088" y="4376738"/>
          <p14:tracePt t="11914" x="8955088" y="4365625"/>
          <p14:tracePt t="11915" x="8955088" y="4330700"/>
          <p14:tracePt t="11917" x="8955088" y="4308475"/>
          <p14:tracePt t="11919" x="8955088" y="4297363"/>
          <p14:tracePt t="11920" x="8943975" y="4275138"/>
          <p14:tracePt t="11921" x="8943975" y="4264025"/>
          <p14:tracePt t="11922" x="8943975" y="4252913"/>
          <p14:tracePt t="11923" x="8943975" y="4241800"/>
          <p14:tracePt t="11925" x="8943975" y="4217988"/>
          <p14:tracePt t="11928" x="8943975" y="4184650"/>
          <p14:tracePt t="11929" x="8943975" y="4173538"/>
          <p14:tracePt t="11931" x="8943975" y="4151313"/>
          <p14:tracePt t="11932" x="8955088" y="4140200"/>
          <p14:tracePt t="11934" x="8955088" y="4129088"/>
          <p14:tracePt t="11935" x="8966200" y="4116388"/>
          <p14:tracePt t="11936" x="8966200" y="4094163"/>
          <p14:tracePt t="11937" x="8977313" y="4094163"/>
          <p14:tracePt t="11938" x="8977313" y="4083050"/>
          <p14:tracePt t="11939" x="8988425" y="4071938"/>
          <p14:tracePt t="11940" x="8988425" y="4060825"/>
          <p14:tracePt t="11941" x="8999538" y="4060825"/>
          <p14:tracePt t="11943" x="8999538" y="4049713"/>
          <p14:tracePt t="11944" x="9012238" y="4038600"/>
          <p14:tracePt t="11946" x="9023350" y="4027488"/>
          <p14:tracePt t="11947" x="9023350" y="4014788"/>
          <p14:tracePt t="11948" x="9034463" y="4003675"/>
          <p14:tracePt t="11950" x="9045575" y="3992563"/>
          <p14:tracePt t="11952" x="9056688" y="3992563"/>
          <p14:tracePt t="11953" x="9067800" y="3981450"/>
          <p14:tracePt t="11954" x="9078913" y="3981450"/>
          <p14:tracePt t="11956" x="9078913" y="3970338"/>
          <p14:tracePt t="11958" x="9101138" y="3959225"/>
          <p14:tracePt t="11961" x="9112250" y="3948113"/>
          <p14:tracePt t="11963" x="9136063" y="3948113"/>
          <p14:tracePt t="11965" x="9147175" y="3937000"/>
          <p14:tracePt t="11968" x="9169400" y="3937000"/>
          <p14:tracePt t="11970" x="9169400" y="3925888"/>
          <p14:tracePt t="11971" x="9180513" y="3925888"/>
          <p14:tracePt t="11972" x="9191625" y="3925888"/>
          <p14:tracePt t="11974" x="9202738" y="3925888"/>
          <p14:tracePt t="11976" x="9213850" y="3925888"/>
          <p14:tracePt t="11979" x="9226550" y="3925888"/>
          <p14:tracePt t="11980" x="9237663" y="3914775"/>
          <p14:tracePt t="11981" x="9248775" y="3914775"/>
          <p14:tracePt t="11983" x="9259888" y="3914775"/>
          <p14:tracePt t="11984" x="9271000" y="3914775"/>
          <p14:tracePt t="11985" x="9282113" y="3914775"/>
          <p14:tracePt t="11986" x="9293225" y="3914775"/>
          <p14:tracePt t="11989" x="9304338" y="3914775"/>
          <p14:tracePt t="11990" x="9315450" y="3914775"/>
          <p14:tracePt t="11992" x="9326563" y="3914775"/>
          <p14:tracePt t="11993" x="9339263" y="3914775"/>
          <p14:tracePt t="11995" x="9361488" y="3914775"/>
          <p14:tracePt t="11998" x="9372600" y="3914775"/>
          <p14:tracePt t="11999" x="9383713" y="3925888"/>
          <p14:tracePt t="12001" x="9405938" y="3937000"/>
          <p14:tracePt t="12002" x="9417050" y="3937000"/>
          <p14:tracePt t="12003" x="9428163" y="3948113"/>
          <p14:tracePt t="12005" x="9439275" y="3959225"/>
          <p14:tracePt t="12006" x="9451975" y="3970338"/>
          <p14:tracePt t="12007" x="9463088" y="3970338"/>
          <p14:tracePt t="12009" x="9485313" y="3970338"/>
          <p14:tracePt t="12011" x="9496425" y="3970338"/>
          <p14:tracePt t="12012" x="9496425" y="3981450"/>
          <p14:tracePt t="12013" x="9507538" y="3992563"/>
          <p14:tracePt t="12014" x="9529763" y="4003675"/>
          <p14:tracePt t="12015" x="9540875" y="4003675"/>
          <p14:tracePt t="12016" x="9553575" y="4014788"/>
          <p14:tracePt t="12017" x="9564688" y="4027488"/>
          <p14:tracePt t="12019" x="9575800" y="4027488"/>
          <p14:tracePt t="12020" x="9575800" y="4038600"/>
          <p14:tracePt t="12022" x="9586913" y="4049713"/>
          <p14:tracePt t="12023" x="9598025" y="4049713"/>
          <p14:tracePt t="12024" x="9609138" y="4049713"/>
          <p14:tracePt t="12025" x="9620250" y="4060825"/>
          <p14:tracePt t="12026" x="9620250" y="4071938"/>
          <p14:tracePt t="12028" x="9642475" y="4083050"/>
          <p14:tracePt t="12030" x="9642475" y="4094163"/>
          <p14:tracePt t="12031" x="9653588" y="4105275"/>
          <p14:tracePt t="12033" x="9666288" y="4105275"/>
          <p14:tracePt t="12035" x="9677400" y="4116388"/>
          <p14:tracePt t="12036" x="9688513" y="4116388"/>
          <p14:tracePt t="12037" x="9688513" y="4129088"/>
          <p14:tracePt t="12039" x="9699625" y="4140200"/>
          <p14:tracePt t="12041" x="9699625" y="4151313"/>
          <p14:tracePt t="12042" x="9710738" y="4162425"/>
          <p14:tracePt t="12045" x="9710738" y="4173538"/>
          <p14:tracePt t="12046" x="9721850" y="4173538"/>
          <p14:tracePt t="12047" x="9732963" y="4173538"/>
          <p14:tracePt t="12049" x="9732963" y="4184650"/>
          <p14:tracePt t="12050" x="9744075" y="4195763"/>
          <p14:tracePt t="12052" x="9744075" y="4206875"/>
          <p14:tracePt t="12053" x="9755188" y="4206875"/>
          <p14:tracePt t="12055" x="9755188" y="4217988"/>
          <p14:tracePt t="12056" x="9767888" y="4217988"/>
          <p14:tracePt t="12058" x="9767888" y="4229100"/>
          <p14:tracePt t="12061" x="9767888" y="4241800"/>
          <p14:tracePt t="12063" x="9767888" y="4252913"/>
          <p14:tracePt t="12064" x="9779000" y="4252913"/>
          <p14:tracePt t="12068" x="9779000" y="4264025"/>
          <p14:tracePt t="12073" x="9779000" y="4275138"/>
          <p14:tracePt t="12077" x="9790113" y="4275138"/>
          <p14:tracePt t="12090" x="9790113" y="4286250"/>
          <p14:tracePt t="12155" x="9779000" y="4286250"/>
          <p14:tracePt t="12160" x="9767888" y="4286250"/>
          <p14:tracePt t="12161" x="9755188" y="4286250"/>
          <p14:tracePt t="12164" x="9744075" y="4286250"/>
          <p14:tracePt t="12165" x="9732963" y="4286250"/>
          <p14:tracePt t="12166" x="9721850" y="4286250"/>
          <p14:tracePt t="12168" x="9710738" y="4286250"/>
          <p14:tracePt t="12170" x="9699625" y="4286250"/>
          <p14:tracePt t="12171" x="9688513" y="4286250"/>
          <p14:tracePt t="12172" x="9677400" y="4286250"/>
          <p14:tracePt t="12173" x="9666288" y="4286250"/>
          <p14:tracePt t="12175" x="9653588" y="4286250"/>
          <p14:tracePt t="12176" x="9642475" y="4275138"/>
          <p14:tracePt t="12179" x="9631363" y="4264025"/>
          <p14:tracePt t="12181" x="9609138" y="4264025"/>
          <p14:tracePt t="12183" x="9598025" y="4264025"/>
          <p14:tracePt t="12184" x="9586913" y="4264025"/>
          <p14:tracePt t="12185" x="9575800" y="4252913"/>
          <p14:tracePt t="12188" x="9564688" y="4252913"/>
          <p14:tracePt t="12189" x="9553575" y="4252913"/>
          <p14:tracePt t="12190" x="9540875" y="4252913"/>
          <p14:tracePt t="12192" x="9529763" y="4252913"/>
          <p14:tracePt t="12193" x="9518650" y="4252913"/>
          <p14:tracePt t="12196" x="9507538" y="4241800"/>
          <p14:tracePt t="12198" x="9496425" y="4241800"/>
          <p14:tracePt t="12199" x="9485313" y="4241800"/>
          <p14:tracePt t="12201" x="9474200" y="4241800"/>
          <p14:tracePt t="12202" x="9463088" y="4229100"/>
          <p14:tracePt t="12203" x="9451975" y="4229100"/>
          <p14:tracePt t="12205" x="9439275" y="4229100"/>
          <p14:tracePt t="12207" x="9417050" y="4229100"/>
          <p14:tracePt t="12209" x="9405938" y="4217988"/>
          <p14:tracePt t="12212" x="9383713" y="4217988"/>
          <p14:tracePt t="12217" x="9339263" y="4206875"/>
          <p14:tracePt t="12218" x="9326563" y="4206875"/>
          <p14:tracePt t="12220" x="9315450" y="4206875"/>
          <p14:tracePt t="12221" x="9315450" y="4195763"/>
          <p14:tracePt t="12222" x="9304338" y="4195763"/>
          <p14:tracePt t="12223" x="9293225" y="4195763"/>
          <p14:tracePt t="12224" x="9282113" y="4195763"/>
          <p14:tracePt t="12225" x="9271000" y="4195763"/>
          <p14:tracePt t="12226" x="9271000" y="4184650"/>
          <p14:tracePt t="12228" x="9259888" y="4184650"/>
          <p14:tracePt t="12229" x="9248775" y="4184650"/>
          <p14:tracePt t="12230" x="9237663" y="4184650"/>
          <p14:tracePt t="12232" x="9213850" y="4184650"/>
          <p14:tracePt t="12234" x="9191625" y="4184650"/>
          <p14:tracePt t="12237" x="9169400" y="4184650"/>
          <p14:tracePt t="12239" x="9169400" y="4173538"/>
          <p14:tracePt t="12241" x="9158288" y="4173538"/>
          <p14:tracePt t="12242" x="9147175" y="4173538"/>
          <p14:tracePt t="12243" x="9136063" y="4173538"/>
          <p14:tracePt t="12245" x="9124950" y="4162425"/>
          <p14:tracePt t="12246" x="9112250" y="4162425"/>
          <p14:tracePt t="12247" x="9090025" y="4162425"/>
          <p14:tracePt t="12249" x="9090025" y="4151313"/>
          <p14:tracePt t="12252" x="9078913" y="4151313"/>
          <p14:tracePt t="12253" x="9067800" y="4151313"/>
          <p14:tracePt t="12255" x="9056688" y="4140200"/>
          <p14:tracePt t="12256" x="9045575" y="4140200"/>
          <p14:tracePt t="12257" x="9034463" y="4140200"/>
          <p14:tracePt t="12258" x="9034463" y="4129088"/>
          <p14:tracePt t="12259" x="9023350" y="4129088"/>
          <p14:tracePt t="12262" x="9012238" y="4116388"/>
          <p14:tracePt t="12263" x="8999538" y="4116388"/>
          <p14:tracePt t="12264" x="8999538" y="4105275"/>
          <p14:tracePt t="12265" x="8988425" y="4105275"/>
          <p14:tracePt t="12267" x="8977313" y="4105275"/>
          <p14:tracePt t="12268" x="8966200" y="4105275"/>
          <p14:tracePt t="12270" x="8955088" y="4105275"/>
          <p14:tracePt t="12271" x="8955088" y="4094163"/>
          <p14:tracePt t="12273" x="8943975" y="4094163"/>
          <p14:tracePt t="12275" x="8932863" y="4083050"/>
          <p14:tracePt t="12278" x="8910638" y="4083050"/>
          <p14:tracePt t="12280" x="8910638" y="4071938"/>
          <p14:tracePt t="12281" x="8897938" y="4060825"/>
          <p14:tracePt t="12284" x="8886825" y="4049713"/>
          <p14:tracePt t="12287" x="8875713" y="4049713"/>
          <p14:tracePt t="12288" x="8875713" y="4038600"/>
          <p14:tracePt t="12289" x="8864600" y="4038600"/>
          <p14:tracePt t="12292" x="8853488" y="4038600"/>
          <p14:tracePt t="12295" x="8842375" y="4027488"/>
          <p14:tracePt t="12297" x="8831263" y="4027488"/>
          <p14:tracePt t="12299" x="8831263" y="4014788"/>
          <p14:tracePt t="12300" x="8820150" y="4014788"/>
          <p14:tracePt t="12305" x="8820150" y="4003675"/>
          <p14:tracePt t="12306" x="8809038" y="4003675"/>
          <p14:tracePt t="12309" x="8797925" y="4003675"/>
          <p14:tracePt t="12311" x="8785225" y="3992563"/>
          <p14:tracePt t="12315" x="8774113" y="3992563"/>
          <p14:tracePt t="12317" x="8774113" y="3981450"/>
          <p14:tracePt t="12319" x="8763000" y="3981450"/>
          <p14:tracePt t="12321" x="8751888" y="3981450"/>
          <p14:tracePt t="12328" x="8740775" y="3981450"/>
          <p14:tracePt t="12333" x="8729663" y="3981450"/>
          <p14:tracePt t="12336" x="8718550" y="3981450"/>
          <p14:tracePt t="12337" x="8718550" y="3970338"/>
          <p14:tracePt t="12340" x="8707438" y="3970338"/>
          <p14:tracePt t="12345" x="8696325" y="3970338"/>
          <p14:tracePt t="12347" x="8683625" y="3970338"/>
          <p14:tracePt t="12358" x="8672513" y="3970338"/>
          <p14:tracePt t="12360" x="8672513" y="3959225"/>
          <p14:tracePt t="12361" x="8661400" y="3959225"/>
          <p14:tracePt t="12369" x="8661400" y="3948113"/>
          <p14:tracePt t="12373" x="8650288" y="3948113"/>
          <p14:tracePt t="12493" x="8639175" y="3948113"/>
          <p14:tracePt t="12500" x="8628063" y="3948113"/>
          <p14:tracePt t="12505" x="8616950" y="3948113"/>
          <p14:tracePt t="12508" x="8605838" y="3948113"/>
          <p14:tracePt t="12510" x="8594725" y="3948113"/>
          <p14:tracePt t="12513" x="8570913" y="3948113"/>
          <p14:tracePt t="12517" x="8559800" y="3948113"/>
          <p14:tracePt t="12520" x="8548688" y="3948113"/>
          <p14:tracePt t="12522" x="8537575" y="3948113"/>
          <p14:tracePt t="12524" x="8526463" y="3948113"/>
          <p14:tracePt t="12528" x="8515350" y="3948113"/>
          <p14:tracePt t="12529" x="8504238" y="3948113"/>
          <p14:tracePt t="12530" x="8504238" y="3959225"/>
          <p14:tracePt t="12532" x="8493125" y="3959225"/>
          <p14:tracePt t="12543" x="8493125" y="3970338"/>
          <p14:tracePt t="12545" x="8482013" y="3970338"/>
          <p14:tracePt t="12638" x="8493125" y="3970338"/>
          <p14:tracePt t="12641" x="8504238" y="3970338"/>
          <p14:tracePt t="12647" x="8515350" y="3970338"/>
          <p14:tracePt t="12653" x="8526463" y="3970338"/>
          <p14:tracePt t="12659" x="8537575" y="3970338"/>
          <p14:tracePt t="12661" x="8548688" y="3970338"/>
          <p14:tracePt t="12665" x="8548688" y="3959225"/>
          <p14:tracePt t="12669" x="8559800" y="3959225"/>
          <p14:tracePt t="12670" x="8570913" y="3959225"/>
          <p14:tracePt t="12674" x="8583613" y="3959225"/>
          <p14:tracePt t="12676" x="8583613" y="3948113"/>
          <p14:tracePt t="12678" x="8605838" y="3937000"/>
          <p14:tracePt t="12681" x="8616950" y="3937000"/>
          <p14:tracePt t="12683" x="8616950" y="3925888"/>
          <p14:tracePt t="12685" x="8628063" y="3925888"/>
          <p14:tracePt t="12687" x="8628063" y="3914775"/>
          <p14:tracePt t="12688" x="8639175" y="3914775"/>
          <p14:tracePt t="12690" x="8650288" y="3914775"/>
          <p14:tracePt t="12691" x="8650288" y="3902075"/>
          <p14:tracePt t="12694" x="8661400" y="3902075"/>
          <p14:tracePt t="12696" x="8672513" y="3890963"/>
          <p14:tracePt t="12698" x="8672513" y="3879850"/>
          <p14:tracePt t="12701" x="8683625" y="3868738"/>
          <p14:tracePt t="12705" x="8683625" y="3857625"/>
          <p14:tracePt t="12707" x="8696325" y="3857625"/>
          <p14:tracePt t="12708" x="8696325" y="3846513"/>
          <p14:tracePt t="12709" x="8707438" y="3846513"/>
          <p14:tracePt t="12715" x="8718550" y="3846513"/>
          <p14:tracePt t="12717" x="8718550" y="3835400"/>
          <p14:tracePt t="12736" x="8718550" y="3824288"/>
          <p14:tracePt t="12795" x="8707438" y="3824288"/>
          <p14:tracePt t="12796" x="8696325" y="3835400"/>
          <p14:tracePt t="12800" x="8683625" y="3835400"/>
          <p14:tracePt t="12803" x="8683625" y="3846513"/>
          <p14:tracePt t="12805" x="8672513" y="3846513"/>
          <p14:tracePt t="12806" x="8661400" y="3846513"/>
          <p14:tracePt t="12812" x="8650288" y="3846513"/>
          <p14:tracePt t="12814" x="8639175" y="3846513"/>
          <p14:tracePt t="12815" x="8628063" y="3846513"/>
          <p14:tracePt t="12826" x="8616950" y="3846513"/>
          <p14:tracePt t="12831" x="8605838" y="3846513"/>
          <p14:tracePt t="12835" x="8594725" y="3846513"/>
          <p14:tracePt t="12836" x="8583613" y="3846513"/>
          <p14:tracePt t="12840" x="8570913" y="3846513"/>
          <p14:tracePt t="12844" x="8559800" y="3835400"/>
          <p14:tracePt t="12845" x="8559800" y="3824288"/>
          <p14:tracePt t="12846" x="8548688" y="3813175"/>
          <p14:tracePt t="12848" x="8526463" y="3800475"/>
          <p14:tracePt t="12849" x="8515350" y="3800475"/>
          <p14:tracePt t="12851" x="8515350" y="3789363"/>
          <p14:tracePt t="12853" x="8493125" y="3778250"/>
          <p14:tracePt t="12855" x="8482013" y="3778250"/>
          <p14:tracePt t="12856" x="8482013" y="3767138"/>
          <p14:tracePt t="12857" x="8482013" y="3756025"/>
          <p14:tracePt t="12858" x="8470900" y="3744913"/>
          <p14:tracePt t="12859" x="8458200" y="3744913"/>
          <p14:tracePt t="12861" x="8447088" y="3722688"/>
          <p14:tracePt t="12862" x="8435975" y="3711575"/>
          <p14:tracePt t="12863" x="8424863" y="3711575"/>
          <p14:tracePt t="12864" x="8413750" y="3711575"/>
          <p14:tracePt t="12867" x="8402638" y="3700463"/>
          <p14:tracePt t="12868" x="8391525" y="3687763"/>
          <p14:tracePt t="12869" x="8391525" y="3676650"/>
          <p14:tracePt t="12870" x="8380413" y="3665538"/>
          <p14:tracePt t="12870" x="8369300" y="3665538"/>
          <p14:tracePt t="12872" x="8356600" y="3665538"/>
          <p14:tracePt t="12873" x="8356600" y="3654425"/>
          <p14:tracePt t="12875" x="8345488" y="3654425"/>
          <p14:tracePt t="12876" x="8334375" y="3654425"/>
          <p14:tracePt t="12878" x="8334375" y="3643313"/>
          <p14:tracePt t="12879" x="8312150" y="3632200"/>
          <p14:tracePt t="12881" x="8301038" y="3621088"/>
          <p14:tracePt t="12883" x="8289925" y="3609975"/>
          <p14:tracePt t="12884" x="8278813" y="3609975"/>
          <p14:tracePt t="12886" x="8256588" y="3586163"/>
          <p14:tracePt t="12888" x="8243888" y="3575050"/>
          <p14:tracePt t="12889" x="8232775" y="3575050"/>
          <p14:tracePt t="12890" x="8221663" y="3575050"/>
          <p14:tracePt t="12891" x="8210550" y="3575050"/>
          <p14:tracePt t="12893" x="8210550" y="3563938"/>
          <p14:tracePt t="12894" x="8210550" y="3552825"/>
          <p14:tracePt t="12895" x="8199438" y="3552825"/>
          <p14:tracePt t="12896" x="8188325" y="3552825"/>
          <p14:tracePt t="12897" x="8188325" y="3541713"/>
          <p14:tracePt t="12899" x="8166100" y="3541713"/>
          <p14:tracePt t="12900" x="8154988" y="3530600"/>
          <p14:tracePt t="12902" x="8142288" y="3508375"/>
          <p14:tracePt t="12903" x="8131175" y="3508375"/>
          <p14:tracePt t="12904" x="8120063" y="3508375"/>
          <p14:tracePt t="12906" x="8108950" y="3508375"/>
          <p14:tracePt t="12907" x="8097838" y="3508375"/>
          <p14:tracePt t="12908" x="8086725" y="3497263"/>
          <p14:tracePt t="12909" x="8086725" y="3486150"/>
          <p14:tracePt t="12911" x="8064500" y="3486150"/>
          <p14:tracePt t="12912" x="8064500" y="3473450"/>
          <p14:tracePt t="12913" x="8053388" y="3473450"/>
          <p14:tracePt t="12914" x="8042275" y="3462338"/>
          <p14:tracePt t="12915" x="8029575" y="3462338"/>
          <p14:tracePt t="12917" x="8018463" y="3451225"/>
          <p14:tracePt t="12918" x="8007350" y="3451225"/>
          <p14:tracePt t="12921" x="7985125" y="3440113"/>
          <p14:tracePt t="12923" x="7974013" y="3429000"/>
          <p14:tracePt t="12925" x="7951788" y="3429000"/>
          <p14:tracePt t="12927" x="7940675" y="3417888"/>
          <p14:tracePt t="12928" x="7927975" y="3417888"/>
          <p14:tracePt t="12929" x="7916863" y="3406775"/>
          <p14:tracePt t="12932" x="7905750" y="3395663"/>
          <p14:tracePt t="12934" x="7883525" y="3384550"/>
          <p14:tracePt t="12936" x="7883525" y="3371850"/>
          <p14:tracePt t="12937" x="7872413" y="3371850"/>
          <p14:tracePt t="12938" x="7861300" y="3371850"/>
          <p14:tracePt t="12939" x="7850188" y="3371850"/>
          <p14:tracePt t="12941" x="7839075" y="3371850"/>
          <p14:tracePt t="12943" x="7827963" y="3360738"/>
          <p14:tracePt t="12945" x="7804150" y="3360738"/>
          <p14:tracePt t="12946" x="7804150" y="3349625"/>
          <p14:tracePt t="12948" x="7781925" y="3349625"/>
          <p14:tracePt t="12949" x="7781925" y="3338513"/>
          <p14:tracePt t="12950" x="7770813" y="3338513"/>
          <p14:tracePt t="12952" x="7748588" y="3327400"/>
          <p14:tracePt t="12955" x="7726363" y="3316288"/>
          <p14:tracePt t="12956" x="7715250" y="3316288"/>
          <p14:tracePt t="12957" x="7702550" y="3305175"/>
          <p14:tracePt t="12959" x="7691438" y="3305175"/>
          <p14:tracePt t="12961" x="7680325" y="3305175"/>
          <p14:tracePt t="12962" x="7669213" y="3294063"/>
          <p14:tracePt t="12964" x="7658100" y="3294063"/>
          <p14:tracePt t="12965" x="7646988" y="3294063"/>
          <p14:tracePt t="12967" x="7635875" y="3294063"/>
          <p14:tracePt t="12968" x="7624763" y="3294063"/>
          <p14:tracePt t="12969" x="7613650" y="3282950"/>
          <p14:tracePt t="12972" x="7600950" y="3282950"/>
          <p14:tracePt t="12973" x="7589838" y="3271838"/>
          <p14:tracePt t="12977" x="7556500" y="3259138"/>
          <p14:tracePt t="12978" x="7545388" y="3248025"/>
          <p14:tracePt t="12981" x="7534275" y="3248025"/>
          <p14:tracePt t="12983" x="7512050" y="3236913"/>
          <p14:tracePt t="12984" x="7500938" y="3236913"/>
          <p14:tracePt t="12986" x="7488238" y="3225800"/>
          <p14:tracePt t="12987" x="7477125" y="3225800"/>
          <p14:tracePt t="12988" x="7466013" y="3214688"/>
          <p14:tracePt t="12990" x="7454900" y="3214688"/>
          <p14:tracePt t="12991" x="7443788" y="3214688"/>
          <p14:tracePt t="12995" x="7410450" y="3203575"/>
          <p14:tracePt t="12996" x="7399338" y="3203575"/>
          <p14:tracePt t="12997" x="7386638" y="3203575"/>
          <p14:tracePt t="12999" x="7375525" y="3203575"/>
          <p14:tracePt t="13000" x="7353300" y="3192463"/>
          <p14:tracePt t="13002" x="7342188" y="3181350"/>
          <p14:tracePt t="13003" x="7319963" y="3181350"/>
          <p14:tracePt t="13005" x="7297738" y="3170238"/>
          <p14:tracePt t="13006" x="7286625" y="3170238"/>
          <p14:tracePt t="13009" x="7262813" y="3157538"/>
          <p14:tracePt t="13011" x="7229475" y="3146425"/>
          <p14:tracePt t="13013" x="7207250" y="3135313"/>
          <p14:tracePt t="13014" x="7196138" y="3135313"/>
          <p14:tracePt t="13015" x="7196138" y="3124200"/>
          <p14:tracePt t="13016" x="7172325" y="3124200"/>
          <p14:tracePt t="13017" x="7161213" y="3124200"/>
          <p14:tracePt t="13019" x="7138988" y="3113088"/>
          <p14:tracePt t="13020" x="7116763" y="3113088"/>
          <p14:tracePt t="13021" x="7105650" y="3113088"/>
          <p14:tracePt t="13022" x="7083425" y="3101975"/>
          <p14:tracePt t="13023" x="7072313" y="3101975"/>
          <p14:tracePt t="13025" x="7059613" y="3090863"/>
          <p14:tracePt t="13026" x="7037388" y="3079750"/>
          <p14:tracePt t="13028" x="7004050" y="3068638"/>
          <p14:tracePt t="13029" x="6981825" y="3057525"/>
          <p14:tracePt t="13030" x="6970713" y="3057525"/>
          <p14:tracePt t="13031" x="6958013" y="3044825"/>
          <p14:tracePt t="13032" x="6946900" y="3044825"/>
          <p14:tracePt t="13034" x="6913563" y="3033713"/>
          <p14:tracePt t="13035" x="6891338" y="3022600"/>
          <p14:tracePt t="13036" x="6880225" y="3022600"/>
          <p14:tracePt t="13037" x="6858000" y="3000375"/>
          <p14:tracePt t="13038" x="6845300" y="3000375"/>
          <p14:tracePt t="13039" x="6823075" y="3000375"/>
          <p14:tracePt t="13040" x="6811963" y="2989263"/>
          <p14:tracePt t="13041" x="6800850" y="2989263"/>
          <p14:tracePt t="13042" x="6789738" y="2967038"/>
          <p14:tracePt t="13043" x="6767513" y="2967038"/>
          <p14:tracePt t="13045" x="6721475" y="2955925"/>
          <p14:tracePt t="13046" x="6699250" y="2943225"/>
          <p14:tracePt t="13048" x="6665913" y="2921000"/>
          <p14:tracePt t="13049" x="6643688" y="2921000"/>
          <p14:tracePt t="13050" x="6630988" y="2909888"/>
          <p14:tracePt t="13052" x="6586538" y="2898775"/>
          <p14:tracePt t="13053" x="6564313" y="2898775"/>
          <p14:tracePt t="13055" x="6542088" y="2887663"/>
          <p14:tracePt t="13056" x="6530975" y="2887663"/>
          <p14:tracePt t="13057" x="6496050" y="2876550"/>
          <p14:tracePt t="13058" x="6484938" y="2865438"/>
          <p14:tracePt t="13060" x="6440488" y="2854325"/>
          <p14:tracePt t="13062" x="6416675" y="2843213"/>
          <p14:tracePt t="13063" x="6372225" y="2830513"/>
          <p14:tracePt t="13064" x="6361113" y="2830513"/>
          <p14:tracePt t="13065" x="6338888" y="2819400"/>
          <p14:tracePt t="13067" x="6292850" y="2808288"/>
          <p14:tracePt t="13068" x="6292850" y="2797175"/>
          <p14:tracePt t="13069" x="6259513" y="2797175"/>
          <p14:tracePt t="13070" x="6248400" y="2786063"/>
          <p14:tracePt t="13071" x="6237288" y="2774950"/>
          <p14:tracePt t="13072" x="6202363" y="2774950"/>
          <p14:tracePt t="13073" x="6180138" y="2763838"/>
          <p14:tracePt t="13074" x="6169025" y="2763838"/>
          <p14:tracePt t="13075" x="6146800" y="2752725"/>
          <p14:tracePt t="13076" x="6124575" y="2741613"/>
          <p14:tracePt t="13079" x="6078538" y="2728913"/>
          <p14:tracePt t="13081" x="6034088" y="2706688"/>
          <p14:tracePt t="13082" x="6011863" y="2706688"/>
          <p14:tracePt t="13083" x="5989638" y="2706688"/>
          <p14:tracePt t="13084" x="5965825" y="2684463"/>
          <p14:tracePt t="13085" x="5943600" y="2684463"/>
          <p14:tracePt t="13087" x="5910263" y="2673350"/>
          <p14:tracePt t="13088" x="5888038" y="2673350"/>
          <p14:tracePt t="13089" x="5864225" y="2662238"/>
          <p14:tracePt t="13090" x="5842000" y="2651125"/>
          <p14:tracePt t="13091" x="5819775" y="2651125"/>
          <p14:tracePt t="13092" x="5797550" y="2640013"/>
          <p14:tracePt t="13095" x="5729288" y="2628900"/>
          <p14:tracePt t="13096" x="5707063" y="2616200"/>
          <p14:tracePt t="13097" x="5695950" y="2605088"/>
          <p14:tracePt t="13098" x="5673725" y="2605088"/>
          <p14:tracePt t="13100" x="5616575" y="2593975"/>
          <p14:tracePt t="13102" x="5583238" y="2582863"/>
          <p14:tracePt t="13103" x="5561013" y="2571750"/>
          <p14:tracePt t="13104" x="5537200" y="2571750"/>
          <p14:tracePt t="13105" x="5514975" y="2571750"/>
          <p14:tracePt t="13106" x="5492750" y="2549525"/>
          <p14:tracePt t="13107" x="5470525" y="2549525"/>
          <p14:tracePt t="13107" x="5459413" y="2549525"/>
          <p14:tracePt t="13109" x="5424488" y="2538413"/>
          <p14:tracePt t="13111" x="5424488" y="2527300"/>
          <p14:tracePt t="13112" x="5380038" y="2514600"/>
          <p14:tracePt t="13113" x="5357813" y="2514600"/>
          <p14:tracePt t="13114" x="5334000" y="2503488"/>
          <p14:tracePt t="13115" x="5311775" y="2492375"/>
          <p14:tracePt t="13117" x="5278438" y="2481263"/>
          <p14:tracePt t="13118" x="5256213" y="2470150"/>
          <p14:tracePt t="13119" x="5233988" y="2470150"/>
          <p14:tracePt t="13120" x="5221288" y="2459038"/>
          <p14:tracePt t="13121" x="5187950" y="2447925"/>
          <p14:tracePt t="13122" x="5176838" y="2447925"/>
          <p14:tracePt t="13123" x="5165725" y="2436813"/>
          <p14:tracePt t="13124" x="5132388" y="2425700"/>
          <p14:tracePt t="13125" x="5108575" y="2414588"/>
          <p14:tracePt t="13128" x="5075238" y="2414588"/>
          <p14:tracePt t="13129" x="5041900" y="2414588"/>
          <p14:tracePt t="13130" x="5019675" y="2401888"/>
          <p14:tracePt t="13131" x="4995863" y="2401888"/>
          <p14:tracePt t="13132" x="4984750" y="2390775"/>
          <p14:tracePt t="13134" x="4940300" y="2379663"/>
          <p14:tracePt t="13135" x="4929188" y="2368550"/>
          <p14:tracePt t="13137" x="4905375" y="2357438"/>
          <p14:tracePt t="13138" x="4883150" y="2357438"/>
          <p14:tracePt t="13139" x="4860925" y="2346325"/>
          <p14:tracePt t="13140" x="4838700" y="2335213"/>
          <p14:tracePt t="13141" x="4827588" y="2335213"/>
          <p14:tracePt t="13144" x="4792663" y="2324100"/>
          <p14:tracePt t="13146" x="4759325" y="2312988"/>
          <p14:tracePt t="13147" x="4748213" y="2300288"/>
          <p14:tracePt t="13148" x="4737100" y="2300288"/>
          <p14:tracePt t="13150" x="4703763" y="2289175"/>
          <p14:tracePt t="13152" x="4679950" y="2289175"/>
          <p14:tracePt t="13153" x="4668838" y="2289175"/>
          <p14:tracePt t="13154" x="4657725" y="2289175"/>
          <p14:tracePt t="13155" x="4646613" y="2278063"/>
          <p14:tracePt t="13156" x="4624388" y="2278063"/>
          <p14:tracePt t="13157" x="4613275" y="2266950"/>
          <p14:tracePt t="13159" x="4602163" y="2255838"/>
          <p14:tracePt t="13161" x="4591050" y="2255838"/>
          <p14:tracePt t="13161" x="4578350" y="2255838"/>
          <p14:tracePt t="13162" x="4567238" y="2244725"/>
          <p14:tracePt t="13163" x="4556125" y="2244725"/>
          <p14:tracePt t="13164" x="4545013" y="2244725"/>
          <p14:tracePt t="13165" x="4545013" y="2233613"/>
          <p14:tracePt t="13167" x="4533900" y="2233613"/>
          <p14:tracePt t="13168" x="4522788" y="2222500"/>
          <p14:tracePt t="13170" x="4500563" y="2222500"/>
          <p14:tracePt t="13172" x="4489450" y="2222500"/>
          <p14:tracePt t="13173" x="4476750" y="2222500"/>
          <p14:tracePt t="13175" x="4476750" y="2211388"/>
          <p14:tracePt t="13177" x="4454525" y="2200275"/>
          <p14:tracePt t="13179" x="4443413" y="2200275"/>
          <p14:tracePt t="13180" x="4432300" y="2200275"/>
          <p14:tracePt t="13182" x="4421188" y="2187575"/>
          <p14:tracePt t="13185" x="4398963" y="2187575"/>
          <p14:tracePt t="13186" x="4398963" y="2176463"/>
          <p14:tracePt t="13189" x="4387850" y="2165350"/>
          <p14:tracePt t="13190" x="4376738" y="2165350"/>
          <p14:tracePt t="13191" x="4376738" y="2154238"/>
          <p14:tracePt t="13192" x="4364038" y="2154238"/>
          <p14:tracePt t="13193" x="4352925" y="2154238"/>
          <p14:tracePt t="13195" x="4341813" y="2154238"/>
          <p14:tracePt t="13197" x="4330700" y="2154238"/>
          <p14:tracePt t="13199" x="4319588" y="2143125"/>
          <p14:tracePt t="13201" x="4308475" y="2143125"/>
          <p14:tracePt t="13203" x="4286250" y="2132013"/>
          <p14:tracePt t="13204" x="4275138" y="2132013"/>
          <p14:tracePt t="13206" x="4264025" y="2120900"/>
          <p14:tracePt t="13208" x="4251325" y="2120900"/>
          <p14:tracePt t="13210" x="4240213" y="2109788"/>
          <p14:tracePt t="13211" x="4229100" y="2109788"/>
          <p14:tracePt t="13212" x="4217988" y="2098675"/>
          <p14:tracePt t="13214" x="4206875" y="2098675"/>
          <p14:tracePt t="13218" x="4184650" y="2085975"/>
          <p14:tracePt t="13219" x="4173538" y="2085975"/>
          <p14:tracePt t="13220" x="4162425" y="2085975"/>
          <p14:tracePt t="13222" x="4149725" y="2085975"/>
          <p14:tracePt t="13223" x="4138613" y="2085975"/>
          <p14:tracePt t="13227" x="4127500" y="2074863"/>
          <p14:tracePt t="13228" x="4116388" y="2074863"/>
          <p14:tracePt t="13230" x="4105275" y="2074863"/>
          <p14:tracePt t="13231" x="4105275" y="2063750"/>
          <p14:tracePt t="13232" x="4094163" y="2063750"/>
          <p14:tracePt t="13233" x="4083050" y="2063750"/>
          <p14:tracePt t="13235" x="4071938" y="2063750"/>
          <p14:tracePt t="13237" x="4071938" y="2052638"/>
          <p14:tracePt t="13238" x="4060825" y="2052638"/>
          <p14:tracePt t="13240" x="4049713" y="2052638"/>
          <p14:tracePt t="13243" x="4037013" y="2052638"/>
          <p14:tracePt t="13244" x="4025900" y="2052638"/>
          <p14:tracePt t="13246" x="4014788" y="2052638"/>
          <p14:tracePt t="13249" x="4003675" y="2052638"/>
          <p14:tracePt t="13251" x="4003675" y="2041525"/>
          <p14:tracePt t="13252" x="3992563" y="2041525"/>
          <p14:tracePt t="13254" x="3992563" y="2030413"/>
          <p14:tracePt t="13255" x="3981450" y="2030413"/>
          <p14:tracePt t="13256" x="3970338" y="2030413"/>
          <p14:tracePt t="13259" x="3959225" y="2030413"/>
          <p14:tracePt t="13260" x="3948113" y="2030413"/>
          <p14:tracePt t="13261" x="3948113" y="2019300"/>
          <p14:tracePt t="13262" x="3935413" y="2019300"/>
          <p14:tracePt t="13267" x="3913188" y="2019300"/>
          <p14:tracePt t="13268" x="3902075" y="2019300"/>
          <p14:tracePt t="13271" x="3890963" y="2019300"/>
          <p14:tracePt t="13272" x="3879850" y="2019300"/>
          <p14:tracePt t="13274" x="3879850" y="2008188"/>
          <p14:tracePt t="13276" x="3868738" y="2008188"/>
          <p14:tracePt t="13278" x="3857625" y="2008188"/>
          <p14:tracePt t="13279" x="3846513" y="2008188"/>
          <p14:tracePt t="13281" x="3835400" y="1997075"/>
          <p14:tracePt t="13282" x="3822700" y="1997075"/>
          <p14:tracePt t="13284" x="3811588" y="1997075"/>
          <p14:tracePt t="13285" x="3811588" y="1985963"/>
          <p14:tracePt t="13287" x="3800475" y="1985963"/>
          <p14:tracePt t="13288" x="3789363" y="1985963"/>
          <p14:tracePt t="13289" x="3789363" y="1973263"/>
          <p14:tracePt t="13290" x="3778250" y="1973263"/>
          <p14:tracePt t="13291" x="3767138" y="1973263"/>
          <p14:tracePt t="13292" x="3767138" y="1962150"/>
          <p14:tracePt t="13294" x="3756025" y="1962150"/>
          <p14:tracePt t="13295" x="3744913" y="1962150"/>
          <p14:tracePt t="13297" x="3733800" y="1962150"/>
          <p14:tracePt t="13299" x="3721100" y="1962150"/>
          <p14:tracePt t="13300" x="3721100" y="1951038"/>
          <p14:tracePt t="13301" x="3698875" y="1951038"/>
          <p14:tracePt t="13302" x="3698875" y="1939925"/>
          <p14:tracePt t="13304" x="3687763" y="1939925"/>
          <p14:tracePt t="13305" x="3676650" y="1939925"/>
          <p14:tracePt t="13306" x="3665538" y="1928813"/>
          <p14:tracePt t="13309" x="3654425" y="1928813"/>
          <p14:tracePt t="13310" x="3643313" y="1917700"/>
          <p14:tracePt t="13311" x="3632200" y="1917700"/>
          <p14:tracePt t="13313" x="3621088" y="1917700"/>
          <p14:tracePt t="13314" x="3608388" y="1906588"/>
          <p14:tracePt t="13316" x="3597275" y="1906588"/>
          <p14:tracePt t="13318" x="3586163" y="1895475"/>
          <p14:tracePt t="13319" x="3575050" y="1895475"/>
          <p14:tracePt t="13320" x="3563938" y="1895475"/>
          <p14:tracePt t="13322" x="3552825" y="1884363"/>
          <p14:tracePt t="13323" x="3541713" y="1884363"/>
          <p14:tracePt t="13326" x="3530600" y="1884363"/>
          <p14:tracePt t="13327" x="3519488" y="1871663"/>
          <p14:tracePt t="13328" x="3508375" y="1871663"/>
          <p14:tracePt t="13330" x="3484563" y="1871663"/>
          <p14:tracePt t="13331" x="3484563" y="1860550"/>
          <p14:tracePt t="13332" x="3462338" y="1860550"/>
          <p14:tracePt t="13334" x="3451225" y="1860550"/>
          <p14:tracePt t="13336" x="3451225" y="1849438"/>
          <p14:tracePt t="13337" x="3440113" y="1849438"/>
          <p14:tracePt t="13339" x="3429000" y="1849438"/>
          <p14:tracePt t="13340" x="3429000" y="1838325"/>
          <p14:tracePt t="13341" x="3417888" y="1838325"/>
          <p14:tracePt t="13342" x="3406775" y="1838325"/>
          <p14:tracePt t="13344" x="3394075" y="1838325"/>
          <p14:tracePt t="13345" x="3394075" y="1827213"/>
          <p14:tracePt t="13347" x="3382963" y="1827213"/>
          <p14:tracePt t="13349" x="3360738" y="1816100"/>
          <p14:tracePt t="13352" x="3349625" y="1816100"/>
          <p14:tracePt t="13354" x="3338513" y="1816100"/>
          <p14:tracePt t="13356" x="3327400" y="1816100"/>
          <p14:tracePt t="13360" x="3316288" y="1816100"/>
          <p14:tracePt t="13362" x="3305175" y="1816100"/>
          <p14:tracePt t="13363" x="3294063" y="1816100"/>
          <p14:tracePt t="13365" x="3281363" y="1816100"/>
          <p14:tracePt t="13367" x="3270250" y="1816100"/>
          <p14:tracePt t="13368" x="3270250" y="1804988"/>
          <p14:tracePt t="13369" x="3259138" y="1804988"/>
          <p14:tracePt t="13371" x="3248025" y="1804988"/>
          <p14:tracePt t="13375" x="3236913" y="1804988"/>
          <p14:tracePt t="13377" x="3225800" y="1804988"/>
          <p14:tracePt t="13379" x="3214688" y="1804988"/>
          <p14:tracePt t="13380" x="3203575" y="1804988"/>
          <p14:tracePt t="13382" x="3192463" y="1804988"/>
          <p14:tracePt t="13385" x="3179763" y="1804988"/>
          <p14:tracePt t="13388" x="3168650" y="1804988"/>
          <p14:tracePt t="13391" x="3157538" y="1804988"/>
          <p14:tracePt t="13393" x="3146425" y="1804988"/>
          <p14:tracePt t="13394" x="3135313" y="1804988"/>
          <p14:tracePt t="13395" x="3124200" y="1804988"/>
          <p14:tracePt t="13398" x="3113088" y="1804988"/>
          <p14:tracePt t="13401" x="3101975" y="1804988"/>
          <p14:tracePt t="13402" x="3101975" y="1816100"/>
          <p14:tracePt t="13403" x="3090863" y="1816100"/>
          <p14:tracePt t="13404" x="3079750" y="1816100"/>
          <p14:tracePt t="13405" x="3067050" y="1816100"/>
          <p14:tracePt t="13407" x="3055938" y="1816100"/>
          <p14:tracePt t="13408" x="3044825" y="1827213"/>
          <p14:tracePt t="13411" x="3033713" y="1827213"/>
          <p14:tracePt t="13413" x="3011488" y="1838325"/>
          <p14:tracePt t="13414" x="3000375" y="1838325"/>
          <p14:tracePt t="13417" x="2989263" y="1838325"/>
          <p14:tracePt t="13418" x="2978150" y="1849438"/>
          <p14:tracePt t="13419" x="2965450" y="1849438"/>
          <p14:tracePt t="13421" x="2943225" y="1849438"/>
          <p14:tracePt t="13422" x="2943225" y="1860550"/>
          <p14:tracePt t="13423" x="2932113" y="1860550"/>
          <p14:tracePt t="13424" x="2921000" y="1860550"/>
          <p14:tracePt t="13426" x="2909888" y="1871663"/>
          <p14:tracePt t="13428" x="2898775" y="1871663"/>
          <p14:tracePt t="13429" x="2887663" y="1871663"/>
          <p14:tracePt t="13430" x="2876550" y="1871663"/>
          <p14:tracePt t="13431" x="2865438" y="1871663"/>
          <p14:tracePt t="13432" x="2852738" y="1871663"/>
          <p14:tracePt t="13434" x="2841625" y="1871663"/>
          <p14:tracePt t="13436" x="2830513" y="1871663"/>
          <p14:tracePt t="13438" x="2808288" y="1871663"/>
          <p14:tracePt t="13439" x="2797175" y="1871663"/>
          <p14:tracePt t="13440" x="2786063" y="1871663"/>
          <p14:tracePt t="13441" x="2786063" y="1884363"/>
          <p14:tracePt t="13444" x="2774950" y="1895475"/>
          <p14:tracePt t="13445" x="2763838" y="1895475"/>
          <p14:tracePt t="13446" x="2752725" y="1895475"/>
          <p14:tracePt t="13447" x="2740025" y="1895475"/>
          <p14:tracePt t="13449" x="2728913" y="1895475"/>
          <p14:tracePt t="13450" x="2717800" y="1895475"/>
          <p14:tracePt t="13451" x="2706688" y="1906588"/>
          <p14:tracePt t="13453" x="2695575" y="1906588"/>
          <p14:tracePt t="13455" x="2684463" y="1906588"/>
          <p14:tracePt t="13457" x="2673350" y="1906588"/>
          <p14:tracePt t="13458" x="2673350" y="1917700"/>
          <p14:tracePt t="13460" x="2662238" y="1917700"/>
          <p14:tracePt t="13461" x="2638425" y="1917700"/>
          <p14:tracePt t="13464" x="2616200" y="1928813"/>
          <p14:tracePt t="13468" x="2605088" y="1928813"/>
          <p14:tracePt t="13469" x="2593975" y="1939925"/>
          <p14:tracePt t="13470" x="2582863" y="1939925"/>
          <p14:tracePt t="13472" x="2571750" y="1939925"/>
          <p14:tracePt t="13474" x="2549525" y="1951038"/>
          <p14:tracePt t="13477" x="2538413" y="1951038"/>
          <p14:tracePt t="13480" x="2525713" y="1951038"/>
          <p14:tracePt t="13481" x="2514600" y="1951038"/>
          <p14:tracePt t="13483" x="2503488" y="1962150"/>
          <p14:tracePt t="13484" x="2492375" y="1962150"/>
          <p14:tracePt t="13485" x="2481263" y="1962150"/>
          <p14:tracePt t="13488" x="2470150" y="1973263"/>
          <p14:tracePt t="13490" x="2459038" y="1985963"/>
          <p14:tracePt t="13493" x="2447925" y="1997075"/>
          <p14:tracePt t="13495" x="2436813" y="1997075"/>
          <p14:tracePt t="13496" x="2424113" y="2008188"/>
          <p14:tracePt t="13498" x="2413000" y="2008188"/>
          <p14:tracePt t="13500" x="2401888" y="2019300"/>
          <p14:tracePt t="13504" x="2390775" y="2019300"/>
          <p14:tracePt t="13506" x="2379663" y="2019300"/>
          <p14:tracePt t="13507" x="2379663" y="2030413"/>
          <p14:tracePt t="13508" x="2368550" y="2041525"/>
          <p14:tracePt t="13510" x="2357438" y="2041525"/>
          <p14:tracePt t="13512" x="2357438" y="2052638"/>
          <p14:tracePt t="13513" x="2346325" y="2052638"/>
          <p14:tracePt t="13517" x="2335213" y="2063750"/>
          <p14:tracePt t="13518" x="2335213" y="2074863"/>
          <p14:tracePt t="13520" x="2324100" y="2085975"/>
          <p14:tracePt t="13521" x="2311400" y="2085975"/>
          <p14:tracePt t="13523" x="2300288" y="2085975"/>
          <p14:tracePt t="13527" x="2289175" y="2085975"/>
          <p14:tracePt t="13528" x="2278063" y="2098675"/>
          <p14:tracePt t="13529" x="2278063" y="2109788"/>
          <p14:tracePt t="13534" x="2266950" y="2120900"/>
          <p14:tracePt t="13535" x="2255838" y="2132013"/>
          <p14:tracePt t="13537" x="2255838" y="2143125"/>
          <p14:tracePt t="13538" x="2244725" y="2143125"/>
          <p14:tracePt t="13540" x="2244725" y="2154238"/>
          <p14:tracePt t="13541" x="2233613" y="2154238"/>
          <p14:tracePt t="13544" x="2222500" y="2154238"/>
          <p14:tracePt t="13545" x="2222500" y="2165350"/>
          <p14:tracePt t="13547" x="2209800" y="2165350"/>
          <p14:tracePt t="13548" x="2209800" y="2176463"/>
          <p14:tracePt t="13551" x="2209800" y="2187575"/>
          <p14:tracePt t="13552" x="2198688" y="2187575"/>
          <p14:tracePt t="13553" x="2198688" y="2200275"/>
          <p14:tracePt t="13555" x="2187575" y="2211388"/>
          <p14:tracePt t="13557" x="2176463" y="2211388"/>
          <p14:tracePt t="13559" x="2165350" y="2211388"/>
          <p14:tracePt t="13561" x="2154238" y="2222500"/>
          <p14:tracePt t="13562" x="2154238" y="2233613"/>
          <p14:tracePt t="13564" x="2143125" y="2233613"/>
          <p14:tracePt t="13566" x="2143125" y="2244725"/>
          <p14:tracePt t="13568" x="2143125" y="2255838"/>
          <p14:tracePt t="13569" x="2132013" y="2255838"/>
          <p14:tracePt t="13570" x="2132013" y="2266950"/>
          <p14:tracePt t="13571" x="2120900" y="2266950"/>
          <p14:tracePt t="13573" x="2109788" y="2278063"/>
          <p14:tracePt t="13576" x="2097088" y="2289175"/>
          <p14:tracePt t="13577" x="2085975" y="2289175"/>
          <p14:tracePt t="13579" x="2074863" y="2300288"/>
          <p14:tracePt t="13581" x="2074863" y="2312988"/>
          <p14:tracePt t="13582" x="2074863" y="2324100"/>
          <p14:tracePt t="13583" x="2063750" y="2324100"/>
          <p14:tracePt t="13585" x="2052638" y="2335213"/>
          <p14:tracePt t="13586" x="2052638" y="2346325"/>
          <p14:tracePt t="13588" x="2041525" y="2346325"/>
          <p14:tracePt t="13591" x="2019300" y="2357438"/>
          <p14:tracePt t="13594" x="2019300" y="2390775"/>
          <p14:tracePt t="13596" x="2008188" y="2390775"/>
          <p14:tracePt t="13598" x="1997075" y="2401888"/>
          <p14:tracePt t="13599" x="1997075" y="2425700"/>
          <p14:tracePt t="13601" x="1984375" y="2425700"/>
          <p14:tracePt t="13602" x="1984375" y="2436813"/>
          <p14:tracePt t="13603" x="1973263" y="2447925"/>
          <p14:tracePt t="13606" x="1962150" y="2470150"/>
          <p14:tracePt t="13607" x="1962150" y="2481263"/>
          <p14:tracePt t="13608" x="1951038" y="2481263"/>
          <p14:tracePt t="13609" x="1951038" y="2492375"/>
          <p14:tracePt t="13612" x="1939925" y="2514600"/>
          <p14:tracePt t="13614" x="1939925" y="2538413"/>
          <p14:tracePt t="13616" x="1928813" y="2549525"/>
          <p14:tracePt t="13619" x="1906588" y="2582863"/>
          <p14:tracePt t="13620" x="1906588" y="2593975"/>
          <p14:tracePt t="13621" x="1895475" y="2593975"/>
          <p14:tracePt t="13622" x="1895475" y="2605088"/>
          <p14:tracePt t="13623" x="1895475" y="2628900"/>
          <p14:tracePt t="13625" x="1882775" y="2628900"/>
          <p14:tracePt t="13627" x="1882775" y="2651125"/>
          <p14:tracePt t="13629" x="1871663" y="2673350"/>
          <p14:tracePt t="13630" x="1871663" y="2684463"/>
          <p14:tracePt t="13631" x="1871663" y="2695575"/>
          <p14:tracePt t="13633" x="1871663" y="2706688"/>
          <p14:tracePt t="13634" x="1860550" y="2717800"/>
          <p14:tracePt t="13635" x="1849438" y="2728913"/>
          <p14:tracePt t="13636" x="1849438" y="2741613"/>
          <p14:tracePt t="13637" x="1849438" y="2752725"/>
          <p14:tracePt t="13638" x="1838325" y="2774950"/>
          <p14:tracePt t="13641" x="1827213" y="2786063"/>
          <p14:tracePt t="13642" x="1827213" y="2797175"/>
          <p14:tracePt t="13645" x="1816100" y="2830513"/>
          <p14:tracePt t="13648" x="1816100" y="2843213"/>
          <p14:tracePt t="13649" x="1804988" y="2865438"/>
          <p14:tracePt t="13650" x="1804988" y="2876550"/>
          <p14:tracePt t="13651" x="1793875" y="2887663"/>
          <p14:tracePt t="13652" x="1793875" y="2898775"/>
          <p14:tracePt t="13654" x="1782763" y="2909888"/>
          <p14:tracePt t="13655" x="1782763" y="2921000"/>
          <p14:tracePt t="13656" x="1782763" y="2932113"/>
          <p14:tracePt t="13657" x="1770063" y="2943225"/>
          <p14:tracePt t="13658" x="1770063" y="2955925"/>
          <p14:tracePt t="13660" x="1758950" y="2967038"/>
          <p14:tracePt t="13661" x="1758950" y="2978150"/>
          <p14:tracePt t="13662" x="1758950" y="2989263"/>
          <p14:tracePt t="13663" x="1747838" y="3000375"/>
          <p14:tracePt t="13664" x="1747838" y="3011488"/>
          <p14:tracePt t="13665" x="1747838" y="3022600"/>
          <p14:tracePt t="13667" x="1747838" y="3033713"/>
          <p14:tracePt t="13668" x="1747838" y="3044825"/>
          <p14:tracePt t="13669" x="1736725" y="3057525"/>
          <p14:tracePt t="13670" x="1736725" y="3079750"/>
          <p14:tracePt t="13671" x="1736725" y="3090863"/>
          <p14:tracePt t="13672" x="1725613" y="3090863"/>
          <p14:tracePt t="13673" x="1725613" y="3113088"/>
          <p14:tracePt t="13676" x="1714500" y="3135313"/>
          <p14:tracePt t="13677" x="1714500" y="3146425"/>
          <p14:tracePt t="13678" x="1714500" y="3157538"/>
          <p14:tracePt t="13679" x="1703388" y="3170238"/>
          <p14:tracePt t="13680" x="1703388" y="3181350"/>
          <p14:tracePt t="13681" x="1703388" y="3192463"/>
          <p14:tracePt t="13682" x="1692275" y="3192463"/>
          <p14:tracePt t="13683" x="1692275" y="3203575"/>
          <p14:tracePt t="13684" x="1692275" y="3214688"/>
          <p14:tracePt t="13686" x="1692275" y="3236913"/>
          <p14:tracePt t="13687" x="1681163" y="3248025"/>
          <p14:tracePt t="13688" x="1681163" y="3259138"/>
          <p14:tracePt t="13690" x="1681163" y="3271838"/>
          <p14:tracePt t="13691" x="1681163" y="3282950"/>
          <p14:tracePt t="13692" x="1681163" y="3294063"/>
          <p14:tracePt t="13693" x="1681163" y="3316288"/>
          <p14:tracePt t="13695" x="1668463" y="3327400"/>
          <p14:tracePt t="13697" x="1668463" y="3338513"/>
          <p14:tracePt t="13699" x="1657350" y="3360738"/>
          <p14:tracePt t="13702" x="1657350" y="3406775"/>
          <p14:tracePt t="13704" x="1646238" y="3406775"/>
          <p14:tracePt t="13705" x="1646238" y="3417888"/>
          <p14:tracePt t="13706" x="1646238" y="3429000"/>
          <p14:tracePt t="13707" x="1635125" y="3440113"/>
          <p14:tracePt t="13708" x="1635125" y="3451225"/>
          <p14:tracePt t="13709" x="1635125" y="3473450"/>
          <p14:tracePt t="13712" x="1635125" y="3486150"/>
          <p14:tracePt t="13713" x="1635125" y="3497263"/>
          <p14:tracePt t="13714" x="1635125" y="3508375"/>
          <p14:tracePt t="13715" x="1624013" y="3519488"/>
          <p14:tracePt t="13717" x="1624013" y="3541713"/>
          <p14:tracePt t="13719" x="1624013" y="3552825"/>
          <p14:tracePt t="13720" x="1624013" y="3563938"/>
          <p14:tracePt t="13722" x="1624013" y="3575050"/>
          <p14:tracePt t="13723" x="1624013" y="3586163"/>
          <p14:tracePt t="13724" x="1624013" y="3598863"/>
          <p14:tracePt t="13725" x="1624013" y="3609975"/>
          <p14:tracePt t="13726" x="1624013" y="3621088"/>
          <p14:tracePt t="13729" x="1624013" y="3632200"/>
          <p14:tracePt t="13730" x="1624013" y="3643313"/>
          <p14:tracePt t="13732" x="1624013" y="3654425"/>
          <p14:tracePt t="13733" x="1624013" y="3665538"/>
          <p14:tracePt t="13734" x="1624013" y="3676650"/>
          <p14:tracePt t="13738" x="1624013" y="3687763"/>
          <p14:tracePt t="13739" x="1612900" y="3700463"/>
          <p14:tracePt t="13740" x="1612900" y="3711575"/>
          <p14:tracePt t="13743" x="1612900" y="3733800"/>
          <p14:tracePt t="13745" x="1612900" y="3744913"/>
          <p14:tracePt t="13749" x="1612900" y="3756025"/>
          <p14:tracePt t="13752" x="1612900" y="3767138"/>
          <p14:tracePt t="13753" x="1612900" y="3778250"/>
          <p14:tracePt t="13755" x="1612900" y="3789363"/>
          <p14:tracePt t="13759" x="1612900" y="3800475"/>
          <p14:tracePt t="13761" x="1612900" y="3813175"/>
          <p14:tracePt t="13764" x="1612900" y="3824288"/>
          <p14:tracePt t="13766" x="1624013" y="3824288"/>
          <p14:tracePt t="13768" x="1624013" y="3835400"/>
          <p14:tracePt t="13769" x="1624013" y="3846513"/>
          <p14:tracePt t="13772" x="1624013" y="3857625"/>
          <p14:tracePt t="13774" x="1624013" y="3868738"/>
          <p14:tracePt t="13777" x="1624013" y="3879850"/>
          <p14:tracePt t="13778" x="1635125" y="3879850"/>
          <p14:tracePt t="13780" x="1635125" y="3890963"/>
          <p14:tracePt t="13781" x="1646238" y="3890963"/>
          <p14:tracePt t="13782" x="1646238" y="3902075"/>
          <p14:tracePt t="13784" x="1646238" y="3914775"/>
          <p14:tracePt t="13787" x="1646238" y="3925888"/>
          <p14:tracePt t="13788" x="1646238" y="3937000"/>
          <p14:tracePt t="13789" x="1657350" y="3937000"/>
          <p14:tracePt t="13790" x="1657350" y="3948113"/>
          <p14:tracePt t="13794" x="1657350" y="3970338"/>
          <p14:tracePt t="13796" x="1668463" y="3970338"/>
          <p14:tracePt t="13797" x="1668463" y="3992563"/>
          <p14:tracePt t="13799" x="1668463" y="4003675"/>
          <p14:tracePt t="13800" x="1668463" y="4014788"/>
          <p14:tracePt t="13803" x="1668463" y="4027488"/>
          <p14:tracePt t="13804" x="1668463" y="4038600"/>
          <p14:tracePt t="13805" x="1681163" y="4049713"/>
          <p14:tracePt t="13806" x="1681163" y="4060825"/>
          <p14:tracePt t="13808" x="1692275" y="4083050"/>
          <p14:tracePt t="13810" x="1692275" y="4094163"/>
          <p14:tracePt t="13811" x="1703388" y="4094163"/>
          <p14:tracePt t="13812" x="1703388" y="4105275"/>
          <p14:tracePt t="13814" x="1714500" y="4116388"/>
          <p14:tracePt t="13815" x="1714500" y="4140200"/>
          <p14:tracePt t="13816" x="1725613" y="4151313"/>
          <p14:tracePt t="13818" x="1736725" y="4162425"/>
          <p14:tracePt t="13819" x="1736725" y="4173538"/>
          <p14:tracePt t="13820" x="1736725" y="4184650"/>
          <p14:tracePt t="13821" x="1747838" y="4195763"/>
          <p14:tracePt t="13823" x="1758950" y="4206875"/>
          <p14:tracePt t="13824" x="1758950" y="4217988"/>
          <p14:tracePt t="13825" x="1770063" y="4229100"/>
          <p14:tracePt t="13826" x="1782763" y="4229100"/>
          <p14:tracePt t="13828" x="1793875" y="4252913"/>
          <p14:tracePt t="13830" x="1804988" y="4275138"/>
          <p14:tracePt t="13832" x="1816100" y="4297363"/>
          <p14:tracePt t="13833" x="1827213" y="4308475"/>
          <p14:tracePt t="13835" x="1838325" y="4308475"/>
          <p14:tracePt t="13836" x="1838325" y="4319588"/>
          <p14:tracePt t="13837" x="1849438" y="4330700"/>
          <p14:tracePt t="13837" x="1860550" y="4343400"/>
          <p14:tracePt t="13839" x="1860550" y="4354513"/>
          <p14:tracePt t="13840" x="1871663" y="4365625"/>
          <p14:tracePt t="13841" x="1882775" y="4376738"/>
          <p14:tracePt t="13845" x="1917700" y="4398963"/>
          <p14:tracePt t="13846" x="1928813" y="4421188"/>
          <p14:tracePt t="13848" x="1951038" y="4432300"/>
          <p14:tracePt t="13849" x="1951038" y="4443413"/>
          <p14:tracePt t="13851" x="1951038" y="4456113"/>
          <p14:tracePt t="13853" x="1997075" y="4467225"/>
          <p14:tracePt t="13854" x="2008188" y="4478338"/>
          <p14:tracePt t="13855" x="2019300" y="4489450"/>
          <p14:tracePt t="13856" x="2041525" y="4500563"/>
          <p14:tracePt t="13858" x="2063750" y="4522788"/>
          <p14:tracePt t="13860" x="2074863" y="4533900"/>
          <p14:tracePt t="13862" x="2097088" y="4557713"/>
          <p14:tracePt t="13864" x="2109788" y="4568825"/>
          <p14:tracePt t="13865" x="2143125" y="4579938"/>
          <p14:tracePt t="13867" x="2176463" y="4579938"/>
          <p14:tracePt t="13868" x="2176463" y="4591050"/>
          <p14:tracePt t="13869" x="2187575" y="4613275"/>
          <p14:tracePt t="13871" x="2222500" y="4624388"/>
          <p14:tracePt t="13873" x="2244725" y="4635500"/>
          <p14:tracePt t="13875" x="2278063" y="4646613"/>
          <p14:tracePt t="13878" x="2311400" y="4657725"/>
          <p14:tracePt t="13880" x="2346325" y="4681538"/>
          <p14:tracePt t="13882" x="2379663" y="4692650"/>
          <p14:tracePt t="13883" x="2401888" y="4692650"/>
          <p14:tracePt t="13885" x="2413000" y="4692650"/>
          <p14:tracePt t="13887" x="2459038" y="4714875"/>
          <p14:tracePt t="13888" x="2470150" y="4714875"/>
          <p14:tracePt t="13889" x="2481263" y="4714875"/>
          <p14:tracePt t="13890" x="2503488" y="4725988"/>
          <p14:tracePt t="13891" x="2525713" y="4725988"/>
          <p14:tracePt t="13892" x="2538413" y="4737100"/>
          <p14:tracePt t="13895" x="2571750" y="4748213"/>
          <p14:tracePt t="13897" x="2593975" y="4748213"/>
          <p14:tracePt t="13898" x="2627313" y="4759325"/>
          <p14:tracePt t="13900" x="2662238" y="4772025"/>
          <p14:tracePt t="13902" x="2684463" y="4783138"/>
          <p14:tracePt t="13903" x="2695575" y="4783138"/>
          <p14:tracePt t="13904" x="2717800" y="4783138"/>
          <p14:tracePt t="13905" x="2728913" y="4794250"/>
          <p14:tracePt t="13906" x="2752725" y="4794250"/>
          <p14:tracePt t="13907" x="2763838" y="4805363"/>
          <p14:tracePt t="13908" x="2774950" y="4805363"/>
          <p14:tracePt t="13911" x="2808288" y="4816475"/>
          <p14:tracePt t="13913" x="2841625" y="4827588"/>
          <p14:tracePt t="13914" x="2865438" y="4838700"/>
          <p14:tracePt t="13915" x="2876550" y="4838700"/>
          <p14:tracePt t="13916" x="2898775" y="4838700"/>
          <p14:tracePt t="13918" x="2921000" y="4849813"/>
          <p14:tracePt t="13919" x="2932113" y="4849813"/>
          <p14:tracePt t="13920" x="2943225" y="4849813"/>
          <p14:tracePt t="13921" x="2965450" y="4849813"/>
          <p14:tracePt t="13922" x="2978150" y="4849813"/>
          <p14:tracePt t="13923" x="3000375" y="4860925"/>
          <p14:tracePt t="13925" x="3022600" y="4860925"/>
          <p14:tracePt t="13927" x="3033713" y="4872038"/>
          <p14:tracePt t="13928" x="3067050" y="4872038"/>
          <p14:tracePt t="13929" x="3090863" y="4884738"/>
          <p14:tracePt t="13930" x="3101975" y="4895850"/>
          <p14:tracePt t="13932" x="3124200" y="4895850"/>
          <p14:tracePt t="13933" x="3146425" y="4906963"/>
          <p14:tracePt t="13935" x="3179763" y="4906963"/>
          <p14:tracePt t="13936" x="3192463" y="4918075"/>
          <p14:tracePt t="13938" x="3225800" y="4929188"/>
          <p14:tracePt t="13939" x="3236913" y="4929188"/>
          <p14:tracePt t="13940" x="3248025" y="4929188"/>
          <p14:tracePt t="13941" x="3259138" y="4940300"/>
          <p14:tracePt t="13943" x="3305175" y="4940300"/>
          <p14:tracePt t="13944" x="3316288" y="4951413"/>
          <p14:tracePt t="13945" x="3327400" y="4951413"/>
          <p14:tracePt t="13946" x="3360738" y="4962525"/>
          <p14:tracePt t="13947" x="3371850" y="4962525"/>
          <p14:tracePt t="13948" x="3382963" y="4962525"/>
          <p14:tracePt t="13949" x="3394075" y="4962525"/>
          <p14:tracePt t="13950" x="3417888" y="4973638"/>
          <p14:tracePt t="13951" x="3440113" y="4986338"/>
          <p14:tracePt t="13952" x="3451225" y="4986338"/>
          <p14:tracePt t="13953" x="3473450" y="4986338"/>
          <p14:tracePt t="13954" x="3495675" y="4997450"/>
          <p14:tracePt t="13955" x="3508375" y="4997450"/>
          <p14:tracePt t="13956" x="3530600" y="5008563"/>
          <p14:tracePt t="13958" x="3563938" y="5019675"/>
          <p14:tracePt t="13960" x="3575050" y="5019675"/>
          <p14:tracePt t="13961" x="3621088" y="5019675"/>
          <p14:tracePt t="13962" x="3643313" y="5030788"/>
          <p14:tracePt t="13963" x="3654425" y="5030788"/>
          <p14:tracePt t="13964" x="3676650" y="5030788"/>
          <p14:tracePt t="13966" x="3698875" y="5041900"/>
          <p14:tracePt t="13968" x="3744913" y="5053013"/>
          <p14:tracePt t="13969" x="3756025" y="5053013"/>
          <p14:tracePt t="13970" x="3778250" y="5064125"/>
          <p14:tracePt t="13971" x="3800475" y="5064125"/>
          <p14:tracePt t="13972" x="3811588" y="5064125"/>
          <p14:tracePt t="13973" x="3835400" y="5075238"/>
          <p14:tracePt t="13974" x="3857625" y="5075238"/>
          <p14:tracePt t="13975" x="3857625" y="5086350"/>
          <p14:tracePt t="13977" x="3902075" y="5086350"/>
          <p14:tracePt t="13978" x="3924300" y="5099050"/>
          <p14:tracePt t="13979" x="3948113" y="5099050"/>
          <p14:tracePt t="13980" x="3959225" y="5110163"/>
          <p14:tracePt t="13981" x="3981450" y="5110163"/>
          <p14:tracePt t="13982" x="4003675" y="5110163"/>
          <p14:tracePt t="13983" x="4025900" y="5121275"/>
          <p14:tracePt t="13984" x="4037013" y="5121275"/>
          <p14:tracePt t="13986" x="4083050" y="5132388"/>
          <p14:tracePt t="13988" x="4105275" y="5132388"/>
          <p14:tracePt t="13989" x="4127500" y="5132388"/>
          <p14:tracePt t="13990" x="4149725" y="5143500"/>
          <p14:tracePt t="13991" x="4162425" y="5154613"/>
          <p14:tracePt t="13993" x="4206875" y="5154613"/>
          <p14:tracePt t="13994" x="4229100" y="5154613"/>
          <p14:tracePt t="13996" x="4275138" y="5165725"/>
          <p14:tracePt t="13998" x="4297363" y="5176838"/>
          <p14:tracePt t="13999" x="4319588" y="5176838"/>
          <p14:tracePt t="14001" x="4364038" y="5187950"/>
          <p14:tracePt t="14004" x="4421188" y="5200650"/>
          <p14:tracePt t="14005" x="4443413" y="5200650"/>
          <p14:tracePt t="14006" x="4465638" y="5200650"/>
          <p14:tracePt t="14007" x="4476750" y="5200650"/>
          <p14:tracePt t="14008" x="4489450" y="5211763"/>
          <p14:tracePt t="14011" x="4533900" y="5211763"/>
          <p14:tracePt t="14012" x="4567238" y="5222875"/>
          <p14:tracePt t="14013" x="4591050" y="5222875"/>
          <p14:tracePt t="14014" x="4613275" y="5222875"/>
          <p14:tracePt t="14016" x="4635500" y="5233988"/>
          <p14:tracePt t="14017" x="4657725" y="5233988"/>
          <p14:tracePt t="14018" x="4679950" y="5233988"/>
          <p14:tracePt t="14019" x="4691063" y="5233988"/>
          <p14:tracePt t="14020" x="4714875" y="5233988"/>
          <p14:tracePt t="14021" x="4725988" y="5245100"/>
          <p14:tracePt t="14022" x="4759325" y="5245100"/>
          <p14:tracePt t="14023" x="4770438" y="5245100"/>
          <p14:tracePt t="14024" x="4781550" y="5245100"/>
          <p14:tracePt t="14025" x="4827588" y="5256213"/>
          <p14:tracePt t="14027" x="4838700" y="5267325"/>
          <p14:tracePt t="14028" x="4860925" y="5267325"/>
          <p14:tracePt t="14030" x="4905375" y="5267325"/>
          <p14:tracePt t="14031" x="4929188" y="5267325"/>
          <p14:tracePt t="14032" x="4940300" y="5267325"/>
          <p14:tracePt t="14034" x="4973638" y="5278438"/>
          <p14:tracePt t="14035" x="4995863" y="5278438"/>
          <p14:tracePt t="14036" x="5019675" y="5278438"/>
          <p14:tracePt t="14037" x="5030788" y="5289550"/>
          <p14:tracePt t="14038" x="5053013" y="5289550"/>
          <p14:tracePt t="14039" x="5064125" y="5300663"/>
          <p14:tracePt t="14040" x="5086350" y="5300663"/>
          <p14:tracePt t="14041" x="5097463" y="5313363"/>
          <p14:tracePt t="14043" x="5119688" y="5313363"/>
          <p14:tracePt t="14044" x="5176838" y="5313363"/>
          <p14:tracePt t="14045" x="5187950" y="5313363"/>
          <p14:tracePt t="14046" x="5199063" y="5313363"/>
          <p14:tracePt t="14047" x="5221288" y="5324475"/>
          <p14:tracePt t="14048" x="5233988" y="5324475"/>
          <p14:tracePt t="14049" x="5256213" y="5324475"/>
          <p14:tracePt t="14051" x="5267325" y="5324475"/>
          <p14:tracePt t="14052" x="5311775" y="5324475"/>
          <p14:tracePt t="14053" x="5334000" y="5335588"/>
          <p14:tracePt t="14054" x="5357813" y="5335588"/>
          <p14:tracePt t="14055" x="5368925" y="5335588"/>
          <p14:tracePt t="14056" x="5391150" y="5335588"/>
          <p14:tracePt t="14057" x="5413375" y="5335588"/>
          <p14:tracePt t="14058" x="5413375" y="5346700"/>
          <p14:tracePt t="14059" x="5435600" y="5346700"/>
          <p14:tracePt t="14061" x="5446713" y="5346700"/>
          <p14:tracePt t="14062" x="5492750" y="5346700"/>
          <p14:tracePt t="14063" x="5514975" y="5346700"/>
          <p14:tracePt t="14064" x="5526088" y="5346700"/>
          <p14:tracePt t="14067" x="5548313" y="5346700"/>
          <p14:tracePt t="14068" x="5594350" y="5346700"/>
          <p14:tracePt t="14069" x="5616575" y="5346700"/>
          <p14:tracePt t="14070" x="5627688" y="5346700"/>
          <p14:tracePt t="14071" x="5649913" y="5346700"/>
          <p14:tracePt t="14072" x="5661025" y="5346700"/>
          <p14:tracePt t="14073" x="5673725" y="5346700"/>
          <p14:tracePt t="14074" x="5695950" y="5346700"/>
          <p14:tracePt t="14076" x="5729288" y="5346700"/>
          <p14:tracePt t="14078" x="5751513" y="5346700"/>
          <p14:tracePt t="14079" x="5786438" y="5357813"/>
          <p14:tracePt t="14080" x="5808663" y="5357813"/>
          <p14:tracePt t="14081" x="5830888" y="5357813"/>
          <p14:tracePt t="14082" x="5842000" y="5357813"/>
          <p14:tracePt t="14083" x="5864225" y="5357813"/>
          <p14:tracePt t="14084" x="5875338" y="5357813"/>
          <p14:tracePt t="14085" x="5899150" y="5357813"/>
          <p14:tracePt t="14086" x="5910263" y="5357813"/>
          <p14:tracePt t="14087" x="5932488" y="5357813"/>
          <p14:tracePt t="14088" x="5954713" y="5357813"/>
          <p14:tracePt t="14090" x="5976938" y="5357813"/>
          <p14:tracePt t="14091" x="6000750" y="5357813"/>
          <p14:tracePt t="14093" x="6034088" y="5357813"/>
          <p14:tracePt t="14095" x="6067425" y="5357813"/>
          <p14:tracePt t="14096" x="6078538" y="5357813"/>
          <p14:tracePt t="14097" x="6102350" y="5357813"/>
          <p14:tracePt t="14098" x="6124575" y="5357813"/>
          <p14:tracePt t="14099" x="6135688" y="5357813"/>
          <p14:tracePt t="14101" x="6169025" y="5357813"/>
          <p14:tracePt t="14102" x="6191250" y="5357813"/>
          <p14:tracePt t="14103" x="6202363" y="5357813"/>
          <p14:tracePt t="14104" x="6226175" y="5357813"/>
          <p14:tracePt t="14105" x="6237288" y="5357813"/>
          <p14:tracePt t="14106" x="6259513" y="5357813"/>
          <p14:tracePt t="14108" x="6292850" y="5357813"/>
          <p14:tracePt t="14110" x="6327775" y="5357813"/>
          <p14:tracePt t="14111" x="6338888" y="5357813"/>
          <p14:tracePt t="14113" x="6383338" y="5346700"/>
          <p14:tracePt t="14114" x="6394450" y="5346700"/>
          <p14:tracePt t="14115" x="6405563" y="5346700"/>
          <p14:tracePt t="14117" x="6440488" y="5346700"/>
          <p14:tracePt t="14118" x="6451600" y="5346700"/>
          <p14:tracePt t="14119" x="6473825" y="5346700"/>
          <p14:tracePt t="14120" x="6484938" y="5335588"/>
          <p14:tracePt t="14121" x="6496050" y="5335588"/>
          <p14:tracePt t="14123" x="6518275" y="5335588"/>
          <p14:tracePt t="14124" x="6530975" y="5324475"/>
          <p14:tracePt t="14127" x="6564313" y="5324475"/>
          <p14:tracePt t="14128" x="6586538" y="5324475"/>
          <p14:tracePt t="14130" x="6597650" y="5324475"/>
          <p14:tracePt t="14131" x="6619875" y="5324475"/>
          <p14:tracePt t="14134" x="6643688" y="5313363"/>
          <p14:tracePt t="14135" x="6665913" y="5313363"/>
          <p14:tracePt t="14137" x="6677025" y="5313363"/>
          <p14:tracePt t="14138" x="6688138" y="5300663"/>
          <p14:tracePt t="14140" x="6699250" y="5300663"/>
          <p14:tracePt t="14141" x="6710363" y="5300663"/>
          <p14:tracePt t="14142" x="6721475" y="5300663"/>
          <p14:tracePt t="14144" x="6732588" y="5289550"/>
          <p14:tracePt t="14145" x="6745288" y="5289550"/>
          <p14:tracePt t="14147" x="6756400" y="5278438"/>
          <p14:tracePt t="14149" x="6767513" y="5267325"/>
          <p14:tracePt t="14150" x="6778625" y="5267325"/>
          <p14:tracePt t="14152" x="6789738" y="5267325"/>
          <p14:tracePt t="14153" x="6800850" y="5267325"/>
          <p14:tracePt t="14155" x="6811963" y="5267325"/>
          <p14:tracePt t="14156" x="6823075" y="5267325"/>
          <p14:tracePt t="14157" x="6823075" y="5256213"/>
          <p14:tracePt t="14158" x="6823075" y="5245100"/>
          <p14:tracePt t="14160" x="6834188" y="5245100"/>
          <p14:tracePt t="14162" x="6858000" y="5245100"/>
          <p14:tracePt t="14164" x="6869113" y="5245100"/>
          <p14:tracePt t="14165" x="6869113" y="5233988"/>
          <p14:tracePt t="14167" x="6880225" y="5222875"/>
          <p14:tracePt t="14169" x="6880225" y="5211763"/>
          <p14:tracePt t="14171" x="6891338" y="5211763"/>
          <p14:tracePt t="14172" x="6902450" y="5211763"/>
          <p14:tracePt t="14174" x="6913563" y="5211763"/>
          <p14:tracePt t="14176" x="6924675" y="5200650"/>
          <p14:tracePt t="14178" x="6935788" y="5200650"/>
          <p14:tracePt t="14180" x="6946900" y="5200650"/>
          <p14:tracePt t="14184" x="6946900" y="5187950"/>
          <p14:tracePt t="14187" x="6958013" y="5187950"/>
          <p14:tracePt t="14188" x="6958013" y="5176838"/>
          <p14:tracePt t="14190" x="6970713" y="5176838"/>
          <p14:tracePt t="14194" x="6970713" y="5165725"/>
          <p14:tracePt t="14195" x="6970713" y="5154613"/>
          <p14:tracePt t="14198" x="6981825" y="5154613"/>
          <p14:tracePt t="14200" x="6981825" y="5143500"/>
          <p14:tracePt t="14203" x="6992938" y="5143500"/>
          <p14:tracePt t="14217" x="7004050" y="5075238"/>
          <p14:tracePt t="14219" x="7015163" y="5064125"/>
          <p14:tracePt t="14222" x="7026275" y="5041900"/>
          <p14:tracePt t="14223" x="7026275" y="5030788"/>
          <p14:tracePt t="14227" x="7026275" y="4997450"/>
          <p14:tracePt t="14227" x="7026275" y="4986338"/>
          <p14:tracePt t="14229" x="7037388" y="4973638"/>
          <p14:tracePt t="14231" x="7037388" y="4962525"/>
          <p14:tracePt t="14233" x="7048500" y="4940300"/>
          <p14:tracePt t="14235" x="7048500" y="4929188"/>
          <p14:tracePt t="14236" x="7048500" y="4918075"/>
          <p14:tracePt t="14237" x="7059613" y="4906963"/>
          <p14:tracePt t="14238" x="7059613" y="4895850"/>
          <p14:tracePt t="14239" x="7072313" y="4895850"/>
          <p14:tracePt t="14241" x="7072313" y="4884738"/>
          <p14:tracePt t="14244" x="7083425" y="4872038"/>
          <p14:tracePt t="14246" x="7083425" y="4849813"/>
          <p14:tracePt t="14247" x="7083425" y="4838700"/>
          <p14:tracePt t="14248" x="7094538" y="4827588"/>
          <p14:tracePt t="14250" x="7094538" y="4816475"/>
          <p14:tracePt t="14252" x="7105650" y="4805363"/>
          <p14:tracePt t="14253" x="7105650" y="4794250"/>
          <p14:tracePt t="14255" x="7105650" y="4783138"/>
          <p14:tracePt t="14257" x="7116763" y="4772025"/>
          <p14:tracePt t="14258" x="7116763" y="4759325"/>
          <p14:tracePt t="14262" x="7116763" y="4748213"/>
          <p14:tracePt t="14265" x="7127875" y="4737100"/>
          <p14:tracePt t="14268" x="7138988" y="4737100"/>
          <p14:tracePt t="14270" x="7138988" y="4725988"/>
          <p14:tracePt t="14272" x="7138988" y="4714875"/>
          <p14:tracePt t="14273" x="7150100" y="4714875"/>
          <p14:tracePt t="14276" x="7150100" y="4703763"/>
          <p14:tracePt t="14283" x="7161213" y="4703763"/>
          <p14:tracePt t="14289" x="7172325" y="4703763"/>
          <p14:tracePt t="14291" x="7172325" y="4681538"/>
          <p14:tracePt t="14296" x="7185025" y="4681538"/>
          <p14:tracePt t="14298" x="7196138" y="4681538"/>
          <p14:tracePt t="14300" x="7207250" y="4670425"/>
          <p14:tracePt t="14302" x="7207250" y="4657725"/>
          <p14:tracePt t="14305" x="7218363" y="4657725"/>
          <p14:tracePt t="14306" x="7229475" y="4646613"/>
          <p14:tracePt t="14311" x="7229475" y="4635500"/>
          <p14:tracePt t="14312" x="7240588" y="4635500"/>
          <p14:tracePt t="14314" x="7251700" y="4635500"/>
          <p14:tracePt t="14315" x="7262813" y="4635500"/>
          <p14:tracePt t="14317" x="7262813" y="4624388"/>
          <p14:tracePt t="14319" x="7273925" y="4624388"/>
          <p14:tracePt t="14321" x="7286625" y="4624388"/>
          <p14:tracePt t="14323" x="7297738" y="4624388"/>
          <p14:tracePt t="14326" x="7308850" y="4624388"/>
          <p14:tracePt t="14327" x="7308850" y="4613275"/>
          <p14:tracePt t="14329" x="7331075" y="4613275"/>
          <p14:tracePt t="14331" x="7353300" y="4613275"/>
          <p14:tracePt t="14333" x="7353300" y="4602163"/>
          <p14:tracePt t="14334" x="7364413" y="4602163"/>
          <p14:tracePt t="14336" x="7375525" y="4602163"/>
          <p14:tracePt t="14339" x="7399338" y="4602163"/>
          <p14:tracePt t="14341" x="7410450" y="4602163"/>
          <p14:tracePt t="14343" x="7432675" y="4602163"/>
          <p14:tracePt t="14344" x="7443788" y="4602163"/>
          <p14:tracePt t="14347" x="7466013" y="4602163"/>
          <p14:tracePt t="14349" x="7477125" y="4591050"/>
          <p14:tracePt t="14350" x="7488238" y="4591050"/>
          <p14:tracePt t="14352" x="7512050" y="4591050"/>
          <p14:tracePt t="14353" x="7523163" y="4591050"/>
          <p14:tracePt t="14355" x="7534275" y="4591050"/>
          <p14:tracePt t="14356" x="7545388" y="4591050"/>
          <p14:tracePt t="14357" x="7556500" y="4591050"/>
          <p14:tracePt t="14358" x="7578725" y="4591050"/>
          <p14:tracePt t="14361" x="7600950" y="4591050"/>
          <p14:tracePt t="14362" x="7624763" y="4591050"/>
          <p14:tracePt t="14364" x="7646988" y="4591050"/>
          <p14:tracePt t="14367" x="7680325" y="4591050"/>
          <p14:tracePt t="14368" x="7691438" y="4591050"/>
          <p14:tracePt t="14369" x="7702550" y="4591050"/>
          <p14:tracePt t="14370" x="7715250" y="4591050"/>
          <p14:tracePt t="14371" x="7726363" y="4591050"/>
          <p14:tracePt t="14372" x="7737475" y="4591050"/>
          <p14:tracePt t="14373" x="7748588" y="4591050"/>
          <p14:tracePt t="14374" x="7759700" y="4591050"/>
          <p14:tracePt t="14375" x="7781925" y="4591050"/>
          <p14:tracePt t="14378" x="7793038" y="4591050"/>
          <p14:tracePt t="14379" x="7827963" y="4591050"/>
          <p14:tracePt t="14381" x="7850188" y="4602163"/>
          <p14:tracePt t="14382" x="7861300" y="4602163"/>
          <p14:tracePt t="14384" x="7883525" y="4602163"/>
          <p14:tracePt t="14386" x="7905750" y="4602163"/>
          <p14:tracePt t="14387" x="7916863" y="4602163"/>
          <p14:tracePt t="14388" x="7927975" y="4602163"/>
          <p14:tracePt t="14389" x="7951788" y="4602163"/>
          <p14:tracePt t="14390" x="7962900" y="4602163"/>
          <p14:tracePt t="14394" x="7985125" y="4602163"/>
          <p14:tracePt t="14395" x="8018463" y="4602163"/>
          <p14:tracePt t="14396" x="8042275" y="4602163"/>
          <p14:tracePt t="14398" x="8042275" y="4613275"/>
          <p14:tracePt t="14399" x="8053388" y="4613275"/>
          <p14:tracePt t="14400" x="8075613" y="4613275"/>
          <p14:tracePt t="14402" x="8097838" y="4613275"/>
          <p14:tracePt t="14404" x="8120063" y="4613275"/>
          <p14:tracePt t="14405" x="8142288" y="4613275"/>
          <p14:tracePt t="14407" x="8166100" y="4613275"/>
          <p14:tracePt t="14408" x="8177213" y="4613275"/>
          <p14:tracePt t="14410" x="8188325" y="4613275"/>
          <p14:tracePt t="14411" x="8199438" y="4613275"/>
          <p14:tracePt t="14412" x="8210550" y="4613275"/>
          <p14:tracePt t="14414" x="8232775" y="4602163"/>
          <p14:tracePt t="14416" x="8243888" y="4602163"/>
          <p14:tracePt t="14419" x="8278813" y="4591050"/>
          <p14:tracePt t="14420" x="8289925" y="4591050"/>
          <p14:tracePt t="14421" x="8301038" y="4591050"/>
          <p14:tracePt t="14422" x="8312150" y="4579938"/>
          <p14:tracePt t="14424" x="8323263" y="4579938"/>
          <p14:tracePt t="14425" x="8334375" y="4579938"/>
          <p14:tracePt t="14426" x="8345488" y="4568825"/>
          <p14:tracePt t="14428" x="8369300" y="4568825"/>
          <p14:tracePt t="14429" x="8380413" y="4557713"/>
          <p14:tracePt t="14431" x="8391525" y="4557713"/>
          <p14:tracePt t="14432" x="8402638" y="4545013"/>
          <p14:tracePt t="14434" x="8413750" y="4545013"/>
          <p14:tracePt t="14435" x="8424863" y="4533900"/>
          <p14:tracePt t="14436" x="8447088" y="4533900"/>
          <p14:tracePt t="14437" x="8447088" y="4522788"/>
          <p14:tracePt t="14439" x="8458200" y="4522788"/>
          <p14:tracePt t="14440" x="8458200" y="4511675"/>
          <p14:tracePt t="14441" x="8470900" y="4511675"/>
          <p14:tracePt t="14444" x="8493125" y="4489450"/>
          <p14:tracePt t="14446" x="8515350" y="4489450"/>
          <p14:tracePt t="14447" x="8526463" y="4489450"/>
          <p14:tracePt t="14448" x="8526463" y="4478338"/>
          <p14:tracePt t="14449" x="8537575" y="4478338"/>
          <p14:tracePt t="14451" x="8537575" y="4467225"/>
          <p14:tracePt t="14452" x="8548688" y="4467225"/>
          <p14:tracePt t="14453" x="8548688" y="4456113"/>
          <p14:tracePt t="14454" x="8559800" y="4456113"/>
          <p14:tracePt t="14455" x="8559800" y="4443413"/>
          <p14:tracePt t="14456" x="8570913" y="4443413"/>
          <p14:tracePt t="14457" x="8570913" y="4432300"/>
          <p14:tracePt t="14458" x="8583613" y="4432300"/>
          <p14:tracePt t="14460" x="8594725" y="4432300"/>
          <p14:tracePt t="14462" x="8605838" y="4421188"/>
          <p14:tracePt t="14464" x="8605838" y="4410075"/>
          <p14:tracePt t="14467" x="8605838" y="4398963"/>
          <p14:tracePt t="14468" x="8616950" y="4398963"/>
          <p14:tracePt t="14469" x="8628063" y="4387850"/>
          <p14:tracePt t="14471" x="8628063" y="4376738"/>
          <p14:tracePt t="14473" x="8639175" y="4365625"/>
          <p14:tracePt t="14477" x="8639175" y="4354513"/>
          <p14:tracePt t="14478" x="8650288" y="4354513"/>
          <p14:tracePt t="14479" x="8650288" y="4343400"/>
          <p14:tracePt t="14482" x="8650288" y="4330700"/>
          <p14:tracePt t="14484" x="8661400" y="4319588"/>
          <p14:tracePt t="14485" x="8661400" y="4308475"/>
          <p14:tracePt t="14488" x="8672513" y="4297363"/>
          <p14:tracePt t="14491" x="8672513" y="4286250"/>
          <p14:tracePt t="14494" x="8672513" y="4275138"/>
          <p14:tracePt t="14496" x="8672513" y="4264025"/>
          <p14:tracePt t="14498" x="8672513" y="4252913"/>
          <p14:tracePt t="14499" x="8683625" y="4252913"/>
          <p14:tracePt t="14501" x="8683625" y="4241800"/>
          <p14:tracePt t="14503" x="8683625" y="4229100"/>
          <p14:tracePt t="14508" x="8683625" y="4217988"/>
          <p14:tracePt t="14512" x="8683625" y="4206875"/>
          <p14:tracePt t="14514" x="8683625" y="4195763"/>
          <p14:tracePt t="14518" x="8683625" y="4184650"/>
          <p14:tracePt t="14519" x="8696325" y="4184650"/>
          <p14:tracePt t="14523" x="8707438" y="4184650"/>
          <p14:tracePt t="14531" x="8707438" y="4173538"/>
          <p14:tracePt t="14594" x="8718550" y="4162425"/>
          <p14:tracePt t="14597" x="8729663" y="4162425"/>
          <p14:tracePt t="14602" x="8729663" y="4151313"/>
          <p14:tracePt t="14607" x="8729663" y="4140200"/>
          <p14:tracePt t="14608" x="8740775" y="4140200"/>
          <p14:tracePt t="14610" x="8740775" y="4129088"/>
          <p14:tracePt t="14612" x="8751888" y="4129088"/>
          <p14:tracePt t="14613" x="8763000" y="4129088"/>
          <p14:tracePt t="14616" x="8763000" y="4116388"/>
          <p14:tracePt t="14619" x="8774113" y="4116388"/>
          <p14:tracePt t="14620" x="8774113" y="4105275"/>
          <p14:tracePt t="14621" x="8797925" y="4105275"/>
          <p14:tracePt t="14628" x="8809038" y="4105275"/>
          <p14:tracePt t="14630" x="8820150" y="4094163"/>
          <p14:tracePt t="14633" x="8831263" y="4094163"/>
          <p14:tracePt t="14634" x="8842375" y="4094163"/>
          <p14:tracePt t="14635" x="8853488" y="4094163"/>
          <p14:tracePt t="14636" x="8864600" y="4083050"/>
          <p14:tracePt t="14638" x="8875713" y="4083050"/>
          <p14:tracePt t="14640" x="8886825" y="4071938"/>
          <p14:tracePt t="14644" x="8910638" y="4071938"/>
          <p14:tracePt t="14645" x="8921750" y="4071938"/>
          <p14:tracePt t="14646" x="8932863" y="4071938"/>
          <p14:tracePt t="14647" x="8943975" y="4071938"/>
          <p14:tracePt t="14650" x="8955088" y="4071938"/>
          <p14:tracePt t="14651" x="8966200" y="4071938"/>
          <p14:tracePt t="14652" x="8977313" y="4060825"/>
          <p14:tracePt t="14653" x="8988425" y="4060825"/>
          <p14:tracePt t="14654" x="8999538" y="4060825"/>
          <p14:tracePt t="14657" x="9023350" y="4060825"/>
          <p14:tracePt t="14660" x="9045575" y="4060825"/>
          <p14:tracePt t="14662" x="9067800" y="4060825"/>
          <p14:tracePt t="14664" x="9078913" y="4060825"/>
          <p14:tracePt t="14665" x="9090025" y="4060825"/>
          <p14:tracePt t="14669" x="9101138" y="4060825"/>
          <p14:tracePt t="14670" x="9112250" y="4060825"/>
          <p14:tracePt t="14672" x="9124950" y="4060825"/>
          <p14:tracePt t="14674" x="9136063" y="4060825"/>
          <p14:tracePt t="14675" x="9147175" y="4060825"/>
          <p14:tracePt t="14678" x="9158288" y="4071938"/>
          <p14:tracePt t="14680" x="9169400" y="4071938"/>
          <p14:tracePt t="14682" x="9169400" y="4083050"/>
          <p14:tracePt t="14684" x="9191625" y="4083050"/>
          <p14:tracePt t="14687" x="9202738" y="4083050"/>
          <p14:tracePt t="14689" x="9213850" y="4094163"/>
          <p14:tracePt t="14694" x="9226550" y="4094163"/>
          <p14:tracePt t="14696" x="9226550" y="4105275"/>
          <p14:tracePt t="14697" x="9237663" y="4105275"/>
          <p14:tracePt t="14698" x="9237663" y="4116388"/>
          <p14:tracePt t="14700" x="9248775" y="4116388"/>
          <p14:tracePt t="14702" x="9259888" y="4129088"/>
          <p14:tracePt t="14703" x="9271000" y="4129088"/>
          <p14:tracePt t="14705" x="9271000" y="4140200"/>
          <p14:tracePt t="14706" x="9282113" y="4151313"/>
          <p14:tracePt t="14710" x="9293225" y="4151313"/>
          <p14:tracePt t="14711" x="9293225" y="4162425"/>
          <p14:tracePt t="14712" x="9293225" y="4173538"/>
          <p14:tracePt t="14713" x="9304338" y="4173538"/>
          <p14:tracePt t="14715" x="9304338" y="4184650"/>
          <p14:tracePt t="14716" x="9304338" y="4195763"/>
          <p14:tracePt t="14718" x="9315450" y="4195763"/>
          <p14:tracePt t="14719" x="9315450" y="4206875"/>
          <p14:tracePt t="14720" x="9326563" y="4217988"/>
          <p14:tracePt t="14724" x="9339263" y="4229100"/>
          <p14:tracePt t="14726" x="9350375" y="4241800"/>
          <p14:tracePt t="14727" x="9350375" y="4252913"/>
          <p14:tracePt t="14729" x="9350375" y="4264025"/>
          <p14:tracePt t="14731" x="9350375" y="4286250"/>
          <p14:tracePt t="14735" x="9361488" y="4286250"/>
          <p14:tracePt t="14736" x="9361488" y="4297363"/>
          <p14:tracePt t="14738" x="9361488" y="4308475"/>
          <p14:tracePt t="14742" x="9372600" y="4330700"/>
          <p14:tracePt t="14745" x="9372600" y="4343400"/>
          <p14:tracePt t="14747" x="9372600" y="4354513"/>
          <p14:tracePt t="14751" x="9372600" y="4365625"/>
          <p14:tracePt t="14753" x="9372600" y="4376738"/>
          <p14:tracePt t="14757" x="9372600" y="4387850"/>
          <p14:tracePt t="14759" x="9372600" y="4398963"/>
          <p14:tracePt t="14761" x="9372600" y="4410075"/>
          <p14:tracePt t="14763" x="9372600" y="4421188"/>
          <p14:tracePt t="14765" x="9361488" y="4421188"/>
          <p14:tracePt t="14768" x="9361488" y="4432300"/>
          <p14:tracePt t="14771" x="9361488" y="4443413"/>
          <p14:tracePt t="14773" x="9350375" y="4456113"/>
          <p14:tracePt t="14774" x="9339263" y="4456113"/>
          <p14:tracePt t="14777" x="9339263" y="4467225"/>
          <p14:tracePt t="14778" x="9326563" y="4478338"/>
          <p14:tracePt t="14781" x="9315450" y="4478338"/>
          <p14:tracePt t="14783" x="9304338" y="4489450"/>
          <p14:tracePt t="14784" x="9293225" y="4489450"/>
          <p14:tracePt t="14786" x="9293225" y="4500563"/>
          <p14:tracePt t="14789" x="9282113" y="4511675"/>
          <p14:tracePt t="14791" x="9271000" y="4522788"/>
          <p14:tracePt t="14794" x="9259888" y="4522788"/>
          <p14:tracePt t="14795" x="9248775" y="4533900"/>
          <p14:tracePt t="14797" x="9237663" y="4545013"/>
          <p14:tracePt t="14799" x="9226550" y="4545013"/>
          <p14:tracePt t="14803" x="9213850" y="4557713"/>
          <p14:tracePt t="14805" x="9202738" y="4557713"/>
          <p14:tracePt t="14806" x="9202738" y="4568825"/>
          <p14:tracePt t="14807" x="9191625" y="4579938"/>
          <p14:tracePt t="14810" x="9180513" y="4579938"/>
          <p14:tracePt t="14811" x="9158288" y="4579938"/>
          <p14:tracePt t="14813" x="9158288" y="4591050"/>
          <p14:tracePt t="14815" x="9158288" y="4602163"/>
          <p14:tracePt t="14816" x="9147175" y="4602163"/>
          <p14:tracePt t="14817" x="9136063" y="4602163"/>
          <p14:tracePt t="14818" x="9136063" y="4613275"/>
          <p14:tracePt t="14820" x="9124950" y="4613275"/>
          <p14:tracePt t="14822" x="9112250" y="4613275"/>
          <p14:tracePt t="14823" x="9101138" y="4613275"/>
          <p14:tracePt t="14827" x="9090025" y="4613275"/>
          <p14:tracePt t="14828" x="9078913" y="4613275"/>
          <p14:tracePt t="14829" x="9078913" y="4624388"/>
          <p14:tracePt t="14831" x="9067800" y="4624388"/>
          <p14:tracePt t="14833" x="9056688" y="4624388"/>
          <p14:tracePt t="14834" x="9045575" y="4624388"/>
          <p14:tracePt t="14835" x="9045575" y="4635500"/>
          <p14:tracePt t="14838" x="9034463" y="4635500"/>
          <p14:tracePt t="14839" x="9023350" y="4635500"/>
          <p14:tracePt t="14844" x="8999538" y="4635500"/>
          <p14:tracePt t="14847" x="8988425" y="4635500"/>
          <p14:tracePt t="14850" x="8966200" y="4635500"/>
          <p14:tracePt t="14852" x="8955088" y="4635500"/>
          <p14:tracePt t="14855" x="8943975" y="4635500"/>
          <p14:tracePt t="14857" x="8932863" y="4635500"/>
          <p14:tracePt t="14861" x="8921750" y="4635500"/>
          <p14:tracePt t="14863" x="8897938" y="4635500"/>
          <p14:tracePt t="14865" x="8886825" y="4635500"/>
          <p14:tracePt t="14868" x="8875713" y="4635500"/>
          <p14:tracePt t="14871" x="8864600" y="4635500"/>
          <p14:tracePt t="14872" x="8853488" y="4635500"/>
          <p14:tracePt t="14873" x="8853488" y="4624388"/>
          <p14:tracePt t="14874" x="8842375" y="4624388"/>
          <p14:tracePt t="14878" x="8831263" y="4624388"/>
          <p14:tracePt t="14882" x="8820150" y="4624388"/>
          <p14:tracePt t="14883" x="8809038" y="4624388"/>
          <p14:tracePt t="14885" x="8797925" y="4624388"/>
          <p14:tracePt t="14887" x="8785225" y="4624388"/>
          <p14:tracePt t="14889" x="8785225" y="4613275"/>
          <p14:tracePt t="14890" x="8774113" y="4613275"/>
          <p14:tracePt t="14893" x="8763000" y="4613275"/>
          <p14:tracePt t="14895" x="8763000" y="4602163"/>
          <p14:tracePt t="14898" x="8751888" y="4602163"/>
          <p14:tracePt t="14900" x="8740775" y="4591050"/>
          <p14:tracePt t="14903" x="8729663" y="4591050"/>
          <p14:tracePt t="14904" x="8729663" y="4579938"/>
          <p14:tracePt t="14905" x="8718550" y="4579938"/>
          <p14:tracePt t="14906" x="8707438" y="4579938"/>
          <p14:tracePt t="14907" x="8707438" y="4568825"/>
          <p14:tracePt t="14908" x="8696325" y="4568825"/>
          <p14:tracePt t="14912" x="8696325" y="4557713"/>
          <p14:tracePt t="14914" x="8683625" y="4557713"/>
          <p14:tracePt t="14916" x="8672513" y="4545013"/>
          <p14:tracePt t="14919" x="8661400" y="4533900"/>
          <p14:tracePt t="14920" x="8650288" y="4533900"/>
          <p14:tracePt t="14921" x="8650288" y="4522788"/>
          <p14:tracePt t="14922" x="8639175" y="4522788"/>
          <p14:tracePt t="14923" x="8639175" y="4511675"/>
          <p14:tracePt t="14925" x="8628063" y="4500563"/>
          <p14:tracePt t="14928" x="8628063" y="4489450"/>
          <p14:tracePt t="14929" x="8616950" y="4489450"/>
          <p14:tracePt t="14932" x="8605838" y="4478338"/>
          <p14:tracePt t="14934" x="8594725" y="4467225"/>
          <p14:tracePt t="14936" x="8583613" y="4456113"/>
          <p14:tracePt t="14937" x="8583613" y="4443413"/>
          <p14:tracePt t="14938" x="8570913" y="4432300"/>
          <p14:tracePt t="14940" x="8559800" y="4432300"/>
          <p14:tracePt t="14941" x="8559800" y="4421188"/>
          <p14:tracePt t="14943" x="8559800" y="4410075"/>
          <p14:tracePt t="14945" x="8559800" y="4387850"/>
          <p14:tracePt t="14946" x="8548688" y="4387850"/>
          <p14:tracePt t="14948" x="8537575" y="4376738"/>
          <p14:tracePt t="14949" x="8537575" y="4365625"/>
          <p14:tracePt t="14950" x="8526463" y="4354513"/>
          <p14:tracePt t="14953" x="8515350" y="4343400"/>
          <p14:tracePt t="14954" x="8515350" y="4330700"/>
          <p14:tracePt t="14956" x="8504238" y="4319588"/>
          <p14:tracePt t="14957" x="8504238" y="4308475"/>
          <p14:tracePt t="14958" x="8493125" y="4297363"/>
          <p14:tracePt t="14960" x="8493125" y="4286250"/>
          <p14:tracePt t="14962" x="8493125" y="4275138"/>
          <p14:tracePt t="14964" x="8493125" y="4252913"/>
          <p14:tracePt t="14965" x="8482013" y="4252913"/>
          <p14:tracePt t="14967" x="8482013" y="4229100"/>
          <p14:tracePt t="14969" x="8470900" y="4217988"/>
          <p14:tracePt t="14971" x="8470900" y="4206875"/>
          <p14:tracePt t="14973" x="8470900" y="4195763"/>
          <p14:tracePt t="14975" x="8458200" y="4173538"/>
          <p14:tracePt t="14978" x="8458200" y="4162425"/>
          <p14:tracePt t="14978" x="8458200" y="4151313"/>
          <p14:tracePt t="14981" x="8447088" y="4129088"/>
          <p14:tracePt t="14984" x="8447088" y="4116388"/>
          <p14:tracePt t="14985" x="8447088" y="4105275"/>
          <p14:tracePt t="14986" x="8447088" y="4094163"/>
          <p14:tracePt t="14989" x="8447088" y="4083050"/>
          <p14:tracePt t="14991" x="8447088" y="4071938"/>
          <p14:tracePt t="14996" x="8447088" y="4060825"/>
          <p14:tracePt t="14998" x="8447088" y="4049713"/>
          <p14:tracePt t="15004" x="8458200" y="4038600"/>
          <p14:tracePt t="15008" x="8458200" y="4027488"/>
          <p14:tracePt t="15012" x="8470900" y="4027488"/>
          <p14:tracePt t="15015" x="8470900" y="4014788"/>
          <p14:tracePt t="15019" x="8482013" y="4014788"/>
          <p14:tracePt t="15021" x="8482013" y="4003675"/>
          <p14:tracePt t="15028" x="8493125" y="4003675"/>
          <p14:tracePt t="15035" x="8504238" y="4003675"/>
          <p14:tracePt t="15037" x="8515350" y="4003675"/>
          <p14:tracePt t="15044" x="8526463" y="4003675"/>
          <p14:tracePt t="15047" x="8537575" y="4003675"/>
          <p14:tracePt t="15051" x="8548688" y="4003675"/>
          <p14:tracePt t="15060" x="8559800" y="4003675"/>
          <p14:tracePt t="15061" x="8570913" y="4003675"/>
          <p14:tracePt t="15067" x="8583613" y="4003675"/>
          <p14:tracePt t="15069" x="8594725" y="4003675"/>
          <p14:tracePt t="15071" x="8605838" y="4003675"/>
          <p14:tracePt t="15074" x="8616950" y="4003675"/>
          <p14:tracePt t="15078" x="8628063" y="4003675"/>
          <p14:tracePt t="15079" x="8628063" y="4014788"/>
          <p14:tracePt t="15083" x="8650288" y="4027488"/>
          <p14:tracePt t="15086" x="8661400" y="4027488"/>
          <p14:tracePt t="15087" x="8661400" y="4038600"/>
          <p14:tracePt t="15088" x="8672513" y="4038600"/>
          <p14:tracePt t="15090" x="8683625" y="4038600"/>
          <p14:tracePt t="15091" x="8683625" y="4049713"/>
          <p14:tracePt t="15092" x="8696325" y="4049713"/>
          <p14:tracePt t="15095" x="8707438" y="4060825"/>
          <p14:tracePt t="15097" x="8718550" y="4060825"/>
          <p14:tracePt t="15100" x="8729663" y="4060825"/>
          <p14:tracePt t="15101" x="8729663" y="4071938"/>
          <p14:tracePt t="15103" x="8751888" y="4083050"/>
          <p14:tracePt t="15105" x="8763000" y="4083050"/>
          <p14:tracePt t="15106" x="8763000" y="4094163"/>
          <p14:tracePt t="15108" x="8774113" y="4105275"/>
          <p14:tracePt t="15110" x="8785225" y="4116388"/>
          <p14:tracePt t="15112" x="8785225" y="4129088"/>
          <p14:tracePt t="15114" x="8809038" y="4129088"/>
          <p14:tracePt t="15116" x="8809038" y="4140200"/>
          <p14:tracePt t="15117" x="8820150" y="4140200"/>
          <p14:tracePt t="15119" x="8831263" y="4140200"/>
          <p14:tracePt t="15120" x="8831263" y="4151313"/>
          <p14:tracePt t="15121" x="8842375" y="4151313"/>
          <p14:tracePt t="15126" x="8853488" y="4162425"/>
          <p14:tracePt t="15128" x="8853488" y="4173538"/>
          <p14:tracePt t="15131" x="8853488" y="4184650"/>
          <p14:tracePt t="15132" x="8864600" y="4184650"/>
          <p14:tracePt t="15137" x="8864600" y="4195763"/>
          <p14:tracePt t="15143" x="8864600" y="4206875"/>
          <p14:tracePt t="15145" x="8875713" y="4206875"/>
          <p14:tracePt t="15151" x="8875713" y="4217988"/>
          <p14:tracePt t="15155" x="8886825" y="4217988"/>
          <p14:tracePt t="15156" x="8886825" y="4229100"/>
          <p14:tracePt t="15163" x="8886825" y="4241800"/>
          <p14:tracePt t="15169" x="8886825" y="4252913"/>
          <p14:tracePt t="15172" x="8886825" y="4264025"/>
          <p14:tracePt t="15177" x="8886825" y="4275138"/>
          <p14:tracePt t="15185" x="8897938" y="4275138"/>
          <p14:tracePt t="15186" x="8897938" y="4286250"/>
          <p14:tracePt t="15194" x="8897938" y="4297363"/>
          <p14:tracePt t="15196" x="8897938" y="4308475"/>
          <p14:tracePt t="15201" x="8897938" y="4319588"/>
          <p14:tracePt t="15205" x="8897938" y="4330700"/>
          <p14:tracePt t="15212" x="8886825" y="4330700"/>
          <p14:tracePt t="15214" x="8886825" y="4343400"/>
          <p14:tracePt t="15216" x="8875713" y="4343400"/>
          <p14:tracePt t="15219" x="8875713" y="4354513"/>
          <p14:tracePt t="15223" x="8875713" y="4365625"/>
          <p14:tracePt t="15229" x="8864600" y="4376738"/>
          <p14:tracePt t="15233" x="8864600" y="4387850"/>
          <p14:tracePt t="15237" x="8853488" y="4398963"/>
          <p14:tracePt t="15245" x="8842375" y="4398963"/>
          <p14:tracePt t="15246" x="8842375" y="4410075"/>
          <p14:tracePt t="15250" x="8831263" y="4410075"/>
          <p14:tracePt t="15251" x="8831263" y="4421188"/>
          <p14:tracePt t="15253" x="8820150" y="4421188"/>
          <p14:tracePt t="15257" x="8820150" y="4432300"/>
          <p14:tracePt t="15261" x="8809038" y="4432300"/>
          <p14:tracePt t="15263" x="8809038" y="4443413"/>
          <p14:tracePt t="15268" x="8797925" y="4443413"/>
          <p14:tracePt t="15270" x="8797925" y="4456113"/>
          <p14:tracePt t="15287" x="8785225" y="4456113"/>
          <p14:tracePt t="15292" x="8785225" y="4467225"/>
          <p14:tracePt t="15293" x="8774113" y="4467225"/>
          <p14:tracePt t="15298" x="8763000" y="4467225"/>
          <p14:tracePt t="15306" x="8751888" y="4467225"/>
          <p14:tracePt t="15310" x="8740775" y="4467225"/>
          <p14:tracePt t="15311" x="8729663" y="4467225"/>
          <p14:tracePt t="15317" x="8718550" y="4467225"/>
          <p14:tracePt t="15319" x="8718550" y="4478338"/>
          <p14:tracePt t="15320" x="8707438" y="4478338"/>
          <p14:tracePt t="15323" x="8696325" y="4478338"/>
          <p14:tracePt t="15325" x="8683625" y="4478338"/>
          <p14:tracePt t="15328" x="8672513" y="4478338"/>
          <p14:tracePt t="15330" x="8672513" y="4489450"/>
          <p14:tracePt t="15332" x="8661400" y="4489450"/>
          <p14:tracePt t="15335" x="8650288" y="4489450"/>
          <p14:tracePt t="15338" x="8639175" y="4489450"/>
          <p14:tracePt t="15340" x="8628063" y="4489450"/>
          <p14:tracePt t="15342" x="8616950" y="4489450"/>
          <p14:tracePt t="15345" x="8605838" y="4489450"/>
          <p14:tracePt t="15349" x="8594725" y="4489450"/>
          <p14:tracePt t="15351" x="8583613" y="4489450"/>
          <p14:tracePt t="15352" x="8570913" y="4489450"/>
          <p14:tracePt t="15355" x="8570913" y="4500563"/>
          <p14:tracePt t="15356" x="8559800" y="4500563"/>
          <p14:tracePt t="15357" x="8548688" y="4500563"/>
          <p14:tracePt t="15358" x="8537575" y="4500563"/>
          <p14:tracePt t="15361" x="8537575" y="4511675"/>
          <p14:tracePt t="15363" x="8526463" y="4511675"/>
          <p14:tracePt t="15364" x="8515350" y="4511675"/>
          <p14:tracePt t="15366" x="8504238" y="4511675"/>
          <p14:tracePt t="15368" x="8493125" y="4511675"/>
          <p14:tracePt t="15369" x="8482013" y="4511675"/>
          <p14:tracePt t="15371" x="8470900" y="4511675"/>
          <p14:tracePt t="15374" x="8458200" y="4511675"/>
          <p14:tracePt t="15376" x="8447088" y="4511675"/>
          <p14:tracePt t="15378" x="8435975" y="4511675"/>
          <p14:tracePt t="15380" x="8424863" y="4511675"/>
          <p14:tracePt t="15381" x="8413750" y="4511675"/>
          <p14:tracePt t="15383" x="8402638" y="4511675"/>
          <p14:tracePt t="15386" x="8391525" y="4511675"/>
          <p14:tracePt t="15388" x="8380413" y="4511675"/>
          <p14:tracePt t="15389" x="8369300" y="4511675"/>
          <p14:tracePt t="15391" x="8356600" y="4511675"/>
          <p14:tracePt t="15394" x="8345488" y="4511675"/>
          <p14:tracePt t="15396" x="8334375" y="4511675"/>
          <p14:tracePt t="15398" x="8323263" y="4511675"/>
          <p14:tracePt t="15400" x="8312150" y="4511675"/>
          <p14:tracePt t="15404" x="8301038" y="4511675"/>
          <p14:tracePt t="15405" x="8289925" y="4511675"/>
          <p14:tracePt t="15409" x="8278813" y="4511675"/>
          <p14:tracePt t="15410" x="8267700" y="4511675"/>
          <p14:tracePt t="15411" x="8267700" y="4500563"/>
          <p14:tracePt t="15413" x="8256588" y="4500563"/>
          <p14:tracePt t="15414" x="8243888" y="4500563"/>
          <p14:tracePt t="15417" x="8232775" y="4489450"/>
          <p14:tracePt t="15420" x="8221663" y="4489450"/>
          <p14:tracePt t="15423" x="8210550" y="4489450"/>
          <p14:tracePt t="15424" x="8210550" y="4478338"/>
          <p14:tracePt t="15426" x="8199438" y="4478338"/>
          <p14:tracePt t="15431" x="8199438" y="4467225"/>
          <p14:tracePt t="15432" x="8188325" y="4467225"/>
          <p14:tracePt t="15435" x="8177213" y="4467225"/>
          <p14:tracePt t="15437" x="8177213" y="4456113"/>
          <p14:tracePt t="15440" x="8166100" y="4443413"/>
          <p14:tracePt t="15443" x="8154988" y="4443413"/>
          <p14:tracePt t="15447" x="8154988" y="4432300"/>
          <p14:tracePt t="15449" x="8154988" y="4421188"/>
          <p14:tracePt t="15453" x="8154988" y="4410075"/>
          <p14:tracePt t="15455" x="8142288" y="4410075"/>
          <p14:tracePt t="15462" x="8142288" y="4398963"/>
          <p14:tracePt t="15463" x="8142288" y="4387850"/>
          <p14:tracePt t="15469" x="8142288" y="4376738"/>
          <p14:tracePt t="15470" x="8142288" y="4365625"/>
          <p14:tracePt t="15472" x="8142288" y="4354513"/>
          <p14:tracePt t="15484" x="8142288" y="4330700"/>
          <p14:tracePt t="15529" x="8142288" y="4319588"/>
          <p14:tracePt t="15542" x="8154988" y="4319588"/>
          <p14:tracePt t="15544" x="8166100" y="4319588"/>
          <p14:tracePt t="15545" x="8177213" y="4308475"/>
          <p14:tracePt t="15546" x="8177213" y="4297363"/>
          <p14:tracePt t="15549" x="8188325" y="4297363"/>
          <p14:tracePt t="15552" x="8199438" y="4297363"/>
          <p14:tracePt t="15554" x="8210550" y="4286250"/>
          <p14:tracePt t="15555" x="8221663" y="4286250"/>
          <p14:tracePt t="15557" x="8232775" y="4286250"/>
          <p14:tracePt t="15559" x="8243888" y="4286250"/>
          <p14:tracePt t="15560" x="8256588" y="4286250"/>
          <p14:tracePt t="15563" x="8267700" y="4286250"/>
          <p14:tracePt t="15564" x="8278813" y="4286250"/>
          <p14:tracePt t="15566" x="8289925" y="4275138"/>
          <p14:tracePt t="15567" x="8301038" y="4275138"/>
          <p14:tracePt t="15569" x="8312150" y="4275138"/>
          <p14:tracePt t="15571" x="8323263" y="4275138"/>
          <p14:tracePt t="15573" x="8334375" y="4275138"/>
          <p14:tracePt t="15577" x="8345488" y="4264025"/>
          <p14:tracePt t="15577" x="8356600" y="4264025"/>
          <p14:tracePt t="15579" x="8369300" y="4264025"/>
          <p14:tracePt t="15580" x="8380413" y="4264025"/>
          <p14:tracePt t="15584" x="8402638" y="4264025"/>
          <p14:tracePt t="15586" x="8413750" y="4264025"/>
          <p14:tracePt t="15587" x="8424863" y="4264025"/>
          <p14:tracePt t="15588" x="8435975" y="4264025"/>
          <p14:tracePt t="15590" x="8447088" y="4264025"/>
          <p14:tracePt t="15593" x="8458200" y="4264025"/>
          <p14:tracePt t="15594" x="8470900" y="4264025"/>
          <p14:tracePt t="15595" x="8482013" y="4264025"/>
          <p14:tracePt t="15596" x="8493125" y="4264025"/>
          <p14:tracePt t="15599" x="8504238" y="4264025"/>
          <p14:tracePt t="15600" x="8515350" y="4264025"/>
          <p14:tracePt t="15603" x="8526463" y="4264025"/>
          <p14:tracePt t="15604" x="8548688" y="4264025"/>
          <p14:tracePt t="15607" x="8559800" y="4264025"/>
          <p14:tracePt t="15609" x="8583613" y="4264025"/>
          <p14:tracePt t="15612" x="8594725" y="4264025"/>
          <p14:tracePt t="15614" x="8605838" y="4264025"/>
          <p14:tracePt t="15616" x="8616950" y="4264025"/>
          <p14:tracePt t="15618" x="8628063" y="4264025"/>
          <p14:tracePt t="15619" x="8639175" y="4264025"/>
          <p14:tracePt t="15621" x="8639175" y="4275138"/>
          <p14:tracePt t="15622" x="8650288" y="4275138"/>
          <p14:tracePt t="15626" x="8661400" y="4275138"/>
          <p14:tracePt t="15629" x="8672513" y="4275138"/>
          <p14:tracePt t="15633" x="8683625" y="4275138"/>
          <p14:tracePt t="15635" x="8696325" y="4275138"/>
          <p14:tracePt t="15639" x="8707438" y="4286250"/>
          <p14:tracePt t="15643" x="8718550" y="4286250"/>
          <p14:tracePt t="15649" x="8718550" y="4297363"/>
          <p14:tracePt t="15652" x="8729663" y="4297363"/>
          <p14:tracePt t="15657" x="8729663" y="4308475"/>
          <p14:tracePt t="15658" x="8740775" y="4308475"/>
          <p14:tracePt t="15661" x="8751888" y="4319588"/>
          <p14:tracePt t="15667" x="8763000" y="4330700"/>
          <p14:tracePt t="15672" x="8763000" y="4343400"/>
          <p14:tracePt t="15673" x="8774113" y="4343400"/>
          <p14:tracePt t="15676" x="8774113" y="4354513"/>
          <p14:tracePt t="15677" x="8785225" y="4354513"/>
          <p14:tracePt t="15683" x="8785225" y="4365625"/>
          <p14:tracePt t="15685" x="8785225" y="4376738"/>
          <p14:tracePt t="15687" x="8785225" y="4387850"/>
          <p14:tracePt t="15693" x="8785225" y="4398963"/>
          <p14:tracePt t="15694" x="8797925" y="4398963"/>
          <p14:tracePt t="15695" x="8797925" y="4410075"/>
          <p14:tracePt t="15697" x="8809038" y="4410075"/>
          <p14:tracePt t="15700" x="8809038" y="4421188"/>
          <p14:tracePt t="15702" x="8809038" y="4432300"/>
          <p14:tracePt t="15704" x="8809038" y="4443413"/>
          <p14:tracePt t="15707" x="8809038" y="4456113"/>
          <p14:tracePt t="15710" x="8809038" y="4467225"/>
          <p14:tracePt t="15713" x="8809038" y="4478338"/>
          <p14:tracePt t="15716" x="8809038" y="4489450"/>
          <p14:tracePt t="15719" x="8809038" y="4500563"/>
          <p14:tracePt t="15721" x="8809038" y="4511675"/>
          <p14:tracePt t="15723" x="8809038" y="4522788"/>
          <p14:tracePt t="15726" x="8809038" y="4533900"/>
          <p14:tracePt t="15730" x="8809038" y="4545013"/>
          <p14:tracePt t="15734" x="8809038" y="4557713"/>
          <p14:tracePt t="15737" x="8809038" y="4568825"/>
          <p14:tracePt t="15739" x="8797925" y="4579938"/>
          <p14:tracePt t="15742" x="8797925" y="4591050"/>
          <p14:tracePt t="15745" x="8797925" y="4602163"/>
          <p14:tracePt t="15750" x="8785225" y="4613275"/>
          <p14:tracePt t="15752" x="8774113" y="4613275"/>
          <p14:tracePt t="15754" x="8774113" y="4624388"/>
          <p14:tracePt t="15759" x="8774113" y="4635500"/>
          <p14:tracePt t="15760" x="8763000" y="4646613"/>
          <p14:tracePt t="15764" x="8751888" y="4646613"/>
          <p14:tracePt t="15765" x="8751888" y="4657725"/>
          <p14:tracePt t="15768" x="8740775" y="4657725"/>
          <p14:tracePt t="15772" x="8729663" y="4657725"/>
          <p14:tracePt t="15776" x="8729663" y="4670425"/>
          <p14:tracePt t="15780" x="8718550" y="4670425"/>
          <p14:tracePt t="15782" x="8707438" y="4670425"/>
          <p14:tracePt t="15783" x="8707438" y="4681538"/>
          <p14:tracePt t="15787" x="8696325" y="4681538"/>
          <p14:tracePt t="15791" x="8683625" y="4681538"/>
          <p14:tracePt t="15798" x="8672513" y="4681538"/>
          <p14:tracePt t="15799" x="8672513" y="4692650"/>
          <p14:tracePt t="15837" x="8661400" y="4692650"/>
          <p14:tracePt t="15853" x="8650288" y="4692650"/>
          <p14:tracePt t="15857" x="8639175" y="4692650"/>
          <p14:tracePt t="15859" x="8628063" y="4692650"/>
          <p14:tracePt t="15860" x="8616950" y="4692650"/>
          <p14:tracePt t="15862" x="8616950" y="4681538"/>
          <p14:tracePt t="15863" x="8605838" y="4681538"/>
          <p14:tracePt t="15867" x="8594725" y="4681538"/>
          <p14:tracePt t="15868" x="8594725" y="4670425"/>
          <p14:tracePt t="15869" x="8583613" y="4670425"/>
          <p14:tracePt t="15870" x="8570913" y="4670425"/>
          <p14:tracePt t="15872" x="8559800" y="4670425"/>
          <p14:tracePt t="15876" x="8548688" y="4670425"/>
          <p14:tracePt t="15877" x="8537575" y="4670425"/>
          <p14:tracePt t="15879" x="8537575" y="4657725"/>
          <p14:tracePt t="15881" x="8526463" y="4657725"/>
          <p14:tracePt t="15883" x="8515350" y="4657725"/>
          <p14:tracePt t="15886" x="8504238" y="4657725"/>
          <p14:tracePt t="15890" x="8493125" y="4646613"/>
          <p14:tracePt t="15894" x="8482013" y="4646613"/>
          <p14:tracePt t="15896" x="8470900" y="4646613"/>
          <p14:tracePt t="15906" x="8458200" y="4646613"/>
          <p14:tracePt t="15907" x="8447088" y="4646613"/>
          <p14:tracePt t="15911" x="8435975" y="4646613"/>
          <p14:tracePt t="15914" x="8424863" y="4646613"/>
          <p14:tracePt t="15916" x="8413750" y="4646613"/>
          <p14:tracePt t="15919" x="8391525" y="4646613"/>
          <p14:tracePt t="15927" x="8380413" y="4646613"/>
          <p14:tracePt t="15929" x="8369300" y="4646613"/>
          <p14:tracePt t="15932" x="8356600" y="4646613"/>
          <p14:tracePt t="15936" x="8345488" y="4646613"/>
          <p14:tracePt t="15940" x="8334375" y="4646613"/>
          <p14:tracePt t="15948" x="8323263" y="4646613"/>
          <p14:tracePt t="15952" x="8312150" y="4646613"/>
          <p14:tracePt t="15953" x="8301038" y="4646613"/>
          <p14:tracePt t="15964" x="8289925" y="4646613"/>
          <p14:tracePt t="15967" x="8278813" y="4646613"/>
          <p14:tracePt t="15969" x="8278813" y="4657725"/>
          <p14:tracePt t="15970" x="8267700" y="4657725"/>
          <p14:tracePt t="15979" x="8256588" y="4657725"/>
          <p14:tracePt t="15983" x="8243888" y="4657725"/>
          <p14:tracePt t="15986" x="8232775" y="4657725"/>
          <p14:tracePt t="15992" x="8221663" y="4657725"/>
          <p14:tracePt t="15994" x="8210550" y="4657725"/>
          <p14:tracePt t="15998" x="8199438" y="4657725"/>
          <p14:tracePt t="16002" x="8199438" y="4670425"/>
          <p14:tracePt t="16003" x="8188325" y="4670425"/>
          <p14:tracePt t="16005" x="8177213" y="4670425"/>
          <p14:tracePt t="16007" x="8166100" y="4681538"/>
          <p14:tracePt t="16009" x="8166100" y="4692650"/>
          <p14:tracePt t="16011" x="8154988" y="4692650"/>
          <p14:tracePt t="16013" x="8142288" y="4692650"/>
          <p14:tracePt t="16015" x="8142288" y="4703763"/>
          <p14:tracePt t="16016" x="8131175" y="4703763"/>
          <p14:tracePt t="16018" x="8131175" y="4714875"/>
          <p14:tracePt t="16019" x="8120063" y="4714875"/>
          <p14:tracePt t="16020" x="8120063" y="4725988"/>
          <p14:tracePt t="16022" x="8108950" y="4725988"/>
          <p14:tracePt t="16023" x="8097838" y="4725988"/>
          <p14:tracePt t="16025" x="8086725" y="4725988"/>
          <p14:tracePt t="16026" x="8086725" y="4737100"/>
          <p14:tracePt t="16027" x="8075613" y="4737100"/>
          <p14:tracePt t="16028" x="8064500" y="4737100"/>
          <p14:tracePt t="16030" x="8064500" y="4748213"/>
          <p14:tracePt t="16031" x="8053388" y="4748213"/>
          <p14:tracePt t="16032" x="8042275" y="4759325"/>
          <p14:tracePt t="16033" x="8029575" y="4759325"/>
          <p14:tracePt t="16035" x="8029575" y="4772025"/>
          <p14:tracePt t="16036" x="8018463" y="4772025"/>
          <p14:tracePt t="16037" x="8007350" y="4772025"/>
          <p14:tracePt t="16039" x="7996238" y="4783138"/>
          <p14:tracePt t="16041" x="7985125" y="4794250"/>
          <p14:tracePt t="16043" x="7974013" y="4794250"/>
          <p14:tracePt t="16045" x="7962900" y="4794250"/>
          <p14:tracePt t="16046" x="7951788" y="4794250"/>
          <p14:tracePt t="16047" x="7940675" y="4794250"/>
          <p14:tracePt t="16050" x="7927975" y="4794250"/>
          <p14:tracePt t="16051" x="7927975" y="4805363"/>
          <p14:tracePt t="16052" x="7916863" y="4805363"/>
          <p14:tracePt t="16053" x="7905750" y="4805363"/>
          <p14:tracePt t="16055" x="7894638" y="4805363"/>
          <p14:tracePt t="16056" x="7883525" y="4805363"/>
          <p14:tracePt t="16059" x="7872413" y="4805363"/>
          <p14:tracePt t="16061" x="7861300" y="4805363"/>
          <p14:tracePt t="16062" x="7861300" y="4816475"/>
          <p14:tracePt t="16063" x="7850188" y="4816475"/>
          <p14:tracePt t="16064" x="7839075" y="4816475"/>
          <p14:tracePt t="16066" x="7827963" y="4816475"/>
          <p14:tracePt t="16068" x="7815263" y="4816475"/>
          <p14:tracePt t="16069" x="7804150" y="4816475"/>
          <p14:tracePt t="16075" x="7793038" y="4816475"/>
          <p14:tracePt t="16077" x="7781925" y="4816475"/>
          <p14:tracePt t="16080" x="7770813" y="4816475"/>
          <p14:tracePt t="16084" x="7759700" y="4816475"/>
          <p14:tracePt t="16088" x="7748588" y="4816475"/>
          <p14:tracePt t="16091" x="7737475" y="4816475"/>
          <p14:tracePt t="16099" x="7737475" y="4805363"/>
          <p14:tracePt t="16101" x="7726363" y="4805363"/>
          <p14:tracePt t="16109" x="7715250" y="4805363"/>
          <p14:tracePt t="16110" x="7702550" y="4805363"/>
          <p14:tracePt t="16112" x="7702550" y="4794250"/>
          <p14:tracePt t="16114" x="7702550" y="4783138"/>
          <p14:tracePt t="16115" x="7691438" y="4783138"/>
          <p14:tracePt t="16121" x="7680325" y="4783138"/>
          <p14:tracePt t="16123" x="7680325" y="4772025"/>
          <p14:tracePt t="16127" x="7669213" y="4772025"/>
          <p14:tracePt t="16135" x="7658100" y="4772025"/>
          <p14:tracePt t="16137" x="7646988" y="4772025"/>
          <p14:tracePt t="16144" x="7635875" y="4772025"/>
          <p14:tracePt t="16147" x="7624763" y="4772025"/>
          <p14:tracePt t="16149" x="7613650" y="4772025"/>
          <p14:tracePt t="16155" x="7600950" y="4772025"/>
          <p14:tracePt t="16158" x="7589838" y="4772025"/>
          <p14:tracePt t="16159" x="7578725" y="4772025"/>
          <p14:tracePt t="16160" x="7578725" y="4783138"/>
          <p14:tracePt t="16162" x="7567613" y="4783138"/>
          <p14:tracePt t="16163" x="7556500" y="4783138"/>
          <p14:tracePt t="16165" x="7556500" y="4794250"/>
          <p14:tracePt t="16166" x="7545388" y="4794250"/>
          <p14:tracePt t="16169" x="7534275" y="4794250"/>
          <p14:tracePt t="16170" x="7523163" y="4794250"/>
          <p14:tracePt t="16171" x="7523163" y="4805363"/>
          <p14:tracePt t="16173" x="7512050" y="4805363"/>
          <p14:tracePt t="16174" x="7500938" y="4805363"/>
          <p14:tracePt t="16176" x="7477125" y="4805363"/>
          <p14:tracePt t="16179" x="7466013" y="4805363"/>
          <p14:tracePt t="16180" x="7454900" y="4816475"/>
          <p14:tracePt t="16182" x="7443788" y="4816475"/>
          <p14:tracePt t="16183" x="7432675" y="4827588"/>
          <p14:tracePt t="16185" x="7421563" y="4827588"/>
          <p14:tracePt t="16186" x="7410450" y="4838700"/>
          <p14:tracePt t="16188" x="7399338" y="4838700"/>
          <p14:tracePt t="16189" x="7386638" y="4838700"/>
          <p14:tracePt t="16190" x="7375525" y="4849813"/>
          <p14:tracePt t="16194" x="7342188" y="4860925"/>
          <p14:tracePt t="16197" x="7331075" y="4860925"/>
          <p14:tracePt t="16198" x="7319963" y="4872038"/>
          <p14:tracePt t="16200" x="7308850" y="4872038"/>
          <p14:tracePt t="16201" x="7297738" y="4872038"/>
          <p14:tracePt t="16202" x="7286625" y="4872038"/>
          <p14:tracePt t="16204" x="7273925" y="4872038"/>
          <p14:tracePt t="16206" x="7240588" y="4884738"/>
          <p14:tracePt t="16210" x="7229475" y="4884738"/>
          <p14:tracePt t="16211" x="7207250" y="4884738"/>
          <p14:tracePt t="16213" x="7196138" y="4884738"/>
          <p14:tracePt t="16214" x="7185025" y="4884738"/>
          <p14:tracePt t="16217" x="7172325" y="4884738"/>
          <p14:tracePt t="16218" x="7161213" y="4884738"/>
          <p14:tracePt t="16219" x="7150100" y="4884738"/>
          <p14:tracePt t="16220" x="7138988" y="4884738"/>
          <p14:tracePt t="16222" x="7127875" y="4884738"/>
          <p14:tracePt t="16224" x="7116763" y="4884738"/>
          <p14:tracePt t="16225" x="7105650" y="4884738"/>
          <p14:tracePt t="16229" x="7094538" y="4884738"/>
          <p14:tracePt t="16231" x="7083425" y="4884738"/>
          <p14:tracePt t="16234" x="7072313" y="4884738"/>
          <p14:tracePt t="16236" x="7059613" y="4884738"/>
          <p14:tracePt t="16241" x="7048500" y="4884738"/>
          <p14:tracePt t="16370" x="7059613" y="4884738"/>
          <p14:tracePt t="16374" x="7072313" y="4884738"/>
          <p14:tracePt t="16378" x="7083425" y="4884738"/>
          <p14:tracePt t="16379" x="7094538" y="4884738"/>
          <p14:tracePt t="16387" x="7105650" y="4884738"/>
          <p14:tracePt t="16391" x="7116763" y="4884738"/>
          <p14:tracePt t="16392" x="7127875" y="4884738"/>
          <p14:tracePt t="16398" x="7138988" y="4895850"/>
          <p14:tracePt t="16401" x="7150100" y="4895850"/>
          <p14:tracePt t="16406" x="7150100" y="4906963"/>
          <p14:tracePt t="16407" x="7161213" y="4906963"/>
          <p14:tracePt t="16412" x="7172325" y="4906963"/>
          <p14:tracePt t="16414" x="7172325" y="4918075"/>
          <p14:tracePt t="16416" x="7185025" y="4918075"/>
          <p14:tracePt t="16418" x="7196138" y="4918075"/>
          <p14:tracePt t="16420" x="7207250" y="4918075"/>
          <p14:tracePt t="16422" x="7218363" y="4929188"/>
          <p14:tracePt t="16427" x="7229475" y="4929188"/>
          <p14:tracePt t="16428" x="7229475" y="4940300"/>
          <p14:tracePt t="16429" x="7240588" y="4940300"/>
          <p14:tracePt t="16430" x="7240588" y="4951413"/>
          <p14:tracePt t="16431" x="7251700" y="4951413"/>
          <p14:tracePt t="16433" x="7262813" y="4951413"/>
          <p14:tracePt t="16435" x="7273925" y="4951413"/>
          <p14:tracePt t="16436" x="7286625" y="4951413"/>
          <p14:tracePt t="16440" x="7297738" y="4951413"/>
          <p14:tracePt t="16442" x="7308850" y="4951413"/>
          <p14:tracePt t="16444" x="7319963" y="4951413"/>
          <p14:tracePt t="16446" x="7319963" y="4962525"/>
          <p14:tracePt t="16447" x="7331075" y="4962525"/>
          <p14:tracePt t="16449" x="7342188" y="4962525"/>
          <p14:tracePt t="16451" x="7353300" y="4973638"/>
          <p14:tracePt t="16455" x="7364413" y="4973638"/>
          <p14:tracePt t="16457" x="7375525" y="4986338"/>
          <p14:tracePt t="16460" x="7386638" y="4986338"/>
          <p14:tracePt t="16462" x="7399338" y="4986338"/>
          <p14:tracePt t="16465" x="7410450" y="4997450"/>
          <p14:tracePt t="16467" x="7421563" y="4997450"/>
          <p14:tracePt t="16472" x="7432675" y="5008563"/>
          <p14:tracePt t="16474" x="7443788" y="5008563"/>
          <p14:tracePt t="16478" x="7454900" y="5008563"/>
          <p14:tracePt t="16480" x="7466013" y="5008563"/>
          <p14:tracePt t="16483" x="7477125" y="5008563"/>
          <p14:tracePt t="16485" x="7488238" y="5008563"/>
          <p14:tracePt t="16488" x="7488238" y="5019675"/>
          <p14:tracePt t="16490" x="7500938" y="5019675"/>
          <p14:tracePt t="16495" x="7512050" y="5019675"/>
          <p14:tracePt t="16496" x="7523163" y="5019675"/>
          <p14:tracePt t="16498" x="7534275" y="5030788"/>
          <p14:tracePt t="16500" x="7545388" y="5030788"/>
          <p14:tracePt t="16501" x="7545388" y="5041900"/>
          <p14:tracePt t="16502" x="7556500" y="5041900"/>
          <p14:tracePt t="16507" x="7567613" y="5041900"/>
          <p14:tracePt t="16510" x="7578725" y="5041900"/>
          <p14:tracePt t="16511" x="7589838" y="5041900"/>
          <p14:tracePt t="16513" x="7600950" y="5041900"/>
          <p14:tracePt t="16515" x="7613650" y="5041900"/>
          <p14:tracePt t="16517" x="7624763" y="5041900"/>
          <p14:tracePt t="16521" x="7635875" y="5053013"/>
          <p14:tracePt t="16523" x="7646988" y="5053013"/>
          <p14:tracePt t="16524" x="7658100" y="5053013"/>
          <p14:tracePt t="16526" x="7669213" y="5053013"/>
          <p14:tracePt t="16527" x="7680325" y="5053013"/>
          <p14:tracePt t="16528" x="7680325" y="5064125"/>
          <p14:tracePt t="16531" x="7691438" y="5064125"/>
          <p14:tracePt t="16532" x="7702550" y="5064125"/>
          <p14:tracePt t="16533" x="7702550" y="5075238"/>
          <p14:tracePt t="16535" x="7715250" y="5075238"/>
          <p14:tracePt t="16537" x="7737475" y="5075238"/>
          <p14:tracePt t="16539" x="7748588" y="5075238"/>
          <p14:tracePt t="16541" x="7759700" y="5075238"/>
          <p14:tracePt t="16545" x="7770813" y="5075238"/>
          <p14:tracePt t="16546" x="7781925" y="5075238"/>
          <p14:tracePt t="16548" x="7793038" y="5075238"/>
          <p14:tracePt t="16550" x="7804150" y="5075238"/>
          <p14:tracePt t="16551" x="7815263" y="5075238"/>
          <p14:tracePt t="16554" x="7827963" y="5075238"/>
          <p14:tracePt t="16556" x="7839075" y="5075238"/>
          <p14:tracePt t="16559" x="7861300" y="5075238"/>
          <p14:tracePt t="16561" x="7872413" y="5075238"/>
          <p14:tracePt t="16564" x="7883525" y="5075238"/>
          <p14:tracePt t="16565" x="7894638" y="5075238"/>
          <p14:tracePt t="16570" x="7905750" y="5075238"/>
          <p14:tracePt t="16571" x="7916863" y="5075238"/>
          <p14:tracePt t="16574" x="7927975" y="5075238"/>
          <p14:tracePt t="16577" x="7940675" y="5075238"/>
          <p14:tracePt t="16579" x="7951788" y="5075238"/>
          <p14:tracePt t="16586" x="7962900" y="5075238"/>
          <p14:tracePt t="16590" x="7974013" y="5075238"/>
          <p14:tracePt t="16594" x="7985125" y="5075238"/>
          <p14:tracePt t="16596" x="7996238" y="5075238"/>
          <p14:tracePt t="16599" x="8007350" y="5075238"/>
          <p14:tracePt t="16601" x="8018463" y="5075238"/>
          <p14:tracePt t="16611" x="8029575" y="5075238"/>
          <p14:tracePt t="16616" x="8042275" y="5075238"/>
          <p14:tracePt t="16618" x="8053388" y="5075238"/>
          <p14:tracePt t="16622" x="8064500" y="5075238"/>
          <p14:tracePt t="16627" x="8075613" y="5075238"/>
          <p14:tracePt t="16628" x="8086725" y="5075238"/>
          <p14:tracePt t="16631" x="8086725" y="5064125"/>
          <p14:tracePt t="16634" x="8097838" y="5064125"/>
          <p14:tracePt t="16636" x="8097838" y="5053013"/>
          <p14:tracePt t="16637" x="8108950" y="5053013"/>
          <p14:tracePt t="16639" x="8120063" y="5053013"/>
          <p14:tracePt t="16642" x="8131175" y="5053013"/>
          <p14:tracePt t="16645" x="8142288" y="5053013"/>
          <p14:tracePt t="16647" x="8154988" y="5053013"/>
          <p14:tracePt t="16649" x="8154988" y="5041900"/>
          <p14:tracePt t="16650" x="8166100" y="5041900"/>
          <p14:tracePt t="16652" x="8177213" y="5041900"/>
          <p14:tracePt t="16654" x="8188325" y="5041900"/>
          <p14:tracePt t="16655" x="8199438" y="5041900"/>
          <p14:tracePt t="16657" x="8210550" y="5041900"/>
          <p14:tracePt t="16658" x="8221663" y="5041900"/>
          <p14:tracePt t="16661" x="8232775" y="5041900"/>
          <p14:tracePt t="16662" x="8243888" y="5041900"/>
          <p14:tracePt t="16663" x="8256588" y="5041900"/>
          <p14:tracePt t="16665" x="8267700" y="5041900"/>
          <p14:tracePt t="16667" x="8278813" y="5030788"/>
          <p14:tracePt t="16668" x="8289925" y="5030788"/>
          <p14:tracePt t="16670" x="8301038" y="5030788"/>
          <p14:tracePt t="16671" x="8312150" y="5030788"/>
          <p14:tracePt t="16672" x="8323263" y="5030788"/>
          <p14:tracePt t="16673" x="8334375" y="5030788"/>
          <p14:tracePt t="16674" x="8345488" y="5030788"/>
          <p14:tracePt t="16676" x="8356600" y="5030788"/>
          <p14:tracePt t="16678" x="8369300" y="5019675"/>
          <p14:tracePt t="16680" x="8391525" y="5019675"/>
          <p14:tracePt t="16682" x="8402638" y="5019675"/>
          <p14:tracePt t="16684" x="8435975" y="5019675"/>
          <p14:tracePt t="16687" x="8447088" y="5019675"/>
          <p14:tracePt t="16688" x="8458200" y="5019675"/>
          <p14:tracePt t="16689" x="8470900" y="5019675"/>
          <p14:tracePt t="16690" x="8482013" y="5019675"/>
          <p14:tracePt t="16691" x="8493125" y="5019675"/>
          <p14:tracePt t="16692" x="8504238" y="5019675"/>
          <p14:tracePt t="16694" x="8515350" y="5019675"/>
          <p14:tracePt t="16695" x="8526463" y="5019675"/>
          <p14:tracePt t="16697" x="8537575" y="5019675"/>
          <p14:tracePt t="16698" x="8548688" y="5019675"/>
          <p14:tracePt t="16699" x="8559800" y="5019675"/>
          <p14:tracePt t="16701" x="8583613" y="5008563"/>
          <p14:tracePt t="16704" x="8605838" y="5008563"/>
          <p14:tracePt t="16705" x="8605838" y="4997450"/>
          <p14:tracePt t="16706" x="8616950" y="4997450"/>
          <p14:tracePt t="16707" x="8628063" y="4997450"/>
          <p14:tracePt t="16710" x="8650288" y="4997450"/>
          <p14:tracePt t="16711" x="8661400" y="4997450"/>
          <p14:tracePt t="16712" x="8672513" y="4986338"/>
          <p14:tracePt t="16714" x="8683625" y="4986338"/>
          <p14:tracePt t="16715" x="8696325" y="4986338"/>
          <p14:tracePt t="16716" x="8707438" y="4986338"/>
          <p14:tracePt t="16718" x="8718550" y="4973638"/>
          <p14:tracePt t="16719" x="8729663" y="4973638"/>
          <p14:tracePt t="16721" x="8740775" y="4973638"/>
          <p14:tracePt t="16723" x="8751888" y="4962525"/>
          <p14:tracePt t="16724" x="8763000" y="4962525"/>
          <p14:tracePt t="16725" x="8774113" y="4962525"/>
          <p14:tracePt t="16726" x="8785225" y="4962525"/>
          <p14:tracePt t="16728" x="8797925" y="4962525"/>
          <p14:tracePt t="16731" x="8809038" y="4962525"/>
          <p14:tracePt t="16732" x="8820150" y="4962525"/>
          <p14:tracePt t="16733" x="8831263" y="4962525"/>
          <p14:tracePt t="16735" x="8842375" y="4962525"/>
          <p14:tracePt t="16736" x="8853488" y="4951413"/>
          <p14:tracePt t="16738" x="8853488" y="4940300"/>
          <p14:tracePt t="16739" x="8864600" y="4940300"/>
          <p14:tracePt t="16740" x="8875713" y="4940300"/>
          <p14:tracePt t="16742" x="8886825" y="4940300"/>
          <p14:tracePt t="16743" x="8897938" y="4940300"/>
          <p14:tracePt t="16745" x="8910638" y="4929188"/>
          <p14:tracePt t="16746" x="8921750" y="4929188"/>
          <p14:tracePt t="16750" x="8932863" y="4929188"/>
          <p14:tracePt t="16752" x="8943975" y="4918075"/>
          <p14:tracePt t="16754" x="8955088" y="4918075"/>
          <p14:tracePt t="16755" x="8966200" y="4918075"/>
          <p14:tracePt t="16758" x="8977313" y="4918075"/>
          <p14:tracePt t="16760" x="8988425" y="4918075"/>
          <p14:tracePt t="16765" x="9012238" y="4918075"/>
          <p14:tracePt t="16768" x="9023350" y="4906963"/>
          <p14:tracePt t="16769" x="9034463" y="4906963"/>
          <p14:tracePt t="16771" x="9045575" y="4906963"/>
          <p14:tracePt t="16774" x="9056688" y="4906963"/>
          <p14:tracePt t="16777" x="9067800" y="4906963"/>
          <p14:tracePt t="16779" x="9078913" y="4906963"/>
          <p14:tracePt t="16780" x="9090025" y="4906963"/>
          <p14:tracePt t="16781" x="9090025" y="4895850"/>
          <p14:tracePt t="16783" x="9101138" y="4895850"/>
          <p14:tracePt t="16784" x="9112250" y="4895850"/>
          <p14:tracePt t="16785" x="9124950" y="4895850"/>
          <p14:tracePt t="16789" x="9136063" y="4895850"/>
          <p14:tracePt t="16790" x="9147175" y="4895850"/>
          <p14:tracePt t="16793" x="9158288" y="4895850"/>
          <p14:tracePt t="16795" x="9169400" y="4895850"/>
          <p14:tracePt t="16796" x="9180513" y="4895850"/>
          <p14:tracePt t="16801" x="9191625" y="4895850"/>
          <p14:tracePt t="16803" x="9202738" y="4895850"/>
          <p14:tracePt t="16809" x="9213850" y="4895850"/>
          <p14:tracePt t="16810" x="9226550" y="4895850"/>
          <p14:tracePt t="16813" x="9226550" y="4884738"/>
          <p14:tracePt t="16815" x="9237663" y="4884738"/>
          <p14:tracePt t="16818" x="9248775" y="4884738"/>
          <p14:tracePt t="16820" x="9248775" y="4872038"/>
          <p14:tracePt t="16825" x="9259888" y="4872038"/>
          <p14:tracePt t="16830" x="9259888" y="4860925"/>
          <p14:tracePt t="16832" x="9271000" y="4860925"/>
          <p14:tracePt t="16834" x="9271000" y="4849813"/>
          <p14:tracePt t="16836" x="9282113" y="4849813"/>
          <p14:tracePt t="16837" x="9282113" y="4838700"/>
          <p14:tracePt t="16839" x="9293225" y="4838700"/>
          <p14:tracePt t="16842" x="9304338" y="4827588"/>
          <p14:tracePt t="16847" x="9315450" y="4816475"/>
          <p14:tracePt t="16849" x="9315450" y="4805363"/>
          <p14:tracePt t="16852" x="9326563" y="4794250"/>
          <p14:tracePt t="16856" x="9339263" y="4783138"/>
          <p14:tracePt t="16859" x="9350375" y="4772025"/>
          <p14:tracePt t="16861" x="9350375" y="4759325"/>
          <p14:tracePt t="16863" x="9361488" y="4759325"/>
          <p14:tracePt t="16865" x="9361488" y="4748213"/>
          <p14:tracePt t="16866" x="9361488" y="4737100"/>
          <p14:tracePt t="16867" x="9372600" y="4737100"/>
          <p14:tracePt t="16869" x="9372600" y="4725988"/>
          <p14:tracePt t="16870" x="9383713" y="4725988"/>
          <p14:tracePt t="16871" x="9383713" y="4714875"/>
          <p14:tracePt t="16873" x="9383713" y="4703763"/>
          <p14:tracePt t="16877" x="9394825" y="4692650"/>
          <p14:tracePt t="16880" x="9405938" y="4692650"/>
          <p14:tracePt t="16881" x="9405938" y="4681538"/>
          <p14:tracePt t="16883" x="9405938" y="4670425"/>
          <p14:tracePt t="16884" x="9417050" y="4670425"/>
          <p14:tracePt t="16886" x="9417050" y="4657725"/>
          <p14:tracePt t="16887" x="9428163" y="4657725"/>
          <p14:tracePt t="16889" x="9428163" y="4646613"/>
          <p14:tracePt t="16891" x="9428163" y="4635500"/>
          <p14:tracePt t="16892" x="9439275" y="4635500"/>
          <p14:tracePt t="16894" x="9451975" y="4635500"/>
          <p14:tracePt t="16898" x="9451975" y="4624388"/>
          <p14:tracePt t="16901" x="9463088" y="4613275"/>
          <p14:tracePt t="16902" x="9463088" y="4602163"/>
          <p14:tracePt t="16903" x="9474200" y="4602163"/>
          <p14:tracePt t="16907" x="9485313" y="4602163"/>
          <p14:tracePt t="16910" x="9496425" y="4602163"/>
          <p14:tracePt t="16911" x="9496425" y="4591050"/>
          <p14:tracePt t="16913" x="9507538" y="4591050"/>
          <p14:tracePt t="16918" x="9518650" y="4591050"/>
          <p14:tracePt t="16926" x="9529763" y="4591050"/>
          <p14:tracePt t="16931" x="9540875" y="4591050"/>
          <p14:tracePt t="16934" x="9553575" y="4591050"/>
          <p14:tracePt t="16939" x="9564688" y="4591050"/>
          <p14:tracePt t="16943" x="9575800" y="4591050"/>
          <p14:tracePt t="16952" x="9586913" y="4591050"/>
          <p14:tracePt t="16957" x="9586913" y="4579938"/>
          <p14:tracePt t="16960" x="9598025" y="4579938"/>
          <p14:tracePt t="16966" x="9609138" y="4579938"/>
          <p14:tracePt t="16967" x="9609138" y="4568825"/>
          <p14:tracePt t="16969" x="9620250" y="4568825"/>
          <p14:tracePt t="16978" x="9631363" y="4568825"/>
          <p14:tracePt t="16980" x="9631363" y="4557713"/>
          <p14:tracePt t="16984" x="9631363" y="4545013"/>
          <p14:tracePt t="16985" x="9642475" y="4545013"/>
          <p14:tracePt t="16987" x="9642475" y="4533900"/>
          <p14:tracePt t="16994" x="9642475" y="4522788"/>
          <p14:tracePt t="16996" x="9653588" y="4511675"/>
          <p14:tracePt t="16999" x="9666288" y="4511675"/>
          <p14:tracePt t="17001" x="9666288" y="4500563"/>
          <p14:tracePt t="17005" x="9666288" y="4489450"/>
          <p14:tracePt t="17006" x="9677400" y="4489450"/>
          <p14:tracePt t="17008" x="9677400" y="4478338"/>
          <p14:tracePt t="17010" x="9688513" y="4478338"/>
          <p14:tracePt t="17012" x="9688513" y="4467225"/>
          <p14:tracePt t="17015" x="9688513" y="4456113"/>
          <p14:tracePt t="17020" x="9688513" y="4443413"/>
          <p14:tracePt t="17023" x="9688513" y="4432300"/>
          <p14:tracePt t="17029" x="9699625" y="4432300"/>
          <p14:tracePt t="17033" x="9699625" y="4421188"/>
          <p14:tracePt t="17037" x="9699625" y="4410075"/>
          <p14:tracePt t="17039" x="9710738" y="4398963"/>
          <p14:tracePt t="17044" x="9710738" y="4387850"/>
          <p14:tracePt t="17049" x="9710738" y="4376738"/>
          <p14:tracePt t="17051" x="9710738" y="4365625"/>
          <p14:tracePt t="17060" x="9710738" y="4354513"/>
          <p14:tracePt t="17063" x="9710738" y="4343400"/>
          <p14:tracePt t="17067" x="9710738" y="4330700"/>
          <p14:tracePt t="17073" x="9710738" y="4319588"/>
          <p14:tracePt t="17075" x="9710738" y="4308475"/>
          <p14:tracePt t="17080" x="9710738" y="4297363"/>
          <p14:tracePt t="17087" x="9710738" y="4286250"/>
          <p14:tracePt t="17092" x="9710738" y="4275138"/>
          <p14:tracePt t="17094" x="9710738" y="4264025"/>
          <p14:tracePt t="17097" x="9710738" y="4252913"/>
          <p14:tracePt t="17098" x="9699625" y="4252913"/>
          <p14:tracePt t="17100" x="9699625" y="4241800"/>
          <p14:tracePt t="17111" x="9688513" y="4229100"/>
          <p14:tracePt t="17118" x="9688513" y="4217988"/>
          <p14:tracePt t="17119" x="9677400" y="4217988"/>
          <p14:tracePt t="17126" x="9677400" y="4206875"/>
          <p14:tracePt t="17160" x="9666288" y="4206875"/>
          <p14:tracePt t="17359" x="9666288" y="4195763"/>
          <p14:tracePt t="17364" x="9666288" y="4184650"/>
          <p14:tracePt t="17367" x="9653588" y="4184650"/>
          <p14:tracePt t="17368" x="9653588" y="4173538"/>
          <p14:tracePt t="17371" x="9653588" y="4162425"/>
          <p14:tracePt t="17374" x="9653588" y="4151313"/>
          <p14:tracePt t="17378" x="9631363" y="4140200"/>
          <p14:tracePt t="17380" x="9631363" y="4129088"/>
          <p14:tracePt t="17382" x="9620250" y="4129088"/>
          <p14:tracePt t="17384" x="9620250" y="4116388"/>
          <p14:tracePt t="17387" x="9609138" y="4116388"/>
          <p14:tracePt t="17389" x="9598025" y="4105275"/>
          <p14:tracePt t="17393" x="9586913" y="4105275"/>
          <p14:tracePt t="17401" x="9575800" y="4105275"/>
          <p14:tracePt t="17410" x="9564688" y="4105275"/>
          <p14:tracePt t="17412" x="9564688" y="4094163"/>
          <p14:tracePt t="17415" x="9553575" y="4094163"/>
          <p14:tracePt t="17422" x="9540875" y="4094163"/>
          <p14:tracePt t="17443" x="9529763" y="4094163"/>
          <p14:tracePt t="17444" x="9529763" y="4083050"/>
          <p14:tracePt t="17464" x="9518650" y="4083050"/>
          <p14:tracePt t="17470" x="9507538" y="4083050"/>
          <p14:tracePt t="17476" x="9496425" y="4083050"/>
          <p14:tracePt t="17478" x="9485313" y="4083050"/>
          <p14:tracePt t="17488" x="9474200" y="4094163"/>
          <p14:tracePt t="17492" x="9463088" y="4094163"/>
          <p14:tracePt t="17498" x="9451975" y="4094163"/>
          <p14:tracePt t="17501" x="9439275" y="4094163"/>
          <p14:tracePt t="17504" x="9428163" y="4094163"/>
          <p14:tracePt t="17508" x="9417050" y="4094163"/>
          <p14:tracePt t="17512" x="9405938" y="4094163"/>
          <p14:tracePt t="17514" x="9394825" y="4094163"/>
          <p14:tracePt t="17521" x="9383713" y="4105275"/>
          <p14:tracePt t="17524" x="9372600" y="4105275"/>
          <p14:tracePt t="17527" x="9372600" y="4116388"/>
          <p14:tracePt t="17530" x="9361488" y="4116388"/>
          <p14:tracePt t="17534" x="9350375" y="4116388"/>
          <p14:tracePt t="17539" x="9350375" y="4129088"/>
          <p14:tracePt t="17541" x="9339263" y="4129088"/>
          <p14:tracePt t="17548" x="9326563" y="4129088"/>
          <p14:tracePt t="17554" x="9326563" y="4140200"/>
          <p14:tracePt t="17559" x="9315450" y="4140200"/>
          <p14:tracePt t="17560" x="9304338" y="4140200"/>
          <p14:tracePt t="17561" x="9304338" y="4151313"/>
          <p14:tracePt t="17568" x="9304338" y="4162425"/>
          <p14:tracePt t="17570" x="9293225" y="4162425"/>
          <p14:tracePt t="17572" x="9282113" y="4162425"/>
          <p14:tracePt t="17577" x="9271000" y="4162425"/>
          <p14:tracePt t="17579" x="9259888" y="4162425"/>
          <p14:tracePt t="17585" x="9248775" y="4162425"/>
          <p14:tracePt t="17587" x="9237663" y="4162425"/>
          <p14:tracePt t="17588" x="9237663" y="4173538"/>
          <p14:tracePt t="17591" x="9226550" y="4173538"/>
          <p14:tracePt t="17594" x="9213850" y="4173538"/>
          <p14:tracePt t="17596" x="9202738" y="4173538"/>
          <p14:tracePt t="17600" x="9191625" y="4173538"/>
          <p14:tracePt t="17605" x="9180513" y="4184650"/>
          <p14:tracePt t="17610" x="9169400" y="4184650"/>
          <p14:tracePt t="17611" x="9158288" y="4184650"/>
          <p14:tracePt t="17615" x="9147175" y="4184650"/>
          <p14:tracePt t="17617" x="9136063" y="4184650"/>
          <p14:tracePt t="17623" x="9124950" y="4184650"/>
          <p14:tracePt t="17624" x="9112250" y="4184650"/>
          <p14:tracePt t="17626" x="9101138" y="4184650"/>
          <p14:tracePt t="17628" x="9090025" y="4184650"/>
          <p14:tracePt t="17629" x="9090025" y="4195763"/>
          <p14:tracePt t="17631" x="9067800" y="4195763"/>
          <p14:tracePt t="17634" x="9056688" y="4195763"/>
          <p14:tracePt t="17636" x="9045575" y="4195763"/>
          <p14:tracePt t="17638" x="9034463" y="4195763"/>
          <p14:tracePt t="17640" x="9023350" y="4195763"/>
          <p14:tracePt t="17641" x="9012238" y="4195763"/>
          <p14:tracePt t="17643" x="8999538" y="4195763"/>
          <p14:tracePt t="17644" x="8988425" y="4195763"/>
          <p14:tracePt t="17647" x="8977313" y="4195763"/>
          <p14:tracePt t="17648" x="8966200" y="4195763"/>
          <p14:tracePt t="17650" x="8955088" y="4195763"/>
          <p14:tracePt t="17651" x="8943975" y="4195763"/>
          <p14:tracePt t="17652" x="8932863" y="4195763"/>
          <p14:tracePt t="17653" x="8921750" y="4195763"/>
          <p14:tracePt t="17656" x="8910638" y="4195763"/>
          <p14:tracePt t="17657" x="8886825" y="4195763"/>
          <p14:tracePt t="17659" x="8864600" y="4195763"/>
          <p14:tracePt t="17661" x="8853488" y="4195763"/>
          <p14:tracePt t="17662" x="8842375" y="4184650"/>
          <p14:tracePt t="17664" x="8831263" y="4184650"/>
          <p14:tracePt t="17665" x="8820150" y="4184650"/>
          <p14:tracePt t="17667" x="8809038" y="4184650"/>
          <p14:tracePt t="17668" x="8797925" y="4184650"/>
          <p14:tracePt t="17669" x="8785225" y="4184650"/>
          <p14:tracePt t="17670" x="8774113" y="4184650"/>
          <p14:tracePt t="17671" x="8763000" y="4173538"/>
          <p14:tracePt t="17673" x="8751888" y="4173538"/>
          <p14:tracePt t="17674" x="8740775" y="4173538"/>
          <p14:tracePt t="17676" x="8718550" y="4173538"/>
          <p14:tracePt t="17678" x="8696325" y="4173538"/>
          <p14:tracePt t="17680" x="8683625" y="4173538"/>
          <p14:tracePt t="17681" x="8672513" y="4173538"/>
          <p14:tracePt t="17683" x="8661400" y="4173538"/>
          <p14:tracePt t="17684" x="8650288" y="4173538"/>
          <p14:tracePt t="17685" x="8639175" y="4173538"/>
          <p14:tracePt t="17686" x="8628063" y="4173538"/>
          <p14:tracePt t="17689" x="8605838" y="4173538"/>
          <p14:tracePt t="17691" x="8594725" y="4173538"/>
          <p14:tracePt t="17692" x="8583613" y="4173538"/>
          <p14:tracePt t="17693" x="8570913" y="4173538"/>
          <p14:tracePt t="17695" x="8559800" y="4173538"/>
          <p14:tracePt t="17698" x="8548688" y="4173538"/>
          <p14:tracePt t="17699" x="8537575" y="4173538"/>
          <p14:tracePt t="17700" x="8526463" y="4173538"/>
          <p14:tracePt t="17702" x="8515350" y="4173538"/>
          <p14:tracePt t="17703" x="8504238" y="4173538"/>
          <p14:tracePt t="17706" x="8493125" y="4173538"/>
          <p14:tracePt t="17710" x="8482013" y="4173538"/>
          <p14:tracePt t="17710" x="8470900" y="4173538"/>
          <p14:tracePt t="17712" x="8458200" y="4173538"/>
          <p14:tracePt t="17714" x="8447088" y="4173538"/>
          <p14:tracePt t="17715" x="8435975" y="4173538"/>
          <p14:tracePt t="17719" x="8424863" y="4173538"/>
          <p14:tracePt t="17722" x="8413750" y="4173538"/>
          <p14:tracePt t="17724" x="8402638" y="4173538"/>
          <p14:tracePt t="17727" x="8391525" y="4173538"/>
          <p14:tracePt t="17731" x="8380413" y="4173538"/>
          <p14:tracePt t="17733" x="8369300" y="4173538"/>
          <p14:tracePt t="17740" x="8356600" y="4173538"/>
          <p14:tracePt t="17744" x="8345488" y="4173538"/>
          <p14:tracePt t="17746" x="8334375" y="4173538"/>
          <p14:tracePt t="17750" x="8323263" y="4173538"/>
          <p14:tracePt t="17752" x="8312150" y="4173538"/>
          <p14:tracePt t="17753" x="8312150" y="4184650"/>
          <p14:tracePt t="17756" x="8301038" y="4195763"/>
          <p14:tracePt t="17760" x="8301038" y="4206875"/>
          <p14:tracePt t="17765" x="8289925" y="4206875"/>
          <p14:tracePt t="17769" x="8278813" y="4206875"/>
          <p14:tracePt t="17772" x="8278813" y="4217988"/>
          <p14:tracePt t="17774" x="8278813" y="4229100"/>
          <p14:tracePt t="17777" x="8267700" y="4229100"/>
          <p14:tracePt t="17781" x="8256588" y="4229100"/>
          <p14:tracePt t="17786" x="8243888" y="4229100"/>
          <p14:tracePt t="17793" x="8232775" y="4229100"/>
          <p14:tracePt t="17808" x="8232775" y="4241800"/>
          <p14:tracePt t="17868" x="8232775" y="4252913"/>
          <p14:tracePt t="17874" x="8232775" y="4264025"/>
          <p14:tracePt t="17877" x="8232775" y="4275138"/>
          <p14:tracePt t="17879" x="8232775" y="4286250"/>
          <p14:tracePt t="17884" x="8232775" y="4297363"/>
          <p14:tracePt t="17885" x="8232775" y="4308475"/>
          <p14:tracePt t="17889" x="8232775" y="4319588"/>
          <p14:tracePt t="17891" x="8232775" y="4330700"/>
          <p14:tracePt t="17893" x="8243888" y="4330700"/>
          <p14:tracePt t="17894" x="8243888" y="4343400"/>
          <p14:tracePt t="17896" x="8243888" y="4354513"/>
          <p14:tracePt t="17899" x="8256588" y="4354513"/>
          <p14:tracePt t="17903" x="8256588" y="4365625"/>
          <p14:tracePt t="17904" x="8256588" y="4376738"/>
          <p14:tracePt t="17909" x="8267700" y="4387850"/>
          <p14:tracePt t="17914" x="8267700" y="4410075"/>
          <p14:tracePt t="17915" x="8278813" y="4410075"/>
          <p14:tracePt t="17917" x="8278813" y="4421188"/>
          <p14:tracePt t="17918" x="8289925" y="4421188"/>
          <p14:tracePt t="17919" x="8289925" y="4432300"/>
          <p14:tracePt t="17922" x="8289925" y="4443413"/>
          <p14:tracePt t="17924" x="8289925" y="4456113"/>
          <p14:tracePt t="17926" x="8289925" y="4478338"/>
          <p14:tracePt t="17927" x="8301038" y="4478338"/>
          <p14:tracePt t="17929" x="8312150" y="4489450"/>
          <p14:tracePt t="17930" x="8312150" y="4500563"/>
          <p14:tracePt t="17933" x="8323263" y="4500563"/>
          <p14:tracePt t="17935" x="8323263" y="4511675"/>
          <p14:tracePt t="17936" x="8323263" y="4522788"/>
          <p14:tracePt t="17937" x="8334375" y="4533900"/>
          <p14:tracePt t="17938" x="8345488" y="4533900"/>
          <p14:tracePt t="17939" x="8345488" y="4545013"/>
          <p14:tracePt t="17941" x="8356600" y="4545013"/>
          <p14:tracePt t="17943" x="8356600" y="4557713"/>
          <p14:tracePt t="17944" x="8369300" y="4568825"/>
          <p14:tracePt t="17946" x="8380413" y="4579938"/>
          <p14:tracePt t="17948" x="8380413" y="4591050"/>
          <p14:tracePt t="17949" x="8391525" y="4591050"/>
          <p14:tracePt t="17950" x="8391525" y="4602163"/>
          <p14:tracePt t="17951" x="8402638" y="4613275"/>
          <p14:tracePt t="17953" x="8413750" y="4613275"/>
          <p14:tracePt t="17954" x="8413750" y="4624388"/>
          <p14:tracePt t="17956" x="8424863" y="4624388"/>
          <p14:tracePt t="17957" x="8424863" y="4635500"/>
          <p14:tracePt t="17959" x="8435975" y="4635500"/>
          <p14:tracePt t="17960" x="8435975" y="4646613"/>
          <p14:tracePt t="17963" x="8458200" y="4657725"/>
          <p14:tracePt t="17964" x="8458200" y="4670425"/>
          <p14:tracePt t="17965" x="8470900" y="4670425"/>
          <p14:tracePt t="17967" x="8470900" y="4681538"/>
          <p14:tracePt t="17969" x="8493125" y="4681538"/>
          <p14:tracePt t="17972" x="8493125" y="4692650"/>
          <p14:tracePt t="17973" x="8504238" y="4692650"/>
          <p14:tracePt t="17975" x="8515350" y="4692650"/>
          <p14:tracePt t="17978" x="8515350" y="4703763"/>
          <p14:tracePt t="17981" x="8526463" y="4703763"/>
          <p14:tracePt t="17983" x="8537575" y="4703763"/>
          <p14:tracePt t="17985" x="8548688" y="4703763"/>
          <p14:tracePt t="17989" x="8559800" y="4703763"/>
          <p14:tracePt t="17990" x="8570913" y="4703763"/>
          <p14:tracePt t="17994" x="8583613" y="4703763"/>
          <p14:tracePt t="17996" x="8594725" y="4703763"/>
          <p14:tracePt t="17997" x="8605838" y="4703763"/>
          <p14:tracePt t="17998" x="8616950" y="4703763"/>
          <p14:tracePt t="18000" x="8628063" y="4703763"/>
          <p14:tracePt t="18002" x="8639175" y="4703763"/>
          <p14:tracePt t="18004" x="8650288" y="4692650"/>
          <p14:tracePt t="18005" x="8661400" y="4692650"/>
          <p14:tracePt t="18007" x="8683625" y="4681538"/>
          <p14:tracePt t="18008" x="8696325" y="4681538"/>
          <p14:tracePt t="18010" x="8707438" y="4670425"/>
          <p14:tracePt t="18011" x="8729663" y="4670425"/>
          <p14:tracePt t="18013" x="8729663" y="4657725"/>
          <p14:tracePt t="18014" x="8751888" y="4657725"/>
          <p14:tracePt t="18015" x="8763000" y="4646613"/>
          <p14:tracePt t="18017" x="8785225" y="4635500"/>
          <p14:tracePt t="18018" x="8797925" y="4635500"/>
          <p14:tracePt t="18019" x="8820150" y="4635500"/>
          <p14:tracePt t="18021" x="8831263" y="4624388"/>
          <p14:tracePt t="18022" x="8842375" y="4613275"/>
          <p14:tracePt t="18023" x="8853488" y="4613275"/>
          <p14:tracePt t="18024" x="8864600" y="4602163"/>
          <p14:tracePt t="18027" x="8886825" y="4591050"/>
          <p14:tracePt t="18028" x="8897938" y="4568825"/>
          <p14:tracePt t="18029" x="8910638" y="4568825"/>
          <p14:tracePt t="18030" x="8921750" y="4568825"/>
          <p14:tracePt t="18031" x="8943975" y="4557713"/>
          <p14:tracePt t="18032" x="8955088" y="4557713"/>
          <p14:tracePt t="18033" x="8955088" y="4545013"/>
          <p14:tracePt t="18035" x="8966200" y="4533900"/>
          <p14:tracePt t="18036" x="8977313" y="4522788"/>
          <p14:tracePt t="18037" x="8977313" y="4511675"/>
          <p14:tracePt t="18038" x="8988425" y="4511675"/>
          <p14:tracePt t="18039" x="8999538" y="4500563"/>
          <p14:tracePt t="18040" x="9012238" y="4500563"/>
          <p14:tracePt t="18041" x="9012238" y="4489450"/>
          <p14:tracePt t="18045" x="9034463" y="4478338"/>
          <p14:tracePt t="18046" x="9045575" y="4456113"/>
          <p14:tracePt t="18048" x="9045575" y="4443413"/>
          <p14:tracePt t="18049" x="9056688" y="4443413"/>
          <p14:tracePt t="18050" x="9056688" y="4432300"/>
          <p14:tracePt t="18052" x="9067800" y="4421188"/>
          <p14:tracePt t="18053" x="9067800" y="4410075"/>
          <p14:tracePt t="18054" x="9078913" y="4410075"/>
          <p14:tracePt t="18055" x="9078913" y="4398963"/>
          <p14:tracePt t="18056" x="9090025" y="4398963"/>
          <p14:tracePt t="18057" x="9090025" y="4387850"/>
          <p14:tracePt t="18059" x="9101138" y="4376738"/>
          <p14:tracePt t="18061" x="9101138" y="4354513"/>
          <p14:tracePt t="18064" x="9101138" y="4343400"/>
          <p14:tracePt t="18065" x="9101138" y="4330700"/>
          <p14:tracePt t="18068" x="9112250" y="4330700"/>
          <p14:tracePt t="18069" x="9112250" y="4319588"/>
          <p14:tracePt t="18070" x="9124950" y="4308475"/>
          <p14:tracePt t="18072" x="9124950" y="4297363"/>
          <p14:tracePt t="18073" x="9124950" y="4286250"/>
          <p14:tracePt t="18074" x="9124950" y="4275138"/>
          <p14:tracePt t="18076" x="9136063" y="4275138"/>
          <p14:tracePt t="18077" x="9136063" y="4264025"/>
          <p14:tracePt t="18080" x="9136063" y="4252913"/>
          <p14:tracePt t="18081" x="9136063" y="4241800"/>
          <p14:tracePt t="18083" x="9136063" y="4229100"/>
          <p14:tracePt t="18084" x="9136063" y="4217988"/>
          <p14:tracePt t="18085" x="9136063" y="4206875"/>
          <p14:tracePt t="18089" x="9136063" y="4195763"/>
          <p14:tracePt t="18091" x="9136063" y="4173538"/>
          <p14:tracePt t="18094" x="9136063" y="4162425"/>
          <p14:tracePt t="18095" x="9136063" y="4151313"/>
          <p14:tracePt t="18097" x="9136063" y="4140200"/>
          <p14:tracePt t="18098" x="9136063" y="4129088"/>
          <p14:tracePt t="18102" x="9124950" y="4116388"/>
          <p14:tracePt t="18104" x="9124950" y="4105275"/>
          <p14:tracePt t="18105" x="9112250" y="4105275"/>
          <p14:tracePt t="18106" x="9112250" y="4094163"/>
          <p14:tracePt t="18108" x="9112250" y="4083050"/>
          <p14:tracePt t="18110" x="9112250" y="4071938"/>
          <p14:tracePt t="18111" x="9101138" y="4071938"/>
          <p14:tracePt t="18113" x="9090025" y="4060825"/>
          <p14:tracePt t="18117" x="9078913" y="4060825"/>
          <p14:tracePt t="18118" x="9067800" y="4060825"/>
          <p14:tracePt t="18119" x="9067800" y="4049713"/>
          <p14:tracePt t="18122" x="9056688" y="4038600"/>
          <p14:tracePt t="18123" x="9045575" y="4038600"/>
          <p14:tracePt t="18128" x="9034463" y="4027488"/>
          <p14:tracePt t="18129" x="9034463" y="4014788"/>
          <p14:tracePt t="18130" x="9012238" y="4014788"/>
          <p14:tracePt t="18133" x="8999538" y="4003675"/>
          <p14:tracePt t="18134" x="8988425" y="4003675"/>
          <p14:tracePt t="18136" x="8977313" y="3992563"/>
          <p14:tracePt t="18138" x="8966200" y="3992563"/>
          <p14:tracePt t="18140" x="8955088" y="3992563"/>
          <p14:tracePt t="18143" x="8921750" y="3992563"/>
          <p14:tracePt t="18145" x="8921750" y="3981450"/>
          <p14:tracePt t="18147" x="8897938" y="3981450"/>
          <p14:tracePt t="18151" x="8875713" y="3970338"/>
          <p14:tracePt t="18152" x="8864600" y="3970338"/>
          <p14:tracePt t="18154" x="8853488" y="3970338"/>
          <p14:tracePt t="18155" x="8842375" y="3970338"/>
          <p14:tracePt t="18156" x="8831263" y="3959225"/>
          <p14:tracePt t="18159" x="8820150" y="3959225"/>
          <p14:tracePt t="18160" x="8809038" y="3959225"/>
          <p14:tracePt t="18162" x="8797925" y="3959225"/>
          <p14:tracePt t="18163" x="8785225" y="3948113"/>
          <p14:tracePt t="18164" x="8774113" y="3948113"/>
          <p14:tracePt t="18165" x="8763000" y="3948113"/>
          <p14:tracePt t="18167" x="8751888" y="3948113"/>
          <p14:tracePt t="18169" x="8740775" y="3948113"/>
          <p14:tracePt t="18171" x="8718550" y="3948113"/>
          <p14:tracePt t="18172" x="8707438" y="3948113"/>
          <p14:tracePt t="18176" x="8672513" y="3937000"/>
          <p14:tracePt t="18179" x="8661400" y="3937000"/>
          <p14:tracePt t="18180" x="8650288" y="3937000"/>
          <p14:tracePt t="18182" x="8639175" y="3937000"/>
          <p14:tracePt t="18183" x="8628063" y="3937000"/>
          <p14:tracePt t="18184" x="8616950" y="3937000"/>
          <p14:tracePt t="18186" x="8605838" y="3937000"/>
          <p14:tracePt t="18188" x="8594725" y="3937000"/>
          <p14:tracePt t="18190" x="8583613" y="3937000"/>
          <p14:tracePt t="18191" x="8570913" y="3937000"/>
          <p14:tracePt t="18193" x="8559800" y="3937000"/>
          <p14:tracePt t="18194" x="8548688" y="3937000"/>
          <p14:tracePt t="18196" x="8537575" y="3937000"/>
          <p14:tracePt t="18198" x="8526463" y="3937000"/>
          <p14:tracePt t="18199" x="8515350" y="3937000"/>
          <p14:tracePt t="18201" x="8504238" y="3937000"/>
          <p14:tracePt t="18202" x="8493125" y="3937000"/>
          <p14:tracePt t="18203" x="8482013" y="3937000"/>
          <p14:tracePt t="18205" x="8470900" y="3937000"/>
          <p14:tracePt t="18208" x="8458200" y="3937000"/>
          <p14:tracePt t="18210" x="8447088" y="3937000"/>
          <p14:tracePt t="18211" x="8435975" y="3937000"/>
          <p14:tracePt t="18213" x="8424863" y="3937000"/>
          <p14:tracePt t="18214" x="8413750" y="3937000"/>
          <p14:tracePt t="18215" x="8413750" y="3948113"/>
          <p14:tracePt t="18218" x="8402638" y="3948113"/>
          <p14:tracePt t="18219" x="8391525" y="3959225"/>
          <p14:tracePt t="18221" x="8380413" y="3959225"/>
          <p14:tracePt t="18223" x="8356600" y="3970338"/>
          <p14:tracePt t="18227" x="8345488" y="3970338"/>
          <p14:tracePt t="18229" x="8345488" y="3981450"/>
          <p14:tracePt t="18230" x="8334375" y="3992563"/>
          <p14:tracePt t="18231" x="8323263" y="4003675"/>
          <p14:tracePt t="18233" x="8312150" y="4014788"/>
          <p14:tracePt t="18235" x="8301038" y="4027488"/>
          <p14:tracePt t="18236" x="8289925" y="4027488"/>
          <p14:tracePt t="18237" x="8278813" y="4038600"/>
          <p14:tracePt t="18240" x="8278813" y="4049713"/>
          <p14:tracePt t="18242" x="8267700" y="4049713"/>
          <p14:tracePt t="18244" x="8267700" y="4060825"/>
          <p14:tracePt t="18245" x="8256588" y="4083050"/>
          <p14:tracePt t="18246" x="8243888" y="4083050"/>
          <p14:tracePt t="18248" x="8232775" y="4094163"/>
          <p14:tracePt t="18249" x="8221663" y="4105275"/>
          <p14:tracePt t="18252" x="8210550" y="4105275"/>
          <p14:tracePt t="18253" x="8210550" y="4116388"/>
          <p14:tracePt t="18254" x="8210550" y="4129088"/>
          <p14:tracePt t="18256" x="8210550" y="4140200"/>
          <p14:tracePt t="18257" x="8199438" y="4140200"/>
          <p14:tracePt t="18260" x="8199438" y="4162425"/>
          <p14:tracePt t="18261" x="8188325" y="4173538"/>
          <p14:tracePt t="18263" x="8177213" y="4173538"/>
          <p14:tracePt t="18265" x="8177213" y="4184650"/>
          <p14:tracePt t="18266" x="8177213" y="4195763"/>
          <p14:tracePt t="18268" x="8177213" y="4206875"/>
          <p14:tracePt t="18269" x="8166100" y="4206875"/>
          <p14:tracePt t="18270" x="8166100" y="4217988"/>
          <p14:tracePt t="18272" x="8166100" y="4229100"/>
          <p14:tracePt t="18274" x="8154988" y="4229100"/>
          <p14:tracePt t="18276" x="8154988" y="4241800"/>
          <p14:tracePt t="18277" x="8154988" y="4252913"/>
          <p14:tracePt t="18280" x="8154988" y="4264025"/>
          <p14:tracePt t="18282" x="8154988" y="4275138"/>
          <p14:tracePt t="18284" x="8154988" y="4286250"/>
          <p14:tracePt t="18285" x="8154988" y="4297363"/>
          <p14:tracePt t="18289" x="8154988" y="4308475"/>
          <p14:tracePt t="18290" x="8154988" y="4319588"/>
          <p14:tracePt t="18291" x="8154988" y="4330700"/>
          <p14:tracePt t="18294" x="8154988" y="4354513"/>
          <p14:tracePt t="18295" x="8154988" y="4365625"/>
          <p14:tracePt t="18297" x="8166100" y="4365625"/>
          <p14:tracePt t="18298" x="8166100" y="4376738"/>
          <p14:tracePt t="18299" x="8166100" y="4387850"/>
          <p14:tracePt t="18300" x="8177213" y="4387850"/>
          <p14:tracePt t="18301" x="8177213" y="4398963"/>
          <p14:tracePt t="18302" x="8188325" y="4410075"/>
          <p14:tracePt t="18303" x="8188325" y="4421188"/>
          <p14:tracePt t="18304" x="8199438" y="4432300"/>
          <p14:tracePt t="18306" x="8199438" y="4443413"/>
          <p14:tracePt t="18307" x="8210550" y="4456113"/>
          <p14:tracePt t="18308" x="8232775" y="4456113"/>
          <p14:tracePt t="18310" x="8232775" y="4467225"/>
          <p14:tracePt t="18310" x="8232775" y="4478338"/>
          <p14:tracePt t="18312" x="8256588" y="4500563"/>
          <p14:tracePt t="18313" x="8267700" y="4500563"/>
          <p14:tracePt t="18314" x="8278813" y="4511675"/>
          <p14:tracePt t="18317" x="8301038" y="4545013"/>
          <p14:tracePt t="18318" x="8312150" y="4545013"/>
          <p14:tracePt t="18319" x="8323263" y="4557713"/>
          <p14:tracePt t="18320" x="8334375" y="4557713"/>
          <p14:tracePt t="18321" x="8334375" y="4579938"/>
          <p14:tracePt t="18322" x="8356600" y="4579938"/>
          <p14:tracePt t="18323" x="8356600" y="4591050"/>
          <p14:tracePt t="18325" x="8380413" y="4602163"/>
          <p14:tracePt t="18327" x="8391525" y="4613275"/>
          <p14:tracePt t="18328" x="8402638" y="4624388"/>
          <p14:tracePt t="18329" x="8413750" y="4635500"/>
          <p14:tracePt t="18330" x="8435975" y="4646613"/>
          <p14:tracePt t="18331" x="8435975" y="4657725"/>
          <p14:tracePt t="18332" x="8447088" y="4670425"/>
          <p14:tracePt t="18335" x="8482013" y="4670425"/>
          <p14:tracePt t="18336" x="8482013" y="4692650"/>
          <p14:tracePt t="18337" x="8504238" y="4692650"/>
          <p14:tracePt t="18339" x="8515350" y="4714875"/>
          <p14:tracePt t="18340" x="8526463" y="4714875"/>
          <p14:tracePt t="18341" x="8548688" y="4725988"/>
          <p14:tracePt t="18344" x="8570913" y="4737100"/>
          <p14:tracePt t="18347" x="8583613" y="4748213"/>
          <p14:tracePt t="18348" x="8594725" y="4759325"/>
          <p14:tracePt t="18351" x="8628063" y="4772025"/>
          <p14:tracePt t="18354" x="8639175" y="4772025"/>
          <p14:tracePt t="18355" x="8661400" y="4772025"/>
          <p14:tracePt t="18356" x="8661400" y="4783138"/>
          <p14:tracePt t="18360" x="8672513" y="4783138"/>
          <p14:tracePt t="18362" x="8683625" y="4783138"/>
          <p14:tracePt t="18364" x="8696325" y="4783138"/>
          <p14:tracePt t="18365" x="8707438" y="4783138"/>
          <p14:tracePt t="18366" x="8718550" y="4783138"/>
          <p14:tracePt t="18371" x="8729663" y="4783138"/>
          <p14:tracePt t="18372" x="8740775" y="4783138"/>
          <p14:tracePt t="18374" x="8751888" y="4783138"/>
          <p14:tracePt t="18375" x="8763000" y="4783138"/>
          <p14:tracePt t="18377" x="8774113" y="4783138"/>
          <p14:tracePt t="18380" x="8785225" y="4783138"/>
          <p14:tracePt t="18383" x="8797925" y="4783138"/>
          <p14:tracePt t="18385" x="8809038" y="4783138"/>
          <p14:tracePt t="18386" x="8809038" y="4772025"/>
          <p14:tracePt t="18387" x="8820150" y="4772025"/>
          <p14:tracePt t="18388" x="8831263" y="4759325"/>
          <p14:tracePt t="18390" x="8842375" y="4759325"/>
          <p14:tracePt t="18391" x="8842375" y="4748213"/>
          <p14:tracePt t="18393" x="8853488" y="4737100"/>
          <p14:tracePt t="18396" x="8864600" y="4737100"/>
          <p14:tracePt t="18398" x="8875713" y="4725988"/>
          <p14:tracePt t="18400" x="8886825" y="4714875"/>
          <p14:tracePt t="18402" x="8897938" y="4703763"/>
          <p14:tracePt t="18404" x="8910638" y="4692650"/>
          <p14:tracePt t="18405" x="8910638" y="4681538"/>
          <p14:tracePt t="18407" x="8921750" y="4670425"/>
          <p14:tracePt t="18413" x="8921750" y="4657725"/>
          <p14:tracePt t="18414" x="8932863" y="4646613"/>
          <p14:tracePt t="18415" x="8943975" y="4646613"/>
          <p14:tracePt t="18416" x="8943975" y="4635500"/>
          <p14:tracePt t="18418" x="8943975" y="4624388"/>
          <p14:tracePt t="18419" x="8955088" y="4613275"/>
          <p14:tracePt t="18422" x="8955088" y="4591050"/>
          <p14:tracePt t="18426" x="8955088" y="4579938"/>
          <p14:tracePt t="18427" x="8955088" y="4568825"/>
          <p14:tracePt t="18428" x="8966200" y="4568825"/>
          <p14:tracePt t="18429" x="8966200" y="4557713"/>
          <p14:tracePt t="18431" x="8977313" y="4545013"/>
          <p14:tracePt t="18432" x="8977313" y="4533900"/>
          <p14:tracePt t="18434" x="8977313" y="4522788"/>
          <p14:tracePt t="18438" x="8977313" y="4511675"/>
          <p14:tracePt t="18440" x="8977313" y="4500563"/>
          <p14:tracePt t="18441" x="8977313" y="4489450"/>
          <p14:tracePt t="18444" x="8977313" y="4478338"/>
          <p14:tracePt t="18446" x="8977313" y="4467225"/>
          <p14:tracePt t="18450" x="8977313" y="4456113"/>
          <p14:tracePt t="18451" x="8977313" y="4443413"/>
          <p14:tracePt t="18455" x="8977313" y="4432300"/>
          <p14:tracePt t="18457" x="8977313" y="4421188"/>
          <p14:tracePt t="18458" x="8977313" y="4410075"/>
          <p14:tracePt t="18460" x="8966200" y="4410075"/>
          <p14:tracePt t="18462" x="8966200" y="4398963"/>
          <p14:tracePt t="18463" x="8955088" y="4398963"/>
          <p14:tracePt t="18467" x="8943975" y="4387850"/>
          <p14:tracePt t="18469" x="8932863" y="4376738"/>
          <p14:tracePt t="18472" x="8932863" y="4365625"/>
          <p14:tracePt t="18474" x="8921750" y="4365625"/>
          <p14:tracePt t="18476" x="8910638" y="4343400"/>
          <p14:tracePt t="18479" x="8897938" y="4330700"/>
          <p14:tracePt t="18480" x="8886825" y="4330700"/>
          <p14:tracePt t="18482" x="8875713" y="4330700"/>
          <p14:tracePt t="18483" x="8864600" y="4319588"/>
          <p14:tracePt t="18485" x="8864600" y="4308475"/>
          <p14:tracePt t="18487" x="8853488" y="4308475"/>
          <p14:tracePt t="18488" x="8842375" y="4297363"/>
          <p14:tracePt t="18490" x="8820150" y="4297363"/>
          <p14:tracePt t="18492" x="8809038" y="4286250"/>
          <p14:tracePt t="18494" x="8797925" y="4275138"/>
          <p14:tracePt t="18501" x="8740775" y="4252913"/>
          <p14:tracePt t="18503" x="8729663" y="4252913"/>
          <p14:tracePt t="18504" x="8729663" y="4241800"/>
          <p14:tracePt t="18505" x="8718550" y="4241800"/>
          <p14:tracePt t="18506" x="8707438" y="4241800"/>
          <p14:tracePt t="18507" x="8696325" y="4241800"/>
          <p14:tracePt t="18508" x="8683625" y="4229100"/>
          <p14:tracePt t="18510" x="8683625" y="4217988"/>
          <p14:tracePt t="18511" x="8661400" y="4217988"/>
          <p14:tracePt t="18512" x="8639175" y="4217988"/>
          <p14:tracePt t="18513" x="8639175" y="4206875"/>
          <p14:tracePt t="18515" x="8628063" y="4206875"/>
          <p14:tracePt t="18516" x="8616950" y="4206875"/>
          <p14:tracePt t="18518" x="8594725" y="4195763"/>
          <p14:tracePt t="18519" x="8583613" y="4195763"/>
          <p14:tracePt t="18520" x="8570913" y="4195763"/>
          <p14:tracePt t="18522" x="8559800" y="4184650"/>
          <p14:tracePt t="18523" x="8548688" y="4184650"/>
          <p14:tracePt t="18524" x="8537575" y="4173538"/>
          <p14:tracePt t="18526" x="8515350" y="4173538"/>
          <p14:tracePt t="18528" x="8504238" y="4173538"/>
          <p14:tracePt t="18529" x="8493125" y="4173538"/>
          <p14:tracePt t="18530" x="8482013" y="4173538"/>
          <p14:tracePt t="18531" x="8482013" y="4162425"/>
          <p14:tracePt t="18532" x="8458200" y="4162425"/>
          <p14:tracePt t="18534" x="8447088" y="4151313"/>
          <p14:tracePt t="18535" x="8424863" y="4151313"/>
          <p14:tracePt t="18537" x="8402638" y="4151313"/>
          <p14:tracePt t="18538" x="8402638" y="4140200"/>
          <p14:tracePt t="18540" x="8391525" y="4140200"/>
          <p14:tracePt t="18541" x="8369300" y="4140200"/>
          <p14:tracePt t="18543" x="8356600" y="4140200"/>
          <p14:tracePt t="18544" x="8345488" y="4140200"/>
          <p14:tracePt t="18546" x="8323263" y="4140200"/>
          <p14:tracePt t="18547" x="8323263" y="4129088"/>
          <p14:tracePt t="18549" x="8312150" y="4129088"/>
          <p14:tracePt t="18550" x="8301038" y="4129088"/>
          <p14:tracePt t="18551" x="8289925" y="4129088"/>
          <p14:tracePt t="18552" x="8278813" y="4129088"/>
          <p14:tracePt t="18553" x="8267700" y="4129088"/>
          <p14:tracePt t="18555" x="8256588" y="4129088"/>
          <p14:tracePt t="18557" x="8243888" y="4129088"/>
          <p14:tracePt t="18560" x="8232775" y="4129088"/>
          <p14:tracePt t="18561" x="8221663" y="4129088"/>
          <p14:tracePt t="18562" x="8210550" y="4116388"/>
          <p14:tracePt t="18563" x="8199438" y="4116388"/>
          <p14:tracePt t="18565" x="8188325" y="4116388"/>
          <p14:tracePt t="18567" x="8177213" y="4116388"/>
          <p14:tracePt t="18571" x="8166100" y="4116388"/>
          <p14:tracePt t="18572" x="8154988" y="4116388"/>
          <p14:tracePt t="18578" x="8131175" y="4116388"/>
          <p14:tracePt t="18587" x="8131175" y="4129088"/>
          <p14:tracePt t="18589" x="8120063" y="4129088"/>
          <p14:tracePt t="18591" x="8120063" y="4140200"/>
          <p14:tracePt t="18594" x="8120063" y="4151313"/>
          <p14:tracePt t="18595" x="8120063" y="4162425"/>
          <p14:tracePt t="18598" x="8108950" y="4162425"/>
          <p14:tracePt t="18600" x="8108950" y="4173538"/>
          <p14:tracePt t="18602" x="8108950" y="4184650"/>
          <p14:tracePt t="18607" x="8108950" y="4206875"/>
          <p14:tracePt t="18610" x="8120063" y="4217988"/>
          <p14:tracePt t="18611" x="8120063" y="4229100"/>
          <p14:tracePt t="18613" x="8120063" y="4241800"/>
          <p14:tracePt t="18615" x="8131175" y="4252913"/>
          <p14:tracePt t="18617" x="8142288" y="4252913"/>
          <p14:tracePt t="18618" x="8154988" y="4264025"/>
          <p14:tracePt t="18619" x="8166100" y="4264025"/>
          <p14:tracePt t="18620" x="8166100" y="4275138"/>
          <p14:tracePt t="18621" x="8177213" y="4286250"/>
          <p14:tracePt t="18623" x="8188325" y="4297363"/>
          <p14:tracePt t="18624" x="8199438" y="4308475"/>
          <p14:tracePt t="18626" x="8210550" y="4319588"/>
          <p14:tracePt t="18627" x="8221663" y="4319588"/>
          <p14:tracePt t="18628" x="8243888" y="4330700"/>
          <p14:tracePt t="18629" x="8256588" y="4343400"/>
          <p14:tracePt t="18631" x="8267700" y="4343400"/>
          <p14:tracePt t="18632" x="8278813" y="4354513"/>
          <p14:tracePt t="18633" x="8301038" y="4365625"/>
          <p14:tracePt t="18634" x="8301038" y="4376738"/>
          <p14:tracePt t="18635" x="8312150" y="4376738"/>
          <p14:tracePt t="18636" x="8334375" y="4387850"/>
          <p14:tracePt t="18637" x="8345488" y="4387850"/>
          <p14:tracePt t="18638" x="8356600" y="4398963"/>
          <p14:tracePt t="18639" x="8369300" y="4410075"/>
          <p14:tracePt t="18640" x="8391525" y="4421188"/>
          <p14:tracePt t="18641" x="8402638" y="4421188"/>
          <p14:tracePt t="18644" x="8435975" y="4432300"/>
          <p14:tracePt t="18646" x="8470900" y="4432300"/>
          <p14:tracePt t="18647" x="8482013" y="4443413"/>
          <p14:tracePt t="18648" x="8493125" y="4443413"/>
          <p14:tracePt t="18649" x="8504238" y="4456113"/>
          <p14:tracePt t="18651" x="8537575" y="4456113"/>
          <p14:tracePt t="18652" x="8548688" y="4467225"/>
          <p14:tracePt t="18653" x="8559800" y="4467225"/>
          <p14:tracePt t="18654" x="8570913" y="4478338"/>
          <p14:tracePt t="18655" x="8594725" y="4478338"/>
          <p14:tracePt t="18656" x="8605838" y="4478338"/>
          <p14:tracePt t="18657" x="8616950" y="4489450"/>
          <p14:tracePt t="18659" x="8639175" y="4489450"/>
          <p14:tracePt t="18661" x="8672513" y="4500563"/>
          <p14:tracePt t="18662" x="8683625" y="4500563"/>
          <p14:tracePt t="18663" x="8696325" y="4500563"/>
          <p14:tracePt t="18664" x="8707438" y="4500563"/>
          <p14:tracePt t="18665" x="8729663" y="4500563"/>
          <p14:tracePt t="18667" x="8751888" y="4511675"/>
          <p14:tracePt t="18668" x="8763000" y="4511675"/>
          <p14:tracePt t="18669" x="8774113" y="4511675"/>
          <p14:tracePt t="18670" x="8797925" y="4511675"/>
          <p14:tracePt t="18671" x="8809038" y="4511675"/>
          <p14:tracePt t="18672" x="8820150" y="4522788"/>
          <p14:tracePt t="18673" x="8831263" y="4522788"/>
          <p14:tracePt t="18674" x="8842375" y="4522788"/>
          <p14:tracePt t="18676" x="8875713" y="4522788"/>
          <p14:tracePt t="18677" x="8886825" y="4522788"/>
          <p14:tracePt t="18678" x="8897938" y="4522788"/>
          <p14:tracePt t="18679" x="8910638" y="4522788"/>
          <p14:tracePt t="18681" x="8932863" y="4522788"/>
          <p14:tracePt t="18682" x="8943975" y="4522788"/>
          <p14:tracePt t="18683" x="8955088" y="4533900"/>
          <p14:tracePt t="18684" x="8977313" y="4533900"/>
          <p14:tracePt t="18685" x="8988425" y="4533900"/>
          <p14:tracePt t="18687" x="8999538" y="4533900"/>
          <p14:tracePt t="18688" x="9023350" y="4533900"/>
          <p14:tracePt t="18689" x="9034463" y="4533900"/>
          <p14:tracePt t="18690" x="9045575" y="4533900"/>
          <p14:tracePt t="18691" x="9056688" y="4533900"/>
          <p14:tracePt t="18692" x="9067800" y="4533900"/>
          <p14:tracePt t="18694" x="9090025" y="4533900"/>
          <p14:tracePt t="18696" x="9112250" y="4533900"/>
          <p14:tracePt t="18697" x="9124950" y="4533900"/>
          <p14:tracePt t="18698" x="9136063" y="4533900"/>
          <p14:tracePt t="18699" x="9147175" y="4533900"/>
          <p14:tracePt t="18701" x="9158288" y="4533900"/>
          <p14:tracePt t="18702" x="9169400" y="4533900"/>
          <p14:tracePt t="18704" x="9180513" y="4533900"/>
          <p14:tracePt t="18705" x="9202738" y="4533900"/>
          <p14:tracePt t="18707" x="9213850" y="4533900"/>
          <p14:tracePt t="18708" x="9226550" y="4522788"/>
          <p14:tracePt t="18711" x="9237663" y="4522788"/>
          <p14:tracePt t="18712" x="9248775" y="4522788"/>
          <p14:tracePt t="18713" x="9259888" y="4522788"/>
          <p14:tracePt t="18715" x="9271000" y="4522788"/>
          <p14:tracePt t="18717" x="9282113" y="4511675"/>
          <p14:tracePt t="18718" x="9293225" y="4511675"/>
          <p14:tracePt t="18720" x="9293225" y="4500563"/>
          <p14:tracePt t="18723" x="9304338" y="4489450"/>
          <p14:tracePt t="18726" x="9315450" y="4478338"/>
          <p14:tracePt t="18729" x="9315450" y="4467225"/>
          <p14:tracePt t="18730" x="9326563" y="4467225"/>
          <p14:tracePt t="18731" x="9326563" y="4456113"/>
          <p14:tracePt t="18733" x="9339263" y="4456113"/>
          <p14:tracePt t="18736" x="9339263" y="4443413"/>
          <p14:tracePt t="18738" x="9350375" y="4432300"/>
          <p14:tracePt t="18741" x="9350375" y="4421188"/>
          <p14:tracePt t="18743" x="9350375" y="4410075"/>
          <p14:tracePt t="18745" x="9350375" y="4398963"/>
          <p14:tracePt t="18746" x="9361488" y="4398963"/>
          <p14:tracePt t="18748" x="9361488" y="4387850"/>
          <p14:tracePt t="18752" x="9361488" y="4376738"/>
          <p14:tracePt t="18755" x="9361488" y="4365625"/>
          <p14:tracePt t="18757" x="9361488" y="4354513"/>
          <p14:tracePt t="18759" x="9361488" y="4343400"/>
          <p14:tracePt t="18762" x="9361488" y="4330700"/>
          <p14:tracePt t="18765" x="9361488" y="4319588"/>
          <p14:tracePt t="18768" x="9361488" y="4308475"/>
          <p14:tracePt t="18770" x="9361488" y="4297363"/>
          <p14:tracePt t="18772" x="9361488" y="4286250"/>
          <p14:tracePt t="18774" x="9361488" y="4275138"/>
          <p14:tracePt t="18777" x="9361488" y="4264025"/>
          <p14:tracePt t="18780" x="9361488" y="4252913"/>
          <p14:tracePt t="18781" x="9361488" y="4241800"/>
          <p14:tracePt t="18784" x="9361488" y="4229100"/>
          <p14:tracePt t="18786" x="9350375" y="4229100"/>
          <p14:tracePt t="18788" x="9350375" y="4217988"/>
          <p14:tracePt t="18791" x="9350375" y="4206875"/>
          <p14:tracePt t="18793" x="9350375" y="4195763"/>
          <p14:tracePt t="18794" x="9339263" y="4195763"/>
          <p14:tracePt t="18797" x="9339263" y="4184650"/>
          <p14:tracePt t="18799" x="9339263" y="4173538"/>
          <p14:tracePt t="18800" x="9326563" y="4173538"/>
          <p14:tracePt t="18802" x="9326563" y="4162425"/>
          <p14:tracePt t="18803" x="9326563" y="4151313"/>
          <p14:tracePt t="18806" x="9326563" y="4140200"/>
          <p14:tracePt t="18810" x="9326563" y="4116388"/>
          <p14:tracePt t="18814" x="9315450" y="4116388"/>
          <p14:tracePt t="18818" x="9315450" y="4105275"/>
          <p14:tracePt t="18821" x="9315450" y="4094163"/>
          <p14:tracePt t="18827" x="9304338" y="4083050"/>
          <p14:tracePt t="18829" x="9304338" y="4071938"/>
          <p14:tracePt t="18836" x="9304338" y="4060825"/>
          <p14:tracePt t="18845" x="9304338" y="4049713"/>
          <p14:tracePt t="19044" x="9293225" y="4049713"/>
          <p14:tracePt t="19047" x="9282113" y="4049713"/>
          <p14:tracePt t="19051" x="9271000" y="4049713"/>
          <p14:tracePt t="19053" x="9259888" y="4060825"/>
          <p14:tracePt t="19055" x="9248775" y="4060825"/>
          <p14:tracePt t="19057" x="9237663" y="4071938"/>
          <p14:tracePt t="19062" x="9226550" y="4083050"/>
          <p14:tracePt t="19064" x="9213850" y="4083050"/>
          <p14:tracePt t="19067" x="9213850" y="4094163"/>
          <p14:tracePt t="19068" x="9191625" y="4094163"/>
          <p14:tracePt t="19071" x="9180513" y="4094163"/>
          <p14:tracePt t="19075" x="9169400" y="4094163"/>
          <p14:tracePt t="19079" x="9158288" y="4094163"/>
          <p14:tracePt t="19080" x="9158288" y="4105275"/>
          <p14:tracePt t="19087" x="9147175" y="4105275"/>
          <p14:tracePt t="19089" x="9136063" y="4105275"/>
          <p14:tracePt t="19091" x="9124950" y="4105275"/>
          <p14:tracePt t="19093" x="9124950" y="4116388"/>
          <p14:tracePt t="19095" x="9112250" y="4116388"/>
          <p14:tracePt t="19100" x="9112250" y="4129088"/>
          <p14:tracePt t="19104" x="9101138" y="4129088"/>
          <p14:tracePt t="19195" x="9101138" y="4116388"/>
          <p14:tracePt t="19200" x="9101138" y="4105275"/>
          <p14:tracePt t="19202" x="9101138" y="4094163"/>
          <p14:tracePt t="19206" x="9101138" y="4083050"/>
          <p14:tracePt t="19207" x="9101138" y="4071938"/>
          <p14:tracePt t="19211" x="9101138" y="4060825"/>
          <p14:tracePt t="19217" x="9101138" y="4049713"/>
          <p14:tracePt t="19219" x="9112250" y="4049713"/>
          <p14:tracePt t="19221" x="9112250" y="4038600"/>
          <p14:tracePt t="19227" x="9124950" y="4027488"/>
          <p14:tracePt t="19228" x="9136063" y="4014788"/>
          <p14:tracePt t="19229" x="9136063" y="4003675"/>
          <p14:tracePt t="19232" x="9147175" y="4003675"/>
          <p14:tracePt t="19234" x="9158288" y="3992563"/>
          <p14:tracePt t="19237" x="9158288" y="3981450"/>
          <p14:tracePt t="19239" x="9158288" y="3970338"/>
          <p14:tracePt t="19240" x="9169400" y="3970338"/>
          <p14:tracePt t="19241" x="9169400" y="3959225"/>
          <p14:tracePt t="19243" x="9180513" y="3948113"/>
          <p14:tracePt t="19244" x="9191625" y="3948113"/>
          <p14:tracePt t="19245" x="9191625" y="3937000"/>
          <p14:tracePt t="19246" x="9202738" y="3937000"/>
          <p14:tracePt t="19248" x="9213850" y="3937000"/>
          <p14:tracePt t="19249" x="9213850" y="3925888"/>
          <p14:tracePt t="19251" x="9226550" y="3925888"/>
          <p14:tracePt t="19253" x="9226550" y="3914775"/>
          <p14:tracePt t="19255" x="9237663" y="3914775"/>
          <p14:tracePt t="19257" x="9237663" y="3902075"/>
          <p14:tracePt t="19260" x="9248775" y="3890963"/>
          <p14:tracePt t="19261" x="9259888" y="3890963"/>
          <p14:tracePt t="19263" x="9282113" y="3879850"/>
          <p14:tracePt t="19265" x="9282113" y="3868738"/>
          <p14:tracePt t="19267" x="9293225" y="3857625"/>
          <p14:tracePt t="19270" x="9304338" y="3857625"/>
          <p14:tracePt t="19273" x="9315450" y="3857625"/>
          <p14:tracePt t="19275" x="9315450" y="3846513"/>
          <p14:tracePt t="19277" x="9326563" y="3835400"/>
          <p14:tracePt t="19278" x="9339263" y="3835400"/>
          <p14:tracePt t="19280" x="9350375" y="3824288"/>
          <p14:tracePt t="19282" x="9361488" y="3813175"/>
          <p14:tracePt t="19284" x="9361488" y="3800475"/>
          <p14:tracePt t="19286" x="9372600" y="3800475"/>
          <p14:tracePt t="19287" x="9372600" y="3789363"/>
          <p14:tracePt t="19288" x="9383713" y="3789363"/>
          <p14:tracePt t="19289" x="9394825" y="3789363"/>
          <p14:tracePt t="19291" x="9405938" y="3789363"/>
          <p14:tracePt t="19292" x="9405938" y="3778250"/>
          <p14:tracePt t="19295" x="9428163" y="3778250"/>
          <p14:tracePt t="19296" x="9428163" y="3756025"/>
          <p14:tracePt t="19299" x="9451975" y="3744913"/>
          <p14:tracePt t="19301" x="9463088" y="3733800"/>
          <p14:tracePt t="19302" x="9474200" y="3733800"/>
          <p14:tracePt t="19304" x="9485313" y="3711575"/>
          <p14:tracePt t="19306" x="9496425" y="3711575"/>
          <p14:tracePt t="19308" x="9507538" y="3711575"/>
          <p14:tracePt t="19311" x="9507538" y="3700463"/>
          <p14:tracePt t="19313" x="9529763" y="3700463"/>
          <p14:tracePt t="19314" x="9529763" y="3687763"/>
          <p14:tracePt t="19315" x="9540875" y="3687763"/>
          <p14:tracePt t="19318" x="9553575" y="3676650"/>
          <p14:tracePt t="19319" x="9564688" y="3676650"/>
          <p14:tracePt t="19320" x="9575800" y="3665538"/>
          <p14:tracePt t="19322" x="9575800" y="3654425"/>
          <p14:tracePt t="19323" x="9586913" y="3654425"/>
          <p14:tracePt t="19327" x="9598025" y="3654425"/>
          <p14:tracePt t="19329" x="9609138" y="3643313"/>
          <p14:tracePt t="19330" x="9620250" y="3643313"/>
          <p14:tracePt t="19333" x="9631363" y="3643313"/>
          <p14:tracePt t="19335" x="9642475" y="3643313"/>
          <p14:tracePt t="19336" x="9642475" y="3632200"/>
          <p14:tracePt t="19337" x="9642475" y="3621088"/>
          <p14:tracePt t="19338" x="9653588" y="3621088"/>
          <p14:tracePt t="19344" x="9677400" y="3598863"/>
          <p14:tracePt t="19346" x="9677400" y="3586163"/>
          <p14:tracePt t="19347" x="9688513" y="3586163"/>
          <p14:tracePt t="19348" x="9699625" y="3586163"/>
          <p14:tracePt t="19350" x="9699625" y="3575050"/>
          <p14:tracePt t="19352" x="9710738" y="3575050"/>
          <p14:tracePt t="19359" x="9721850" y="3575050"/>
          <p14:tracePt t="19361" x="9732963" y="3563938"/>
          <p14:tracePt t="19365" x="9744075" y="3552825"/>
          <p14:tracePt t="19368" x="9744075" y="3541713"/>
          <p14:tracePt t="19372" x="9755188" y="3541713"/>
          <p14:tracePt t="19377" x="9767888" y="3530600"/>
          <p14:tracePt t="19379" x="9767888" y="3519488"/>
          <p14:tracePt t="19387" x="9779000" y="3519488"/>
          <p14:tracePt t="19388" x="9779000" y="3508375"/>
          <p14:tracePt t="19397" x="9779000" y="3497263"/>
          <p14:tracePt t="19414" x="9779000" y="3486150"/>
          <p14:tracePt t="19415" x="9779000" y="3473450"/>
          <p14:tracePt t="19418" x="9790113" y="3473450"/>
          <p14:tracePt t="19432" x="9790113" y="3462338"/>
          <p14:tracePt t="19505" x="9801225" y="3462338"/>
          <p14:tracePt t="19508" x="9801225" y="3451225"/>
          <p14:tracePt t="19510" x="9812338" y="3451225"/>
          <p14:tracePt t="19519" x="9823450" y="3451225"/>
          <p14:tracePt t="19520" x="9823450" y="3440113"/>
          <p14:tracePt t="19526" x="9834563" y="3440113"/>
          <p14:tracePt t="19531" x="9845675" y="3440113"/>
          <p14:tracePt t="19550" x="9856788" y="3440113"/>
          <p14:tracePt t="19551" x="9856788" y="3429000"/>
          <p14:tracePt t="19557" x="9867900" y="3429000"/>
          <p14:tracePt t="19565" x="9880600" y="3417888"/>
          <p14:tracePt t="19573" x="9891713" y="3417888"/>
          <p14:tracePt t="19578" x="9902825" y="3417888"/>
          <p14:tracePt t="19594" x="9913938" y="3406775"/>
          <p14:tracePt t="19621" x="9913938" y="3395663"/>
          <p14:tracePt t="19749" x="9913938" y="3406775"/>
          <p14:tracePt t="19751" x="9913938" y="3429000"/>
          <p14:tracePt t="19753" x="9913938" y="3440113"/>
          <p14:tracePt t="19754" x="9913938" y="3451225"/>
          <p14:tracePt t="19755" x="9913938" y="3462338"/>
          <p14:tracePt t="19756" x="9925050" y="3486150"/>
          <p14:tracePt t="19757" x="9925050" y="3497263"/>
          <p14:tracePt t="19758" x="9925050" y="3508375"/>
          <p14:tracePt t="19759" x="9925050" y="3519488"/>
          <p14:tracePt t="19760" x="9936163" y="3530600"/>
          <p14:tracePt t="19762" x="9936163" y="3552825"/>
          <p14:tracePt t="19763" x="9936163" y="3563938"/>
          <p14:tracePt t="19764" x="9936163" y="3575050"/>
          <p14:tracePt t="19765" x="9936163" y="3586163"/>
          <p14:tracePt t="19767" x="9947275" y="3609975"/>
          <p14:tracePt t="19770" x="9947275" y="3621088"/>
          <p14:tracePt t="19771" x="9947275" y="3632200"/>
          <p14:tracePt t="19773" x="9947275" y="3654425"/>
          <p14:tracePt t="19777" x="9947275" y="3676650"/>
          <p14:tracePt t="19778" x="9947275" y="3687763"/>
          <p14:tracePt t="19780" x="9947275" y="3700463"/>
          <p14:tracePt t="19781" x="9947275" y="3711575"/>
          <p14:tracePt t="19784" x="9947275" y="3744913"/>
          <p14:tracePt t="19787" x="9947275" y="3756025"/>
          <p14:tracePt t="19789" x="9947275" y="3767138"/>
          <p14:tracePt t="19790" x="9947275" y="3778250"/>
          <p14:tracePt t="19791" x="9947275" y="3789363"/>
          <p14:tracePt t="19793" x="9947275" y="3813175"/>
          <p14:tracePt t="19795" x="9947275" y="3824288"/>
          <p14:tracePt t="19796" x="9947275" y="3835400"/>
          <p14:tracePt t="19798" x="9947275" y="3857625"/>
          <p14:tracePt t="19800" x="9947275" y="3868738"/>
          <p14:tracePt t="19801" x="9947275" y="3879850"/>
          <p14:tracePt t="19802" x="9947275" y="3902075"/>
          <p14:tracePt t="19804" x="9947275" y="3914775"/>
          <p14:tracePt t="19806" x="9947275" y="3925888"/>
          <p14:tracePt t="19807" x="9947275" y="3937000"/>
          <p14:tracePt t="19808" x="9947275" y="3948113"/>
          <p14:tracePt t="19810" x="9947275" y="3959225"/>
          <p14:tracePt t="19811" x="9947275" y="3970338"/>
          <p14:tracePt t="19812" x="9947275" y="3981450"/>
          <p14:tracePt t="19813" x="9947275" y="3992563"/>
          <p14:tracePt t="19814" x="9936163" y="4003675"/>
          <p14:tracePt t="19815" x="9936163" y="4014788"/>
          <p14:tracePt t="19816" x="9936163" y="4027488"/>
          <p14:tracePt t="19817" x="9936163" y="4038600"/>
          <p14:tracePt t="19819" x="9936163" y="4049713"/>
          <p14:tracePt t="19820" x="9936163" y="4060825"/>
          <p14:tracePt t="19821" x="9936163" y="4071938"/>
          <p14:tracePt t="19822" x="9936163" y="4083050"/>
          <p14:tracePt t="19823" x="9936163" y="4094163"/>
          <p14:tracePt t="19824" x="9936163" y="4105275"/>
          <p14:tracePt t="19826" x="9925050" y="4116388"/>
          <p14:tracePt t="19827" x="9925050" y="4129088"/>
          <p14:tracePt t="19829" x="9913938" y="4140200"/>
          <p14:tracePt t="19830" x="9913938" y="4151313"/>
          <p14:tracePt t="19831" x="9913938" y="4162425"/>
          <p14:tracePt t="19833" x="9913938" y="4184650"/>
          <p14:tracePt t="19834" x="9902825" y="4184650"/>
          <p14:tracePt t="19835" x="9902825" y="4195763"/>
          <p14:tracePt t="19837" x="9891713" y="4206875"/>
          <p14:tracePt t="19838" x="9891713" y="4217988"/>
          <p14:tracePt t="19839" x="9891713" y="4229100"/>
          <p14:tracePt t="19840" x="9880600" y="4241800"/>
          <p14:tracePt t="19843" x="9880600" y="4252913"/>
          <p14:tracePt t="19844" x="9880600" y="4264025"/>
          <p14:tracePt t="19845" x="9880600" y="4275138"/>
          <p14:tracePt t="19847" x="9867900" y="4275138"/>
          <p14:tracePt t="19848" x="9867900" y="4286250"/>
          <p14:tracePt t="19849" x="9867900" y="4297363"/>
          <p14:tracePt t="19850" x="9867900" y="4308475"/>
          <p14:tracePt t="19854" x="9867900" y="4319588"/>
          <p14:tracePt t="19855" x="9867900" y="4330700"/>
          <p14:tracePt t="19857" x="9867900" y="4343400"/>
          <p14:tracePt t="19859" x="9856788" y="4343400"/>
          <p14:tracePt t="19860" x="9856788" y="4354513"/>
          <p14:tracePt t="19863" x="9856788" y="4365625"/>
          <p14:tracePt t="19866" x="9856788" y="4376738"/>
          <p14:tracePt t="19868" x="9845675" y="4376738"/>
          <p14:tracePt t="19873" x="9845675" y="4387850"/>
          <p14:tracePt t="20037" x="9834563" y="4387850"/>
          <p14:tracePt t="20043" x="9823450" y="4387850"/>
          <p14:tracePt t="20047" x="9812338" y="4398963"/>
          <p14:tracePt t="20048" x="9801225" y="4398963"/>
          <p14:tracePt t="20052" x="9790113" y="4398963"/>
          <p14:tracePt t="20053" x="9790113" y="4410075"/>
          <p14:tracePt t="20054" x="9779000" y="4410075"/>
          <p14:tracePt t="20055" x="9767888" y="4410075"/>
          <p14:tracePt t="20056" x="9767888" y="4421188"/>
          <p14:tracePt t="20058" x="9755188" y="4421188"/>
          <p14:tracePt t="20060" x="9744075" y="4432300"/>
          <p14:tracePt t="20062" x="9744075" y="4443413"/>
          <p14:tracePt t="20064" x="9732963" y="4443413"/>
          <p14:tracePt t="20065" x="9732963" y="4456113"/>
          <p14:tracePt t="20067" x="9721850" y="4467225"/>
          <p14:tracePt t="20068" x="9710738" y="4467225"/>
          <p14:tracePt t="20069" x="9710738" y="4478338"/>
          <p14:tracePt t="20070" x="9710738" y="4489450"/>
          <p14:tracePt t="20072" x="9699625" y="4489450"/>
          <p14:tracePt t="20073" x="9688513" y="4500563"/>
          <p14:tracePt t="20074" x="9688513" y="4511675"/>
          <p14:tracePt t="20076" x="9688513" y="4522788"/>
          <p14:tracePt t="20077" x="9677400" y="4522788"/>
          <p14:tracePt t="20079" x="9677400" y="4533900"/>
          <p14:tracePt t="20080" x="9677400" y="4545013"/>
          <p14:tracePt t="20082" x="9666288" y="4568825"/>
          <p14:tracePt t="20084" x="9653588" y="4579938"/>
          <p14:tracePt t="20086" x="9653588" y="4591050"/>
          <p14:tracePt t="20087" x="9642475" y="4591050"/>
          <p14:tracePt t="20088" x="9642475" y="4602163"/>
          <p14:tracePt t="20089" x="9642475" y="4613275"/>
          <p14:tracePt t="20090" x="9631363" y="4613275"/>
          <p14:tracePt t="20091" x="9631363" y="4624388"/>
          <p14:tracePt t="20093" x="9620250" y="4646613"/>
          <p14:tracePt t="20095" x="9609138" y="4646613"/>
          <p14:tracePt t="20096" x="9609138" y="4657725"/>
          <p14:tracePt t="20097" x="9609138" y="4681538"/>
          <p14:tracePt t="20098" x="9609138" y="4692650"/>
          <p14:tracePt t="20099" x="9598025" y="4692650"/>
          <p14:tracePt t="20101" x="9598025" y="4714875"/>
          <p14:tracePt t="20102" x="9586913" y="4725988"/>
          <p14:tracePt t="20104" x="9575800" y="4748213"/>
          <p14:tracePt t="20107" x="9564688" y="4759325"/>
          <p14:tracePt t="20108" x="9553575" y="4772025"/>
          <p14:tracePt t="20111" x="9540875" y="4805363"/>
          <p14:tracePt t="20112" x="9529763" y="4816475"/>
          <p14:tracePt t="20114" x="9518650" y="4827588"/>
          <p14:tracePt t="20117" x="9507538" y="4849813"/>
          <p14:tracePt t="20118" x="9507538" y="4860925"/>
          <p14:tracePt t="20119" x="9507538" y="4872038"/>
          <p14:tracePt t="20120" x="9496425" y="4884738"/>
          <p14:tracePt t="20121" x="9485313" y="4895850"/>
          <p14:tracePt t="20122" x="9485313" y="4906963"/>
          <p14:tracePt t="20123" x="9474200" y="4906963"/>
          <p14:tracePt t="20124" x="9474200" y="4918075"/>
          <p14:tracePt t="20127" x="9463088" y="4940300"/>
          <p14:tracePt t="20128" x="9439275" y="4951413"/>
          <p14:tracePt t="20130" x="9439275" y="4973638"/>
          <p14:tracePt t="20131" x="9439275" y="4986338"/>
          <p14:tracePt t="20134" x="9428163" y="4997450"/>
          <p14:tracePt t="20135" x="9428163" y="5008563"/>
          <p14:tracePt t="20136" x="9417050" y="5008563"/>
          <p14:tracePt t="20137" x="9405938" y="5019675"/>
          <p14:tracePt t="20138" x="9405938" y="5030788"/>
          <p14:tracePt t="20139" x="9394825" y="5041900"/>
          <p14:tracePt t="20141" x="9394825" y="5053013"/>
          <p14:tracePt t="20144" x="9383713" y="5064125"/>
          <p14:tracePt t="20147" x="9383713" y="5075238"/>
          <p14:tracePt t="20149" x="9383713" y="5086350"/>
          <p14:tracePt t="20151" x="9372600" y="5099050"/>
          <p14:tracePt t="20153" x="9372600" y="5110163"/>
          <p14:tracePt t="20155" x="9361488" y="5110163"/>
          <p14:tracePt t="20202" x="9350375" y="5110163"/>
          <p14:tracePt t="20226" x="9350375" y="5099050"/>
          <p14:tracePt t="20227" x="9350375" y="5086350"/>
          <p14:tracePt t="20229" x="9350375" y="5064125"/>
          <p14:tracePt t="20230" x="9350375" y="5053013"/>
          <p14:tracePt t="20231" x="9350375" y="5041900"/>
          <p14:tracePt t="20232" x="9350375" y="5030788"/>
          <p14:tracePt t="20234" x="9350375" y="4997450"/>
          <p14:tracePt t="20235" x="9350375" y="4973638"/>
          <p14:tracePt t="20237" x="9350375" y="4962525"/>
          <p14:tracePt t="20238" x="9350375" y="4940300"/>
          <p14:tracePt t="20240" x="9350375" y="4918075"/>
          <p14:tracePt t="20241" x="9350375" y="4906963"/>
          <p14:tracePt t="20243" x="9350375" y="4872038"/>
          <p14:tracePt t="20245" x="9350375" y="4860925"/>
          <p14:tracePt t="20246" x="9350375" y="4849813"/>
          <p14:tracePt t="20247" x="9350375" y="4838700"/>
          <p14:tracePt t="20249" x="9350375" y="4827588"/>
          <p14:tracePt t="20250" x="9350375" y="4816475"/>
          <p14:tracePt t="20251" x="9350375" y="4805363"/>
          <p14:tracePt t="20252" x="9350375" y="4794250"/>
          <p14:tracePt t="20254" x="9350375" y="4783138"/>
          <p14:tracePt t="20255" x="9350375" y="4759325"/>
          <p14:tracePt t="20257" x="9350375" y="4748213"/>
          <p14:tracePt t="20260" x="9339263" y="4725988"/>
          <p14:tracePt t="20261" x="9339263" y="4714875"/>
          <p14:tracePt t="20262" x="9339263" y="4703763"/>
          <p14:tracePt t="20263" x="9339263" y="4692650"/>
          <p14:tracePt t="20264" x="9339263" y="4681538"/>
          <p14:tracePt t="20265" x="9339263" y="4670425"/>
          <p14:tracePt t="20267" x="9326563" y="4657725"/>
          <p14:tracePt t="20269" x="9326563" y="4646613"/>
          <p14:tracePt t="20271" x="9326563" y="4624388"/>
          <p14:tracePt t="20272" x="9326563" y="4613275"/>
          <p14:tracePt t="20274" x="9315450" y="4602163"/>
          <p14:tracePt t="20276" x="9315450" y="4591050"/>
          <p14:tracePt t="20277" x="9315450" y="4568825"/>
          <p14:tracePt t="20280" x="9315450" y="4545013"/>
          <p14:tracePt t="20281" x="9315450" y="4533900"/>
          <p14:tracePt t="20282" x="9315450" y="4522788"/>
          <p14:tracePt t="20284" x="9315450" y="4500563"/>
          <p14:tracePt t="20285" x="9315450" y="4489450"/>
          <p14:tracePt t="20288" x="9315450" y="4478338"/>
          <p14:tracePt t="20289" x="9315450" y="4467225"/>
          <p14:tracePt t="20291" x="9304338" y="4443413"/>
          <p14:tracePt t="20293" x="9304338" y="4432300"/>
          <p14:tracePt t="20294" x="9304338" y="4410075"/>
          <p14:tracePt t="20295" x="9293225" y="4410075"/>
          <p14:tracePt t="20296" x="9293225" y="4387850"/>
          <p14:tracePt t="20299" x="9293225" y="4376738"/>
          <p14:tracePt t="20300" x="9293225" y="4365625"/>
          <p14:tracePt t="20302" x="9293225" y="4343400"/>
          <p14:tracePt t="20303" x="9293225" y="4330700"/>
          <p14:tracePt t="20305" x="9293225" y="4308475"/>
          <p14:tracePt t="20309" x="9282113" y="4286250"/>
          <p14:tracePt t="20310" x="9282113" y="4275138"/>
          <p14:tracePt t="20311" x="9282113" y="4264025"/>
          <p14:tracePt t="20313" x="9282113" y="4241800"/>
          <p14:tracePt t="20317" x="9271000" y="4217988"/>
          <p14:tracePt t="20318" x="9271000" y="4206875"/>
          <p14:tracePt t="20319" x="9271000" y="4195763"/>
          <p14:tracePt t="20321" x="9271000" y="4184650"/>
          <p14:tracePt t="20322" x="9259888" y="4173538"/>
          <p14:tracePt t="20326" x="9259888" y="4151313"/>
          <p14:tracePt t="20327" x="9259888" y="4140200"/>
          <p14:tracePt t="20330" x="9259888" y="4129088"/>
          <p14:tracePt t="20332" x="9259888" y="4116388"/>
          <p14:tracePt t="20336" x="9248775" y="4105275"/>
          <p14:tracePt t="20340" x="9248775" y="4094163"/>
          <p14:tracePt t="20343" x="9248775" y="4083050"/>
          <p14:tracePt t="20349" x="9248775" y="4071938"/>
          <p14:tracePt t="21025" x="9237663" y="4071938"/>
          <p14:tracePt t="21172" x="9237663" y="4083050"/>
          <p14:tracePt t="21175" x="9237663" y="4094163"/>
          <p14:tracePt t="21178" x="9237663" y="4105275"/>
          <p14:tracePt t="21183" x="9237663" y="4116388"/>
          <p14:tracePt t="21185" x="9237663" y="4129088"/>
          <p14:tracePt t="21190" x="9237663" y="4140200"/>
          <p14:tracePt t="21194" x="9237663" y="4151313"/>
          <p14:tracePt t="21195" x="9237663" y="4162425"/>
          <p14:tracePt t="21217" x="9282113" y="4206875"/>
          <p14:tracePt t="21221" x="9293225" y="4217988"/>
          <p14:tracePt t="21223" x="9293225" y="4229100"/>
          <p14:tracePt t="21230" x="9304338" y="4229100"/>
          <p14:tracePt t="21232" x="9304338" y="4241800"/>
          <p14:tracePt t="21234" x="9315450" y="4241800"/>
          <p14:tracePt t="21236" x="9315450" y="4252913"/>
          <p14:tracePt t="21242" x="9326563" y="4264025"/>
          <p14:tracePt t="21244" x="9339263" y="4264025"/>
          <p14:tracePt t="21247" x="9350375" y="4275138"/>
          <p14:tracePt t="21251" x="9361488" y="4275138"/>
          <p14:tracePt t="21252" x="9361488" y="4286250"/>
          <p14:tracePt t="21263" x="9372600" y="4286250"/>
          <p14:tracePt t="21265" x="9372600" y="4297363"/>
          <p14:tracePt t="21269" x="9383713" y="4297363"/>
          <p14:tracePt t="21273" x="9394825" y="4297363"/>
          <p14:tracePt t="21276" x="9405938" y="4297363"/>
          <p14:tracePt t="21284" x="9417050" y="4297363"/>
          <p14:tracePt t="21287" x="9428163" y="4297363"/>
          <p14:tracePt t="21296" x="9428163" y="4308475"/>
          <p14:tracePt t="21300" x="9439275" y="4308475"/>
          <p14:tracePt t="21310" x="9451975" y="4308475"/>
          <p14:tracePt t="21323" x="9463088" y="4308475"/>
          <p14:tracePt t="21370" x="9474200" y="4308475"/>
          <p14:tracePt t="21376" x="9474200" y="4319588"/>
          <p14:tracePt t="21379" x="9485313" y="4319588"/>
          <p14:tracePt t="21381" x="9496425" y="4330700"/>
          <p14:tracePt t="21384" x="9496425" y="4343400"/>
          <p14:tracePt t="21387" x="9507538" y="4354513"/>
          <p14:tracePt t="21390" x="9518650" y="4365625"/>
          <p14:tracePt t="21392" x="9529763" y="4365625"/>
          <p14:tracePt t="21394" x="9529763" y="4376738"/>
          <p14:tracePt t="21395" x="9540875" y="4376738"/>
          <p14:tracePt t="21398" x="9553575" y="4387850"/>
          <p14:tracePt t="21399" x="9553575" y="4398963"/>
          <p14:tracePt t="21402" x="9564688" y="4398963"/>
          <p14:tracePt t="21404" x="9575800" y="4410075"/>
          <p14:tracePt t="21405" x="9586913" y="4410075"/>
          <p14:tracePt t="21406" x="9586913" y="4421188"/>
          <p14:tracePt t="21409" x="9598025" y="4421188"/>
          <p14:tracePt t="21410" x="9609138" y="4432300"/>
          <p14:tracePt t="21411" x="9620250" y="4432300"/>
          <p14:tracePt t="21414" x="9620250" y="4443413"/>
          <p14:tracePt t="21417" x="9631363" y="4456113"/>
          <p14:tracePt t="21419" x="9653588" y="4467225"/>
          <p14:tracePt t="21421" x="9666288" y="4478338"/>
          <p14:tracePt t="21423" x="9677400" y="4478338"/>
          <p14:tracePt t="21425" x="9677400" y="4489450"/>
          <p14:tracePt t="21426" x="9688513" y="4500563"/>
          <p14:tracePt t="21428" x="9699625" y="4500563"/>
          <p14:tracePt t="21431" x="9721850" y="4511675"/>
          <p14:tracePt t="21432" x="9721850" y="4522788"/>
          <p14:tracePt t="21433" x="9732963" y="4522788"/>
          <p14:tracePt t="21435" x="9744075" y="4533900"/>
          <p14:tracePt t="21436" x="9755188" y="4533900"/>
          <p14:tracePt t="21437" x="9755188" y="4545013"/>
          <p14:tracePt t="21438" x="9767888" y="4545013"/>
          <p14:tracePt t="21439" x="9767888" y="4557713"/>
          <p14:tracePt t="21441" x="9779000" y="4568825"/>
          <p14:tracePt t="21444" x="9801225" y="4568825"/>
          <p14:tracePt t="21445" x="9812338" y="4568825"/>
          <p14:tracePt t="21447" x="9823450" y="4568825"/>
          <p14:tracePt t="21448" x="9834563" y="4579938"/>
          <p14:tracePt t="21450" x="9834563" y="4591050"/>
          <p14:tracePt t="21452" x="9845675" y="4591050"/>
          <p14:tracePt t="21453" x="9856788" y="4602163"/>
          <p14:tracePt t="21454" x="9867900" y="4602163"/>
          <p14:tracePt t="21457" x="9880600" y="4602163"/>
          <p14:tracePt t="21458" x="9891713" y="4624388"/>
          <p14:tracePt t="21460" x="9902825" y="4624388"/>
          <p14:tracePt t="21462" x="9902825" y="4635500"/>
          <p14:tracePt t="21464" x="9913938" y="4635500"/>
          <p14:tracePt t="21467" x="9925050" y="4646613"/>
          <p14:tracePt t="21469" x="9936163" y="4646613"/>
          <p14:tracePt t="21471" x="9947275" y="4646613"/>
          <p14:tracePt t="21473" x="9958388" y="4646613"/>
          <p14:tracePt t="21474" x="9958388" y="4657725"/>
          <p14:tracePt t="21477" x="9969500" y="4657725"/>
          <p14:tracePt t="21481" x="9969500" y="4670425"/>
          <p14:tracePt t="21484" x="9982200" y="4681538"/>
          <p14:tracePt t="21490" x="9993313" y="4692650"/>
          <p14:tracePt t="21499" x="10004425" y="4692650"/>
          <p14:tracePt t="21505" x="10004425" y="4703763"/>
          <p14:tracePt t="21518" x="10015538" y="4703763"/>
          <p14:tracePt t="21565" x="10015538" y="4714875"/>
          <p14:tracePt t="21576" x="10026650" y="4714875"/>
          <p14:tracePt t="21578" x="10026650" y="4725988"/>
          <p14:tracePt t="21582" x="10026650" y="4737100"/>
          <p14:tracePt t="21583" x="10037763" y="4737100"/>
          <p14:tracePt t="21588" x="10037763" y="4748213"/>
          <p14:tracePt t="21594" x="10037763" y="4759325"/>
          <p14:tracePt t="21595" x="10037763" y="4772025"/>
          <p14:tracePt t="21598" x="10048875" y="4772025"/>
          <p14:tracePt t="21604" x="10048875" y="4783138"/>
          <p14:tracePt t="21610" x="10059988" y="4783138"/>
          <p14:tracePt t="21614" x="10071100" y="4783138"/>
          <p14:tracePt t="21620" x="10071100" y="4794250"/>
          <p14:tracePt t="21624" x="10082213" y="4794250"/>
          <p14:tracePt t="21630" x="10094913" y="4794250"/>
          <p14:tracePt t="21631" x="10094913" y="4805363"/>
          <p14:tracePt t="21633" x="10106025" y="4805363"/>
          <p14:tracePt t="21643" x="10106025" y="4816475"/>
          <p14:tracePt t="21644" x="10117138" y="4816475"/>
          <p14:tracePt t="21646" x="10128250" y="4816475"/>
          <p14:tracePt t="21648" x="10128250" y="4827588"/>
          <p14:tracePt t="21650" x="10139363" y="4827588"/>
          <p14:tracePt t="21653" x="10150475" y="4827588"/>
          <p14:tracePt t="21655" x="10161588" y="4827588"/>
          <p14:tracePt t="21658" x="10172700" y="4838700"/>
          <p14:tracePt t="21662" x="10183813" y="4838700"/>
          <p14:tracePt t="21666" x="10194925" y="4838700"/>
          <p14:tracePt t="21668" x="10207625" y="4838700"/>
          <p14:tracePt t="21669" x="10207625" y="4849813"/>
          <p14:tracePt t="21670" x="10218738" y="4849813"/>
          <p14:tracePt t="21673" x="10229850" y="4849813"/>
          <p14:tracePt t="21676" x="10240963" y="4860925"/>
          <p14:tracePt t="21680" x="10252075" y="4860925"/>
          <p14:tracePt t="21681" x="10263188" y="4860925"/>
          <p14:tracePt t="21683" x="10263188" y="4872038"/>
          <p14:tracePt t="21684" x="10274300" y="4872038"/>
          <p14:tracePt t="21686" x="10285413" y="4872038"/>
          <p14:tracePt t="21688" x="10296525" y="4872038"/>
          <p14:tracePt t="21689" x="10309225" y="4884738"/>
          <p14:tracePt t="21694" x="10320338" y="4895850"/>
          <p14:tracePt t="21695" x="10331450" y="4895850"/>
          <p14:tracePt t="21698" x="10331450" y="4906963"/>
          <p14:tracePt t="21701" x="10353675" y="4906963"/>
          <p14:tracePt t="21703" x="10364788" y="4906963"/>
          <p14:tracePt t="21706" x="10375900" y="4906963"/>
          <p14:tracePt t="21711" x="10387013" y="4906963"/>
          <p14:tracePt t="21714" x="10398125" y="4906963"/>
          <p14:tracePt t="21717" x="10409238" y="4906963"/>
          <p14:tracePt t="21719" x="10421938" y="4906963"/>
          <p14:tracePt t="21727" x="10433050" y="4918075"/>
          <p14:tracePt t="21730" x="10444163" y="4918075"/>
          <p14:tracePt t="21740" x="10455275" y="4918075"/>
          <p14:tracePt t="21745" x="10466388" y="4918075"/>
          <p14:tracePt t="21748" x="10477500" y="4918075"/>
          <p14:tracePt t="21752" x="10488613" y="4918075"/>
          <p14:tracePt t="21754" x="10499725" y="4918075"/>
          <p14:tracePt t="21760" x="10510838" y="4918075"/>
          <p14:tracePt t="21762" x="10523538" y="4918075"/>
          <p14:tracePt t="21763" x="10523538" y="4906963"/>
          <p14:tracePt t="21767" x="10545763" y="4895850"/>
          <p14:tracePt t="21770" x="10556875" y="4895850"/>
          <p14:tracePt t="21772" x="10567988" y="4895850"/>
          <p14:tracePt t="21776" x="10567988" y="4884738"/>
          <p14:tracePt t="21778" x="10579100" y="4884738"/>
          <p14:tracePt t="21780" x="10590213" y="4872038"/>
          <p14:tracePt t="21782" x="10601325" y="4872038"/>
          <p14:tracePt t="21784" x="10601325" y="4860925"/>
          <p14:tracePt t="21786" x="10612438" y="4860925"/>
          <p14:tracePt t="21787" x="10623550" y="4860925"/>
          <p14:tracePt t="21790" x="10636250" y="4849813"/>
          <p14:tracePt t="21795" x="10647363" y="4849813"/>
          <p14:tracePt t="21797" x="10658475" y="4849813"/>
          <p14:tracePt t="21798" x="10658475" y="4838700"/>
          <p14:tracePt t="21801" x="10669588" y="4838700"/>
          <p14:tracePt t="21802" x="10680700" y="4827588"/>
          <p14:tracePt t="21807" x="10691813" y="4827588"/>
          <p14:tracePt t="21809" x="10691813" y="4816475"/>
          <p14:tracePt t="21810" x="10702925" y="4816475"/>
          <p14:tracePt t="21811" x="10702925" y="4805363"/>
          <p14:tracePt t="21816" x="10702925" y="4794250"/>
          <p14:tracePt t="21818" x="10714038" y="4794250"/>
          <p14:tracePt t="21823" x="10725150" y="4794250"/>
          <p14:tracePt t="21829" x="10737850" y="4794250"/>
          <p14:tracePt t="21837" x="10737850" y="4783138"/>
          <p14:tracePt t="21844" x="10737850" y="4772025"/>
          <p14:tracePt t="21856" x="10748963" y="4772025"/>
          <p14:tracePt t="21860" x="10748963" y="4759325"/>
          <p14:tracePt t="21867" x="10748963" y="4748213"/>
          <p14:tracePt t="21871" x="10748963" y="4737100"/>
          <p14:tracePt t="21878" x="10748963" y="4725988"/>
          <p14:tracePt t="21885" x="10748963" y="4714875"/>
          <p14:tracePt t="21887" x="10760075" y="4714875"/>
          <p14:tracePt t="21889" x="10760075" y="4703763"/>
          <p14:tracePt t="21891" x="10760075" y="4692650"/>
          <p14:tracePt t="21893" x="10760075" y="4681538"/>
          <p14:tracePt t="21895" x="10760075" y="4670425"/>
          <p14:tracePt t="21897" x="10760075" y="4657725"/>
          <p14:tracePt t="21903" x="10760075" y="4646613"/>
          <p14:tracePt t="21904" x="10760075" y="4635500"/>
          <p14:tracePt t="21907" x="10760075" y="4624388"/>
          <p14:tracePt t="21909" x="10760075" y="4613275"/>
          <p14:tracePt t="21911" x="10760075" y="4602163"/>
          <p14:tracePt t="21914" x="10760075" y="4591050"/>
          <p14:tracePt t="21918" x="10760075" y="4579938"/>
          <p14:tracePt t="21920" x="10760075" y="4568825"/>
          <p14:tracePt t="21922" x="10760075" y="4557713"/>
          <p14:tracePt t="21924" x="10760075" y="4545013"/>
          <p14:tracePt t="21925" x="10748963" y="4545013"/>
          <p14:tracePt t="21927" x="10748963" y="4533900"/>
          <p14:tracePt t="21929" x="10748963" y="4522788"/>
          <p14:tracePt t="21932" x="10737850" y="4522788"/>
          <p14:tracePt t="21933" x="10737850" y="4511675"/>
          <p14:tracePt t="21936" x="10725150" y="4500563"/>
          <p14:tracePt t="21938" x="10725150" y="4489450"/>
          <p14:tracePt t="21940" x="10714038" y="4478338"/>
          <p14:tracePt t="21943" x="10714038" y="4467225"/>
          <p14:tracePt t="21945" x="10714038" y="4456113"/>
          <p14:tracePt t="21950" x="10702925" y="4456113"/>
          <p14:tracePt t="21951" x="10702925" y="4443413"/>
          <p14:tracePt t="21953" x="10691813" y="4432300"/>
          <p14:tracePt t="21955" x="10680700" y="4432300"/>
          <p14:tracePt t="21957" x="10680700" y="4421188"/>
          <p14:tracePt t="21960" x="10680700" y="4410075"/>
          <p14:tracePt t="21962" x="10680700" y="4398963"/>
          <p14:tracePt t="21963" x="10658475" y="4398963"/>
          <p14:tracePt t="21968" x="10647363" y="4398963"/>
          <p14:tracePt t="21970" x="10647363" y="4387850"/>
          <p14:tracePt t="21973" x="10636250" y="4387850"/>
          <p14:tracePt t="21974" x="10636250" y="4376738"/>
          <p14:tracePt t="21980" x="10636250" y="4365625"/>
          <p14:tracePt t="21983" x="10623550" y="4354513"/>
          <p14:tracePt t="21989" x="10623550" y="4343400"/>
          <p14:tracePt t="21990" x="10612438" y="4343400"/>
          <p14:tracePt t="21995" x="10601325" y="4343400"/>
          <p14:tracePt t="21998" x="10601325" y="4330700"/>
          <p14:tracePt t="22002" x="10590213" y="4330700"/>
          <p14:tracePt t="22014" x="10579100" y="4319588"/>
          <p14:tracePt t="22022" x="10579100" y="4308475"/>
          <p14:tracePt t="22029" x="10567988" y="4297363"/>
          <p14:tracePt t="22042" x="10567988" y="4286250"/>
          <p14:tracePt t="22044" x="10567988" y="4275138"/>
          <p14:tracePt t="22052" x="10567988" y="4264025"/>
          <p14:tracePt t="22059" x="10567988" y="4252913"/>
          <p14:tracePt t="22064" x="10567988" y="4241800"/>
          <p14:tracePt t="22067" x="10567988" y="4229100"/>
          <p14:tracePt t="22071" x="10567988" y="4217988"/>
          <p14:tracePt t="22073" x="10567988" y="4206875"/>
          <p14:tracePt t="22076" x="10567988" y="4195763"/>
          <p14:tracePt t="22082" x="10567988" y="4184650"/>
          <p14:tracePt t="22085" x="10567988" y="4173538"/>
          <p14:tracePt t="22087" x="10567988" y="4162425"/>
          <p14:tracePt t="22093" x="10567988" y="4151313"/>
          <p14:tracePt t="22094" x="10567988" y="4140200"/>
          <p14:tracePt t="22097" x="10567988" y="4129088"/>
          <p14:tracePt t="22103" x="10567988" y="4116388"/>
          <p14:tracePt t="22106" x="10567988" y="4105275"/>
          <p14:tracePt t="22108" x="10579100" y="4105275"/>
          <p14:tracePt t="22113" x="10579100" y="4094163"/>
          <p14:tracePt t="22115" x="10590213" y="4094163"/>
          <p14:tracePt t="22118" x="10590213" y="4083050"/>
          <p14:tracePt t="22158" x="10579100" y="4083050"/>
          <p14:tracePt t="22167" x="10579100" y="4071938"/>
          <p14:tracePt t="22220" x="10579100" y="4060825"/>
          <p14:tracePt t="22222" x="10579100" y="4049713"/>
          <p14:tracePt t="22224" x="10579100" y="4038600"/>
          <p14:tracePt t="22227" x="10567988" y="4027488"/>
          <p14:tracePt t="22230" x="10567988" y="4014788"/>
          <p14:tracePt t="22234" x="10556875" y="4003675"/>
          <p14:tracePt t="22235" x="10545763" y="4003675"/>
          <p14:tracePt t="22239" x="10545763" y="3992563"/>
          <p14:tracePt t="22240" x="10534650" y="3992563"/>
          <p14:tracePt t="22241" x="10523538" y="3992563"/>
          <p14:tracePt t="22244" x="10510838" y="3992563"/>
          <p14:tracePt t="22245" x="10510838" y="3981450"/>
          <p14:tracePt t="22248" x="10510838" y="3970338"/>
          <p14:tracePt t="22249" x="10499725" y="3970338"/>
          <p14:tracePt t="22251" x="10488613" y="3959225"/>
          <p14:tracePt t="22253" x="10477500" y="3959225"/>
          <p14:tracePt t="22255" x="10477500" y="3948113"/>
          <p14:tracePt t="22256" x="10466388" y="3948113"/>
          <p14:tracePt t="22260" x="10444163" y="3937000"/>
          <p14:tracePt t="22263" x="10433050" y="3937000"/>
          <p14:tracePt t="22265" x="10421938" y="3937000"/>
          <p14:tracePt t="22268" x="10398125" y="3925888"/>
          <p14:tracePt t="22270" x="10387013" y="3925888"/>
          <p14:tracePt t="22272" x="10375900" y="3914775"/>
          <p14:tracePt t="22273" x="10364788" y="3914775"/>
          <p14:tracePt t="22278" x="10353675" y="3902075"/>
          <p14:tracePt t="22279" x="10342563" y="3902075"/>
          <p14:tracePt t="22281" x="10342563" y="3890963"/>
          <p14:tracePt t="22283" x="10331450" y="3890963"/>
          <p14:tracePt t="22284" x="10320338" y="3890963"/>
          <p14:tracePt t="22285" x="10320338" y="3879850"/>
          <p14:tracePt t="22286" x="10309225" y="3879850"/>
          <p14:tracePt t="22289" x="10296525" y="3879850"/>
          <p14:tracePt t="22294" x="10285413" y="3879850"/>
          <p14:tracePt t="22297" x="10274300" y="3879850"/>
          <p14:tracePt t="22298" x="10274300" y="3868738"/>
          <p14:tracePt t="22299" x="10263188" y="3868738"/>
          <p14:tracePt t="22304" x="10252075" y="3868738"/>
          <p14:tracePt t="22307" x="10240963" y="3868738"/>
          <p14:tracePt t="22354" x="10229850" y="3868738"/>
          <p14:tracePt t="22357" x="10218738" y="3868738"/>
          <p14:tracePt t="22360" x="10207625" y="3868738"/>
          <p14:tracePt t="22367" x="10183813" y="3879850"/>
          <p14:tracePt t="22370" x="10172700" y="3879850"/>
          <p14:tracePt t="22371" x="10172700" y="3890963"/>
          <p14:tracePt t="22373" x="10172700" y="3902075"/>
          <p14:tracePt t="22377" x="10161588" y="3902075"/>
          <p14:tracePt t="22378" x="10150475" y="3902075"/>
          <p14:tracePt t="22381" x="10150475" y="3914775"/>
          <p14:tracePt t="22382" x="10139363" y="3914775"/>
          <p14:tracePt t="22383" x="10139363" y="3925888"/>
          <p14:tracePt t="22386" x="10128250" y="3925888"/>
          <p14:tracePt t="22389" x="10128250" y="3937000"/>
          <p14:tracePt t="22390" x="10117138" y="3937000"/>
          <p14:tracePt t="22393" x="10106025" y="3948113"/>
          <p14:tracePt t="22395" x="10106025" y="3959225"/>
          <p14:tracePt t="22398" x="10106025" y="3970338"/>
          <p14:tracePt t="22400" x="10094913" y="3970338"/>
          <p14:tracePt t="22401" x="10094913" y="3981450"/>
          <p14:tracePt t="22402" x="10094913" y="3992563"/>
          <p14:tracePt t="22403" x="10082213" y="3992563"/>
          <p14:tracePt t="22405" x="10082213" y="4003675"/>
          <p14:tracePt t="22407" x="10071100" y="4014788"/>
          <p14:tracePt t="22409" x="10071100" y="4027488"/>
          <p14:tracePt t="22410" x="10059988" y="4027488"/>
          <p14:tracePt t="22411" x="10059988" y="4038600"/>
          <p14:tracePt t="22412" x="10048875" y="4049713"/>
          <p14:tracePt t="22415" x="10048875" y="4060825"/>
          <p14:tracePt t="22417" x="10037763" y="4071938"/>
          <p14:tracePt t="22420" x="10037763" y="4083050"/>
          <p14:tracePt t="22421" x="10037763" y="4094163"/>
          <p14:tracePt t="22422" x="10026650" y="4105275"/>
          <p14:tracePt t="22426" x="10026650" y="4116388"/>
          <p14:tracePt t="22426" x="10026650" y="4129088"/>
          <p14:tracePt t="22428" x="10015538" y="4129088"/>
          <p14:tracePt t="22431" x="10015538" y="4140200"/>
          <p14:tracePt t="22432" x="10004425" y="4151313"/>
          <p14:tracePt t="22434" x="9993313" y="4162425"/>
          <p14:tracePt t="22436" x="9993313" y="4173538"/>
          <p14:tracePt t="22437" x="9993313" y="4184650"/>
          <p14:tracePt t="22439" x="9993313" y="4195763"/>
          <p14:tracePt t="22441" x="9982200" y="4195763"/>
          <p14:tracePt t="22445" x="9969500" y="4206875"/>
          <p14:tracePt t="22447" x="9969500" y="4217988"/>
          <p14:tracePt t="22450" x="9969500" y="4229100"/>
          <p14:tracePt t="22451" x="9969500" y="4241800"/>
          <p14:tracePt t="22453" x="9958388" y="4252913"/>
          <p14:tracePt t="22455" x="9958388" y="4264025"/>
          <p14:tracePt t="22459" x="9958388" y="4275138"/>
          <p14:tracePt t="22460" x="9947275" y="4275138"/>
          <p14:tracePt t="22461" x="9947275" y="4286250"/>
          <p14:tracePt t="22463" x="9947275" y="4297363"/>
          <p14:tracePt t="22465" x="9947275" y="4308475"/>
          <p14:tracePt t="22466" x="9936163" y="4308475"/>
          <p14:tracePt t="22468" x="9936163" y="4319588"/>
          <p14:tracePt t="22470" x="9936163" y="4330700"/>
          <p14:tracePt t="22472" x="9925050" y="4330700"/>
          <p14:tracePt t="22474" x="9925050" y="4343400"/>
          <p14:tracePt t="22476" x="9925050" y="4354513"/>
          <p14:tracePt t="22479" x="9925050" y="4365625"/>
          <p14:tracePt t="22482" x="9925050" y="4376738"/>
          <p14:tracePt t="22483" x="9925050" y="4387850"/>
          <p14:tracePt t="22489" x="9925050" y="4398963"/>
          <p14:tracePt t="22491" x="9925050" y="4410075"/>
          <p14:tracePt t="22494" x="9925050" y="4421188"/>
          <p14:tracePt t="22497" x="9925050" y="4432300"/>
          <p14:tracePt t="22501" x="9925050" y="4443413"/>
          <p14:tracePt t="22503" x="9913938" y="4443413"/>
          <p14:tracePt t="22504" x="9913938" y="4456113"/>
          <p14:tracePt t="22510" x="9913938" y="4467225"/>
          <p14:tracePt t="22513" x="9913938" y="4478338"/>
          <p14:tracePt t="22517" x="9913938" y="4489450"/>
          <p14:tracePt t="22520" x="9913938" y="4500563"/>
          <p14:tracePt t="22526" x="9913938" y="4511675"/>
          <p14:tracePt t="22528" x="9925050" y="4511675"/>
          <p14:tracePt t="22530" x="9936163" y="4511675"/>
          <p14:tracePt t="22533" x="9936163" y="4522788"/>
          <p14:tracePt t="22536" x="9947275" y="4522788"/>
          <p14:tracePt t="22541" x="9958388" y="4522788"/>
          <p14:tracePt t="22543" x="9958388" y="4533900"/>
          <p14:tracePt t="22545" x="9969500" y="4545013"/>
          <p14:tracePt t="22547" x="9982200" y="4545013"/>
          <p14:tracePt t="22548" x="9982200" y="4557713"/>
          <p14:tracePt t="22550" x="9993313" y="4568825"/>
          <p14:tracePt t="22551" x="10004425" y="4568825"/>
          <p14:tracePt t="22552" x="10015538" y="4568825"/>
          <p14:tracePt t="22554" x="10026650" y="4568825"/>
          <p14:tracePt t="22556" x="10037763" y="4579938"/>
          <p14:tracePt t="22557" x="10048875" y="4579938"/>
          <p14:tracePt t="22559" x="10071100" y="4591050"/>
          <p14:tracePt t="22561" x="10094913" y="4591050"/>
          <p14:tracePt t="22562" x="10106025" y="4591050"/>
          <p14:tracePt t="22564" x="10117138" y="4602163"/>
          <p14:tracePt t="22565" x="10139363" y="4602163"/>
          <p14:tracePt t="22566" x="10150475" y="4602163"/>
          <p14:tracePt t="22568" x="10172700" y="4613275"/>
          <p14:tracePt t="22570" x="10194925" y="4624388"/>
          <p14:tracePt t="22571" x="10218738" y="4624388"/>
          <p14:tracePt t="22572" x="10240963" y="4635500"/>
          <p14:tracePt t="22574" x="10252075" y="4635500"/>
          <p14:tracePt t="22575" x="10274300" y="4635500"/>
          <p14:tracePt t="22576" x="10285413" y="4646613"/>
          <p14:tracePt t="22577" x="10296525" y="4646613"/>
          <p14:tracePt t="22578" x="10320338" y="4657725"/>
          <p14:tracePt t="22581" x="10353675" y="4657725"/>
          <p14:tracePt t="22582" x="10364788" y="4657725"/>
          <p14:tracePt t="22584" x="10398125" y="4670425"/>
          <p14:tracePt t="22586" x="10409238" y="4670425"/>
          <p14:tracePt t="22587" x="10433050" y="4681538"/>
          <p14:tracePt t="22589" x="10455275" y="4681538"/>
          <p14:tracePt t="22590" x="10466388" y="4681538"/>
          <p14:tracePt t="22591" x="10477500" y="4681538"/>
          <p14:tracePt t="22594" x="10510838" y="4692650"/>
          <p14:tracePt t="22596" x="10523538" y="4692650"/>
          <p14:tracePt t="22597" x="10545763" y="4692650"/>
          <p14:tracePt t="22598" x="10556875" y="4692650"/>
          <p14:tracePt t="22599" x="10579100" y="4692650"/>
          <p14:tracePt t="22602" x="10601325" y="4692650"/>
          <p14:tracePt t="22604" x="10612438" y="4692650"/>
          <p14:tracePt t="22605" x="10636250" y="4692650"/>
          <p14:tracePt t="22607" x="10647363" y="4692650"/>
          <p14:tracePt t="22608" x="10658475" y="4692650"/>
          <p14:tracePt t="22610" x="10669588" y="4692650"/>
          <p14:tracePt t="22612" x="10691813" y="4692650"/>
          <p14:tracePt t="22614" x="10702925" y="4692650"/>
          <p14:tracePt t="22615" x="10714038" y="4692650"/>
          <p14:tracePt t="22616" x="10725150" y="4692650"/>
          <p14:tracePt t="22618" x="10737850" y="4681538"/>
          <p14:tracePt t="22620" x="10748963" y="4681538"/>
          <p14:tracePt t="22621" x="10760075" y="4681538"/>
          <p14:tracePt t="22622" x="10760075" y="4670425"/>
          <p14:tracePt t="22623" x="10771188" y="4670425"/>
          <p14:tracePt t="22625" x="10782300" y="4657725"/>
          <p14:tracePt t="22626" x="10793413" y="4646613"/>
          <p14:tracePt t="22627" x="10804525" y="4646613"/>
          <p14:tracePt t="22629" x="10804525" y="4635500"/>
          <p14:tracePt t="22631" x="10815638" y="4635500"/>
          <p14:tracePt t="22632" x="10826750" y="4635500"/>
          <p14:tracePt t="22634" x="10826750" y="4613275"/>
          <p14:tracePt t="22635" x="10837863" y="4613275"/>
          <p14:tracePt t="22636" x="10850563" y="4613275"/>
          <p14:tracePt t="22637" x="10850563" y="4602163"/>
          <p14:tracePt t="22638" x="10850563" y="4591050"/>
          <p14:tracePt t="22639" x="10861675" y="4591050"/>
          <p14:tracePt t="22640" x="10861675" y="4579938"/>
          <p14:tracePt t="22642" x="10872788" y="4568825"/>
          <p14:tracePt t="22645" x="10872788" y="4557713"/>
          <p14:tracePt t="22646" x="10883900" y="4545013"/>
          <p14:tracePt t="22648" x="10883900" y="4533900"/>
          <p14:tracePt t="22650" x="10895013" y="4522788"/>
          <p14:tracePt t="22651" x="10895013" y="4511675"/>
          <p14:tracePt t="22652" x="10895013" y="4500563"/>
          <p14:tracePt t="22654" x="10906125" y="4500563"/>
          <p14:tracePt t="22655" x="10906125" y="4489450"/>
          <p14:tracePt t="22656" x="10906125" y="4478338"/>
          <p14:tracePt t="22659" x="10906125" y="4456113"/>
          <p14:tracePt t="22660" x="10906125" y="4443413"/>
          <p14:tracePt t="22661" x="10906125" y="4432300"/>
          <p14:tracePt t="22664" x="10906125" y="4421188"/>
          <p14:tracePt t="22665" x="10906125" y="4410075"/>
          <p14:tracePt t="22666" x="10906125" y="4398963"/>
          <p14:tracePt t="22668" x="10906125" y="4387850"/>
          <p14:tracePt t="22669" x="10906125" y="4376738"/>
          <p14:tracePt t="22670" x="10906125" y="4365625"/>
          <p14:tracePt t="22672" x="10906125" y="4354513"/>
          <p14:tracePt t="22673" x="10906125" y="4343400"/>
          <p14:tracePt t="22674" x="10906125" y="4330700"/>
          <p14:tracePt t="22676" x="10895013" y="4308475"/>
          <p14:tracePt t="22677" x="10895013" y="4297363"/>
          <p14:tracePt t="22678" x="10883900" y="4286250"/>
          <p14:tracePt t="22681" x="10883900" y="4275138"/>
          <p14:tracePt t="22682" x="10883900" y="4264025"/>
          <p14:tracePt t="22683" x="10872788" y="4252913"/>
          <p14:tracePt t="22684" x="10872788" y="4241800"/>
          <p14:tracePt t="22685" x="10872788" y="4229100"/>
          <p14:tracePt t="22686" x="10861675" y="4229100"/>
          <p14:tracePt t="22687" x="10861675" y="4206875"/>
          <p14:tracePt t="22688" x="10850563" y="4206875"/>
          <p14:tracePt t="22689" x="10837863" y="4184650"/>
          <p14:tracePt t="22690" x="10837863" y="4173538"/>
          <p14:tracePt t="22692" x="10826750" y="4151313"/>
          <p14:tracePt t="22693" x="10815638" y="4140200"/>
          <p14:tracePt t="22695" x="10793413" y="4129088"/>
          <p14:tracePt t="22696" x="10793413" y="4116388"/>
          <p14:tracePt t="22697" x="10782300" y="4105275"/>
          <p14:tracePt t="22698" x="10782300" y="4094163"/>
          <p14:tracePt t="22699" x="10771188" y="4083050"/>
          <p14:tracePt t="22700" x="10771188" y="4071938"/>
          <p14:tracePt t="22701" x="10760075" y="4049713"/>
          <p14:tracePt t="22702" x="10737850" y="4038600"/>
          <p14:tracePt t="22704" x="10737850" y="4027488"/>
          <p14:tracePt t="22705" x="10714038" y="4014788"/>
          <p14:tracePt t="22706" x="10702925" y="4003675"/>
          <p14:tracePt t="22707" x="10702925" y="3992563"/>
          <p14:tracePt t="22708" x="10691813" y="3981450"/>
          <p14:tracePt t="22709" x="10680700" y="3970338"/>
          <p14:tracePt t="22710" x="10669588" y="3959225"/>
          <p14:tracePt t="22711" x="10658475" y="3948113"/>
          <p14:tracePt t="22713" x="10647363" y="3937000"/>
          <p14:tracePt t="22714" x="10647363" y="3925888"/>
          <p14:tracePt t="22715" x="10636250" y="3925888"/>
          <p14:tracePt t="22717" x="10612438" y="3902075"/>
          <p14:tracePt t="22719" x="10590213" y="3879850"/>
          <p14:tracePt t="22721" x="10579100" y="3868738"/>
          <p14:tracePt t="22723" x="10567988" y="3857625"/>
          <p14:tracePt t="22726" x="10545763" y="3846513"/>
          <p14:tracePt t="22727" x="10545763" y="3835400"/>
          <p14:tracePt t="22728" x="10534650" y="3824288"/>
          <p14:tracePt t="22729" x="10523538" y="3824288"/>
          <p14:tracePt t="22730" x="10510838" y="3824288"/>
          <p14:tracePt t="22731" x="10510838" y="3813175"/>
          <p14:tracePt t="22732" x="10499725" y="3813175"/>
          <p14:tracePt t="22734" x="10488613" y="3813175"/>
          <p14:tracePt t="22736" x="10477500" y="3800475"/>
          <p14:tracePt t="22738" x="10466388" y="3800475"/>
          <p14:tracePt t="22739" x="10466388" y="3789363"/>
          <p14:tracePt t="22742" x="10433050" y="3778250"/>
          <p14:tracePt t="22746" x="10433050" y="3767138"/>
          <p14:tracePt t="22747" x="10421938" y="3767138"/>
          <p14:tracePt t="22749" x="10409238" y="3767138"/>
          <p14:tracePt t="22752" x="10398125" y="3756025"/>
          <p14:tracePt t="22754" x="10387013" y="3756025"/>
          <p14:tracePt t="22755" x="10375900" y="3756025"/>
          <p14:tracePt t="22759" x="10364788" y="3756025"/>
          <p14:tracePt t="22762" x="10353675" y="3756025"/>
          <p14:tracePt t="22766" x="10342563" y="3756025"/>
          <p14:tracePt t="22767" x="10331450" y="3756025"/>
          <p14:tracePt t="22768" x="10320338" y="3756025"/>
          <p14:tracePt t="22771" x="10309225" y="3756025"/>
          <p14:tracePt t="22773" x="10285413" y="3756025"/>
          <p14:tracePt t="22774" x="10285413" y="3767138"/>
          <p14:tracePt t="22778" x="10263188" y="3767138"/>
          <p14:tracePt t="22781" x="10240963" y="3778250"/>
          <p14:tracePt t="22783" x="10229850" y="3789363"/>
          <p14:tracePt t="22785" x="10218738" y="3789363"/>
          <p14:tracePt t="22786" x="10207625" y="3800475"/>
          <p14:tracePt t="22788" x="10194925" y="3800475"/>
          <p14:tracePt t="22789" x="10183813" y="3800475"/>
          <p14:tracePt t="22793" x="10172700" y="3813175"/>
          <p14:tracePt t="22794" x="10161588" y="3813175"/>
          <p14:tracePt t="22795" x="10150475" y="3824288"/>
          <p14:tracePt t="22796" x="10139363" y="3824288"/>
          <p14:tracePt t="22798" x="10128250" y="3835400"/>
          <p14:tracePt t="22800" x="10117138" y="3846513"/>
          <p14:tracePt t="22802" x="10106025" y="3846513"/>
          <p14:tracePt t="22803" x="10106025" y="3857625"/>
          <p14:tracePt t="22804" x="10094913" y="3857625"/>
          <p14:tracePt t="22805" x="10082213" y="3868738"/>
          <p14:tracePt t="22807" x="10071100" y="3868738"/>
          <p14:tracePt t="22808" x="10059988" y="3868738"/>
          <p14:tracePt t="22811" x="10059988" y="3879850"/>
          <p14:tracePt t="22812" x="10048875" y="3879850"/>
          <p14:tracePt t="22813" x="10037763" y="3890963"/>
          <p14:tracePt t="22815" x="10026650" y="3902075"/>
          <p14:tracePt t="22817" x="10015538" y="3902075"/>
          <p14:tracePt t="22818" x="10004425" y="3914775"/>
          <p14:tracePt t="22820" x="9993313" y="3925888"/>
          <p14:tracePt t="22823" x="9982200" y="3937000"/>
          <p14:tracePt t="22825" x="9969500" y="3937000"/>
          <p14:tracePt t="22827" x="9958388" y="3948113"/>
          <p14:tracePt t="22829" x="9947275" y="3959225"/>
          <p14:tracePt t="22832" x="9936163" y="3959225"/>
          <p14:tracePt t="22833" x="9936163" y="3970338"/>
          <p14:tracePt t="22835" x="9925050" y="3981450"/>
          <p14:tracePt t="22836" x="9913938" y="3981450"/>
          <p14:tracePt t="22839" x="9913938" y="3992563"/>
          <p14:tracePt t="22840" x="9913938" y="4003675"/>
          <p14:tracePt t="22841" x="9902825" y="4003675"/>
          <p14:tracePt t="22843" x="9891713" y="4003675"/>
          <p14:tracePt t="22845" x="9891713" y="4014788"/>
          <p14:tracePt t="22846" x="9891713" y="4027488"/>
          <p14:tracePt t="22848" x="9880600" y="4038600"/>
          <p14:tracePt t="22850" x="9867900" y="4038600"/>
          <p14:tracePt t="22851" x="9867900" y="4049713"/>
          <p14:tracePt t="22853" x="9867900" y="4060825"/>
          <p14:tracePt t="22854" x="9856788" y="4060825"/>
          <p14:tracePt t="22856" x="9856788" y="4071938"/>
          <p14:tracePt t="22858" x="9845675" y="4071938"/>
          <p14:tracePt t="22860" x="9845675" y="4083050"/>
          <p14:tracePt t="22862" x="9845675" y="4094163"/>
          <p14:tracePt t="22864" x="9845675" y="4105275"/>
          <p14:tracePt t="22867" x="9845675" y="4116388"/>
          <p14:tracePt t="22870" x="9834563" y="4129088"/>
          <p14:tracePt t="22871" x="9834563" y="4140200"/>
          <p14:tracePt t="22874" x="9834563" y="4151313"/>
          <p14:tracePt t="22876" x="9823450" y="4151313"/>
          <p14:tracePt t="22877" x="9823450" y="4162425"/>
          <p14:tracePt t="22879" x="9823450" y="4173538"/>
          <p14:tracePt t="22882" x="9823450" y="4184650"/>
          <p14:tracePt t="22883" x="9823450" y="4195763"/>
          <p14:tracePt t="22885" x="9823450" y="4206875"/>
          <p14:tracePt t="22889" x="9823450" y="4217988"/>
          <p14:tracePt t="22892" x="9823450" y="4229100"/>
          <p14:tracePt t="22894" x="9823450" y="4241800"/>
          <p14:tracePt t="22895" x="9812338" y="4241800"/>
          <p14:tracePt t="22896" x="9812338" y="4252913"/>
          <p14:tracePt t="22899" x="9812338" y="4264025"/>
          <p14:tracePt t="22903" x="9812338" y="4275138"/>
          <p14:tracePt t="22906" x="9812338" y="4286250"/>
          <p14:tracePt t="22907" x="9812338" y="4297363"/>
          <p14:tracePt t="22909" x="9812338" y="4308475"/>
          <p14:tracePt t="22913" x="9812338" y="4319588"/>
          <p14:tracePt t="22915" x="9812338" y="4330700"/>
          <p14:tracePt t="22921" x="9812338" y="4343400"/>
          <p14:tracePt t="22924" x="9812338" y="4354513"/>
          <p14:tracePt t="22927" x="9812338" y="4365625"/>
          <p14:tracePt t="22929" x="9823450" y="4365625"/>
          <p14:tracePt t="22930" x="9823450" y="4376738"/>
          <p14:tracePt t="22933" x="9823450" y="4387850"/>
          <p14:tracePt t="22936" x="9834563" y="4387850"/>
          <p14:tracePt t="22939" x="9834563" y="4398963"/>
          <p14:tracePt t="22949" x="9845675" y="4398963"/>
          <p14:tracePt t="22951" x="9845675" y="4410075"/>
          <p14:tracePt t="22956" x="9856788" y="4410075"/>
          <p14:tracePt t="22959" x="9856788" y="4421188"/>
          <p14:tracePt t="22960" x="9867900" y="4421188"/>
          <p14:tracePt t="22966" x="9880600" y="4421188"/>
          <p14:tracePt t="22968" x="9880600" y="4432300"/>
          <p14:tracePt t="22971" x="9891713" y="4432300"/>
          <p14:tracePt t="22972" x="9902825" y="4432300"/>
          <p14:tracePt t="22976" x="9902825" y="4443413"/>
          <p14:tracePt t="22978" x="9902825" y="4456113"/>
          <p14:tracePt t="22980" x="9925050" y="4456113"/>
          <p14:tracePt t="22983" x="9936163" y="4456113"/>
          <p14:tracePt t="22985" x="9936163" y="4467225"/>
          <p14:tracePt t="22986" x="9958388" y="4467225"/>
          <p14:tracePt t="22989" x="9969500" y="4467225"/>
          <p14:tracePt t="22991" x="9982200" y="4467225"/>
          <p14:tracePt t="22994" x="9982200" y="4478338"/>
          <p14:tracePt t="22996" x="9993313" y="4478338"/>
          <p14:tracePt t="22997" x="10015538" y="4478338"/>
          <p14:tracePt t="22998" x="10015538" y="4489450"/>
          <p14:tracePt t="23000" x="10026650" y="4489450"/>
          <p14:tracePt t="23001" x="10037763" y="4489450"/>
          <p14:tracePt t="23002" x="10037763" y="4500563"/>
          <p14:tracePt t="23003" x="10048875" y="4500563"/>
          <p14:tracePt t="23005" x="10059988" y="4500563"/>
          <p14:tracePt t="23007" x="10071100" y="4511675"/>
          <p14:tracePt t="23010" x="10094913" y="4511675"/>
          <p14:tracePt t="23011" x="10106025" y="4522788"/>
          <p14:tracePt t="23013" x="10106025" y="4533900"/>
          <p14:tracePt t="23015" x="10117138" y="4533900"/>
          <p14:tracePt t="23018" x="10128250" y="4533900"/>
          <p14:tracePt t="23020" x="10139363" y="4533900"/>
          <p14:tracePt t="23021" x="10161588" y="4545013"/>
          <p14:tracePt t="23023" x="10161588" y="4557713"/>
          <p14:tracePt t="23026" x="10183813" y="4557713"/>
          <p14:tracePt t="23027" x="10194925" y="4557713"/>
          <p14:tracePt t="23029" x="10194925" y="4568825"/>
          <p14:tracePt t="23031" x="10207625" y="4568825"/>
          <p14:tracePt t="23032" x="10218738" y="4579938"/>
          <p14:tracePt t="23036" x="10252075" y="4591050"/>
          <p14:tracePt t="23039" x="10263188" y="4591050"/>
          <p14:tracePt t="23042" x="10274300" y="4591050"/>
          <p14:tracePt t="23044" x="10285413" y="4602163"/>
          <p14:tracePt t="23046" x="10296525" y="4602163"/>
          <p14:tracePt t="23047" x="10309225" y="4602163"/>
          <p14:tracePt t="23049" x="10320338" y="4602163"/>
          <p14:tracePt t="23052" x="10331450" y="4602163"/>
          <p14:tracePt t="23053" x="10342563" y="4602163"/>
          <p14:tracePt t="23055" x="10342563" y="4613275"/>
          <p14:tracePt t="23056" x="10353675" y="4613275"/>
          <p14:tracePt t="23057" x="10364788" y="4613275"/>
          <p14:tracePt t="23059" x="10375900" y="4613275"/>
          <p14:tracePt t="23062" x="10387013" y="4613275"/>
          <p14:tracePt t="23063" x="10387013" y="4624388"/>
          <p14:tracePt t="23065" x="10398125" y="4624388"/>
          <p14:tracePt t="23067" x="10409238" y="4624388"/>
          <p14:tracePt t="23069" x="10421938" y="4624388"/>
          <p14:tracePt t="23070" x="10433050" y="4635500"/>
          <p14:tracePt t="23074" x="10444163" y="4635500"/>
          <p14:tracePt t="23075" x="10455275" y="4635500"/>
          <p14:tracePt t="23081" x="10466388" y="4635500"/>
          <p14:tracePt t="23083" x="10477500" y="4635500"/>
          <p14:tracePt t="23086" x="10488613" y="4635500"/>
          <p14:tracePt t="23092" x="10499725" y="4635500"/>
          <p14:tracePt t="23095" x="10510838" y="4635500"/>
          <p14:tracePt t="23100" x="10523538" y="4635500"/>
          <p14:tracePt t="23121" x="10534650" y="4635500"/>
          <p14:tracePt t="23139" x="10534650" y="4624388"/>
          <p14:tracePt t="23144" x="10545763" y="4624388"/>
          <p14:tracePt t="23145" x="10545763" y="4613275"/>
          <p14:tracePt t="23150" x="10556875" y="4613275"/>
          <p14:tracePt t="23155" x="10556875" y="4602163"/>
          <p14:tracePt t="23157" x="10567988" y="4602163"/>
          <p14:tracePt t="23160" x="10567988" y="4591050"/>
          <p14:tracePt t="23162" x="10567988" y="4579938"/>
          <p14:tracePt t="23165" x="10567988" y="4568825"/>
          <p14:tracePt t="23168" x="10579100" y="4568825"/>
          <p14:tracePt t="23169" x="10579100" y="4557713"/>
          <p14:tracePt t="23173" x="10579100" y="4545013"/>
          <p14:tracePt t="23178" x="10579100" y="4533900"/>
          <p14:tracePt t="23181" x="10579100" y="4522788"/>
          <p14:tracePt t="23182" x="10579100" y="4511675"/>
          <p14:tracePt t="23185" x="10590213" y="4511675"/>
          <p14:tracePt t="23186" x="10590213" y="4500563"/>
          <p14:tracePt t="23189" x="10590213" y="4489450"/>
          <p14:tracePt t="23191" x="10590213" y="4478338"/>
          <p14:tracePt t="23197" x="10590213" y="4467225"/>
          <p14:tracePt t="23197" x="10590213" y="4456113"/>
          <p14:tracePt t="23199" x="10590213" y="4443413"/>
          <p14:tracePt t="23203" x="10590213" y="4432300"/>
          <p14:tracePt t="23205" x="10590213" y="4421188"/>
          <p14:tracePt t="23217" x="10590213" y="4387850"/>
          <p14:tracePt t="23219" x="10590213" y="4376738"/>
          <p14:tracePt t="23221" x="10590213" y="4365625"/>
          <p14:tracePt t="23224" x="10590213" y="4354513"/>
          <p14:tracePt t="23239" x="10590213" y="4343400"/>
          <p14:tracePt t="23249" x="10590213" y="4330700"/>
          <p14:tracePt t="23260" x="10590213" y="4319588"/>
          <p14:tracePt t="23264" x="10590213" y="4308475"/>
          <p14:tracePt t="23269" x="10590213" y="4297363"/>
          <p14:tracePt t="23271" x="10579100" y="4297363"/>
          <p14:tracePt t="23277" x="10579100" y="4286250"/>
          <p14:tracePt t="23286" x="10567988" y="4286250"/>
          <p14:tracePt t="23290" x="10567988" y="4275138"/>
          <p14:tracePt t="23294" x="10556875" y="4275138"/>
          <p14:tracePt t="23304" x="10556875" y="4264025"/>
          <p14:tracePt t="23315" x="10556875" y="4252913"/>
          <p14:tracePt t="23529" x="10545763" y="4252913"/>
          <p14:tracePt t="24007" x="10545763" y="4264025"/>
          <p14:tracePt t="24009" x="10534650" y="4275138"/>
          <p14:tracePt t="24012" x="10523538" y="4275138"/>
          <p14:tracePt t="24013" x="10523538" y="4286250"/>
          <p14:tracePt t="24014" x="10523538" y="4297363"/>
          <p14:tracePt t="24016" x="10510838" y="4297363"/>
          <p14:tracePt t="24017" x="10510838" y="4308475"/>
          <p14:tracePt t="24018" x="10499725" y="4308475"/>
          <p14:tracePt t="24019" x="10499725" y="4319588"/>
          <p14:tracePt t="24020" x="10488613" y="4319588"/>
          <p14:tracePt t="24022" x="10488613" y="4330700"/>
          <p14:tracePt t="24031" x="10477500" y="4330700"/>
          <p14:tracePt t="24039" x="10477500" y="4343400"/>
          <p14:tracePt t="24042" x="10466388" y="4343400"/>
          <p14:tracePt t="24047" x="10466388" y="4354513"/>
          <p14:tracePt t="24053" x="10466388" y="4365625"/>
          <p14:tracePt t="24054" x="10466388" y="4376738"/>
          <p14:tracePt t="24055" x="10455275" y="4376738"/>
          <p14:tracePt t="24058" x="10455275" y="4387850"/>
          <p14:tracePt t="24060" x="10444163" y="4387850"/>
          <p14:tracePt t="24064" x="10444163" y="4398963"/>
          <p14:tracePt t="24070" x="10433050" y="4398963"/>
          <p14:tracePt t="24072" x="10433050" y="4410075"/>
          <p14:tracePt t="24089" x="10433050" y="4421188"/>
          <p14:tracePt t="24090" x="10421938" y="4421188"/>
          <p14:tracePt t="24098" x="10421938" y="4432300"/>
          <p14:tracePt t="24110" x="10409238" y="4443413"/>
          <p14:tracePt t="24133" x="10398125" y="4456113"/>
          <p14:tracePt t="24142" x="10398125" y="4467225"/>
          <p14:tracePt t="24150" x="10398125" y="4478338"/>
          <p14:tracePt t="24153" x="10398125" y="4489450"/>
          <p14:tracePt t="24158" x="10398125" y="4500563"/>
          <p14:tracePt t="24162" x="10398125" y="4511675"/>
          <p14:tracePt t="24167" x="10398125" y="4522788"/>
          <p14:tracePt t="24171" x="10398125" y="4533900"/>
          <p14:tracePt t="24186" x="10398125" y="4545013"/>
          <p14:tracePt t="24198" x="10398125" y="4557713"/>
          <p14:tracePt t="24220" x="10398125" y="4568825"/>
          <p14:tracePt t="24229" x="10398125" y="4579938"/>
          <p14:tracePt t="24236" x="10398125" y="4591050"/>
          <p14:tracePt t="24240" x="10398125" y="4602163"/>
          <p14:tracePt t="24241" x="10409238" y="4602163"/>
          <p14:tracePt t="24244" x="10421938" y="4602163"/>
          <p14:tracePt t="24245" x="10433050" y="4613275"/>
          <p14:tracePt t="24248" x="10444163" y="4613275"/>
          <p14:tracePt t="24251" x="10444163" y="4624388"/>
          <p14:tracePt t="24252" x="10455275" y="4624388"/>
          <p14:tracePt t="24253" x="10455275" y="4635500"/>
          <p14:tracePt t="24255" x="10455275" y="4646613"/>
          <p14:tracePt t="24257" x="10466388" y="4646613"/>
          <p14:tracePt t="24259" x="10477500" y="4657725"/>
          <p14:tracePt t="24261" x="10477500" y="4670425"/>
          <p14:tracePt t="24262" x="10488613" y="4670425"/>
          <p14:tracePt t="24265" x="10499725" y="4670425"/>
          <p14:tracePt t="24266" x="10510838" y="4681538"/>
          <p14:tracePt t="24269" x="10523538" y="4692650"/>
          <p14:tracePt t="24272" x="10534650" y="4703763"/>
          <p14:tracePt t="24273" x="10534650" y="4714875"/>
          <p14:tracePt t="24275" x="10545763" y="4714875"/>
          <p14:tracePt t="24276" x="10556875" y="4714875"/>
          <p14:tracePt t="24277" x="10556875" y="4725988"/>
          <p14:tracePt t="24278" x="10567988" y="4725988"/>
          <p14:tracePt t="24279" x="10579100" y="4737100"/>
          <p14:tracePt t="24281" x="10590213" y="4737100"/>
          <p14:tracePt t="24284" x="10601325" y="4748213"/>
          <p14:tracePt t="24286" x="10612438" y="4748213"/>
          <p14:tracePt t="24287" x="10612438" y="4759325"/>
          <p14:tracePt t="24288" x="10623550" y="4759325"/>
          <p14:tracePt t="24289" x="10636250" y="4759325"/>
          <p14:tracePt t="24290" x="10636250" y="4772025"/>
          <p14:tracePt t="24292" x="10658475" y="4783138"/>
          <p14:tracePt t="24296" x="10669588" y="4794250"/>
          <p14:tracePt t="24297" x="10680700" y="4805363"/>
          <p14:tracePt t="24299" x="10691813" y="4805363"/>
          <p14:tracePt t="24300" x="10702925" y="4805363"/>
          <p14:tracePt t="24301" x="10714038" y="4805363"/>
          <p14:tracePt t="24304" x="10725150" y="4805363"/>
          <p14:tracePt t="24305" x="10725150" y="4816475"/>
          <p14:tracePt t="24306" x="10737850" y="4827588"/>
          <p14:tracePt t="24307" x="10748963" y="4827588"/>
          <p14:tracePt t="24308" x="10760075" y="4827588"/>
          <p14:tracePt t="24309" x="10771188" y="4827588"/>
          <p14:tracePt t="24311" x="10782300" y="4838700"/>
          <p14:tracePt t="24313" x="10793413" y="4838700"/>
          <p14:tracePt t="24315" x="10804525" y="4838700"/>
          <p14:tracePt t="24316" x="10815638" y="4838700"/>
          <p14:tracePt t="24317" x="10826750" y="4838700"/>
          <p14:tracePt t="24318" x="10826750" y="4849813"/>
          <p14:tracePt t="24319" x="10837863" y="4849813"/>
          <p14:tracePt t="24320" x="10850563" y="4849813"/>
          <p14:tracePt t="24323" x="10850563" y="4860925"/>
          <p14:tracePt t="24324" x="10872788" y="4860925"/>
          <p14:tracePt t="24325" x="10883900" y="4860925"/>
          <p14:tracePt t="24327" x="10895013" y="4860925"/>
          <p14:tracePt t="24329" x="10917238" y="4860925"/>
          <p14:tracePt t="24332" x="10928350" y="4860925"/>
          <p14:tracePt t="24336" x="10939463" y="4860925"/>
          <p14:tracePt t="24338" x="10952163" y="4860925"/>
          <p14:tracePt t="24340" x="10963275" y="4860925"/>
          <p14:tracePt t="24343" x="10974388" y="4860925"/>
          <p14:tracePt t="24346" x="10985500" y="4860925"/>
          <p14:tracePt t="24348" x="10996613" y="4860925"/>
          <p14:tracePt t="24355" x="11007725" y="4860925"/>
          <p14:tracePt t="24356" x="11018838" y="4860925"/>
          <p14:tracePt t="24362" x="11029950" y="4860925"/>
          <p14:tracePt t="24366" x="11041063" y="4860925"/>
          <p14:tracePt t="24372" x="11041063" y="4849813"/>
          <p14:tracePt t="24374" x="11052175" y="4849813"/>
          <p14:tracePt t="24383" x="11064875" y="4849813"/>
          <p14:tracePt t="24387" x="11064875" y="4838700"/>
          <p14:tracePt t="24401" x="11064875" y="4827588"/>
          <p14:tracePt t="24412" x="11064875" y="4816475"/>
          <p14:tracePt t="24416" x="11075988" y="4816475"/>
          <p14:tracePt t="24424" x="11087100" y="4816475"/>
          <p14:tracePt t="24433" x="11087100" y="4805363"/>
          <p14:tracePt t="24437" x="11098213" y="4805363"/>
          <p14:tracePt t="24440" x="11098213" y="4794250"/>
          <p14:tracePt t="24444" x="11109325" y="4794250"/>
          <p14:tracePt t="24446" x="11109325" y="4783138"/>
          <p14:tracePt t="24449" x="11109325" y="4772025"/>
          <p14:tracePt t="24457" x="11120438" y="4759325"/>
          <p14:tracePt t="24470" x="11120438" y="4748213"/>
          <p14:tracePt t="24483" x="11120438" y="4737100"/>
          <p14:tracePt t="24488" x="11120438" y="4725988"/>
          <p14:tracePt t="24493" x="11120438" y="4714875"/>
          <p14:tracePt t="24498" x="11120438" y="4703763"/>
          <p14:tracePt t="24501" x="11120438" y="4692650"/>
          <p14:tracePt t="24506" x="11120438" y="4681538"/>
          <p14:tracePt t="24511" x="11120438" y="4670425"/>
          <p14:tracePt t="24515" x="11120438" y="4657725"/>
          <p14:tracePt t="24519" x="11120438" y="4646613"/>
          <p14:tracePt t="24523" x="11120438" y="4635500"/>
          <p14:tracePt t="24526" x="11120438" y="4624388"/>
          <p14:tracePt t="24527" x="11120438" y="4613275"/>
          <p14:tracePt t="24535" x="11120438" y="4602163"/>
          <p14:tracePt t="24540" x="11120438" y="4591050"/>
          <p14:tracePt t="24542" x="11120438" y="4579938"/>
          <p14:tracePt t="24546" x="11120438" y="4568825"/>
          <p14:tracePt t="24554" x="11109325" y="4568825"/>
          <p14:tracePt t="24634" x="11109325" y="4557713"/>
          <p14:tracePt t="24637" x="11109325" y="4545013"/>
          <p14:tracePt t="24639" x="11098213" y="4545013"/>
          <p14:tracePt t="24642" x="11098213" y="4533900"/>
          <p14:tracePt t="24643" x="11087100" y="4522788"/>
          <p14:tracePt t="24644" x="11087100" y="4511675"/>
          <p14:tracePt t="24645" x="11075988" y="4511675"/>
          <p14:tracePt t="24646" x="11075988" y="4500563"/>
          <p14:tracePt t="24647" x="11075988" y="4489450"/>
          <p14:tracePt t="24649" x="11075988" y="4478338"/>
          <p14:tracePt t="24652" x="11075988" y="4467225"/>
          <p14:tracePt t="24653" x="11064875" y="4467225"/>
          <p14:tracePt t="24654" x="11064875" y="4443413"/>
          <p14:tracePt t="24655" x="11052175" y="4443413"/>
          <p14:tracePt t="24656" x="11052175" y="4432300"/>
          <p14:tracePt t="24657" x="11052175" y="4421188"/>
          <p14:tracePt t="24659" x="11041063" y="4410075"/>
          <p14:tracePt t="24661" x="11029950" y="4410075"/>
          <p14:tracePt t="24662" x="11029950" y="4398963"/>
          <p14:tracePt t="24663" x="11029950" y="4387850"/>
          <p14:tracePt t="24664" x="11018838" y="4376738"/>
          <p14:tracePt t="24666" x="11007725" y="4365625"/>
          <p14:tracePt t="24667" x="11007725" y="4354513"/>
          <p14:tracePt t="24668" x="11007725" y="4343400"/>
          <p14:tracePt t="24670" x="11007725" y="4330700"/>
          <p14:tracePt t="24671" x="11007725" y="4319588"/>
          <p14:tracePt t="24673" x="10996613" y="4308475"/>
          <p14:tracePt t="24674" x="10996613" y="4297363"/>
          <p14:tracePt t="24676" x="10985500" y="4286250"/>
          <p14:tracePt t="24677" x="10974388" y="4275138"/>
          <p14:tracePt t="24678" x="10974388" y="4264025"/>
          <p14:tracePt t="24679" x="10974388" y="4252913"/>
          <p14:tracePt t="24680" x="10963275" y="4252913"/>
          <p14:tracePt t="24681" x="10963275" y="4229100"/>
          <p14:tracePt t="24682" x="10952163" y="4229100"/>
          <p14:tracePt t="24684" x="10939463" y="4206875"/>
          <p14:tracePt t="24685" x="10939463" y="4195763"/>
          <p14:tracePt t="24686" x="10939463" y="4184650"/>
          <p14:tracePt t="24689" x="10928350" y="4173538"/>
          <p14:tracePt t="24690" x="10917238" y="4162425"/>
          <p14:tracePt t="24691" x="10906125" y="4151313"/>
          <p14:tracePt t="24693" x="10895013" y="4140200"/>
          <p14:tracePt t="24695" x="10895013" y="4129088"/>
          <p14:tracePt t="24696" x="10883900" y="4116388"/>
          <p14:tracePt t="24697" x="10872788" y="4116388"/>
          <p14:tracePt t="24699" x="10872788" y="4105275"/>
          <p14:tracePt t="24701" x="10872788" y="4094163"/>
          <p14:tracePt t="24702" x="10861675" y="4083050"/>
          <p14:tracePt t="24705" x="10850563" y="4071938"/>
          <p14:tracePt t="24707" x="10850563" y="4060825"/>
          <p14:tracePt t="24709" x="10837863" y="4049713"/>
          <p14:tracePt t="24713" x="10837863" y="4038600"/>
          <p14:tracePt t="24716" x="10826750" y="4038600"/>
          <p14:tracePt t="24717" x="10826750" y="4027488"/>
          <p14:tracePt t="24719" x="10815638" y="4027488"/>
          <p14:tracePt t="24720" x="10815638" y="4014788"/>
          <p14:tracePt t="24726" x="10804525" y="4003675"/>
          <p14:tracePt t="24727" x="10804525" y="3992563"/>
          <p14:tracePt t="24730" x="10804525" y="3981450"/>
          <p14:tracePt t="24847" x="10793413" y="3981450"/>
          <p14:tracePt t="24851" x="10782300" y="3981450"/>
          <p14:tracePt t="24852" x="10782300" y="3970338"/>
          <p14:tracePt t="24855" x="10771188" y="3970338"/>
          <p14:tracePt t="24858" x="10760075" y="3970338"/>
          <p14:tracePt t="24859" x="10748963" y="3959225"/>
          <p14:tracePt t="24861" x="10748963" y="3948113"/>
          <p14:tracePt t="24863" x="10737850" y="3948113"/>
          <p14:tracePt t="24864" x="10737850" y="3937000"/>
          <p14:tracePt t="24865" x="10725150" y="3937000"/>
          <p14:tracePt t="24867" x="10714038" y="3937000"/>
          <p14:tracePt t="24868" x="10714038" y="3925888"/>
          <p14:tracePt t="24869" x="10702925" y="3925888"/>
          <p14:tracePt t="24870" x="10691813" y="3925888"/>
          <p14:tracePt t="24872" x="10680700" y="3925888"/>
          <p14:tracePt t="24873" x="10669588" y="3925888"/>
          <p14:tracePt t="24874" x="10669588" y="3914775"/>
          <p14:tracePt t="24876" x="10658475" y="3914775"/>
          <p14:tracePt t="24878" x="10647363" y="3902075"/>
          <p14:tracePt t="24879" x="10636250" y="3902075"/>
          <p14:tracePt t="24881" x="10623550" y="3902075"/>
          <p14:tracePt t="24882" x="10612438" y="3890963"/>
          <p14:tracePt t="24885" x="10601325" y="3890963"/>
          <p14:tracePt t="24886" x="10601325" y="3879850"/>
          <p14:tracePt t="24887" x="10590213" y="3879850"/>
          <p14:tracePt t="24888" x="10579100" y="3879850"/>
          <p14:tracePt t="24890" x="10567988" y="3868738"/>
          <p14:tracePt t="24892" x="10556875" y="3868738"/>
          <p14:tracePt t="24894" x="10545763" y="3868738"/>
          <p14:tracePt t="24896" x="10534650" y="3857625"/>
          <p14:tracePt t="24898" x="10523538" y="3846513"/>
          <p14:tracePt t="24900" x="10510838" y="3846513"/>
          <p14:tracePt t="24901" x="10499725" y="3846513"/>
          <p14:tracePt t="24903" x="10488613" y="3846513"/>
          <p14:tracePt t="24905" x="10477500" y="3846513"/>
          <p14:tracePt t="24906" x="10466388" y="3846513"/>
          <p14:tracePt t="24910" x="10444163" y="3846513"/>
          <p14:tracePt t="24913" x="10433050" y="3835400"/>
          <p14:tracePt t="24914" x="10433050" y="3824288"/>
          <p14:tracePt t="24915" x="10421938" y="3824288"/>
          <p14:tracePt t="24916" x="10409238" y="3824288"/>
          <p14:tracePt t="24917" x="10398125" y="3824288"/>
          <p14:tracePt t="24919" x="10387013" y="3824288"/>
          <p14:tracePt t="24923" x="10375900" y="3824288"/>
          <p14:tracePt t="24927" x="10364788" y="3824288"/>
          <p14:tracePt t="24928" x="10364788" y="3813175"/>
          <p14:tracePt t="24931" x="10353675" y="3813175"/>
          <p14:tracePt t="24932" x="10342563" y="3813175"/>
          <p14:tracePt t="24937" x="10331450" y="3813175"/>
          <p14:tracePt t="24939" x="10320338" y="3813175"/>
          <p14:tracePt t="24962" x="10309225" y="3813175"/>
          <p14:tracePt t="24969" x="10296525" y="3813175"/>
          <p14:tracePt t="24977" x="10296525" y="3824288"/>
          <p14:tracePt t="24979" x="10285413" y="3824288"/>
          <p14:tracePt t="24982" x="10274300" y="3835400"/>
          <p14:tracePt t="24990" x="10263188" y="3835400"/>
          <p14:tracePt t="24997" x="10263188" y="3846513"/>
          <p14:tracePt t="25002" x="10263188" y="3857625"/>
          <p14:tracePt t="25003" x="10252075" y="3857625"/>
          <p14:tracePt t="25008" x="10240963" y="3857625"/>
          <p14:tracePt t="25010" x="10240963" y="3868738"/>
          <p14:tracePt t="25013" x="10229850" y="3868738"/>
          <p14:tracePt t="25015" x="10229850" y="3879850"/>
          <p14:tracePt t="25020" x="10218738" y="3890963"/>
          <p14:tracePt t="25026" x="10218738" y="3902075"/>
          <p14:tracePt t="25027" x="10207625" y="3902075"/>
          <p14:tracePt t="25033" x="10194925" y="3902075"/>
          <p14:tracePt t="25037" x="10194925" y="3914775"/>
          <p14:tracePt t="25038" x="10194925" y="3925888"/>
          <p14:tracePt t="25042" x="10194925" y="3937000"/>
          <p14:tracePt t="25045" x="10194925" y="3948113"/>
          <p14:tracePt t="25047" x="10183813" y="3948113"/>
          <p14:tracePt t="25051" x="10172700" y="3959225"/>
          <p14:tracePt t="25055" x="10172700" y="3970338"/>
          <p14:tracePt t="25062" x="10161588" y="3981450"/>
          <p14:tracePt t="25066" x="10161588" y="3992563"/>
          <p14:tracePt t="25070" x="10161588" y="4003675"/>
          <p14:tracePt t="25076" x="10150475" y="4014788"/>
          <p14:tracePt t="25078" x="10150475" y="4027488"/>
          <p14:tracePt t="25081" x="10150475" y="4038600"/>
          <p14:tracePt t="25091" x="10150475" y="4049713"/>
          <p14:tracePt t="25093" x="10150475" y="4060825"/>
          <p14:tracePt t="25098" x="10150475" y="4071938"/>
          <p14:tracePt t="25099" x="10139363" y="4071938"/>
          <p14:tracePt t="25101" x="10139363" y="4083050"/>
          <p14:tracePt t="25102" x="10139363" y="4094163"/>
          <p14:tracePt t="25110" x="10139363" y="4116388"/>
          <p14:tracePt t="25113" x="10139363" y="4129088"/>
          <p14:tracePt t="25117" x="10139363" y="4140200"/>
          <p14:tracePt t="25119" x="10139363" y="4151313"/>
          <p14:tracePt t="25122" x="10139363" y="4162425"/>
          <p14:tracePt t="25126" x="10139363" y="4173538"/>
          <p14:tracePt t="25129" x="10139363" y="4184650"/>
          <p14:tracePt t="25131" x="10139363" y="4195763"/>
          <p14:tracePt t="25134" x="10139363" y="4206875"/>
          <p14:tracePt t="25136" x="10139363" y="4217988"/>
          <p14:tracePt t="25139" x="10139363" y="4229100"/>
          <p14:tracePt t="25144" x="10139363" y="4241800"/>
          <p14:tracePt t="25146" x="10139363" y="4252913"/>
          <p14:tracePt t="25148" x="10139363" y="4264025"/>
          <p14:tracePt t="25150" x="10139363" y="4275138"/>
          <p14:tracePt t="25154" x="10139363" y="4286250"/>
          <p14:tracePt t="25156" x="10150475" y="4297363"/>
          <p14:tracePt t="25162" x="10161588" y="4308475"/>
          <p14:tracePt t="25167" x="10161588" y="4319588"/>
          <p14:tracePt t="25171" x="10161588" y="4330700"/>
          <p14:tracePt t="25179" x="10172700" y="4330700"/>
          <p14:tracePt t="25187" x="10172700" y="4343400"/>
          <p14:tracePt t="25247" x="10183813" y="4343400"/>
          <p14:tracePt t="25251" x="10194925" y="4343400"/>
          <p14:tracePt t="25254" x="10207625" y="4343400"/>
          <p14:tracePt t="25255" x="10218738" y="4343400"/>
          <p14:tracePt t="25256" x="10218738" y="4354513"/>
          <p14:tracePt t="25257" x="10229850" y="4354513"/>
          <p14:tracePt t="25258" x="10240963" y="4354513"/>
          <p14:tracePt t="25259" x="10252075" y="4365625"/>
          <p14:tracePt t="25261" x="10263188" y="4365625"/>
          <p14:tracePt t="25262" x="10274300" y="4365625"/>
          <p14:tracePt t="25263" x="10285413" y="4365625"/>
          <p14:tracePt t="25265" x="10309225" y="4376738"/>
          <p14:tracePt t="25266" x="10320338" y="4376738"/>
          <p14:tracePt t="25267" x="10331450" y="4376738"/>
          <p14:tracePt t="25269" x="10342563" y="4387850"/>
          <p14:tracePt t="25270" x="10353675" y="4387850"/>
          <p14:tracePt t="25271" x="10364788" y="4398963"/>
          <p14:tracePt t="25272" x="10375900" y="4398963"/>
          <p14:tracePt t="25273" x="10398125" y="4398963"/>
          <p14:tracePt t="25274" x="10398125" y="4410075"/>
          <p14:tracePt t="25276" x="10421938" y="4410075"/>
          <p14:tracePt t="25278" x="10433050" y="4421188"/>
          <p14:tracePt t="25279" x="10444163" y="4432300"/>
          <p14:tracePt t="25280" x="10466388" y="4432300"/>
          <p14:tracePt t="25282" x="10488613" y="4443413"/>
          <p14:tracePt t="25283" x="10499725" y="4443413"/>
          <p14:tracePt t="25284" x="10510838" y="4443413"/>
          <p14:tracePt t="25286" x="10523538" y="4443413"/>
          <p14:tracePt t="25288" x="10534650" y="4443413"/>
          <p14:tracePt t="25289" x="10545763" y="4443413"/>
          <p14:tracePt t="25290" x="10556875" y="4456113"/>
          <p14:tracePt t="25291" x="10567988" y="4456113"/>
          <p14:tracePt t="25292" x="10590213" y="4467225"/>
          <p14:tracePt t="25295" x="10601325" y="4467225"/>
          <p14:tracePt t="25296" x="10612438" y="4467225"/>
          <p14:tracePt t="25297" x="10623550" y="4467225"/>
          <p14:tracePt t="25298" x="10636250" y="4467225"/>
          <p14:tracePt t="25299" x="10647363" y="4478338"/>
          <p14:tracePt t="25301" x="10658475" y="4478338"/>
          <p14:tracePt t="25302" x="10669588" y="4478338"/>
          <p14:tracePt t="25304" x="10680700" y="4489450"/>
          <p14:tracePt t="25305" x="10691813" y="4489450"/>
          <p14:tracePt t="25306" x="10702925" y="4489450"/>
          <p14:tracePt t="25307" x="10714038" y="4489450"/>
          <p14:tracePt t="25308" x="10725150" y="4489450"/>
          <p14:tracePt t="25310" x="10737850" y="4500563"/>
          <p14:tracePt t="25312" x="10748963" y="4500563"/>
          <p14:tracePt t="25314" x="10760075" y="4500563"/>
          <p14:tracePt t="25315" x="10771188" y="4500563"/>
          <p14:tracePt t="25317" x="10793413" y="4511675"/>
          <p14:tracePt t="25319" x="10804525" y="4511675"/>
          <p14:tracePt t="25321" x="10815638" y="4511675"/>
          <p14:tracePt t="25323" x="10837863" y="4511675"/>
          <p14:tracePt t="25326" x="10850563" y="4511675"/>
          <p14:tracePt t="25327" x="10861675" y="4511675"/>
          <p14:tracePt t="25328" x="10872788" y="4511675"/>
          <p14:tracePt t="25332" x="10883900" y="4511675"/>
          <p14:tracePt t="25333" x="10895013" y="4511675"/>
          <p14:tracePt t="25336" x="10906125" y="4511675"/>
          <p14:tracePt t="25337" x="10917238" y="4511675"/>
          <p14:tracePt t="25339" x="10928350" y="4511675"/>
          <p14:tracePt t="25341" x="10939463" y="4511675"/>
          <p14:tracePt t="25344" x="10952163" y="4511675"/>
          <p14:tracePt t="25348" x="10963275" y="4511675"/>
          <p14:tracePt t="25350" x="10974388" y="4511675"/>
          <p14:tracePt t="25351" x="10985500" y="4511675"/>
          <p14:tracePt t="25352" x="10985500" y="4500563"/>
          <p14:tracePt t="25353" x="10996613" y="4500563"/>
          <p14:tracePt t="25355" x="11007725" y="4500563"/>
          <p14:tracePt t="25359" x="11007725" y="4489450"/>
          <p14:tracePt t="25360" x="11018838" y="4489450"/>
          <p14:tracePt t="25361" x="11029950" y="4478338"/>
          <p14:tracePt t="25362" x="11029950" y="4467225"/>
          <p14:tracePt t="25364" x="11041063" y="4467225"/>
          <p14:tracePt t="25366" x="11052175" y="4467225"/>
          <p14:tracePt t="25368" x="11064875" y="4467225"/>
          <p14:tracePt t="25369" x="11064875" y="4456113"/>
          <p14:tracePt t="25370" x="11075988" y="4456113"/>
          <p14:tracePt t="25374" x="11075988" y="4443413"/>
          <p14:tracePt t="25375" x="11087100" y="4432300"/>
          <p14:tracePt t="25376" x="11098213" y="4432300"/>
          <p14:tracePt t="25378" x="11109325" y="4421188"/>
          <p14:tracePt t="25380" x="11120438" y="4421188"/>
          <p14:tracePt t="25382" x="11120438" y="4410075"/>
          <p14:tracePt t="25383" x="11131550" y="4398963"/>
          <p14:tracePt t="25388" x="11142663" y="4398963"/>
          <p14:tracePt t="25390" x="11153775" y="4387850"/>
          <p14:tracePt t="25394" x="11164888" y="4365625"/>
          <p14:tracePt t="25396" x="11177588" y="4365625"/>
          <p14:tracePt t="25398" x="11188700" y="4354513"/>
          <p14:tracePt t="25400" x="11188700" y="4343400"/>
          <p14:tracePt t="25402" x="11199813" y="4330700"/>
          <p14:tracePt t="25406" x="11210925" y="4330700"/>
          <p14:tracePt t="25407" x="11210925" y="4319588"/>
          <p14:tracePt t="25409" x="11222038" y="4319588"/>
          <p14:tracePt t="25410" x="11222038" y="4308475"/>
          <p14:tracePt t="25411" x="11233150" y="4308475"/>
          <p14:tracePt t="25413" x="11244263" y="4297363"/>
          <p14:tracePt t="25414" x="11244263" y="4286250"/>
          <p14:tracePt t="25417" x="11255375" y="4275138"/>
          <p14:tracePt t="25419" x="11266488" y="4275138"/>
          <p14:tracePt t="25421" x="11266488" y="4264025"/>
          <p14:tracePt t="25424" x="11266488" y="4252913"/>
          <p14:tracePt t="25426" x="11279188" y="4241800"/>
          <p14:tracePt t="25428" x="11290300" y="4241800"/>
          <p14:tracePt t="25430" x="11290300" y="4229100"/>
          <p14:tracePt t="25432" x="11301413" y="4217988"/>
          <p14:tracePt t="25436" x="11301413" y="4206875"/>
          <p14:tracePt t="25437" x="11312525" y="4206875"/>
          <p14:tracePt t="25440" x="11323638" y="4195763"/>
          <p14:tracePt t="25445" x="11334750" y="4195763"/>
          <p14:tracePt t="25446" x="11334750" y="4184650"/>
          <p14:tracePt t="25449" x="11334750" y="4173538"/>
          <p14:tracePt t="25454" x="11334750" y="4162425"/>
          <p14:tracePt t="25455" x="11345863" y="4162425"/>
          <p14:tracePt t="25457" x="11345863" y="4151313"/>
          <p14:tracePt t="25460" x="11356975" y="4140200"/>
          <p14:tracePt t="25464" x="11356975" y="4129088"/>
          <p14:tracePt t="25469" x="11368088" y="4129088"/>
          <p14:tracePt t="25471" x="11368088" y="4116388"/>
          <p14:tracePt t="25476" x="11379200" y="4105275"/>
          <p14:tracePt t="25480" x="11391900" y="4105275"/>
          <p14:tracePt t="25481" x="11391900" y="4094163"/>
          <p14:tracePt t="25484" x="11391900" y="4083050"/>
          <p14:tracePt t="25492" x="11391900" y="4071938"/>
          <p14:tracePt t="25629" x="11403013" y="4071938"/>
          <p14:tracePt t="25631" x="11414125" y="4071938"/>
          <p14:tracePt t="25634" x="11414125" y="4083050"/>
          <p14:tracePt t="25636" x="11436350" y="4094163"/>
          <p14:tracePt t="25637" x="11436350" y="4105275"/>
          <p14:tracePt t="25638" x="11447463" y="4116388"/>
          <p14:tracePt t="25640" x="11447463" y="4129088"/>
          <p14:tracePt t="25642" x="11469688" y="4140200"/>
          <p14:tracePt t="25643" x="11480800" y="4151313"/>
          <p14:tracePt t="25645" x="11480800" y="4162425"/>
          <p14:tracePt t="25646" x="11480800" y="4173538"/>
          <p14:tracePt t="25647" x="11480800" y="4184650"/>
          <p14:tracePt t="25649" x="11493500" y="4184650"/>
          <p14:tracePt t="25650" x="11493500" y="4195763"/>
          <p14:tracePt t="25651" x="11493500" y="4206875"/>
          <p14:tracePt t="25652" x="11504613" y="4217988"/>
          <p14:tracePt t="25655" x="11515725" y="4229100"/>
          <p14:tracePt t="25656" x="11515725" y="4241800"/>
          <p14:tracePt t="25658" x="11515725" y="4252913"/>
          <p14:tracePt t="25661" x="11526838" y="4264025"/>
          <p14:tracePt t="25662" x="11526838" y="4275138"/>
          <p14:tracePt t="25664" x="11526838" y="4286250"/>
          <p14:tracePt t="25666" x="11526838" y="4297363"/>
          <p14:tracePt t="25668" x="11526838" y="4308475"/>
          <p14:tracePt t="25669" x="11526838" y="4319588"/>
          <p14:tracePt t="25671" x="11537950" y="4319588"/>
          <p14:tracePt t="25672" x="11537950" y="4330700"/>
          <p14:tracePt t="25673" x="11537950" y="4343400"/>
          <p14:tracePt t="25676" x="11537950" y="4365625"/>
          <p14:tracePt t="25678" x="11537950" y="4376738"/>
          <p14:tracePt t="25679" x="11537950" y="4387850"/>
          <p14:tracePt t="25681" x="11537950" y="4398963"/>
          <p14:tracePt t="25684" x="11537950" y="4421188"/>
          <p14:tracePt t="25685" x="11537950" y="4432300"/>
          <p14:tracePt t="25687" x="11537950" y="4443413"/>
          <p14:tracePt t="25688" x="11549063" y="4456113"/>
          <p14:tracePt t="25690" x="11549063" y="4467225"/>
          <p14:tracePt t="25692" x="11549063" y="4478338"/>
          <p14:tracePt t="25693" x="11549063" y="4489450"/>
          <p14:tracePt t="25694" x="11549063" y="4500563"/>
          <p14:tracePt t="25695" x="11549063" y="4511675"/>
          <p14:tracePt t="25696" x="11549063" y="4522788"/>
          <p14:tracePt t="25700" x="11549063" y="4533900"/>
          <p14:tracePt t="25701" x="11549063" y="4545013"/>
          <p14:tracePt t="25703" x="11549063" y="4568825"/>
          <p14:tracePt t="25705" x="11549063" y="4579938"/>
          <p14:tracePt t="25706" x="11549063" y="4591050"/>
          <p14:tracePt t="25707" x="11537950" y="4591050"/>
          <p14:tracePt t="25708" x="11537950" y="4602163"/>
          <p14:tracePt t="25710" x="11537950" y="4613275"/>
          <p14:tracePt t="25712" x="11526838" y="4624388"/>
          <p14:tracePt t="25714" x="11515725" y="4635500"/>
          <p14:tracePt t="25716" x="11515725" y="4646613"/>
          <p14:tracePt t="25717" x="11515725" y="4657725"/>
          <p14:tracePt t="25719" x="11504613" y="4657725"/>
          <p14:tracePt t="25720" x="11493500" y="4670425"/>
          <p14:tracePt t="25723" x="11480800" y="4681538"/>
          <p14:tracePt t="25726" x="11480800" y="4692650"/>
          <p14:tracePt t="25727" x="11480800" y="4703763"/>
          <p14:tracePt t="25728" x="11469688" y="4703763"/>
          <p14:tracePt t="25730" x="11469688" y="4714875"/>
          <p14:tracePt t="25731" x="11469688" y="4725988"/>
          <p14:tracePt t="25734" x="11458575" y="4725988"/>
          <p14:tracePt t="25735" x="11447463" y="4737100"/>
          <p14:tracePt t="25737" x="11436350" y="4737100"/>
          <p14:tracePt t="25740" x="11425238" y="4748213"/>
          <p14:tracePt t="25742" x="11414125" y="4759325"/>
          <p14:tracePt t="25746" x="11414125" y="4772025"/>
          <p14:tracePt t="25747" x="11403013" y="4772025"/>
          <p14:tracePt t="25749" x="11391900" y="4783138"/>
          <p14:tracePt t="25750" x="11379200" y="4783138"/>
          <p14:tracePt t="25752" x="11368088" y="4783138"/>
          <p14:tracePt t="25753" x="11368088" y="4794250"/>
          <p14:tracePt t="25755" x="11356975" y="4794250"/>
          <p14:tracePt t="25757" x="11345863" y="4794250"/>
          <p14:tracePt t="25760" x="11334750" y="4794250"/>
          <p14:tracePt t="25762" x="11323638" y="4794250"/>
          <p14:tracePt t="25763" x="11312525" y="4794250"/>
          <p14:tracePt t="25766" x="11301413" y="4794250"/>
          <p14:tracePt t="25767" x="11290300" y="4794250"/>
          <p14:tracePt t="25771" x="11279188" y="4794250"/>
          <p14:tracePt t="25772" x="11266488" y="4794250"/>
          <p14:tracePt t="25774" x="11255375" y="4794250"/>
          <p14:tracePt t="25776" x="11244263" y="4805363"/>
          <p14:tracePt t="25777" x="11233150" y="4805363"/>
          <p14:tracePt t="25778" x="11222038" y="4805363"/>
          <p14:tracePt t="25782" x="11199813" y="4805363"/>
          <p14:tracePt t="25784" x="11188700" y="4805363"/>
          <p14:tracePt t="25786" x="11177588" y="4805363"/>
          <p14:tracePt t="25787" x="11164888" y="4805363"/>
          <p14:tracePt t="25789" x="11153775" y="4805363"/>
          <p14:tracePt t="25790" x="11142663" y="4805363"/>
          <p14:tracePt t="25792" x="11131550" y="4805363"/>
          <p14:tracePt t="25793" x="11120438" y="4805363"/>
          <p14:tracePt t="25795" x="11109325" y="4805363"/>
          <p14:tracePt t="25796" x="11098213" y="4805363"/>
          <p14:tracePt t="25798" x="11087100" y="4805363"/>
          <p14:tracePt t="25799" x="11075988" y="4805363"/>
          <p14:tracePt t="25801" x="11064875" y="4794250"/>
          <p14:tracePt t="25803" x="11052175" y="4794250"/>
          <p14:tracePt t="25805" x="11041063" y="4783138"/>
          <p14:tracePt t="25806" x="11029950" y="4783138"/>
          <p14:tracePt t="25808" x="11018838" y="4772025"/>
          <p14:tracePt t="25810" x="11007725" y="4772025"/>
          <p14:tracePt t="25811" x="11007725" y="4759325"/>
          <p14:tracePt t="25813" x="10996613" y="4748213"/>
          <p14:tracePt t="25815" x="10985500" y="4748213"/>
          <p14:tracePt t="25816" x="10974388" y="4748213"/>
          <p14:tracePt t="25819" x="10963275" y="4737100"/>
          <p14:tracePt t="25822" x="10952163" y="4737100"/>
          <p14:tracePt t="25823" x="10939463" y="4737100"/>
          <p14:tracePt t="25826" x="10939463" y="4725988"/>
          <p14:tracePt t="25828" x="10928350" y="4714875"/>
          <p14:tracePt t="25830" x="10917238" y="4714875"/>
          <p14:tracePt t="25832" x="10906125" y="4703763"/>
          <p14:tracePt t="25834" x="10895013" y="4692650"/>
          <p14:tracePt t="25835" x="10895013" y="4681538"/>
          <p14:tracePt t="25836" x="10883900" y="4681538"/>
          <p14:tracePt t="25837" x="10872788" y="4681538"/>
          <p14:tracePt t="25839" x="10872788" y="4670425"/>
          <p14:tracePt t="25842" x="10861675" y="4670425"/>
          <p14:tracePt t="25843" x="10861675" y="4657725"/>
          <p14:tracePt t="25844" x="10850563" y="4646613"/>
          <p14:tracePt t="25846" x="10837863" y="4635500"/>
          <p14:tracePt t="25847" x="10837863" y="4624388"/>
          <p14:tracePt t="25848" x="10826750" y="4613275"/>
          <p14:tracePt t="25849" x="10815638" y="4613275"/>
          <p14:tracePt t="25851" x="10804525" y="4602163"/>
          <p14:tracePt t="25852" x="10804525" y="4591050"/>
          <p14:tracePt t="25854" x="10804525" y="4579938"/>
          <p14:tracePt t="25855" x="10793413" y="4579938"/>
          <p14:tracePt t="25856" x="10793413" y="4568825"/>
          <p14:tracePt t="25857" x="10782300" y="4557713"/>
          <p14:tracePt t="25859" x="10771188" y="4545013"/>
          <p14:tracePt t="25861" x="10760075" y="4533900"/>
          <p14:tracePt t="25862" x="10748963" y="4522788"/>
          <p14:tracePt t="25864" x="10748963" y="4511675"/>
          <p14:tracePt t="25866" x="10748963" y="4500563"/>
          <p14:tracePt t="25867" x="10748963" y="4489450"/>
          <p14:tracePt t="25869" x="10725150" y="4478338"/>
          <p14:tracePt t="25871" x="10725150" y="4467225"/>
          <p14:tracePt t="25873" x="10714038" y="4456113"/>
          <p14:tracePt t="25874" x="10714038" y="4443413"/>
          <p14:tracePt t="25876" x="10702925" y="4432300"/>
          <p14:tracePt t="25878" x="10691813" y="4421188"/>
          <p14:tracePt t="25879" x="10691813" y="4410075"/>
          <p14:tracePt t="25882" x="10691813" y="4398963"/>
          <p14:tracePt t="25883" x="10691813" y="4387850"/>
          <p14:tracePt t="25885" x="10680700" y="4387850"/>
          <p14:tracePt t="25886" x="10680700" y="4376738"/>
          <p14:tracePt t="25888" x="10680700" y="4365625"/>
          <p14:tracePt t="25889" x="10680700" y="4354513"/>
          <p14:tracePt t="25890" x="10669588" y="4354513"/>
          <p14:tracePt t="25891" x="10669588" y="4343400"/>
          <p14:tracePt t="25894" x="10669588" y="4330700"/>
          <p14:tracePt t="25895" x="10669588" y="4319588"/>
          <p14:tracePt t="25897" x="10669588" y="4308475"/>
          <p14:tracePt t="25898" x="10658475" y="4308475"/>
          <p14:tracePt t="25899" x="10658475" y="4297363"/>
          <p14:tracePt t="25901" x="10658475" y="4286250"/>
          <p14:tracePt t="25902" x="10658475" y="4275138"/>
          <p14:tracePt t="25906" x="10658475" y="4264025"/>
          <p14:tracePt t="25907" x="10647363" y="4252913"/>
          <p14:tracePt t="25908" x="10647363" y="4241800"/>
          <p14:tracePt t="25911" x="10647363" y="4229100"/>
          <p14:tracePt t="25912" x="10647363" y="4217988"/>
          <p14:tracePt t="25916" x="10647363" y="4206875"/>
          <p14:tracePt t="25917" x="10647363" y="4195763"/>
          <p14:tracePt t="25918" x="10647363" y="4184650"/>
          <p14:tracePt t="25920" x="10647363" y="4173538"/>
          <p14:tracePt t="25922" x="10647363" y="4162425"/>
          <p14:tracePt t="25924" x="10647363" y="4151313"/>
          <p14:tracePt t="25928" x="10647363" y="4140200"/>
          <p14:tracePt t="25930" x="10658475" y="4129088"/>
          <p14:tracePt t="25934" x="10669588" y="4116388"/>
          <p14:tracePt t="25934" x="10669588" y="4105275"/>
          <p14:tracePt t="25937" x="10669588" y="4094163"/>
          <p14:tracePt t="25939" x="10669588" y="4083050"/>
          <p14:tracePt t="25940" x="10680700" y="4083050"/>
          <p14:tracePt t="25944" x="10691813" y="4083050"/>
          <p14:tracePt t="25946" x="10702925" y="4071938"/>
          <p14:tracePt t="25948" x="10714038" y="4060825"/>
          <p14:tracePt t="25950" x="10725150" y="4060825"/>
          <p14:tracePt t="25951" x="10725150" y="4049713"/>
          <p14:tracePt t="25953" x="10737850" y="4049713"/>
          <p14:tracePt t="25953" x="10737850" y="4038600"/>
          <p14:tracePt t="25957" x="10748963" y="4027488"/>
          <p14:tracePt t="25959" x="10760075" y="4027488"/>
          <p14:tracePt t="25960" x="10771188" y="4027488"/>
          <p14:tracePt t="25961" x="10771188" y="4014788"/>
          <p14:tracePt t="25962" x="10782300" y="4014788"/>
          <p14:tracePt t="25965" x="10804525" y="4014788"/>
          <p14:tracePt t="25968" x="10815638" y="4014788"/>
          <p14:tracePt t="25969" x="10826750" y="4014788"/>
          <p14:tracePt t="25971" x="10837863" y="4014788"/>
          <p14:tracePt t="25972" x="10850563" y="4003675"/>
          <p14:tracePt t="25973" x="10861675" y="4003675"/>
          <p14:tracePt t="25975" x="10872788" y="4003675"/>
          <p14:tracePt t="25977" x="10883900" y="4003675"/>
          <p14:tracePt t="25978" x="10895013" y="4003675"/>
          <p14:tracePt t="25980" x="10906125" y="4003675"/>
          <p14:tracePt t="25981" x="10928350" y="4003675"/>
          <p14:tracePt t="25983" x="10939463" y="4003675"/>
          <p14:tracePt t="25984" x="10952163" y="4003675"/>
          <p14:tracePt t="25986" x="10963275" y="4003675"/>
          <p14:tracePt t="25987" x="10974388" y="4003675"/>
          <p14:tracePt t="25988" x="10996613" y="4003675"/>
          <p14:tracePt t="25990" x="11007725" y="4003675"/>
          <p14:tracePt t="25992" x="11029950" y="4003675"/>
          <p14:tracePt t="25993" x="11041063" y="4003675"/>
          <p14:tracePt t="25994" x="11052175" y="4003675"/>
          <p14:tracePt t="25995" x="11064875" y="4003675"/>
          <p14:tracePt t="25995" x="11075988" y="4003675"/>
          <p14:tracePt t="25997" x="11087100" y="4003675"/>
          <p14:tracePt t="25998" x="11098213" y="4003675"/>
          <p14:tracePt t="25999" x="11109325" y="4003675"/>
          <p14:tracePt t="26001" x="11120438" y="4003675"/>
          <p14:tracePt t="26002" x="11131550" y="4003675"/>
          <p14:tracePt t="26003" x="11142663" y="4003675"/>
          <p14:tracePt t="26004" x="11153775" y="4003675"/>
          <p14:tracePt t="26005" x="11164888" y="4003675"/>
          <p14:tracePt t="26006" x="11177588" y="4003675"/>
          <p14:tracePt t="26009" x="11199813" y="4003675"/>
          <p14:tracePt t="26011" x="11222038" y="4003675"/>
          <p14:tracePt t="26012" x="11233150" y="4003675"/>
          <p14:tracePt t="26013" x="11244263" y="4003675"/>
          <p14:tracePt t="26014" x="11255375" y="4003675"/>
          <p14:tracePt t="26016" x="11266488" y="4003675"/>
          <p14:tracePt t="26017" x="11290300" y="4003675"/>
          <p14:tracePt t="26019" x="11312525" y="4003675"/>
          <p14:tracePt t="26020" x="11323638" y="4003675"/>
          <p14:tracePt t="26021" x="11334750" y="4003675"/>
          <p14:tracePt t="26022" x="11334750" y="4014788"/>
          <p14:tracePt t="26023" x="11345863" y="4014788"/>
          <p14:tracePt t="26026" x="11379200" y="4014788"/>
          <p14:tracePt t="26027" x="11379200" y="4027488"/>
          <p14:tracePt t="26028" x="11403013" y="4027488"/>
          <p14:tracePt t="26029" x="11414125" y="4027488"/>
          <p14:tracePt t="26030" x="11414125" y="4038600"/>
          <p14:tracePt t="26031" x="11425238" y="4038600"/>
          <p14:tracePt t="26034" x="11447463" y="4038600"/>
          <p14:tracePt t="26035" x="11458575" y="4049713"/>
          <p14:tracePt t="26037" x="11469688" y="4049713"/>
          <p14:tracePt t="26038" x="11480800" y="4060825"/>
          <p14:tracePt t="26039" x="11493500" y="4060825"/>
          <p14:tracePt t="26040" x="11493500" y="4071938"/>
          <p14:tracePt t="26041" x="11504613" y="4071938"/>
          <p14:tracePt t="26043" x="11515725" y="4071938"/>
          <p14:tracePt t="26045" x="11537950" y="4071938"/>
          <p14:tracePt t="26046" x="11549063" y="4071938"/>
          <p14:tracePt t="26047" x="11549063" y="4083050"/>
          <p14:tracePt t="26048" x="11560175" y="4083050"/>
          <p14:tracePt t="26050" x="11571288" y="4094163"/>
          <p14:tracePt t="26051" x="11582400" y="4094163"/>
          <p14:tracePt t="26053" x="11582400" y="4105275"/>
          <p14:tracePt t="26054" x="11593513" y="4105275"/>
          <p14:tracePt t="26056" x="11606213" y="4105275"/>
          <p14:tracePt t="26057" x="11617325" y="4116388"/>
          <p14:tracePt t="26058" x="11617325" y="4129088"/>
          <p14:tracePt t="26060" x="11628438" y="4129088"/>
          <p14:tracePt t="26061" x="11639550" y="4129088"/>
          <p14:tracePt t="26062" x="11639550" y="4140200"/>
          <p14:tracePt t="26065" x="11650663" y="4140200"/>
          <p14:tracePt t="26066" x="11661775" y="4140200"/>
          <p14:tracePt t="26067" x="11661775" y="4151313"/>
          <p14:tracePt t="26070" x="11672888" y="4151313"/>
          <p14:tracePt t="26071" x="11672888" y="4162425"/>
          <p14:tracePt t="26072" x="11684000" y="4162425"/>
          <p14:tracePt t="26074" x="11695113" y="4173538"/>
          <p14:tracePt t="26076" x="11695113" y="4184650"/>
          <p14:tracePt t="26077" x="11707813" y="4184650"/>
          <p14:tracePt t="26081" x="11707813" y="4195763"/>
          <p14:tracePt t="26084" x="11718925" y="4206875"/>
          <p14:tracePt t="26093" x="11718925" y="4217988"/>
          <p14:tracePt t="26094" x="11730038" y="4217988"/>
          <p14:tracePt t="26096" x="11730038" y="4229100"/>
          <p14:tracePt t="26097" x="11730038" y="4241800"/>
          <p14:tracePt t="26101" x="11730038" y="4252913"/>
          <p14:tracePt t="26102" x="11741150" y="4264025"/>
          <p14:tracePt t="26106" x="11741150" y="4275138"/>
          <p14:tracePt t="26108" x="11741150" y="4286250"/>
          <p14:tracePt t="26109" x="11752263" y="4297363"/>
          <p14:tracePt t="26111" x="11752263" y="4308475"/>
          <p14:tracePt t="26113" x="11752263" y="4319588"/>
          <p14:tracePt t="26114" x="11763375" y="4330700"/>
          <p14:tracePt t="26120" x="11763375" y="4365625"/>
          <p14:tracePt t="26121" x="11763375" y="4376738"/>
          <p14:tracePt t="26122" x="11763375" y="4387850"/>
          <p14:tracePt t="26124" x="11763375" y="4398963"/>
          <p14:tracePt t="26127" x="11763375" y="4410075"/>
          <p14:tracePt t="26128" x="11763375" y="4421188"/>
          <p14:tracePt t="26130" x="11763375" y="4432300"/>
          <p14:tracePt t="26131" x="11763375" y="4443413"/>
          <p14:tracePt t="26133" x="11763375" y="4456113"/>
          <p14:tracePt t="26134" x="11763375" y="4467225"/>
          <p14:tracePt t="26137" x="11763375" y="4478338"/>
          <p14:tracePt t="26139" x="11763375" y="4489450"/>
          <p14:tracePt t="26140" x="11763375" y="4500563"/>
          <p14:tracePt t="26142" x="11763375" y="4522788"/>
          <p14:tracePt t="26144" x="11763375" y="4533900"/>
          <p14:tracePt t="26146" x="11752263" y="4533900"/>
          <p14:tracePt t="26147" x="11752263" y="4545013"/>
          <p14:tracePt t="26148" x="11752263" y="4557713"/>
          <p14:tracePt t="26150" x="11752263" y="4568825"/>
          <p14:tracePt t="26152" x="11752263" y="4591050"/>
          <p14:tracePt t="26153" x="11741150" y="4591050"/>
          <p14:tracePt t="26154" x="11741150" y="4602163"/>
          <p14:tracePt t="26155" x="11741150" y="4613275"/>
          <p14:tracePt t="26159" x="11730038" y="4624388"/>
          <p14:tracePt t="26160" x="11730038" y="4635500"/>
          <p14:tracePt t="26162" x="11730038" y="4646613"/>
          <p14:tracePt t="26163" x="11718925" y="4657725"/>
          <p14:tracePt t="26165" x="11718925" y="4670425"/>
          <p14:tracePt t="26166" x="11718925" y="4681538"/>
          <p14:tracePt t="26170" x="11718925" y="4692650"/>
          <p14:tracePt t="26172" x="11718925" y="4703763"/>
          <p14:tracePt t="26173" x="11707813" y="4703763"/>
          <p14:tracePt t="26175" x="11707813" y="4714875"/>
          <p14:tracePt t="26176" x="11695113" y="4714875"/>
          <p14:tracePt t="26177" x="11695113" y="4725988"/>
          <p14:tracePt t="26179" x="11684000" y="4737100"/>
          <p14:tracePt t="26181" x="11684000" y="4748213"/>
          <p14:tracePt t="26183" x="11672888" y="4748213"/>
          <p14:tracePt t="26186" x="11672888" y="4759325"/>
          <p14:tracePt t="26187" x="11661775" y="4759325"/>
          <p14:tracePt t="26188" x="11661775" y="4772025"/>
          <p14:tracePt t="26191" x="11650663" y="4772025"/>
          <p14:tracePt t="26192" x="11650663" y="4783138"/>
          <p14:tracePt t="26194" x="11650663" y="4794250"/>
          <p14:tracePt t="26195" x="11650663" y="4805363"/>
          <p14:tracePt t="26198" x="11639550" y="4805363"/>
          <p14:tracePt t="26200" x="11628438" y="4805363"/>
          <p14:tracePt t="26202" x="11617325" y="4805363"/>
          <p14:tracePt t="26203" x="11617325" y="4816475"/>
          <p14:tracePt t="26207" x="11606213" y="4816475"/>
          <p14:tracePt t="26209" x="11593513" y="4827588"/>
          <p14:tracePt t="26211" x="11593513" y="4838700"/>
          <p14:tracePt t="26215" x="11593513" y="4849813"/>
          <p14:tracePt t="26216" x="11582400" y="4849813"/>
          <p14:tracePt t="26220" x="11571288" y="4860925"/>
          <p14:tracePt t="26222" x="11560175" y="4860925"/>
          <p14:tracePt t="26226" x="11549063" y="4872038"/>
          <p14:tracePt t="26233" x="11537950" y="4872038"/>
          <p14:tracePt t="26235" x="11526838" y="4872038"/>
          <p14:tracePt t="26247" x="11515725" y="4872038"/>
          <p14:tracePt t="26249" x="11504613" y="4872038"/>
          <p14:tracePt t="26253" x="11493500" y="4872038"/>
          <p14:tracePt t="26259" x="11469688" y="4872038"/>
          <p14:tracePt t="26262" x="11458575" y="4872038"/>
          <p14:tracePt t="26267" x="11447463" y="4872038"/>
          <p14:tracePt t="26270" x="11436350" y="4872038"/>
          <p14:tracePt t="26272" x="11425238" y="4872038"/>
          <p14:tracePt t="26273" x="11414125" y="4872038"/>
          <p14:tracePt t="26276" x="11403013" y="4872038"/>
          <p14:tracePt t="26278" x="11391900" y="4872038"/>
          <p14:tracePt t="26283" x="11379200" y="4872038"/>
          <p14:tracePt t="26284" x="11368088" y="4872038"/>
          <p14:tracePt t="26287" x="11356975" y="4872038"/>
          <p14:tracePt t="26288" x="11345863" y="4872038"/>
          <p14:tracePt t="26290" x="11334750" y="4860925"/>
          <p14:tracePt t="26293" x="11323638" y="4860925"/>
          <p14:tracePt t="26294" x="11323638" y="4849813"/>
          <p14:tracePt t="26296" x="11312525" y="4849813"/>
          <p14:tracePt t="26298" x="11301413" y="4849813"/>
          <p14:tracePt t="26300" x="11290300" y="4849813"/>
          <p14:tracePt t="26301" x="11290300" y="4838700"/>
          <p14:tracePt t="26302" x="11279188" y="4838700"/>
          <p14:tracePt t="26303" x="11279188" y="4827588"/>
          <p14:tracePt t="26305" x="11266488" y="4827588"/>
          <p14:tracePt t="26306" x="11255375" y="4816475"/>
          <p14:tracePt t="26311" x="11244263" y="4816475"/>
          <p14:tracePt t="26314" x="11233150" y="4816475"/>
          <p14:tracePt t="26316" x="11222038" y="4816475"/>
          <p14:tracePt t="26318" x="11210925" y="4816475"/>
          <p14:tracePt t="26319" x="11210925" y="4805363"/>
          <p14:tracePt t="26321" x="11199813" y="4805363"/>
          <p14:tracePt t="26324" x="11199813" y="4794250"/>
          <p14:tracePt t="26325" x="11188700" y="4794250"/>
          <p14:tracePt t="26327" x="11177588" y="4794250"/>
          <p14:tracePt t="26329" x="11164888" y="4783138"/>
          <p14:tracePt t="26331" x="11153775" y="4772025"/>
          <p14:tracePt t="26333" x="11153775" y="4759325"/>
          <p14:tracePt t="26335" x="11142663" y="4759325"/>
          <p14:tracePt t="26336" x="11131550" y="4759325"/>
          <p14:tracePt t="26340" x="11120438" y="4759325"/>
          <p14:tracePt t="26341" x="11109325" y="4759325"/>
          <p14:tracePt t="26342" x="11109325" y="4748213"/>
          <p14:tracePt t="26344" x="11098213" y="4748213"/>
          <p14:tracePt t="26346" x="11087100" y="4737100"/>
          <p14:tracePt t="26348" x="11075988" y="4737100"/>
          <p14:tracePt t="26349" x="11075988" y="4725988"/>
          <p14:tracePt t="26350" x="11064875" y="4725988"/>
          <p14:tracePt t="26352" x="11064875" y="4714875"/>
          <p14:tracePt t="26354" x="11052175" y="4714875"/>
          <p14:tracePt t="26356" x="11052175" y="4703763"/>
          <p14:tracePt t="26357" x="11041063" y="4703763"/>
          <p14:tracePt t="26359" x="11029950" y="4703763"/>
          <p14:tracePt t="26360" x="11018838" y="4692650"/>
          <p14:tracePt t="26363" x="11007725" y="4692650"/>
          <p14:tracePt t="26364" x="11007725" y="4681538"/>
          <p14:tracePt t="26366" x="10996613" y="4681538"/>
          <p14:tracePt t="26368" x="10996613" y="4670425"/>
          <p14:tracePt t="26370" x="10996613" y="4657725"/>
          <p14:tracePt t="26371" x="10985500" y="4657725"/>
          <p14:tracePt t="26373" x="10974388" y="4657725"/>
          <p14:tracePt t="26376" x="10963275" y="4646613"/>
          <p14:tracePt t="26378" x="10952163" y="4635500"/>
          <p14:tracePt t="26380" x="10952163" y="4624388"/>
          <p14:tracePt t="26382" x="10939463" y="4624388"/>
          <p14:tracePt t="26384" x="10928350" y="4624388"/>
          <p14:tracePt t="26388" x="10928350" y="4613275"/>
          <p14:tracePt t="26390" x="10928350" y="4602163"/>
          <p14:tracePt t="26393" x="10917238" y="4602163"/>
          <p14:tracePt t="26394" x="10917238" y="4591050"/>
          <p14:tracePt t="26397" x="10917238" y="4579938"/>
          <p14:tracePt t="26398" x="10906125" y="4568825"/>
          <p14:tracePt t="26402" x="10906125" y="4557713"/>
          <p14:tracePt t="26403" x="10895013" y="4557713"/>
          <p14:tracePt t="26410" x="10895013" y="4545013"/>
          <p14:tracePt t="26411" x="10895013" y="4533900"/>
          <p14:tracePt t="26412" x="10883900" y="4533900"/>
          <p14:tracePt t="26414" x="10883900" y="4522788"/>
          <p14:tracePt t="26418" x="10872788" y="4511675"/>
          <p14:tracePt t="26419" x="10872788" y="4500563"/>
          <p14:tracePt t="26423" x="10872788" y="4489450"/>
          <p14:tracePt t="26430" x="10872788" y="4478338"/>
          <p14:tracePt t="26433" x="10872788" y="4467225"/>
          <p14:tracePt t="26438" x="10872788" y="4456113"/>
          <p14:tracePt t="26443" x="10872788" y="4443413"/>
          <p14:tracePt t="26446" x="10872788" y="4432300"/>
          <p14:tracePt t="26457" x="10872788" y="4421188"/>
          <p14:tracePt t="26462" x="10872788" y="4410075"/>
          <p14:tracePt t="26469" x="10872788" y="4398963"/>
          <p14:tracePt t="26480" x="10872788" y="4387850"/>
          <p14:tracePt t="26488" x="10872788" y="4376738"/>
          <p14:tracePt t="26493" x="10883900" y="4376738"/>
          <p14:tracePt t="26496" x="10883900" y="4365625"/>
          <p14:tracePt t="26507" x="10895013" y="4354513"/>
          <p14:tracePt t="26519" x="10906125" y="4343400"/>
          <p14:tracePt t="26524" x="10917238" y="4343400"/>
          <p14:tracePt t="26525" x="10917238" y="4330700"/>
          <p14:tracePt t="26533" x="10917238" y="4319588"/>
          <p14:tracePt t="26538" x="10917238" y="4308475"/>
          <p14:tracePt t="26541" x="10928350" y="4308475"/>
          <p14:tracePt t="26554" x="10939463" y="4308475"/>
          <p14:tracePt t="26561" x="10939463" y="4297363"/>
          <p14:tracePt t="26575" x="10952163" y="4297363"/>
          <p14:tracePt t="27370" x="10952163" y="4286250"/>
          <p14:tracePt t="27372" x="10974388" y="4286250"/>
          <p14:tracePt t="27373" x="10974388" y="4275138"/>
          <p14:tracePt t="27376" x="10985500" y="4264025"/>
          <p14:tracePt t="27378" x="10985500" y="4252913"/>
          <p14:tracePt t="27381" x="10996613" y="4252913"/>
          <p14:tracePt t="27382" x="10996613" y="4241800"/>
          <p14:tracePt t="27385" x="10996613" y="4229100"/>
          <p14:tracePt t="27385" x="11007725" y="4229100"/>
          <p14:tracePt t="27387" x="11018838" y="4229100"/>
          <p14:tracePt t="27402" x="11075988" y="4184650"/>
          <p14:tracePt t="27403" x="11087100" y="4184650"/>
          <p14:tracePt t="27405" x="11087100" y="4173538"/>
          <p14:tracePt t="27406" x="11098213" y="4173538"/>
          <p14:tracePt t="27407" x="11109325" y="4173538"/>
          <p14:tracePt t="27409" x="11109325" y="4162425"/>
          <p14:tracePt t="27410" x="11120438" y="4162425"/>
          <p14:tracePt t="27413" x="11131550" y="4162425"/>
          <p14:tracePt t="27414" x="11142663" y="4162425"/>
          <p14:tracePt t="27416" x="11153775" y="4151313"/>
          <p14:tracePt t="27418" x="11164888" y="4140200"/>
          <p14:tracePt t="27420" x="11177588" y="4140200"/>
          <p14:tracePt t="27421" x="11188700" y="4140200"/>
          <p14:tracePt t="27423" x="11188700" y="4129088"/>
          <p14:tracePt t="27425" x="11199813" y="4129088"/>
          <p14:tracePt t="27426" x="11222038" y="4129088"/>
          <p14:tracePt t="27428" x="11233150" y="4116388"/>
          <p14:tracePt t="27430" x="11244263" y="4116388"/>
          <p14:tracePt t="27431" x="11255375" y="4105275"/>
          <p14:tracePt t="27434" x="11266488" y="4105275"/>
          <p14:tracePt t="27435" x="11279188" y="4105275"/>
          <p14:tracePt t="27436" x="11290300" y="4094163"/>
          <p14:tracePt t="27437" x="11301413" y="4094163"/>
          <p14:tracePt t="27439" x="11312525" y="4094163"/>
          <p14:tracePt t="27440" x="11323638" y="4094163"/>
          <p14:tracePt t="27442" x="11334750" y="4094163"/>
          <p14:tracePt t="27444" x="11345863" y="4094163"/>
          <p14:tracePt t="27446" x="11368088" y="4094163"/>
          <p14:tracePt t="27449" x="11379200" y="4094163"/>
          <p14:tracePt t="27451" x="11403013" y="4094163"/>
          <p14:tracePt t="27454" x="11414125" y="4094163"/>
          <p14:tracePt t="27456" x="11425238" y="4094163"/>
          <p14:tracePt t="27458" x="11436350" y="4094163"/>
          <p14:tracePt t="27460" x="11447463" y="4094163"/>
          <p14:tracePt t="27463" x="11458575" y="4094163"/>
          <p14:tracePt t="27468" x="11469688" y="4094163"/>
          <p14:tracePt t="27471" x="11480800" y="4094163"/>
          <p14:tracePt t="27474" x="11493500" y="4094163"/>
          <p14:tracePt t="27477" x="11504613" y="4094163"/>
          <p14:tracePt t="27480" x="11515725" y="4094163"/>
          <p14:tracePt t="27484" x="11526838" y="4094163"/>
          <p14:tracePt t="27486" x="11526838" y="4105275"/>
          <p14:tracePt t="27490" x="11537950" y="4116388"/>
          <p14:tracePt t="27493" x="11537950" y="4129088"/>
          <p14:tracePt t="27494" x="11549063" y="4129088"/>
          <p14:tracePt t="27497" x="11560175" y="4140200"/>
          <p14:tracePt t="27499" x="11571288" y="4151313"/>
          <p14:tracePt t="27501" x="11582400" y="4151313"/>
          <p14:tracePt t="27505" x="11593513" y="4162425"/>
          <p14:tracePt t="27506" x="11593513" y="4173538"/>
          <p14:tracePt t="27507" x="11606213" y="4184650"/>
          <p14:tracePt t="27511" x="11617325" y="4195763"/>
          <p14:tracePt t="27513" x="11628438" y="4206875"/>
          <p14:tracePt t="27514" x="11639550" y="4217988"/>
          <p14:tracePt t="27519" x="11661775" y="4229100"/>
          <p14:tracePt t="27521" x="11661775" y="4241800"/>
          <p14:tracePt t="27524" x="11661775" y="4252913"/>
          <p14:tracePt t="27525" x="11672888" y="4252913"/>
          <p14:tracePt t="27526" x="11672888" y="4264025"/>
          <p14:tracePt t="27527" x="11684000" y="4264025"/>
          <p14:tracePt t="27529" x="11695113" y="4275138"/>
          <p14:tracePt t="27533" x="11695113" y="4286250"/>
          <p14:tracePt t="27534" x="11707813" y="4286250"/>
          <p14:tracePt t="27536" x="11718925" y="4286250"/>
          <p14:tracePt t="27538" x="11730038" y="4297363"/>
          <p14:tracePt t="27541" x="11730038" y="4308475"/>
          <p14:tracePt t="27544" x="11730038" y="4319588"/>
          <p14:tracePt t="27547" x="11730038" y="4330700"/>
          <p14:tracePt t="27551" x="11741150" y="4330700"/>
          <p14:tracePt t="27552" x="11741150" y="4343400"/>
          <p14:tracePt t="27554" x="11752263" y="4343400"/>
          <p14:tracePt t="27555" x="11752263" y="4354513"/>
          <p14:tracePt t="27558" x="11763375" y="4354513"/>
          <p14:tracePt t="27564" x="11763375" y="4365625"/>
          <p14:tracePt t="27565" x="11774488" y="4365625"/>
          <p14:tracePt t="27567" x="11774488" y="4376738"/>
          <p14:tracePt t="27569" x="11785600" y="4376738"/>
          <p14:tracePt t="27573" x="11785600" y="4387850"/>
          <p14:tracePt t="27575" x="11785600" y="4398963"/>
          <p14:tracePt t="27579" x="11785600" y="4410075"/>
          <p14:tracePt t="27583" x="11785600" y="4421188"/>
          <p14:tracePt t="27588" x="11785600" y="4432300"/>
          <p14:tracePt t="27593" x="11785600" y="4443413"/>
          <p14:tracePt t="27595" x="11785600" y="4456113"/>
          <p14:tracePt t="27598" x="11785600" y="4467225"/>
          <p14:tracePt t="27600" x="11785600" y="4478338"/>
          <p14:tracePt t="27605" x="11785600" y="4489450"/>
          <p14:tracePt t="27609" x="11785600" y="4500563"/>
          <p14:tracePt t="27610" x="11785600" y="4511675"/>
          <p14:tracePt t="27614" x="11785600" y="4522788"/>
          <p14:tracePt t="27618" x="11785600" y="4545013"/>
          <p14:tracePt t="27623" x="11785600" y="4557713"/>
          <p14:tracePt t="27626" x="11785600" y="4568825"/>
          <p14:tracePt t="27628" x="11785600" y="4579938"/>
          <p14:tracePt t="27631" x="11785600" y="4591050"/>
          <p14:tracePt t="27634" x="11785600" y="4602163"/>
          <p14:tracePt t="27635" x="11785600" y="4613275"/>
          <p14:tracePt t="27640" x="11774488" y="4613275"/>
          <p14:tracePt t="27641" x="11774488" y="4624388"/>
          <p14:tracePt t="27644" x="11774488" y="4635500"/>
          <p14:tracePt t="27646" x="11774488" y="4646613"/>
          <p14:tracePt t="27647" x="11763375" y="4646613"/>
          <p14:tracePt t="27649" x="11763375" y="4657725"/>
          <p14:tracePt t="27652" x="11763375" y="4670425"/>
          <p14:tracePt t="27653" x="11752263" y="4670425"/>
          <p14:tracePt t="27655" x="11752263" y="4681538"/>
          <p14:tracePt t="27658" x="11741150" y="4681538"/>
          <p14:tracePt t="27660" x="11741150" y="4692650"/>
          <p14:tracePt t="27663" x="11741150" y="4703763"/>
          <p14:tracePt t="27667" x="11741150" y="4714875"/>
          <p14:tracePt t="27670" x="11730038" y="4714875"/>
          <p14:tracePt t="27673" x="11730038" y="4725988"/>
          <p14:tracePt t="27674" x="11718925" y="4725988"/>
          <p14:tracePt t="27677" x="11718925" y="4737100"/>
          <p14:tracePt t="27679" x="11707813" y="4737100"/>
          <p14:tracePt t="27681" x="11707813" y="4748213"/>
          <p14:tracePt t="27683" x="11695113" y="4748213"/>
          <p14:tracePt t="27686" x="11684000" y="4748213"/>
          <p14:tracePt t="27690" x="11672888" y="4759325"/>
          <p14:tracePt t="27696" x="11661775" y="4772025"/>
          <p14:tracePt t="27700" x="11650663" y="4783138"/>
          <p14:tracePt t="27702" x="11639550" y="4783138"/>
          <p14:tracePt t="27704" x="11628438" y="4794250"/>
          <p14:tracePt t="27708" x="11617325" y="4794250"/>
          <p14:tracePt t="27710" x="11606213" y="4805363"/>
          <p14:tracePt t="27718" x="11582400" y="4805363"/>
          <p14:tracePt t="27720" x="11582400" y="4816475"/>
          <p14:tracePt t="27721" x="11571288" y="4816475"/>
          <p14:tracePt t="27724" x="11560175" y="4816475"/>
          <p14:tracePt t="27726" x="11537950" y="4816475"/>
          <p14:tracePt t="27727" x="11537950" y="4827588"/>
          <p14:tracePt t="27731" x="11526838" y="4827588"/>
          <p14:tracePt t="27733" x="11515725" y="4838700"/>
          <p14:tracePt t="27736" x="11504613" y="4838700"/>
          <p14:tracePt t="27737" x="11493500" y="4838700"/>
          <p14:tracePt t="27739" x="11480800" y="4838700"/>
          <p14:tracePt t="27741" x="11469688" y="4849813"/>
          <p14:tracePt t="27744" x="11458575" y="4849813"/>
          <p14:tracePt t="27746" x="11447463" y="4849813"/>
          <p14:tracePt t="27747" x="11436350" y="4849813"/>
          <p14:tracePt t="27748" x="11425238" y="4849813"/>
          <p14:tracePt t="27749" x="11414125" y="4860925"/>
          <p14:tracePt t="27752" x="11403013" y="4860925"/>
          <p14:tracePt t="27754" x="11391900" y="4872038"/>
          <p14:tracePt t="27756" x="11379200" y="4872038"/>
          <p14:tracePt t="27757" x="11368088" y="4872038"/>
          <p14:tracePt t="27758" x="11356975" y="4872038"/>
          <p14:tracePt t="27760" x="11345863" y="4872038"/>
          <p14:tracePt t="27761" x="11334750" y="4872038"/>
          <p14:tracePt t="27764" x="11323638" y="4872038"/>
          <p14:tracePt t="27765" x="11301413" y="4872038"/>
          <p14:tracePt t="27768" x="11290300" y="4872038"/>
          <p14:tracePt t="27770" x="11279188" y="4872038"/>
          <p14:tracePt t="27771" x="11255375" y="4872038"/>
          <p14:tracePt t="27774" x="11233150" y="4872038"/>
          <p14:tracePt t="27777" x="11222038" y="4872038"/>
          <p14:tracePt t="27778" x="11210925" y="4872038"/>
          <p14:tracePt t="27779" x="11199813" y="4872038"/>
          <p14:tracePt t="27781" x="11177588" y="4872038"/>
          <p14:tracePt t="27783" x="11164888" y="4872038"/>
          <p14:tracePt t="27785" x="11153775" y="4872038"/>
          <p14:tracePt t="27787" x="11142663" y="4872038"/>
          <p14:tracePt t="27788" x="11131550" y="4872038"/>
          <p14:tracePt t="27790" x="11109325" y="4872038"/>
          <p14:tracePt t="27792" x="11098213" y="4872038"/>
          <p14:tracePt t="27793" x="11087100" y="4872038"/>
          <p14:tracePt t="27796" x="11064875" y="4872038"/>
          <p14:tracePt t="27799" x="11052175" y="4872038"/>
          <p14:tracePt t="27800" x="11029950" y="4872038"/>
          <p14:tracePt t="27803" x="11018838" y="4872038"/>
          <p14:tracePt t="27804" x="11007725" y="4860925"/>
          <p14:tracePt t="27806" x="10996613" y="4849813"/>
          <p14:tracePt t="27808" x="10985500" y="4849813"/>
          <p14:tracePt t="27809" x="10974388" y="4849813"/>
          <p14:tracePt t="27811" x="10963275" y="4849813"/>
          <p14:tracePt t="27813" x="10952163" y="4849813"/>
          <p14:tracePt t="27814" x="10939463" y="4838700"/>
          <p14:tracePt t="27818" x="10917238" y="4838700"/>
          <p14:tracePt t="27819" x="10917238" y="4827588"/>
          <p14:tracePt t="27822" x="10906125" y="4827588"/>
          <p14:tracePt t="27823" x="10895013" y="4827588"/>
          <p14:tracePt t="27824" x="10883900" y="4827588"/>
          <p14:tracePt t="27825" x="10883900" y="4816475"/>
          <p14:tracePt t="27826" x="10872788" y="4816475"/>
          <p14:tracePt t="27829" x="10861675" y="4816475"/>
          <p14:tracePt t="27831" x="10861675" y="4805363"/>
          <p14:tracePt t="27832" x="10850563" y="4805363"/>
          <p14:tracePt t="27833" x="10837863" y="4805363"/>
          <p14:tracePt t="27835" x="10826750" y="4805363"/>
          <p14:tracePt t="27836" x="10815638" y="4794250"/>
          <p14:tracePt t="27838" x="10804525" y="4794250"/>
          <p14:tracePt t="27839" x="10804525" y="4783138"/>
          <p14:tracePt t="27841" x="10793413" y="4772025"/>
          <p14:tracePt t="27842" x="10782300" y="4772025"/>
          <p14:tracePt t="27844" x="10771188" y="4772025"/>
          <p14:tracePt t="27845" x="10760075" y="4772025"/>
          <p14:tracePt t="27846" x="10760075" y="4759325"/>
          <p14:tracePt t="27847" x="10748963" y="4759325"/>
          <p14:tracePt t="27848" x="10737850" y="4759325"/>
          <p14:tracePt t="27850" x="10737850" y="4748213"/>
          <p14:tracePt t="27853" x="10725150" y="4737100"/>
          <p14:tracePt t="27854" x="10714038" y="4737100"/>
          <p14:tracePt t="27856" x="10702925" y="4725988"/>
          <p14:tracePt t="27857" x="10691813" y="4714875"/>
          <p14:tracePt t="27858" x="10680700" y="4714875"/>
          <p14:tracePt t="27859" x="10680700" y="4703763"/>
          <p14:tracePt t="27861" x="10669588" y="4703763"/>
          <p14:tracePt t="27862" x="10669588" y="4692650"/>
          <p14:tracePt t="27863" x="10658475" y="4692650"/>
          <p14:tracePt t="27864" x="10647363" y="4681538"/>
          <p14:tracePt t="27866" x="10647363" y="4670425"/>
          <p14:tracePt t="27868" x="10623550" y="4657725"/>
          <p14:tracePt t="27869" x="10623550" y="4646613"/>
          <p14:tracePt t="27871" x="10601325" y="4635500"/>
          <p14:tracePt t="27872" x="10601325" y="4624388"/>
          <p14:tracePt t="27873" x="10590213" y="4613275"/>
          <p14:tracePt t="27875" x="10590213" y="4602163"/>
          <p14:tracePt t="27876" x="10579100" y="4602163"/>
          <p14:tracePt t="27877" x="10579100" y="4579938"/>
          <p14:tracePt t="27879" x="10556875" y="4568825"/>
          <p14:tracePt t="27880" x="10556875" y="4557713"/>
          <p14:tracePt t="27881" x="10545763" y="4545013"/>
          <p14:tracePt t="27882" x="10534650" y="4545013"/>
          <p14:tracePt t="27883" x="10534650" y="4522788"/>
          <p14:tracePt t="27884" x="10523538" y="4511675"/>
          <p14:tracePt t="27886" x="10523538" y="4489450"/>
          <p14:tracePt t="27887" x="10510838" y="4478338"/>
          <p14:tracePt t="27888" x="10510838" y="4467225"/>
          <p14:tracePt t="27889" x="10488613" y="4443413"/>
          <p14:tracePt t="27890" x="10477500" y="4443413"/>
          <p14:tracePt t="27890" x="10477500" y="4432300"/>
          <p14:tracePt t="27891" x="10466388" y="4410075"/>
          <p14:tracePt t="27893" x="10455275" y="4398963"/>
          <p14:tracePt t="27894" x="10444163" y="4387850"/>
          <p14:tracePt t="27896" x="10444163" y="4376738"/>
          <p14:tracePt t="27897" x="10421938" y="4354513"/>
          <p14:tracePt t="27898" x="10409238" y="4330700"/>
          <p14:tracePt t="27899" x="10387013" y="4319588"/>
          <p14:tracePt t="27900" x="10375900" y="4308475"/>
          <p14:tracePt t="27901" x="10375900" y="4286250"/>
          <p14:tracePt t="27903" x="10364788" y="4264025"/>
          <p14:tracePt t="27904" x="10353675" y="4241800"/>
          <p14:tracePt t="27905" x="10342563" y="4241800"/>
          <p14:tracePt t="27906" x="10331450" y="4229100"/>
          <p14:tracePt t="27907" x="10320338" y="4206875"/>
          <p14:tracePt t="27908" x="10309225" y="4195763"/>
          <p14:tracePt t="27909" x="10296525" y="4173538"/>
          <p14:tracePt t="27910" x="10296525" y="4162425"/>
          <p14:tracePt t="27911" x="10296525" y="4151313"/>
          <p14:tracePt t="27914" x="10252075" y="4105275"/>
          <p14:tracePt t="27915" x="10252075" y="4083050"/>
          <p14:tracePt t="27916" x="10229850" y="4083050"/>
          <p14:tracePt t="27918" x="10218738" y="4049713"/>
          <p14:tracePt t="27920" x="10207625" y="4027488"/>
          <p14:tracePt t="27921" x="10183813" y="3992563"/>
          <p14:tracePt t="27922" x="10183813" y="3970338"/>
          <p14:tracePt t="27923" x="10183813" y="3959225"/>
          <p14:tracePt t="27924" x="10172700" y="3948113"/>
          <p14:tracePt t="27925" x="10161588" y="3937000"/>
          <p14:tracePt t="27926" x="10150475" y="3914775"/>
          <p14:tracePt t="27927" x="10150475" y="3902075"/>
          <p14:tracePt t="27928" x="10150475" y="3879850"/>
          <p14:tracePt t="27929" x="10139363" y="3868738"/>
          <p14:tracePt t="27930" x="10139363" y="3857625"/>
          <p14:tracePt t="27931" x="10128250" y="3835400"/>
          <p14:tracePt t="27932" x="10117138" y="3835400"/>
          <p14:tracePt t="27933" x="10117138" y="3813175"/>
          <p14:tracePt t="27934" x="10106025" y="3800475"/>
          <p14:tracePt t="27936" x="10094913" y="3767138"/>
          <p14:tracePt t="27937" x="10082213" y="3756025"/>
          <p14:tracePt t="27938" x="10071100" y="3744913"/>
          <p14:tracePt t="27939" x="10071100" y="3733800"/>
          <p14:tracePt t="27940" x="10071100" y="3722688"/>
          <p14:tracePt t="27941" x="10059988" y="3711575"/>
          <p14:tracePt t="27942" x="10059988" y="3700463"/>
          <p14:tracePt t="27943" x="10048875" y="3676650"/>
          <p14:tracePt t="27944" x="10048875" y="3665538"/>
          <p14:tracePt t="27945" x="10048875" y="3643313"/>
          <p14:tracePt t="27947" x="10048875" y="3632200"/>
          <p14:tracePt t="27948" x="10048875" y="3621088"/>
          <p14:tracePt t="27951" x="10037763" y="3586163"/>
          <p14:tracePt t="27952" x="10037763" y="3575050"/>
          <p14:tracePt t="27953" x="10026650" y="3575050"/>
          <p14:tracePt t="27954" x="10026650" y="3563938"/>
          <p14:tracePt t="27955" x="10026650" y="3552825"/>
          <p14:tracePt t="27956" x="10026650" y="3530600"/>
          <p14:tracePt t="27957" x="10026650" y="3519488"/>
          <p14:tracePt t="27958" x="10026650" y="3508375"/>
          <p14:tracePt t="27959" x="10026650" y="3497263"/>
          <p14:tracePt t="27961" x="10015538" y="3486150"/>
          <p14:tracePt t="27962" x="10015538" y="3473450"/>
          <p14:tracePt t="27963" x="10015538" y="3462338"/>
          <p14:tracePt t="27965" x="10015538" y="3440113"/>
          <p14:tracePt t="27967" x="10015538" y="3417888"/>
          <p14:tracePt t="27968" x="10015538" y="3406775"/>
          <p14:tracePt t="27971" x="10015538" y="3384550"/>
          <p14:tracePt t="27973" x="10015538" y="3371850"/>
          <p14:tracePt t="27974" x="10015538" y="3360738"/>
          <p14:tracePt t="27975" x="10015538" y="3349625"/>
          <p14:tracePt t="27977" x="10015538" y="3338513"/>
          <p14:tracePt t="27978" x="10015538" y="3327400"/>
          <p14:tracePt t="27981" x="10015538" y="3305175"/>
          <p14:tracePt t="27982" x="10015538" y="3294063"/>
          <p14:tracePt t="27984" x="10015538" y="3282950"/>
          <p14:tracePt t="27985" x="10015538" y="3271838"/>
          <p14:tracePt t="27986" x="10015538" y="3259138"/>
          <p14:tracePt t="27988" x="10026650" y="3248025"/>
          <p14:tracePt t="27992" x="10026650" y="3236913"/>
          <p14:tracePt t="27993" x="10037763" y="3236913"/>
          <p14:tracePt t="27994" x="10037763" y="3225800"/>
          <p14:tracePt t="27995" x="10037763" y="3214688"/>
          <p14:tracePt t="27997" x="10037763" y="3203575"/>
          <p14:tracePt t="27998" x="10037763" y="3192463"/>
          <p14:tracePt t="28000" x="10037763" y="3181350"/>
          <p14:tracePt t="28004" x="10048875" y="3170238"/>
          <p14:tracePt t="28005" x="10048875" y="3157538"/>
          <p14:tracePt t="28008" x="10048875" y="3146425"/>
          <p14:tracePt t="28010" x="10059988" y="3135313"/>
          <p14:tracePt t="28011" x="10059988" y="3124200"/>
          <p14:tracePt t="28013" x="10059988" y="3113088"/>
          <p14:tracePt t="28015" x="10071100" y="3113088"/>
          <p14:tracePt t="28017" x="10082213" y="3113088"/>
          <p14:tracePt t="28018" x="10082213" y="3090863"/>
          <p14:tracePt t="28022" x="10094913" y="3079750"/>
          <p14:tracePt t="28023" x="10094913" y="3068638"/>
          <p14:tracePt t="28025" x="10106025" y="3057525"/>
          <p14:tracePt t="28029" x="10106025" y="3044825"/>
          <p14:tracePt t="28032" x="10117138" y="3044825"/>
          <p14:tracePt t="28033" x="10117138" y="3033713"/>
          <p14:tracePt t="28035" x="10117138" y="3022600"/>
          <p14:tracePt t="28036" x="10128250" y="3022600"/>
          <p14:tracePt t="28037" x="10139363" y="3022600"/>
          <p14:tracePt t="28038" x="10139363" y="3011488"/>
          <p14:tracePt t="28040" x="10150475" y="3000375"/>
          <p14:tracePt t="28043" x="10150475" y="2989263"/>
          <p14:tracePt t="28045" x="10161588" y="2978150"/>
          <p14:tracePt t="28048" x="10172700" y="2978150"/>
          <p14:tracePt t="28052" x="10172700" y="2967038"/>
          <p14:tracePt t="28053" x="10183813" y="2967038"/>
          <p14:tracePt t="28054" x="10194925" y="2967038"/>
          <p14:tracePt t="28055" x="10194925" y="2955925"/>
          <p14:tracePt t="28058" x="10207625" y="2943225"/>
          <p14:tracePt t="28060" x="10218738" y="2943225"/>
          <p14:tracePt t="28061" x="10229850" y="2932113"/>
          <p14:tracePt t="28064" x="10229850" y="2921000"/>
          <p14:tracePt t="28067" x="10229850" y="2909888"/>
          <p14:tracePt t="28069" x="10252075" y="2909888"/>
          <p14:tracePt t="28074" x="10263188" y="2898775"/>
          <p14:tracePt t="28076" x="10263188" y="2887663"/>
          <p14:tracePt t="28077" x="10274300" y="2887663"/>
          <p14:tracePt t="28079" x="10285413" y="2876550"/>
          <p14:tracePt t="28083" x="10296525" y="2865438"/>
          <p14:tracePt t="28084" x="10296525" y="2854325"/>
          <p14:tracePt t="28087" x="10296525" y="2843213"/>
          <p14:tracePt t="28088" x="10309225" y="2843213"/>
          <p14:tracePt t="28091" x="10320338" y="2843213"/>
          <p14:tracePt t="28092" x="10320338" y="2830513"/>
          <p14:tracePt t="28095" x="10331450" y="2830513"/>
          <p14:tracePt t="28096" x="10342563" y="2830513"/>
          <p14:tracePt t="28097" x="10342563" y="2819400"/>
          <p14:tracePt t="28101" x="10353675" y="2819400"/>
          <p14:tracePt t="28102" x="10353675" y="2797175"/>
          <p14:tracePt t="28104" x="10364788" y="2797175"/>
          <p14:tracePt t="28110" x="10364788" y="2786063"/>
          <p14:tracePt t="28112" x="10375900" y="2786063"/>
          <p14:tracePt t="28115" x="10387013" y="2774950"/>
          <p14:tracePt t="28121" x="10398125" y="2774950"/>
          <p14:tracePt t="28123" x="10409238" y="2774950"/>
          <p14:tracePt t="28125" x="10409238" y="2763838"/>
          <p14:tracePt t="28129" x="10421938" y="2752725"/>
          <p14:tracePt t="28135" x="10433050" y="2741613"/>
          <p14:tracePt t="28147" x="10444163" y="2741613"/>
          <p14:tracePt t="28153" x="10444163" y="2728913"/>
          <p14:tracePt t="28259" x="10466388" y="2728913"/>
          <p14:tracePt t="28260" x="10466388" y="2741613"/>
          <p14:tracePt t="28262" x="10477500" y="2752725"/>
          <p14:tracePt t="28263" x="10488613" y="2752725"/>
          <p14:tracePt t="28264" x="10488613" y="2763838"/>
          <p14:tracePt t="28266" x="10499725" y="2774950"/>
          <p14:tracePt t="28267" x="10510838" y="2774950"/>
          <p14:tracePt t="28268" x="10523538" y="2797175"/>
          <p14:tracePt t="28269" x="10523538" y="2808288"/>
          <p14:tracePt t="28270" x="10534650" y="2808288"/>
          <p14:tracePt t="28271" x="10545763" y="2819400"/>
          <p14:tracePt t="28272" x="10556875" y="2830513"/>
          <p14:tracePt t="28273" x="10567988" y="2843213"/>
          <p14:tracePt t="28275" x="10579100" y="2854325"/>
          <p14:tracePt t="28276" x="10590213" y="2865438"/>
          <p14:tracePt t="28277" x="10601325" y="2876550"/>
          <p14:tracePt t="28278" x="10612438" y="2876550"/>
          <p14:tracePt t="28279" x="10623550" y="2887663"/>
          <p14:tracePt t="28280" x="10623550" y="2898775"/>
          <p14:tracePt t="28281" x="10636250" y="2898775"/>
          <p14:tracePt t="28283" x="10647363" y="2898775"/>
          <p14:tracePt t="28284" x="10647363" y="2909888"/>
          <p14:tracePt t="28286" x="10669588" y="2921000"/>
          <p14:tracePt t="28287" x="10669588" y="2932113"/>
          <p14:tracePt t="28288" x="10680700" y="2943225"/>
          <p14:tracePt t="28289" x="10691813" y="2943225"/>
          <p14:tracePt t="28290" x="10691813" y="2955925"/>
          <p14:tracePt t="28291" x="10702925" y="2955925"/>
          <p14:tracePt t="28292" x="10702925" y="2967038"/>
          <p14:tracePt t="28294" x="10714038" y="2967038"/>
          <p14:tracePt t="28298" x="10725150" y="2967038"/>
          <p14:tracePt t="28299" x="10725150" y="2978150"/>
          <p14:tracePt t="28302" x="10737850" y="2989263"/>
          <p14:tracePt t="28306" x="10748963" y="2989263"/>
          <p14:tracePt t="28310" x="10760075" y="3000375"/>
          <p14:tracePt t="28517" x="10771188" y="3000375"/>
          <p14:tracePt t="28520" x="10782300" y="3000375"/>
          <p14:tracePt t="28525" x="10793413" y="3000375"/>
          <p14:tracePt t="28527" x="10804525" y="3000375"/>
          <p14:tracePt t="28528" x="10815638" y="3000375"/>
          <p14:tracePt t="28533" x="10826750" y="3000375"/>
          <p14:tracePt t="28536" x="10837863" y="3000375"/>
          <p14:tracePt t="28540" x="10850563" y="3000375"/>
          <p14:tracePt t="28542" x="10861675" y="3000375"/>
          <p14:tracePt t="28543" x="10861675" y="3011488"/>
          <p14:tracePt t="28546" x="10872788" y="3022600"/>
          <p14:tracePt t="28548" x="10883900" y="3022600"/>
          <p14:tracePt t="28551" x="10895013" y="3022600"/>
          <p14:tracePt t="28558" x="10906125" y="3022600"/>
          <p14:tracePt t="28559" x="10906125" y="3033713"/>
          <p14:tracePt t="28560" x="10917238" y="3033713"/>
          <p14:tracePt t="28563" x="10928350" y="3033713"/>
          <p14:tracePt t="28567" x="10939463" y="3033713"/>
          <p14:tracePt t="28571" x="10952163" y="3033713"/>
          <p14:tracePt t="28575" x="10963275" y="3033713"/>
          <p14:tracePt t="28578" x="10963275" y="3044825"/>
          <p14:tracePt t="28584" x="10974388" y="3044825"/>
          <p14:tracePt t="28588" x="10985500" y="3044825"/>
          <p14:tracePt t="28592" x="10996613" y="3044825"/>
          <p14:tracePt t="28599" x="11007725" y="3044825"/>
          <p14:tracePt t="28607" x="11018838" y="3057525"/>
          <p14:tracePt t="28660" x="11029950" y="3057525"/>
          <p14:tracePt t="28663" x="11029950" y="3044825"/>
          <p14:tracePt t="28665" x="11029950" y="3033713"/>
          <p14:tracePt t="28668" x="11029950" y="3011488"/>
          <p14:tracePt t="28669" x="11029950" y="3000375"/>
          <p14:tracePt t="28671" x="11041063" y="2989263"/>
          <p14:tracePt t="28672" x="11041063" y="2978150"/>
          <p14:tracePt t="28673" x="11041063" y="2967038"/>
          <p14:tracePt t="28675" x="11041063" y="2955925"/>
          <p14:tracePt t="28676" x="11041063" y="2943225"/>
          <p14:tracePt t="28677" x="11052175" y="2932113"/>
          <p14:tracePt t="28678" x="11052175" y="2921000"/>
          <p14:tracePt t="28679" x="11052175" y="2909888"/>
          <p14:tracePt t="28681" x="11052175" y="2898775"/>
          <p14:tracePt t="28683" x="11052175" y="2887663"/>
          <p14:tracePt t="28685" x="11064875" y="2865438"/>
          <p14:tracePt t="28686" x="11064875" y="2854325"/>
          <p14:tracePt t="28687" x="11064875" y="2843213"/>
          <p14:tracePt t="28689" x="11064875" y="2819400"/>
          <p14:tracePt t="28692" x="11064875" y="2808288"/>
          <p14:tracePt t="28693" x="11064875" y="2797175"/>
          <p14:tracePt t="28694" x="11064875" y="2786063"/>
          <p14:tracePt t="28695" x="11064875" y="2774950"/>
          <p14:tracePt t="28696" x="11064875" y="2763838"/>
          <p14:tracePt t="28698" x="11064875" y="2752725"/>
          <p14:tracePt t="28699" x="11064875" y="2741613"/>
          <p14:tracePt t="28701" x="11064875" y="2717800"/>
          <p14:tracePt t="28702" x="11075988" y="2706688"/>
          <p14:tracePt t="28704" x="11075988" y="2684463"/>
          <p14:tracePt t="28705" x="11075988" y="2673350"/>
          <p14:tracePt t="28707" x="11075988" y="2662238"/>
          <p14:tracePt t="28708" x="11075988" y="2651125"/>
          <p14:tracePt t="28709" x="11075988" y="2640013"/>
          <p14:tracePt t="28710" x="11075988" y="2616200"/>
          <p14:tracePt t="28712" x="11075988" y="2593975"/>
          <p14:tracePt t="28713" x="11075988" y="2582863"/>
          <p14:tracePt t="28715" x="11075988" y="2560638"/>
          <p14:tracePt t="28717" x="11075988" y="2538413"/>
          <p14:tracePt t="28718" x="11075988" y="2527300"/>
          <p14:tracePt t="28719" x="11075988" y="2514600"/>
          <p14:tracePt t="28720" x="11075988" y="2492375"/>
          <p14:tracePt t="28721" x="11075988" y="2481263"/>
          <p14:tracePt t="28723" x="11075988" y="2470150"/>
          <p14:tracePt t="28724" x="11075988" y="2459038"/>
          <p14:tracePt t="28725" x="11075988" y="2447925"/>
          <p14:tracePt t="28726" x="11075988" y="2436813"/>
          <p14:tracePt t="28727" x="11075988" y="2425700"/>
          <p14:tracePt t="28728" x="11075988" y="2414588"/>
          <p14:tracePt t="28729" x="11075988" y="2401888"/>
          <p14:tracePt t="28731" x="11075988" y="2390775"/>
          <p14:tracePt t="28732" x="11075988" y="2368550"/>
          <p14:tracePt t="28733" x="11075988" y="2357438"/>
          <p14:tracePt t="28735" x="11075988" y="2346325"/>
          <p14:tracePt t="28736" x="11075988" y="2335213"/>
          <p14:tracePt t="28737" x="11064875" y="2335213"/>
          <p14:tracePt t="28738" x="11064875" y="2324100"/>
          <p14:tracePt t="28740" x="11052175" y="2312988"/>
          <p14:tracePt t="28741" x="11052175" y="2300288"/>
          <p14:tracePt t="28742" x="11052175" y="2289175"/>
          <p14:tracePt t="28744" x="11041063" y="2266950"/>
          <p14:tracePt t="28746" x="11029950" y="2255838"/>
          <p14:tracePt t="28749" x="11029950" y="2244725"/>
          <p14:tracePt t="28750" x="11029950" y="2233613"/>
          <p14:tracePt t="28753" x="11018838" y="2211388"/>
          <p14:tracePt t="28754" x="11018838" y="2200275"/>
          <p14:tracePt t="28755" x="11007725" y="2200275"/>
          <p14:tracePt t="28758" x="10996613" y="2187575"/>
          <p14:tracePt t="28759" x="10996613" y="2176463"/>
          <p14:tracePt t="28762" x="10985500" y="2176463"/>
          <p14:tracePt t="28763" x="10985500" y="2165350"/>
          <p14:tracePt t="28764" x="10974388" y="2165350"/>
          <p14:tracePt t="28765" x="10974388" y="2154238"/>
          <p14:tracePt t="28767" x="10963275" y="2143125"/>
          <p14:tracePt t="28770" x="10963275" y="2132013"/>
          <p14:tracePt t="28775" x="10952163" y="2120900"/>
          <p14:tracePt t="28776" x="10952163" y="2109788"/>
          <p14:tracePt t="28777" x="10939463" y="2109788"/>
          <p14:tracePt t="28782" x="10928350" y="2109788"/>
          <p14:tracePt t="28785" x="10917238" y="2098675"/>
          <p14:tracePt t="28786" x="10917238" y="2085975"/>
          <p14:tracePt t="28787" x="10906125" y="2085975"/>
          <p14:tracePt t="28791" x="10906125" y="2074863"/>
          <p14:tracePt t="28793" x="10895013" y="2074863"/>
          <p14:tracePt t="28796" x="10895013" y="2063750"/>
          <p14:tracePt t="28797" x="10883900" y="2063750"/>
          <p14:tracePt t="28800" x="10872788" y="2063750"/>
          <p14:tracePt t="28802" x="10861675" y="2052638"/>
          <p14:tracePt t="28805" x="10850563" y="2041525"/>
          <p14:tracePt t="28807" x="10837863" y="2041525"/>
          <p14:tracePt t="28809" x="10826750" y="2041525"/>
          <p14:tracePt t="28813" x="10815638" y="2041525"/>
          <p14:tracePt t="28814" x="10804525" y="2030413"/>
          <p14:tracePt t="28816" x="10793413" y="2030413"/>
          <p14:tracePt t="28818" x="10782300" y="2019300"/>
          <p14:tracePt t="28819" x="10771188" y="2019300"/>
          <p14:tracePt t="28821" x="10760075" y="2008188"/>
          <p14:tracePt t="28823" x="10748963" y="1997075"/>
          <p14:tracePt t="28825" x="10737850" y="1997075"/>
          <p14:tracePt t="28826" x="10725150" y="1985963"/>
          <p14:tracePt t="28827" x="10714038" y="1985963"/>
          <p14:tracePt t="28828" x="10702925" y="1985963"/>
          <p14:tracePt t="28829" x="10691813" y="1973263"/>
          <p14:tracePt t="28831" x="10680700" y="1973263"/>
          <p14:tracePt t="28833" x="10658475" y="1962150"/>
          <p14:tracePt t="28834" x="10647363" y="1962150"/>
          <p14:tracePt t="28837" x="10612438" y="1951038"/>
          <p14:tracePt t="28838" x="10612438" y="1939925"/>
          <p14:tracePt t="28839" x="10601325" y="1939925"/>
          <p14:tracePt t="28840" x="10579100" y="1928813"/>
          <p14:tracePt t="28841" x="10567988" y="1928813"/>
          <p14:tracePt t="28842" x="10556875" y="1928813"/>
          <p14:tracePt t="28843" x="10534650" y="1917700"/>
          <p14:tracePt t="28844" x="10534650" y="1906588"/>
          <p14:tracePt t="28845" x="10510838" y="1906588"/>
          <p14:tracePt t="28846" x="10499725" y="1906588"/>
          <p14:tracePt t="28848" x="10477500" y="1895475"/>
          <p14:tracePt t="28849" x="10466388" y="1895475"/>
          <p14:tracePt t="28850" x="10455275" y="1895475"/>
          <p14:tracePt t="28851" x="10433050" y="1884363"/>
          <p14:tracePt t="28853" x="10409238" y="1884363"/>
          <p14:tracePt t="28854" x="10409238" y="1871663"/>
          <p14:tracePt t="28855" x="10398125" y="1871663"/>
          <p14:tracePt t="28856" x="10375900" y="1871663"/>
          <p14:tracePt t="28857" x="10364788" y="1860550"/>
          <p14:tracePt t="28858" x="10353675" y="1849438"/>
          <p14:tracePt t="28859" x="10331450" y="1849438"/>
          <p14:tracePt t="28861" x="10320338" y="1838325"/>
          <p14:tracePt t="28862" x="10309225" y="1838325"/>
          <p14:tracePt t="28863" x="10296525" y="1827213"/>
          <p14:tracePt t="28864" x="10274300" y="1827213"/>
          <p14:tracePt t="28866" x="10252075" y="1827213"/>
          <p14:tracePt t="28867" x="10240963" y="1827213"/>
          <p14:tracePt t="28869" x="10229850" y="1816100"/>
          <p14:tracePt t="28870" x="10218738" y="1816100"/>
          <p14:tracePt t="28871" x="10194925" y="1816100"/>
          <p14:tracePt t="28873" x="10183813" y="1804988"/>
          <p14:tracePt t="28874" x="10161588" y="1804988"/>
          <p14:tracePt t="28876" x="10139363" y="1804988"/>
          <p14:tracePt t="28878" x="10128250" y="1793875"/>
          <p14:tracePt t="28879" x="10106025" y="1793875"/>
          <p14:tracePt t="28880" x="10106025" y="1782763"/>
          <p14:tracePt t="28881" x="10094913" y="1782763"/>
          <p14:tracePt t="28882" x="10082213" y="1782763"/>
          <p14:tracePt t="28884" x="10071100" y="1782763"/>
          <p14:tracePt t="28886" x="10059988" y="1771650"/>
          <p14:tracePt t="28887" x="10048875" y="1771650"/>
          <p14:tracePt t="28887" x="10037763" y="1771650"/>
          <p14:tracePt t="28889" x="10026650" y="1771650"/>
          <p14:tracePt t="28891" x="10015538" y="1771650"/>
          <p14:tracePt t="28892" x="10004425" y="1771650"/>
          <p14:tracePt t="28893" x="10004425" y="1758950"/>
          <p14:tracePt t="28895" x="9993313" y="1758950"/>
          <p14:tracePt t="28896" x="9982200" y="1758950"/>
          <p14:tracePt t="28898" x="9969500" y="1758950"/>
          <p14:tracePt t="28899" x="9958388" y="1758950"/>
          <p14:tracePt t="28901" x="9947275" y="1758950"/>
          <p14:tracePt t="28902" x="9936163" y="1758950"/>
          <p14:tracePt t="28907" x="9925050" y="1758950"/>
          <p14:tracePt t="28908" x="9913938" y="1758950"/>
          <p14:tracePt t="28910" x="9902825" y="1758950"/>
          <p14:tracePt t="28912" x="9891713" y="1758950"/>
          <p14:tracePt t="28913" x="9891713" y="1747838"/>
          <p14:tracePt t="28914" x="9880600" y="1747838"/>
          <p14:tracePt t="28916" x="9867900" y="1747838"/>
          <p14:tracePt t="28922" x="9856788" y="1747838"/>
          <p14:tracePt t="28925" x="9845675" y="1747838"/>
          <p14:tracePt t="28931" x="9834563" y="1747838"/>
          <p14:tracePt t="28933" x="9823450" y="1747838"/>
          <p14:tracePt t="28938" x="9812338" y="1747838"/>
          <p14:tracePt t="28948" x="9801225" y="1747838"/>
          <p14:tracePt t="28954" x="9790113" y="1747838"/>
          <p14:tracePt t="28958" x="9779000" y="1747838"/>
          <p14:tracePt t="28961" x="9767888" y="1747838"/>
          <p14:tracePt t="28966" x="9755188" y="1747838"/>
          <p14:tracePt t="28969" x="9744075" y="1747838"/>
          <p14:tracePt t="28975" x="9732963" y="1747838"/>
          <p14:tracePt t="28978" x="9721850" y="1747838"/>
          <p14:tracePt t="28980" x="9710738" y="1747838"/>
          <p14:tracePt t="28985" x="9699625" y="1747838"/>
          <p14:tracePt t="28987" x="9688513" y="1747838"/>
          <p14:tracePt t="28990" x="9677400" y="1747838"/>
          <p14:tracePt t="28996" x="9666288" y="1747838"/>
          <p14:tracePt t="28998" x="9653588" y="1747838"/>
          <p14:tracePt t="29001" x="9642475" y="1747838"/>
          <p14:tracePt t="29004" x="9631363" y="1747838"/>
          <p14:tracePt t="29006" x="9620250" y="1747838"/>
          <p14:tracePt t="29009" x="9609138" y="1747838"/>
          <p14:tracePt t="29015" x="9598025" y="1747838"/>
          <p14:tracePt t="29018" x="9586913" y="1747838"/>
          <p14:tracePt t="29020" x="9575800" y="1747838"/>
          <p14:tracePt t="29023" x="9564688" y="1758950"/>
          <p14:tracePt t="29027" x="9553575" y="1758950"/>
          <p14:tracePt t="29028" x="9540875" y="1758950"/>
          <p14:tracePt t="29034" x="9529763" y="1758950"/>
          <p14:tracePt t="29035" x="9529763" y="1771650"/>
          <p14:tracePt t="29037" x="9518650" y="1771650"/>
          <p14:tracePt t="29040" x="9507538" y="1771650"/>
          <p14:tracePt t="29042" x="9496425" y="1771650"/>
          <p14:tracePt t="29047" x="9485313" y="1771650"/>
          <p14:tracePt t="29050" x="9474200" y="1771650"/>
          <p14:tracePt t="29062" x="9463088" y="1771650"/>
          <p14:tracePt t="29167" x="9451975" y="1771650"/>
          <p14:tracePt t="29522" x="9451975" y="1782763"/>
          <p14:tracePt t="29528" x="9451975" y="1793875"/>
          <p14:tracePt t="29531" x="9451975" y="1804988"/>
          <p14:tracePt t="29532" x="9463088" y="1804988"/>
          <p14:tracePt t="29533" x="9463088" y="1816100"/>
          <p14:tracePt t="29535" x="9474200" y="1838325"/>
          <p14:tracePt t="29536" x="9474200" y="1849438"/>
          <p14:tracePt t="29536" x="9485313" y="1860550"/>
          <p14:tracePt t="29538" x="9496425" y="1871663"/>
          <p14:tracePt t="29539" x="9507538" y="1884363"/>
          <p14:tracePt t="29540" x="9518650" y="1884363"/>
          <p14:tracePt t="29541" x="9518650" y="1895475"/>
          <p14:tracePt t="29542" x="9529763" y="1917700"/>
          <p14:tracePt t="29543" x="9540875" y="1928813"/>
          <p14:tracePt t="29544" x="9540875" y="1939925"/>
          <p14:tracePt t="29546" x="9564688" y="1962150"/>
          <p14:tracePt t="29547" x="9575800" y="1962150"/>
          <p14:tracePt t="29548" x="9586913" y="1973263"/>
          <p14:tracePt t="29550" x="9609138" y="1985963"/>
          <p14:tracePt t="29552" x="9620250" y="2008188"/>
          <p14:tracePt t="29553" x="9631363" y="2019300"/>
          <p14:tracePt t="29554" x="9642475" y="2030413"/>
          <p14:tracePt t="29555" x="9653588" y="2030413"/>
          <p14:tracePt t="29556" x="9666288" y="2030413"/>
          <p14:tracePt t="29557" x="9677400" y="2041525"/>
          <p14:tracePt t="29558" x="9677400" y="2052638"/>
          <p14:tracePt t="29559" x="9688513" y="2063750"/>
          <p14:tracePt t="29560" x="9699625" y="2063750"/>
          <p14:tracePt t="29560" x="9710738" y="2074863"/>
          <p14:tracePt t="29562" x="9721850" y="2085975"/>
          <p14:tracePt t="29562" x="9732963" y="2085975"/>
          <p14:tracePt t="29564" x="9732963" y="2098675"/>
          <p14:tracePt t="29565" x="9755188" y="2098675"/>
          <p14:tracePt t="29567" x="9767888" y="2109788"/>
          <p14:tracePt t="29568" x="9767888" y="2120900"/>
          <p14:tracePt t="29569" x="9779000" y="2120900"/>
          <p14:tracePt t="29570" x="9790113" y="2132013"/>
          <p14:tracePt t="29571" x="9801225" y="2143125"/>
          <p14:tracePt t="29572" x="9812338" y="2143125"/>
          <p14:tracePt t="29574" x="9812338" y="2154238"/>
          <p14:tracePt t="29575" x="9823450" y="2165350"/>
          <p14:tracePt t="29576" x="9834563" y="2165350"/>
          <p14:tracePt t="29578" x="9845675" y="2165350"/>
          <p14:tracePt t="29581" x="9867900" y="2187575"/>
          <p14:tracePt t="29583" x="9880600" y="2200275"/>
          <p14:tracePt t="29585" x="9891713" y="2200275"/>
          <p14:tracePt t="29587" x="9902825" y="2222500"/>
          <p14:tracePt t="29589" x="9913938" y="2222500"/>
          <p14:tracePt t="29590" x="9925050" y="2222500"/>
          <p14:tracePt t="29591" x="9936163" y="2233613"/>
          <p14:tracePt t="29593" x="9947275" y="2233613"/>
          <p14:tracePt t="29595" x="9958388" y="2233613"/>
          <p14:tracePt t="29598" x="9969500" y="2255838"/>
          <p14:tracePt t="29600" x="9982200" y="2255838"/>
          <p14:tracePt t="29602" x="10004425" y="2266950"/>
          <p14:tracePt t="29604" x="10004425" y="2278063"/>
          <p14:tracePt t="29605" x="10015538" y="2278063"/>
          <p14:tracePt t="29607" x="10026650" y="2278063"/>
          <p14:tracePt t="29608" x="10026650" y="2289175"/>
          <p14:tracePt t="29610" x="10037763" y="2289175"/>
          <p14:tracePt t="29611" x="10037763" y="2300288"/>
          <p14:tracePt t="29613" x="10048875" y="2300288"/>
          <p14:tracePt t="29614" x="10059988" y="2300288"/>
          <p14:tracePt t="29615" x="10071100" y="2300288"/>
          <p14:tracePt t="29618" x="10082213" y="2312988"/>
          <p14:tracePt t="29620" x="10094913" y="2312988"/>
          <p14:tracePt t="29621" x="10106025" y="2324100"/>
          <p14:tracePt t="29626" x="10117138" y="2335213"/>
          <p14:tracePt t="29627" x="10128250" y="2335213"/>
          <p14:tracePt t="29630" x="10139363" y="2346325"/>
          <p14:tracePt t="29632" x="10150475" y="2357438"/>
          <p14:tracePt t="29635" x="10161588" y="2357438"/>
          <p14:tracePt t="29640" x="10172700" y="2368550"/>
          <p14:tracePt t="29642" x="10183813" y="2368550"/>
          <p14:tracePt t="29653" x="10194925" y="2368550"/>
          <p14:tracePt t="30536" x="10207625" y="2368550"/>
          <p14:tracePt t="30539" x="10218738" y="2368550"/>
          <p14:tracePt t="30542" x="10218738" y="2357438"/>
          <p14:tracePt t="30543" x="10229850" y="2357438"/>
          <p14:tracePt t="30544" x="10229850" y="2346325"/>
          <p14:tracePt t="30547" x="10229850" y="2335213"/>
          <p14:tracePt t="30548" x="10240963" y="2335213"/>
          <p14:tracePt t="30553" x="10252075" y="2335213"/>
          <p14:tracePt t="30555" x="10263188" y="2335213"/>
          <p14:tracePt t="30559" x="10274300" y="2335213"/>
          <p14:tracePt t="30565" x="10285413" y="2335213"/>
          <p14:tracePt t="30567" x="10285413" y="2324100"/>
          <p14:tracePt t="30569" x="10296525" y="2324100"/>
          <p14:tracePt t="30585" x="10309225" y="2324100"/>
          <p14:tracePt t="30589" x="10320338" y="2324100"/>
          <p14:tracePt t="30594" x="10331450" y="2324100"/>
          <p14:tracePt t="30601" x="10353675" y="2324100"/>
          <p14:tracePt t="30603" x="10364788" y="2324100"/>
          <p14:tracePt t="30607" x="10375900" y="2324100"/>
          <p14:tracePt t="30613" x="10387013" y="2324100"/>
          <p14:tracePt t="30614" x="10398125" y="2324100"/>
          <p14:tracePt t="30617" x="10409238" y="2324100"/>
          <p14:tracePt t="30621" x="10421938" y="2324100"/>
          <p14:tracePt t="30623" x="10433050" y="2324100"/>
          <p14:tracePt t="30630" x="10444163" y="2324100"/>
          <p14:tracePt t="30631" x="10455275" y="2324100"/>
          <p14:tracePt t="30633" x="10466388" y="2324100"/>
          <p14:tracePt t="30638" x="10477500" y="2324100"/>
          <p14:tracePt t="30639" x="10488613" y="2324100"/>
          <p14:tracePt t="30643" x="10499725" y="2324100"/>
          <p14:tracePt t="30656" x="10510838" y="2324100"/>
          <p14:tracePt t="30662" x="10510838" y="2312988"/>
          <p14:tracePt t="30680" x="10523538" y="2312988"/>
          <p14:tracePt t="30698" x="10523538" y="2300288"/>
          <p14:tracePt t="30699" x="10534650" y="2300288"/>
          <p14:tracePt t="30700" x="10534650" y="2289175"/>
          <p14:tracePt t="30702" x="10534650" y="2278063"/>
          <p14:tracePt t="30705" x="10534650" y="2266950"/>
          <p14:tracePt t="30708" x="10534650" y="2255838"/>
          <p14:tracePt t="30710" x="10545763" y="2255838"/>
          <p14:tracePt t="30711" x="10545763" y="2244725"/>
          <p14:tracePt t="30722" x="10556875" y="2244725"/>
          <p14:tracePt t="30723" x="10556875" y="2233613"/>
          <p14:tracePt t="30730" x="10556875" y="2222500"/>
          <p14:tracePt t="30734" x="10567988" y="2211388"/>
          <p14:tracePt t="30737" x="10567988" y="2200275"/>
          <p14:tracePt t="30742" x="10567988" y="2187575"/>
          <p14:tracePt t="30746" x="10567988" y="2176463"/>
          <p14:tracePt t="30758" x="10567988" y="2165350"/>
          <p14:tracePt t="30759" x="10579100" y="2165350"/>
          <p14:tracePt t="30763" x="10579100" y="2154238"/>
          <p14:tracePt t="30765" x="10590213" y="2154238"/>
          <p14:tracePt t="30772" x="10590213" y="2143125"/>
          <p14:tracePt t="30784" x="10590213" y="2132013"/>
          <p14:tracePt t="30790" x="10590213" y="2120900"/>
          <p14:tracePt t="30795" x="10601325" y="2120900"/>
          <p14:tracePt t="30818" x="10612438" y="2120900"/>
          <p14:tracePt t="30822" x="10612438" y="2109788"/>
          <p14:tracePt t="30835" x="10612438" y="2098675"/>
          <p14:tracePt t="30842" x="10623550" y="2098675"/>
          <p14:tracePt t="30848" x="10623550" y="2085975"/>
          <p14:tracePt t="30853" x="10623550" y="2074863"/>
          <p14:tracePt t="30856" x="10636250" y="2074863"/>
          <p14:tracePt t="30859" x="10636250" y="2063750"/>
          <p14:tracePt t="30869" x="10636250" y="2052638"/>
          <p14:tracePt t="30872" x="10647363" y="2052638"/>
          <p14:tracePt t="30884" x="10647363" y="2041525"/>
          <p14:tracePt t="30885" x="10658475" y="2041525"/>
          <p14:tracePt t="30897" x="10658475" y="2030413"/>
          <p14:tracePt t="30899" x="10669588" y="2030413"/>
          <p14:tracePt t="30912" x="10669588" y="2019300"/>
          <p14:tracePt t="31064" x="10669588" y="2008188"/>
          <p14:tracePt t="31183" x="10669588" y="1997075"/>
          <p14:tracePt t="31192" x="10669588" y="1985963"/>
          <p14:tracePt t="31196" x="10669588" y="1973263"/>
          <p14:tracePt t="31198" x="10669588" y="1962150"/>
          <p14:tracePt t="31199" x="10669588" y="1951038"/>
          <p14:tracePt t="31200" x="10658475" y="1939925"/>
          <p14:tracePt t="31203" x="10658475" y="1928813"/>
          <p14:tracePt t="31204" x="10658475" y="1917700"/>
          <p14:tracePt t="31205" x="10647363" y="1917700"/>
          <p14:tracePt t="31208" x="10647363" y="1906588"/>
          <p14:tracePt t="31209" x="10647363" y="1895475"/>
          <p14:tracePt t="31211" x="10647363" y="1884363"/>
          <p14:tracePt t="31217" x="10636250" y="1871663"/>
          <p14:tracePt t="31221" x="10636250" y="1860550"/>
          <p14:tracePt t="31223" x="10623550" y="1860550"/>
          <p14:tracePt t="31226" x="10623550" y="1849438"/>
          <p14:tracePt t="31229" x="10612438" y="1849438"/>
          <p14:tracePt t="31234" x="10612438" y="1838325"/>
          <p14:tracePt t="31236" x="10612438" y="1827213"/>
          <p14:tracePt t="31241" x="10612438" y="1804988"/>
          <p14:tracePt t="31243" x="10601325" y="1804988"/>
          <p14:tracePt t="31244" x="10601325" y="1793875"/>
          <p14:tracePt t="31248" x="10601325" y="1782763"/>
          <p14:tracePt t="31253" x="10601325" y="1771650"/>
          <p14:tracePt t="31254" x="10590213" y="1771650"/>
          <p14:tracePt t="32068" x="10601325" y="1771650"/>
          <p14:tracePt t="32071" x="10623550" y="1804988"/>
          <p14:tracePt t="32072" x="10623550" y="1816100"/>
          <p14:tracePt t="32073" x="10636250" y="1838325"/>
          <p14:tracePt t="32074" x="10636250" y="1849438"/>
          <p14:tracePt t="32075" x="10647363" y="1849438"/>
          <p14:tracePt t="32076" x="10647363" y="1860550"/>
          <p14:tracePt t="32077" x="10669588" y="1884363"/>
          <p14:tracePt t="32078" x="10680700" y="1895475"/>
          <p14:tracePt t="32079" x="10691813" y="1906588"/>
          <p14:tracePt t="32080" x="10702925" y="1928813"/>
          <p14:tracePt t="32081" x="10725150" y="1939925"/>
          <p14:tracePt t="32083" x="10760075" y="1973263"/>
          <p14:tracePt t="32084" x="10760075" y="1997075"/>
          <p14:tracePt t="32085" x="10804525" y="2008188"/>
          <p14:tracePt t="32087" x="10826750" y="2041525"/>
          <p14:tracePt t="32088" x="10837863" y="2063750"/>
          <p14:tracePt t="32089" x="10861675" y="2074863"/>
          <p14:tracePt t="32090" x="10872788" y="2109788"/>
          <p14:tracePt t="32091" x="10895013" y="2120900"/>
          <p14:tracePt t="32092" x="10906125" y="2143125"/>
          <p14:tracePt t="32093" x="10928350" y="2165350"/>
          <p14:tracePt t="32094" x="10939463" y="2176463"/>
          <p14:tracePt t="32096" x="10974388" y="2211388"/>
          <p14:tracePt t="32097" x="10985500" y="2233613"/>
          <p14:tracePt t="32098" x="11007725" y="2255838"/>
          <p14:tracePt t="32099" x="11018838" y="2278063"/>
          <p14:tracePt t="32101" x="11052175" y="2312988"/>
          <p14:tracePt t="32102" x="11075988" y="2335213"/>
          <p14:tracePt t="32103" x="11087100" y="2357438"/>
          <p14:tracePt t="32104" x="11098213" y="2368550"/>
          <p14:tracePt t="32105" x="11120438" y="2401888"/>
          <p14:tracePt t="32106" x="11131550" y="2414588"/>
          <p14:tracePt t="32107" x="11153775" y="2436813"/>
          <p14:tracePt t="32108" x="11153775" y="2447925"/>
          <p14:tracePt t="32109" x="11177588" y="2470150"/>
          <p14:tracePt t="32110" x="11188700" y="2492375"/>
          <p14:tracePt t="32111" x="11210925" y="2514600"/>
          <p14:tracePt t="32112" x="11233150" y="2538413"/>
          <p14:tracePt t="32113" x="11255375" y="2560638"/>
          <p14:tracePt t="32114" x="11255375" y="2571750"/>
          <p14:tracePt t="32115" x="11279188" y="2605088"/>
          <p14:tracePt t="32116" x="11312525" y="2616200"/>
          <p14:tracePt t="32117" x="11323638" y="2640013"/>
          <p14:tracePt t="32119" x="11356975" y="2673350"/>
          <p14:tracePt t="32120" x="11368088" y="2695575"/>
          <p14:tracePt t="32121" x="11403013" y="2717800"/>
          <p14:tracePt t="32122" x="11414125" y="2763838"/>
          <p14:tracePt t="32123" x="11436350" y="2774950"/>
          <p14:tracePt t="32124" x="11458575" y="2797175"/>
          <p14:tracePt t="32125" x="11493500" y="2830513"/>
          <p14:tracePt t="32126" x="11493500" y="2843213"/>
          <p14:tracePt t="32127" x="11526838" y="2865438"/>
          <p14:tracePt t="32129" x="11549063" y="2876550"/>
          <p14:tracePt t="32130" x="11582400" y="2921000"/>
          <p14:tracePt t="32131" x="11617325" y="2943225"/>
          <p14:tracePt t="32132" x="11639550" y="2967038"/>
          <p14:tracePt t="32133" x="11661775" y="2989263"/>
          <p14:tracePt t="32135" x="11707813" y="3033713"/>
          <p14:tracePt t="32136" x="11730038" y="3068638"/>
          <p14:tracePt t="32138" x="11763375" y="3090863"/>
          <p14:tracePt t="32139" x="11785600" y="3124200"/>
          <p14:tracePt t="32140" x="11807825" y="3146425"/>
          <p14:tracePt t="32141" x="11831638" y="3170238"/>
          <p14:tracePt t="32142" x="11864975" y="3192463"/>
          <p14:tracePt t="32143" x="11887200" y="3214688"/>
          <p14:tracePt t="32144" x="11898313" y="3225800"/>
          <p14:tracePt t="32145" x="11909425" y="3248025"/>
          <p14:tracePt t="32146" x="11944350" y="3282950"/>
          <p14:tracePt t="32147" x="11955463" y="3294063"/>
          <p14:tracePt t="32148" x="11966575" y="3316288"/>
          <p14:tracePt t="32149" x="11999913" y="3349625"/>
          <p14:tracePt t="32150" x="12011025" y="3360738"/>
          <p14:tracePt t="32151" x="12022138" y="3384550"/>
          <p14:tracePt t="32153" x="12068175" y="3429000"/>
          <p14:tracePt t="32154" x="12079288" y="3451225"/>
          <p14:tracePt t="32155" x="12101513" y="3486150"/>
          <p14:tracePt t="32157" x="12134850" y="3519488"/>
          <p14:tracePt t="32158" x="12134850" y="3541713"/>
          <p14:tracePt t="32159" x="12147550" y="3563938"/>
          <p14:tracePt t="32160" x="12169775" y="3586163"/>
          <p14:tracePt t="32292" x="12169775" y="4635500"/>
          <p14:tracePt t="32297" x="12158663" y="4646613"/>
          <p14:tracePt t="32303" x="12147550" y="4646613"/>
          <p14:tracePt t="32308" x="12134850" y="4646613"/>
          <p14:tracePt t="32337" x="12123738" y="4646613"/>
          <p14:tracePt t="32353" x="12112625" y="4646613"/>
          <p14:tracePt t="32357" x="12101513" y="4646613"/>
          <p14:tracePt t="32361" x="12090400" y="4646613"/>
          <p14:tracePt t="32362" x="12079288" y="4646613"/>
          <p14:tracePt t="32363" x="12068175" y="4646613"/>
          <p14:tracePt t="32367" x="12057063" y="4646613"/>
          <p14:tracePt t="32369" x="12045950" y="4646613"/>
          <p14:tracePt t="32370" x="12045950" y="4657725"/>
          <p14:tracePt t="32372" x="12022138" y="4657725"/>
          <p14:tracePt t="32374" x="12011025" y="4657725"/>
          <p14:tracePt t="32376" x="11999913" y="4657725"/>
          <p14:tracePt t="32377" x="11988800" y="4657725"/>
          <p14:tracePt t="32379" x="11977688" y="4657725"/>
          <p14:tracePt t="32381" x="11966575" y="4657725"/>
          <p14:tracePt t="32382" x="11955463" y="4657725"/>
          <p14:tracePt t="32383" x="11944350" y="4657725"/>
          <p14:tracePt t="32385" x="11933238" y="4657725"/>
          <p14:tracePt t="32386" x="11920538" y="4657725"/>
          <p14:tracePt t="32387" x="11909425" y="4657725"/>
          <p14:tracePt t="32390" x="11898313" y="4657725"/>
          <p14:tracePt t="32391" x="11887200" y="4657725"/>
          <p14:tracePt t="32392" x="11876088" y="4657725"/>
          <p14:tracePt t="32394" x="11853863" y="4657725"/>
          <p14:tracePt t="32395" x="11842750" y="4657725"/>
          <p14:tracePt t="32399" x="11831638" y="4657725"/>
          <p14:tracePt t="32401" x="11807825" y="4657725"/>
          <p14:tracePt t="32402" x="11796713" y="4657725"/>
          <p14:tracePt t="32403" x="11785600" y="4657725"/>
          <p14:tracePt t="32404" x="11774488" y="4657725"/>
          <p14:tracePt t="32405" x="11763375" y="4657725"/>
          <p14:tracePt t="32408" x="11752263" y="4657725"/>
          <p14:tracePt t="32410" x="11741150" y="4657725"/>
          <p14:tracePt t="32413" x="11718925" y="4646613"/>
          <p14:tracePt t="32415" x="11707813" y="4646613"/>
          <p14:tracePt t="32418" x="11684000" y="4646613"/>
          <p14:tracePt t="32420" x="11672888" y="4646613"/>
          <p14:tracePt t="32421" x="11661775" y="4646613"/>
          <p14:tracePt t="32423" x="11650663" y="4635500"/>
          <p14:tracePt t="32424" x="11639550" y="4635500"/>
          <p14:tracePt t="32425" x="11628438" y="4635500"/>
          <p14:tracePt t="32429" x="11617325" y="4635500"/>
          <p14:tracePt t="32431" x="11606213" y="4635500"/>
          <p14:tracePt t="32433" x="11582400" y="4635500"/>
          <p14:tracePt t="32435" x="11582400" y="4624388"/>
          <p14:tracePt t="32436" x="11571288" y="4624388"/>
          <p14:tracePt t="32437" x="11560175" y="4624388"/>
          <p14:tracePt t="32441" x="11549063" y="4613275"/>
          <p14:tracePt t="32443" x="11537950" y="4613275"/>
          <p14:tracePt t="32444" x="11526838" y="4602163"/>
          <p14:tracePt t="32446" x="11515725" y="4602163"/>
          <p14:tracePt t="32448" x="11504613" y="4602163"/>
          <p14:tracePt t="32450" x="11493500" y="4602163"/>
          <p14:tracePt t="32451" x="11493500" y="4591050"/>
          <p14:tracePt t="32455" x="11480800" y="4591050"/>
          <p14:tracePt t="32456" x="11469688" y="4591050"/>
          <p14:tracePt t="32459" x="11458575" y="4591050"/>
          <p14:tracePt t="32460" x="11447463" y="4579938"/>
          <p14:tracePt t="32461" x="11436350" y="4579938"/>
          <p14:tracePt t="32464" x="11436350" y="4568825"/>
          <p14:tracePt t="32466" x="11425238" y="4568825"/>
          <p14:tracePt t="32467" x="11414125" y="4568825"/>
          <p14:tracePt t="32468" x="11414125" y="4557713"/>
          <p14:tracePt t="32469" x="11403013" y="4557713"/>
          <p14:tracePt t="32472" x="11391900" y="4557713"/>
          <p14:tracePt t="32473" x="11391900" y="4545013"/>
          <p14:tracePt t="32474" x="11379200" y="4545013"/>
          <p14:tracePt t="32476" x="11368088" y="4545013"/>
          <p14:tracePt t="32479" x="11368088" y="4533900"/>
          <p14:tracePt t="32482" x="11356975" y="4533900"/>
          <p14:tracePt t="32485" x="11345863" y="4533900"/>
          <p14:tracePt t="32487" x="11345863" y="4522788"/>
          <p14:tracePt t="32490" x="11334750" y="4522788"/>
          <p14:tracePt t="32496" x="11323638" y="4522788"/>
          <p14:tracePt t="32543" x="11312525" y="4522788"/>
          <p14:tracePt t="32553" x="11312525" y="4511675"/>
          <p14:tracePt t="32560" x="11301413" y="4489450"/>
          <p14:tracePt t="32562" x="11301413" y="4478338"/>
          <p14:tracePt t="32565" x="11301413" y="4467225"/>
          <p14:tracePt t="32568" x="11301413" y="4456113"/>
          <p14:tracePt t="32569" x="11301413" y="4443413"/>
          <p14:tracePt t="32571" x="11290300" y="4432300"/>
          <p14:tracePt t="32573" x="11290300" y="4421188"/>
          <p14:tracePt t="32576" x="11290300" y="4398963"/>
          <p14:tracePt t="32583" x="11290300" y="4376738"/>
          <p14:tracePt t="32588" x="11290300" y="4354513"/>
          <p14:tracePt t="32590" x="11290300" y="4343400"/>
          <p14:tracePt t="32594" x="11290300" y="4319588"/>
          <p14:tracePt t="32596" x="11290300" y="4308475"/>
          <p14:tracePt t="32598" x="11301413" y="4297363"/>
          <p14:tracePt t="32602" x="11301413" y="4286250"/>
          <p14:tracePt t="32604" x="11312525" y="4275138"/>
          <p14:tracePt t="32606" x="11323638" y="4264025"/>
          <p14:tracePt t="32607" x="11323638" y="4252913"/>
          <p14:tracePt t="32609" x="11323638" y="4241800"/>
          <p14:tracePt t="32610" x="11334750" y="4229100"/>
          <p14:tracePt t="32615" x="11345863" y="4229100"/>
          <p14:tracePt t="32616" x="11356975" y="4217988"/>
          <p14:tracePt t="32618" x="11356975" y="4206875"/>
          <p14:tracePt t="32621" x="11356975" y="4195763"/>
          <p14:tracePt t="32623" x="11368088" y="4184650"/>
          <p14:tracePt t="32625" x="11379200" y="4184650"/>
          <p14:tracePt t="32626" x="11379200" y="4173538"/>
          <p14:tracePt t="32627" x="11391900" y="4173538"/>
          <p14:tracePt t="32631" x="11391900" y="4162425"/>
          <p14:tracePt t="32634" x="11403013" y="4162425"/>
          <p14:tracePt t="32636" x="11414125" y="4162425"/>
          <p14:tracePt t="32641" x="11425238" y="4162425"/>
          <p14:tracePt t="32647" x="11425238" y="4151313"/>
          <p14:tracePt t="32651" x="11436350" y="4151313"/>
          <p14:tracePt t="32655" x="11436350" y="4140200"/>
          <p14:tracePt t="32670" x="11447463" y="4140200"/>
          <p14:tracePt t="32759" x="11458575" y="4140200"/>
          <p14:tracePt t="32761" x="11469688" y="4140200"/>
          <p14:tracePt t="32762" x="11480800" y="4151313"/>
          <p14:tracePt t="32763" x="11480800" y="4162425"/>
          <p14:tracePt t="32764" x="11493500" y="4173538"/>
          <p14:tracePt t="32765" x="11493500" y="4184650"/>
          <p14:tracePt t="32766" x="11504613" y="4195763"/>
          <p14:tracePt t="32767" x="11515725" y="4206875"/>
          <p14:tracePt t="32768" x="11526838" y="4229100"/>
          <p14:tracePt t="32769" x="11537950" y="4229100"/>
          <p14:tracePt t="32770" x="11560175" y="4241800"/>
          <p14:tracePt t="32771" x="11571288" y="4264025"/>
          <p14:tracePt t="32772" x="11582400" y="4275138"/>
          <p14:tracePt t="32773" x="11606213" y="4286250"/>
          <p14:tracePt t="32774" x="11606213" y="4297363"/>
          <p14:tracePt t="32775" x="11617325" y="4319588"/>
          <p14:tracePt t="32776" x="11628438" y="4330700"/>
          <p14:tracePt t="32777" x="11639550" y="4343400"/>
          <p14:tracePt t="32779" x="11661775" y="4365625"/>
          <p14:tracePt t="32780" x="11684000" y="4376738"/>
          <p14:tracePt t="32781" x="11695113" y="4387850"/>
          <p14:tracePt t="32782" x="11718925" y="4410075"/>
          <p14:tracePt t="32784" x="11730038" y="4432300"/>
          <p14:tracePt t="32785" x="11741150" y="4443413"/>
          <p14:tracePt t="32787" x="11763375" y="4467225"/>
          <p14:tracePt t="32788" x="11774488" y="4467225"/>
          <p14:tracePt t="32789" x="11785600" y="4478338"/>
          <p14:tracePt t="32790" x="11785600" y="4489450"/>
          <p14:tracePt t="32791" x="11796713" y="4489450"/>
          <p14:tracePt t="32793" x="11820525" y="4522788"/>
          <p14:tracePt t="32795" x="11820525" y="4533900"/>
          <p14:tracePt t="32797" x="11842750" y="4557713"/>
          <p14:tracePt t="32798" x="11853863" y="4557713"/>
          <p14:tracePt t="32800" x="11853863" y="4568825"/>
          <p14:tracePt t="32801" x="11864975" y="4591050"/>
          <p14:tracePt t="32802" x="11864975" y="4602163"/>
          <p14:tracePt t="32804" x="11864975" y="4613275"/>
          <p14:tracePt t="32805" x="11876088" y="4624388"/>
          <p14:tracePt t="32806" x="11876088" y="4635500"/>
          <p14:tracePt t="32808" x="11887200" y="4646613"/>
          <p14:tracePt t="32809" x="11887200" y="4657725"/>
          <p14:tracePt t="32810" x="11887200" y="4670425"/>
          <p14:tracePt t="32811" x="11887200" y="4681538"/>
          <p14:tracePt t="32812" x="11898313" y="4692650"/>
          <p14:tracePt t="32815" x="11898313" y="4703763"/>
          <p14:tracePt t="32818" x="11898313" y="4725988"/>
          <p14:tracePt t="32820" x="11898313" y="4748213"/>
          <p14:tracePt t="32822" x="11898313" y="4759325"/>
          <p14:tracePt t="32823" x="11898313" y="4772025"/>
          <p14:tracePt t="32826" x="11898313" y="4783138"/>
          <p14:tracePt t="32827" x="11898313" y="4794250"/>
          <p14:tracePt t="32829" x="11898313" y="4805363"/>
          <p14:tracePt t="32830" x="11898313" y="4816475"/>
          <p14:tracePt t="32831" x="11898313" y="4827588"/>
          <p14:tracePt t="32833" x="11898313" y="4838700"/>
          <p14:tracePt t="32836" x="11898313" y="4849813"/>
          <p14:tracePt t="32837" x="11887200" y="4860925"/>
          <p14:tracePt t="32838" x="11876088" y="4860925"/>
          <p14:tracePt t="32840" x="11876088" y="4872038"/>
          <p14:tracePt t="32842" x="11876088" y="4884738"/>
          <p14:tracePt t="32844" x="11864975" y="4895850"/>
          <p14:tracePt t="32846" x="11853863" y="4895850"/>
          <p14:tracePt t="32847" x="11853863" y="4906963"/>
          <p14:tracePt t="32849" x="11853863" y="4918075"/>
          <p14:tracePt t="32850" x="11831638" y="4918075"/>
          <p14:tracePt t="32852" x="11831638" y="4929188"/>
          <p14:tracePt t="32854" x="11820525" y="4940300"/>
          <p14:tracePt t="32856" x="11807825" y="4951413"/>
          <p14:tracePt t="32858" x="11796713" y="4951413"/>
          <p14:tracePt t="32860" x="11785600" y="4962525"/>
          <p14:tracePt t="32861" x="11774488" y="4962525"/>
          <p14:tracePt t="32864" x="11763375" y="4962525"/>
          <p14:tracePt t="32865" x="11752263" y="4973638"/>
          <p14:tracePt t="32866" x="11741150" y="4973638"/>
          <p14:tracePt t="32869" x="11730038" y="4986338"/>
          <p14:tracePt t="32870" x="11718925" y="4986338"/>
          <p14:tracePt t="32871" x="11707813" y="4986338"/>
          <p14:tracePt t="32873" x="11707813" y="4997450"/>
          <p14:tracePt t="32874" x="11684000" y="4997450"/>
          <p14:tracePt t="32876" x="11672888" y="4997450"/>
          <p14:tracePt t="32879" x="11661775" y="4997450"/>
          <p14:tracePt t="32880" x="11650663" y="5008563"/>
          <p14:tracePt t="32882" x="11639550" y="5008563"/>
          <p14:tracePt t="32883" x="11628438" y="5008563"/>
          <p14:tracePt t="32884" x="11617325" y="5008563"/>
          <p14:tracePt t="32886" x="11606213" y="5008563"/>
          <p14:tracePt t="32888" x="11593513" y="5008563"/>
          <p14:tracePt t="32891" x="11582400" y="5019675"/>
          <p14:tracePt t="32892" x="11571288" y="5019675"/>
          <p14:tracePt t="32893" x="11560175" y="5019675"/>
          <p14:tracePt t="32895" x="11537950" y="5019675"/>
          <p14:tracePt t="32897" x="11526838" y="5019675"/>
          <p14:tracePt t="32900" x="11515725" y="5019675"/>
          <p14:tracePt t="32902" x="11504613" y="5019675"/>
          <p14:tracePt t="32903" x="11493500" y="5019675"/>
          <p14:tracePt t="32904" x="11480800" y="5019675"/>
          <p14:tracePt t="32906" x="11469688" y="5019675"/>
          <p14:tracePt t="32907" x="11458575" y="5019675"/>
          <p14:tracePt t="32910" x="11447463" y="5019675"/>
          <p14:tracePt t="32912" x="11425238" y="5019675"/>
          <p14:tracePt t="32914" x="11414125" y="5019675"/>
          <p14:tracePt t="32915" x="11403013" y="5019675"/>
          <p14:tracePt t="32917" x="11391900" y="5019675"/>
          <p14:tracePt t="32918" x="11379200" y="5019675"/>
          <p14:tracePt t="32920" x="11379200" y="5008563"/>
          <p14:tracePt t="32921" x="11368088" y="5008563"/>
          <p14:tracePt t="32922" x="11356975" y="5008563"/>
          <p14:tracePt t="32923" x="11345863" y="5008563"/>
          <p14:tracePt t="32924" x="11334750" y="4997450"/>
          <p14:tracePt t="32929" x="11312525" y="4986338"/>
          <p14:tracePt t="32930" x="11301413" y="4986338"/>
          <p14:tracePt t="32932" x="11290300" y="4986338"/>
          <p14:tracePt t="32933" x="11290300" y="4973638"/>
          <p14:tracePt t="32934" x="11279188" y="4973638"/>
          <p14:tracePt t="32935" x="11266488" y="4973638"/>
          <p14:tracePt t="32937" x="11255375" y="4973638"/>
          <p14:tracePt t="32939" x="11244263" y="4973638"/>
          <p14:tracePt t="32941" x="11233150" y="4973638"/>
          <p14:tracePt t="32942" x="11233150" y="4962525"/>
          <p14:tracePt t="32943" x="11222038" y="4962525"/>
          <p14:tracePt t="32944" x="11210925" y="4962525"/>
          <p14:tracePt t="32946" x="11199813" y="4962525"/>
          <p14:tracePt t="32947" x="11188700" y="4951413"/>
          <p14:tracePt t="32950" x="11177588" y="4951413"/>
          <p14:tracePt t="32951" x="11177588" y="4940300"/>
          <p14:tracePt t="32952" x="11164888" y="4940300"/>
          <p14:tracePt t="32953" x="11164888" y="4929188"/>
          <p14:tracePt t="32954" x="11153775" y="4929188"/>
          <p14:tracePt t="32955" x="11142663" y="4929188"/>
          <p14:tracePt t="32956" x="11142663" y="4918075"/>
          <p14:tracePt t="32957" x="11131550" y="4918075"/>
          <p14:tracePt t="32958" x="11131550" y="4906963"/>
          <p14:tracePt t="32959" x="11120438" y="4906963"/>
          <p14:tracePt t="32962" x="11109325" y="4906963"/>
          <p14:tracePt t="32963" x="11098213" y="4906963"/>
          <p14:tracePt t="32965" x="11087100" y="4895850"/>
          <p14:tracePt t="32966" x="11075988" y="4895850"/>
          <p14:tracePt t="32967" x="11064875" y="4884738"/>
          <p14:tracePt t="32970" x="11064875" y="4872038"/>
          <p14:tracePt t="32971" x="11052175" y="4872038"/>
          <p14:tracePt t="32972" x="11041063" y="4872038"/>
          <p14:tracePt t="32973" x="11041063" y="4860925"/>
          <p14:tracePt t="32974" x="11029950" y="4849813"/>
          <p14:tracePt t="32975" x="11018838" y="4849813"/>
          <p14:tracePt t="32977" x="11007725" y="4849813"/>
          <p14:tracePt t="32980" x="10985500" y="4838700"/>
          <p14:tracePt t="32981" x="10985500" y="4827588"/>
          <p14:tracePt t="32982" x="10974388" y="4827588"/>
          <p14:tracePt t="32984" x="10963275" y="4805363"/>
          <p14:tracePt t="32985" x="10952163" y="4805363"/>
          <p14:tracePt t="32986" x="10939463" y="4794250"/>
          <p14:tracePt t="32987" x="10928350" y="4794250"/>
          <p14:tracePt t="32988" x="10917238" y="4783138"/>
          <p14:tracePt t="32990" x="10906125" y="4772025"/>
          <p14:tracePt t="32992" x="10895013" y="4772025"/>
          <p14:tracePt t="32993" x="10883900" y="4759325"/>
          <p14:tracePt t="32994" x="10872788" y="4759325"/>
          <p14:tracePt t="32995" x="10861675" y="4748213"/>
          <p14:tracePt t="32997" x="10850563" y="4748213"/>
          <p14:tracePt t="32999" x="10826750" y="4725988"/>
          <p14:tracePt t="33000" x="10826750" y="4714875"/>
          <p14:tracePt t="33003" x="10782300" y="4703763"/>
          <p14:tracePt t="33004" x="10771188" y="4703763"/>
          <p14:tracePt t="33005" x="10771188" y="4692650"/>
          <p14:tracePt t="33006" x="10771188" y="4681538"/>
          <p14:tracePt t="33007" x="10760075" y="4681538"/>
          <p14:tracePt t="33008" x="10748963" y="4670425"/>
          <p14:tracePt t="33009" x="10737850" y="4670425"/>
          <p14:tracePt t="33011" x="10714038" y="4657725"/>
          <p14:tracePt t="33012" x="10714038" y="4646613"/>
          <p14:tracePt t="33013" x="10691813" y="4635500"/>
          <p14:tracePt t="33015" x="10691813" y="4624388"/>
          <p14:tracePt t="33016" x="10680700" y="4624388"/>
          <p14:tracePt t="33018" x="10658475" y="4624388"/>
          <p14:tracePt t="33019" x="10647363" y="4613275"/>
          <p14:tracePt t="33021" x="10636250" y="4613275"/>
          <p14:tracePt t="33022" x="10623550" y="4602163"/>
          <p14:tracePt t="33023" x="10623550" y="4591050"/>
          <p14:tracePt t="33025" x="10623550" y="4579938"/>
          <p14:tracePt t="33026" x="10601325" y="4579938"/>
          <p14:tracePt t="33029" x="10590213" y="4568825"/>
          <p14:tracePt t="33031" x="10579100" y="4568825"/>
          <p14:tracePt t="33034" x="10556875" y="4557713"/>
          <p14:tracePt t="33036" x="10556875" y="4545013"/>
          <p14:tracePt t="33039" x="10556875" y="4533900"/>
          <p14:tracePt t="33040" x="10545763" y="4533900"/>
          <p14:tracePt t="33043" x="10545763" y="4522788"/>
          <p14:tracePt t="33046" x="10534650" y="4522788"/>
          <p14:tracePt t="33047" x="10523538" y="4511675"/>
          <p14:tracePt t="33048" x="10523538" y="4500563"/>
          <p14:tracePt t="33050" x="10510838" y="4500563"/>
          <p14:tracePt t="33057" x="10510838" y="4489450"/>
          <p14:tracePt t="33058" x="10510838" y="4478338"/>
          <p14:tracePt t="33063" x="10510838" y="4467225"/>
          <p14:tracePt t="33066" x="10510838" y="4456113"/>
          <p14:tracePt t="33068" x="10510838" y="4443413"/>
          <p14:tracePt t="33072" x="10510838" y="4432300"/>
          <p14:tracePt t="33075" x="10510838" y="4421188"/>
          <p14:tracePt t="33079" x="10510838" y="4410075"/>
          <p14:tracePt t="33081" x="10510838" y="4398963"/>
          <p14:tracePt t="33084" x="10510838" y="4387850"/>
          <p14:tracePt t="33085" x="10523538" y="4387850"/>
          <p14:tracePt t="33086" x="10523538" y="4376738"/>
          <p14:tracePt t="33089" x="10534650" y="4365625"/>
          <p14:tracePt t="33093" x="10545763" y="4365625"/>
          <p14:tracePt t="33095" x="10545763" y="4354513"/>
          <p14:tracePt t="33097" x="10556875" y="4343400"/>
          <p14:tracePt t="33099" x="10567988" y="4343400"/>
          <p14:tracePt t="33100" x="10579100" y="4330700"/>
          <p14:tracePt t="33103" x="10601325" y="4319588"/>
          <p14:tracePt t="33105" x="10612438" y="4319588"/>
          <p14:tracePt t="33107" x="10612438" y="4308475"/>
          <p14:tracePt t="33109" x="10623550" y="4308475"/>
          <p14:tracePt t="33110" x="10636250" y="4297363"/>
          <p14:tracePt t="33111" x="10647363" y="4297363"/>
          <p14:tracePt t="33113" x="10658475" y="4297363"/>
          <p14:tracePt t="33114" x="10669588" y="4297363"/>
          <p14:tracePt t="33116" x="10680700" y="4297363"/>
          <p14:tracePt t="33118" x="10691813" y="4297363"/>
          <p14:tracePt t="33119" x="10702925" y="4297363"/>
          <p14:tracePt t="33120" x="10714038" y="4297363"/>
          <p14:tracePt t="33121" x="10725150" y="4297363"/>
          <p14:tracePt t="33123" x="10737850" y="4297363"/>
          <p14:tracePt t="33125" x="10748963" y="4297363"/>
          <p14:tracePt t="33126" x="10760075" y="4297363"/>
          <p14:tracePt t="33127" x="10771188" y="4297363"/>
          <p14:tracePt t="33129" x="10793413" y="4297363"/>
          <p14:tracePt t="33131" x="10804525" y="4297363"/>
          <p14:tracePt t="33132" x="10815638" y="4297363"/>
          <p14:tracePt t="33134" x="10826750" y="4297363"/>
          <p14:tracePt t="33135" x="10837863" y="4297363"/>
          <p14:tracePt t="33136" x="10850563" y="4297363"/>
          <p14:tracePt t="33137" x="10861675" y="4297363"/>
          <p14:tracePt t="33139" x="10883900" y="4297363"/>
          <p14:tracePt t="33141" x="10895013" y="4297363"/>
          <p14:tracePt t="33143" x="10906125" y="4297363"/>
          <p14:tracePt t="33144" x="10917238" y="4297363"/>
          <p14:tracePt t="33145" x="10928350" y="4297363"/>
          <p14:tracePt t="33146" x="10939463" y="4297363"/>
          <p14:tracePt t="33147" x="10952163" y="4297363"/>
          <p14:tracePt t="33148" x="10963275" y="4297363"/>
          <p14:tracePt t="33150" x="10974388" y="4308475"/>
          <p14:tracePt t="33151" x="10985500" y="4308475"/>
          <p14:tracePt t="33152" x="10985500" y="4319588"/>
          <p14:tracePt t="33153" x="10996613" y="4319588"/>
          <p14:tracePt t="33154" x="11007725" y="4319588"/>
          <p14:tracePt t="33155" x="11018838" y="4319588"/>
          <p14:tracePt t="33156" x="11018838" y="4330700"/>
          <p14:tracePt t="33157" x="11029950" y="4330700"/>
          <p14:tracePt t="33159" x="11041063" y="4343400"/>
          <p14:tracePt t="33160" x="11052175" y="4343400"/>
          <p14:tracePt t="33161" x="11064875" y="4343400"/>
          <p14:tracePt t="33162" x="11075988" y="4354513"/>
          <p14:tracePt t="33163" x="11087100" y="4354513"/>
          <p14:tracePt t="33165" x="11098213" y="4354513"/>
          <p14:tracePt t="33166" x="11109325" y="4365625"/>
          <p14:tracePt t="33168" x="11131550" y="4365625"/>
          <p14:tracePt t="33169" x="11131550" y="4376738"/>
          <p14:tracePt t="33170" x="11142663" y="4376738"/>
          <p14:tracePt t="33171" x="11153775" y="4376738"/>
          <p14:tracePt t="33172" x="11153775" y="4387850"/>
          <p14:tracePt t="33174" x="11164888" y="4398963"/>
          <p14:tracePt t="33175" x="11177588" y="4398963"/>
          <p14:tracePt t="33176" x="11188700" y="4398963"/>
          <p14:tracePt t="33177" x="11199813" y="4410075"/>
          <p14:tracePt t="33179" x="11210925" y="4410075"/>
          <p14:tracePt t="33180" x="11222038" y="4421188"/>
          <p14:tracePt t="33184" x="11244263" y="4432300"/>
          <p14:tracePt t="33186" x="11255375" y="4443413"/>
          <p14:tracePt t="33187" x="11266488" y="4443413"/>
          <p14:tracePt t="33189" x="11279188" y="4456113"/>
          <p14:tracePt t="33190" x="11290300" y="4456113"/>
          <p14:tracePt t="33191" x="11290300" y="4467225"/>
          <p14:tracePt t="33192" x="11301413" y="4467225"/>
          <p14:tracePt t="33193" x="11301413" y="4478338"/>
          <p14:tracePt t="33194" x="11312525" y="4489450"/>
          <p14:tracePt t="33197" x="11334750" y="4500563"/>
          <p14:tracePt t="33198" x="11345863" y="4500563"/>
          <p14:tracePt t="33200" x="11356975" y="4500563"/>
          <p14:tracePt t="33202" x="11379200" y="4511675"/>
          <p14:tracePt t="33204" x="11379200" y="4522788"/>
          <p14:tracePt t="33206" x="11391900" y="4522788"/>
          <p14:tracePt t="33207" x="11391900" y="4533900"/>
          <p14:tracePt t="33208" x="11403013" y="4533900"/>
          <p14:tracePt t="33209" x="11414125" y="4533900"/>
          <p14:tracePt t="33210" x="11414125" y="4545013"/>
          <p14:tracePt t="33211" x="11425238" y="4545013"/>
          <p14:tracePt t="33212" x="11425238" y="4557713"/>
          <p14:tracePt t="33213" x="11436350" y="4557713"/>
          <p14:tracePt t="33217" x="11447463" y="4568825"/>
          <p14:tracePt t="33219" x="11458575" y="4568825"/>
          <p14:tracePt t="33221" x="11469688" y="4568825"/>
          <p14:tracePt t="33224" x="11480800" y="4579938"/>
          <p14:tracePt t="33226" x="11493500" y="4579938"/>
          <p14:tracePt t="33228" x="11504613" y="4579938"/>
          <p14:tracePt t="33229" x="11504613" y="4591050"/>
          <p14:tracePt t="33232" x="11515725" y="4591050"/>
          <p14:tracePt t="33235" x="11515725" y="4602163"/>
          <p14:tracePt t="33242" x="11515725" y="4613275"/>
          <p14:tracePt t="33243" x="11526838" y="4613275"/>
          <p14:tracePt t="33246" x="11526838" y="4624388"/>
          <p14:tracePt t="33248" x="11537950" y="4624388"/>
          <p14:tracePt t="33255" x="11549063" y="4624388"/>
          <p14:tracePt t="33256" x="11549063" y="4635500"/>
          <p14:tracePt t="33266" x="11549063" y="4646613"/>
          <p14:tracePt t="33268" x="11549063" y="4657725"/>
          <p14:tracePt t="33271" x="11549063" y="4670425"/>
          <p14:tracePt t="33275" x="11549063" y="4681538"/>
          <p14:tracePt t="33278" x="11549063" y="4692650"/>
          <p14:tracePt t="33282" x="11549063" y="4703763"/>
          <p14:tracePt t="33285" x="11549063" y="4714875"/>
          <p14:tracePt t="33289" x="11549063" y="4725988"/>
          <p14:tracePt t="33290" x="11537950" y="4725988"/>
          <p14:tracePt t="33291" x="11537950" y="4737100"/>
          <p14:tracePt t="33294" x="11537950" y="4748213"/>
          <p14:tracePt t="33296" x="11526838" y="4748213"/>
          <p14:tracePt t="33298" x="11526838" y="4759325"/>
          <p14:tracePt t="33301" x="11515725" y="4759325"/>
          <p14:tracePt t="33303" x="11515725" y="4772025"/>
          <p14:tracePt t="33304" x="11504613" y="4772025"/>
          <p14:tracePt t="33306" x="11504613" y="4783138"/>
          <p14:tracePt t="33308" x="11493500" y="4794250"/>
          <p14:tracePt t="33309" x="11480800" y="4794250"/>
          <p14:tracePt t="33312" x="11469688" y="4805363"/>
          <p14:tracePt t="33314" x="11469688" y="4816475"/>
          <p14:tracePt t="33316" x="11458575" y="4816475"/>
          <p14:tracePt t="33317" x="11447463" y="4827588"/>
          <p14:tracePt t="33319" x="11436350" y="4827588"/>
          <p14:tracePt t="33321" x="11425238" y="4827588"/>
          <p14:tracePt t="33323" x="11414125" y="4838700"/>
          <p14:tracePt t="33324" x="11403013" y="4838700"/>
          <p14:tracePt t="33326" x="11391900" y="4838700"/>
          <p14:tracePt t="33327" x="11391900" y="4849813"/>
          <p14:tracePt t="33328" x="11379200" y="4849813"/>
          <p14:tracePt t="33330" x="11368088" y="4849813"/>
          <p14:tracePt t="33331" x="11356975" y="4849813"/>
          <p14:tracePt t="33334" x="11334750" y="4860925"/>
          <p14:tracePt t="33336" x="11323638" y="4860925"/>
          <p14:tracePt t="33338" x="11312525" y="4860925"/>
          <p14:tracePt t="33339" x="11301413" y="4860925"/>
          <p14:tracePt t="33341" x="11290300" y="4860925"/>
          <p14:tracePt t="33342" x="11279188" y="4860925"/>
          <p14:tracePt t="33343" x="11266488" y="4860925"/>
          <p14:tracePt t="33344" x="11255375" y="4860925"/>
          <p14:tracePt t="33346" x="11244263" y="4860925"/>
          <p14:tracePt t="33348" x="11222038" y="4860925"/>
          <p14:tracePt t="33348" x="11210925" y="4860925"/>
          <p14:tracePt t="33351" x="11188700" y="4860925"/>
          <p14:tracePt t="33352" x="11177588" y="4860925"/>
          <p14:tracePt t="33355" x="11153775" y="4860925"/>
          <p14:tracePt t="33357" x="11131550" y="4860925"/>
          <p14:tracePt t="33359" x="11109325" y="4860925"/>
          <p14:tracePt t="33360" x="11087100" y="4849813"/>
          <p14:tracePt t="33362" x="11064875" y="4849813"/>
          <p14:tracePt t="33363" x="11052175" y="4838700"/>
          <p14:tracePt t="33364" x="11041063" y="4838700"/>
          <p14:tracePt t="33366" x="11029950" y="4838700"/>
          <p14:tracePt t="33367" x="11018838" y="4827588"/>
          <p14:tracePt t="33368" x="10996613" y="4827588"/>
          <p14:tracePt t="33369" x="10985500" y="4827588"/>
          <p14:tracePt t="33370" x="10963275" y="4816475"/>
          <p14:tracePt t="33372" x="10939463" y="4805363"/>
          <p14:tracePt t="33373" x="10928350" y="4805363"/>
          <p14:tracePt t="33374" x="10917238" y="4805363"/>
          <p14:tracePt t="33375" x="10906125" y="4805363"/>
          <p14:tracePt t="33376" x="10895013" y="4794250"/>
          <p14:tracePt t="33377" x="10872788" y="4783138"/>
          <p14:tracePt t="33378" x="10850563" y="4783138"/>
          <p14:tracePt t="33380" x="10826750" y="4759325"/>
          <p14:tracePt t="33381" x="10804525" y="4759325"/>
          <p14:tracePt t="33382" x="10793413" y="4748213"/>
          <p14:tracePt t="33384" x="10760075" y="4737100"/>
          <p14:tracePt t="33385" x="10748963" y="4725988"/>
          <p14:tracePt t="33386" x="10748963" y="4714875"/>
          <p14:tracePt t="33387" x="10725150" y="4714875"/>
          <p14:tracePt t="33388" x="10714038" y="4703763"/>
          <p14:tracePt t="33389" x="10702925" y="4692650"/>
          <p14:tracePt t="33390" x="10680700" y="4692650"/>
          <p14:tracePt t="33391" x="10669588" y="4692650"/>
          <p14:tracePt t="33391" x="10658475" y="4681538"/>
          <p14:tracePt t="33393" x="10647363" y="4670425"/>
          <p14:tracePt t="33394" x="10636250" y="4670425"/>
          <p14:tracePt t="33395" x="10612438" y="4657725"/>
          <p14:tracePt t="33396" x="10601325" y="4646613"/>
          <p14:tracePt t="33397" x="10590213" y="4635500"/>
          <p14:tracePt t="33398" x="10579100" y="4624388"/>
          <p14:tracePt t="33399" x="10567988" y="4624388"/>
          <p14:tracePt t="33401" x="10534650" y="4613275"/>
          <p14:tracePt t="33403" x="10499725" y="4591050"/>
          <p14:tracePt t="33404" x="10499725" y="4579938"/>
          <p14:tracePt t="33405" x="10477500" y="4579938"/>
          <p14:tracePt t="33406" x="10466388" y="4568825"/>
          <p14:tracePt t="33407" x="10444163" y="4557713"/>
          <p14:tracePt t="33409" x="10421938" y="4545013"/>
          <p14:tracePt t="33410" x="10398125" y="4522788"/>
          <p14:tracePt t="33412" x="10387013" y="4522788"/>
          <p14:tracePt t="33413" x="10387013" y="4500563"/>
          <p14:tracePt t="33414" x="10364788" y="4500563"/>
          <p14:tracePt t="33415" x="10342563" y="4478338"/>
          <p14:tracePt t="33416" x="10331450" y="4467225"/>
          <p14:tracePt t="33418" x="10309225" y="4456113"/>
          <p14:tracePt t="33419" x="10296525" y="4456113"/>
          <p14:tracePt t="33420" x="10285413" y="4443413"/>
          <p14:tracePt t="33421" x="10274300" y="4432300"/>
          <p14:tracePt t="33422" x="10263188" y="4432300"/>
          <p14:tracePt t="33423" x="10263188" y="4421188"/>
          <p14:tracePt t="33424" x="10252075" y="4421188"/>
          <p14:tracePt t="33425" x="10229850" y="4410075"/>
          <p14:tracePt t="33427" x="10218738" y="4398963"/>
          <p14:tracePt t="33429" x="10194925" y="4376738"/>
          <p14:tracePt t="33430" x="10183813" y="4376738"/>
          <p14:tracePt t="33431" x="10172700" y="4365625"/>
          <p14:tracePt t="33434" x="10150475" y="4354513"/>
          <p14:tracePt t="33436" x="10139363" y="4343400"/>
          <p14:tracePt t="33437" x="10128250" y="4330700"/>
          <p14:tracePt t="33438" x="10117138" y="4330700"/>
          <p14:tracePt t="33440" x="10117138" y="4319588"/>
          <p14:tracePt t="33441" x="10106025" y="4308475"/>
          <p14:tracePt t="33442" x="10094913" y="4308475"/>
          <p14:tracePt t="33444" x="10082213" y="4297363"/>
          <p14:tracePt t="33446" x="10071100" y="4286250"/>
          <p14:tracePt t="33447" x="10059988" y="4286250"/>
          <p14:tracePt t="33449" x="10048875" y="4275138"/>
          <p14:tracePt t="33450" x="10048875" y="4264025"/>
          <p14:tracePt t="33452" x="10048875" y="4252913"/>
          <p14:tracePt t="33453" x="10037763" y="4252913"/>
          <p14:tracePt t="33454" x="10037763" y="4241800"/>
          <p14:tracePt t="33456" x="10026650" y="4229100"/>
          <p14:tracePt t="33457" x="10015538" y="4229100"/>
          <p14:tracePt t="33458" x="10015538" y="4217988"/>
          <p14:tracePt t="33460" x="10004425" y="4217988"/>
          <p14:tracePt t="33462" x="9993313" y="4217988"/>
          <p14:tracePt t="33463" x="9993313" y="4206875"/>
          <p14:tracePt t="33464" x="9982200" y="4206875"/>
          <p14:tracePt t="33468" x="9982200" y="4195763"/>
          <p14:tracePt t="33473" x="9969500" y="4195763"/>
          <p14:tracePt t="33474" x="9969500" y="4184650"/>
          <p14:tracePt t="33476" x="9958388" y="4184650"/>
          <p14:tracePt t="33484" x="9958388" y="4173538"/>
          <p14:tracePt t="33523" x="9947275" y="4173538"/>
          <p14:tracePt t="33538" x="9936163" y="4173538"/>
          <p14:tracePt t="33539" x="9925050" y="4173538"/>
          <p14:tracePt t="33541" x="9913938" y="4184650"/>
          <p14:tracePt t="33543" x="9913938" y="4195763"/>
          <p14:tracePt t="33545" x="9902825" y="4195763"/>
          <p14:tracePt t="33547" x="9891713" y="4195763"/>
          <p14:tracePt t="33548" x="9867900" y="4195763"/>
          <p14:tracePt t="33549" x="9867900" y="4206875"/>
          <p14:tracePt t="33550" x="9856788" y="4206875"/>
          <p14:tracePt t="33552" x="9845675" y="4206875"/>
          <p14:tracePt t="33553" x="9845675" y="4217988"/>
          <p14:tracePt t="33554" x="9834563" y="4217988"/>
          <p14:tracePt t="33554" x="9823450" y="4217988"/>
          <p14:tracePt t="33556" x="9812338" y="4217988"/>
          <p14:tracePt t="33558" x="9801225" y="4217988"/>
          <p14:tracePt t="33559" x="9790113" y="4229100"/>
          <p14:tracePt t="33560" x="9779000" y="4229100"/>
          <p14:tracePt t="33562" x="9779000" y="4241800"/>
          <p14:tracePt t="33563" x="9767888" y="4241800"/>
          <p14:tracePt t="33564" x="9755188" y="4241800"/>
          <p14:tracePt t="33566" x="9732963" y="4241800"/>
          <p14:tracePt t="33568" x="9721850" y="4252913"/>
          <p14:tracePt t="33569" x="9710738" y="4252913"/>
          <p14:tracePt t="33571" x="9699625" y="4252913"/>
          <p14:tracePt t="33573" x="9688513" y="4252913"/>
          <p14:tracePt t="33574" x="9677400" y="4264025"/>
          <p14:tracePt t="33576" x="9666288" y="4264025"/>
          <p14:tracePt t="33577" x="9653588" y="4264025"/>
          <p14:tracePt t="33579" x="9631363" y="4264025"/>
          <p14:tracePt t="33580" x="9631363" y="4275138"/>
          <p14:tracePt t="33584" x="9620250" y="4275138"/>
          <p14:tracePt t="33585" x="9609138" y="4275138"/>
          <p14:tracePt t="33587" x="9598025" y="4286250"/>
          <p14:tracePt t="33588" x="9586913" y="4286250"/>
          <p14:tracePt t="33589" x="9575800" y="4286250"/>
          <p14:tracePt t="33592" x="9564688" y="4286250"/>
          <p14:tracePt t="33593" x="9553575" y="4286250"/>
          <p14:tracePt t="33594" x="9553575" y="4297363"/>
          <p14:tracePt t="33597" x="9540875" y="4297363"/>
          <p14:tracePt t="33598" x="9529763" y="4308475"/>
          <p14:tracePt t="33599" x="9518650" y="4308475"/>
          <p14:tracePt t="33601" x="9507538" y="4308475"/>
          <p14:tracePt t="33603" x="9507538" y="4319588"/>
          <p14:tracePt t="33605" x="9496425" y="4330700"/>
          <p14:tracePt t="33607" x="9485313" y="4330700"/>
          <p14:tracePt t="33609" x="9474200" y="4330700"/>
          <p14:tracePt t="33612" x="9463088" y="4330700"/>
          <p14:tracePt t="33613" x="9451975" y="4330700"/>
          <p14:tracePt t="33614" x="9439275" y="4330700"/>
          <p14:tracePt t="33615" x="9439275" y="4343400"/>
          <p14:tracePt t="33619" x="9428163" y="4343400"/>
          <p14:tracePt t="33623" x="9417050" y="4343400"/>
          <p14:tracePt t="33625" x="9417050" y="4354513"/>
          <p14:tracePt t="33628" x="9405938" y="4354513"/>
          <p14:tracePt t="33659" x="9405938" y="4365625"/>
          <p14:tracePt t="33693" x="9405938" y="4354513"/>
          <p14:tracePt t="33697" x="9405938" y="4343400"/>
          <p14:tracePt t="33699" x="9417050" y="4343400"/>
          <p14:tracePt t="33701" x="9417050" y="4330700"/>
          <p14:tracePt t="33703" x="9428163" y="4330700"/>
          <p14:tracePt t="33705" x="9428163" y="4319588"/>
          <p14:tracePt t="33707" x="9428163" y="4308475"/>
          <p14:tracePt t="33708" x="9439275" y="4308475"/>
          <p14:tracePt t="33710" x="9451975" y="4308475"/>
          <p14:tracePt t="33711" x="9451975" y="4297363"/>
          <p14:tracePt t="33714" x="9463088" y="4286250"/>
          <p14:tracePt t="33716" x="9474200" y="4286250"/>
          <p14:tracePt t="33717" x="9485313" y="4286250"/>
          <p14:tracePt t="33719" x="9496425" y="4286250"/>
          <p14:tracePt t="33723" x="9507538" y="4286250"/>
          <p14:tracePt t="33724" x="9507538" y="4275138"/>
          <p14:tracePt t="33726" x="9518650" y="4275138"/>
          <p14:tracePt t="33727" x="9529763" y="4264025"/>
          <p14:tracePt t="33728" x="9540875" y="4264025"/>
          <p14:tracePt t="33731" x="9564688" y="4264025"/>
          <p14:tracePt t="33734" x="9575800" y="4252913"/>
          <p14:tracePt t="33735" x="9586913" y="4252913"/>
          <p14:tracePt t="33736" x="9598025" y="4252913"/>
          <p14:tracePt t="33738" x="9620250" y="4241800"/>
          <p14:tracePt t="33739" x="9631363" y="4241800"/>
          <p14:tracePt t="33741" x="9642475" y="4241800"/>
          <p14:tracePt t="33742" x="9653588" y="4241800"/>
          <p14:tracePt t="33743" x="9666288" y="4241800"/>
          <p14:tracePt t="33744" x="9677400" y="4229100"/>
          <p14:tracePt t="33746" x="9699625" y="4229100"/>
          <p14:tracePt t="33747" x="9710738" y="4229100"/>
          <p14:tracePt t="33749" x="9732963" y="4229100"/>
          <p14:tracePt t="33752" x="9744075" y="4229100"/>
          <p14:tracePt t="33753" x="9755188" y="4229100"/>
          <p14:tracePt t="33754" x="9767888" y="4229100"/>
          <p14:tracePt t="33755" x="9779000" y="4229100"/>
          <p14:tracePt t="33756" x="9790113" y="4217988"/>
          <p14:tracePt t="33757" x="9801225" y="4217988"/>
          <p14:tracePt t="33759" x="9812338" y="4217988"/>
          <p14:tracePt t="33760" x="9823450" y="4217988"/>
          <p14:tracePt t="33761" x="9834563" y="4217988"/>
          <p14:tracePt t="33762" x="9845675" y="4217988"/>
          <p14:tracePt t="33763" x="9856788" y="4217988"/>
          <p14:tracePt t="33764" x="9867900" y="4217988"/>
          <p14:tracePt t="33766" x="9880600" y="4217988"/>
          <p14:tracePt t="33768" x="9902825" y="4217988"/>
          <p14:tracePt t="33769" x="9913938" y="4217988"/>
          <p14:tracePt t="33770" x="9925050" y="4217988"/>
          <p14:tracePt t="33771" x="9936163" y="4217988"/>
          <p14:tracePt t="33773" x="9947275" y="4217988"/>
          <p14:tracePt t="33774" x="9958388" y="4217988"/>
          <p14:tracePt t="33775" x="9969500" y="4217988"/>
          <p14:tracePt t="33776" x="9982200" y="4217988"/>
          <p14:tracePt t="33777" x="9993313" y="4217988"/>
          <p14:tracePt t="33779" x="10004425" y="4217988"/>
          <p14:tracePt t="33780" x="10015538" y="4217988"/>
          <p14:tracePt t="33781" x="10026650" y="4217988"/>
          <p14:tracePt t="33782" x="10037763" y="4217988"/>
          <p14:tracePt t="33784" x="10059988" y="4217988"/>
          <p14:tracePt t="33787" x="10082213" y="4229100"/>
          <p14:tracePt t="33788" x="10094913" y="4229100"/>
          <p14:tracePt t="33789" x="10106025" y="4229100"/>
          <p14:tracePt t="33790" x="10117138" y="4229100"/>
          <p14:tracePt t="33790" x="10128250" y="4229100"/>
          <p14:tracePt t="33792" x="10128250" y="4241800"/>
          <p14:tracePt t="33793" x="10150475" y="4241800"/>
          <p14:tracePt t="33795" x="10161588" y="4241800"/>
          <p14:tracePt t="33797" x="10172700" y="4241800"/>
          <p14:tracePt t="33798" x="10183813" y="4241800"/>
          <p14:tracePt t="33800" x="10194925" y="4241800"/>
          <p14:tracePt t="33801" x="10218738" y="4252913"/>
          <p14:tracePt t="33802" x="10229850" y="4252913"/>
          <p14:tracePt t="33805" x="10240963" y="4252913"/>
          <p14:tracePt t="33806" x="10252075" y="4252913"/>
          <p14:tracePt t="33808" x="10274300" y="4252913"/>
          <p14:tracePt t="33810" x="10285413" y="4252913"/>
          <p14:tracePt t="33811" x="10296525" y="4252913"/>
          <p14:tracePt t="33812" x="10296525" y="4264025"/>
          <p14:tracePt t="33813" x="10320338" y="4264025"/>
          <p14:tracePt t="33817" x="10331450" y="4264025"/>
          <p14:tracePt t="33818" x="10342563" y="4264025"/>
          <p14:tracePt t="33820" x="10353675" y="4264025"/>
          <p14:tracePt t="33821" x="10364788" y="4275138"/>
          <p14:tracePt t="33823" x="10375900" y="4275138"/>
          <p14:tracePt t="33826" x="10387013" y="4275138"/>
          <p14:tracePt t="33829" x="10398125" y="4275138"/>
          <p14:tracePt t="33830" x="10409238" y="4275138"/>
          <p14:tracePt t="33832" x="10421938" y="4275138"/>
          <p14:tracePt t="33834" x="10433050" y="4275138"/>
          <p14:tracePt t="33837" x="10444163" y="4275138"/>
          <p14:tracePt t="33841" x="10455275" y="4275138"/>
          <p14:tracePt t="33842" x="10466388" y="4275138"/>
          <p14:tracePt t="33845" x="10477500" y="4275138"/>
          <p14:tracePt t="33848" x="10488613" y="4275138"/>
          <p14:tracePt t="33850" x="10499725" y="4275138"/>
          <p14:tracePt t="33853" x="10510838" y="4275138"/>
          <p14:tracePt t="33859" x="10523538" y="4275138"/>
          <p14:tracePt t="33863" x="10534650" y="4275138"/>
          <p14:tracePt t="33866" x="10545763" y="4275138"/>
          <p14:tracePt t="33871" x="10556875" y="4275138"/>
          <p14:tracePt t="33934" x="10567988" y="4275138"/>
          <p14:tracePt t="33997" x="10567988" y="4286250"/>
          <p14:tracePt t="34008" x="10567988" y="4297363"/>
          <p14:tracePt t="34010" x="10556875" y="4297363"/>
          <p14:tracePt t="34013" x="10556875" y="4308475"/>
          <p14:tracePt t="34014" x="10545763" y="4308475"/>
          <p14:tracePt t="34015" x="10545763" y="4319588"/>
          <p14:tracePt t="34017" x="10545763" y="4330700"/>
          <p14:tracePt t="34019" x="10534650" y="4343400"/>
          <p14:tracePt t="34023" x="10523538" y="4343400"/>
          <p14:tracePt t="34024" x="10523538" y="4354513"/>
          <p14:tracePt t="34026" x="10523538" y="4365625"/>
          <p14:tracePt t="34030" x="10510838" y="4365625"/>
          <p14:tracePt t="34034" x="10499725" y="4387850"/>
          <p14:tracePt t="34036" x="10488613" y="4387850"/>
          <p14:tracePt t="34038" x="10488613" y="4398963"/>
          <p14:tracePt t="34044" x="10477500" y="4398963"/>
          <p14:tracePt t="34045" x="10477500" y="4410075"/>
          <p14:tracePt t="34046" x="10466388" y="4410075"/>
          <p14:tracePt t="34050" x="10455275" y="4410075"/>
          <p14:tracePt t="34051" x="10455275" y="4421188"/>
          <p14:tracePt t="34054" x="10455275" y="4432300"/>
          <p14:tracePt t="34055" x="10455275" y="4443413"/>
          <p14:tracePt t="34057" x="10455275" y="4456113"/>
          <p14:tracePt t="34062" x="10455275" y="4467225"/>
          <p14:tracePt t="34063" x="10444163" y="4467225"/>
          <p14:tracePt t="34065" x="10444163" y="4478338"/>
          <p14:tracePt t="34067" x="10433050" y="4489450"/>
          <p14:tracePt t="34069" x="10421938" y="4500563"/>
          <p14:tracePt t="34071" x="10421938" y="4511675"/>
          <p14:tracePt t="34072" x="10421938" y="4522788"/>
          <p14:tracePt t="34075" x="10409238" y="4533900"/>
          <p14:tracePt t="34079" x="10409238" y="4545013"/>
          <p14:tracePt t="34081" x="10398125" y="4557713"/>
          <p14:tracePt t="34083" x="10398125" y="4568825"/>
          <p14:tracePt t="34085" x="10398125" y="4579938"/>
          <p14:tracePt t="34088" x="10387013" y="4579938"/>
          <p14:tracePt t="34089" x="10387013" y="4591050"/>
          <p14:tracePt t="34090" x="10387013" y="4602163"/>
          <p14:tracePt t="34096" x="10387013" y="4613275"/>
          <p14:tracePt t="34099" x="10387013" y="4624388"/>
          <p14:tracePt t="34102" x="10387013" y="4635500"/>
          <p14:tracePt t="34104" x="10387013" y="4646613"/>
          <p14:tracePt t="34106" x="10387013" y="4657725"/>
          <p14:tracePt t="34110" x="10387013" y="4670425"/>
          <p14:tracePt t="34116" x="10387013" y="4681538"/>
          <p14:tracePt t="34120" x="10387013" y="4692650"/>
          <p14:tracePt t="34124" x="10387013" y="4703763"/>
          <p14:tracePt t="34125" x="10398125" y="4703763"/>
          <p14:tracePt t="34127" x="10398125" y="4714875"/>
          <p14:tracePt t="34132" x="10409238" y="4714875"/>
          <p14:tracePt t="34134" x="10409238" y="4725988"/>
          <p14:tracePt t="34138" x="10409238" y="4737100"/>
          <p14:tracePt t="34140" x="10421938" y="4737100"/>
          <p14:tracePt t="34148" x="10433050" y="4737100"/>
          <p14:tracePt t="34152" x="10433050" y="4748213"/>
          <p14:tracePt t="34156" x="10444163" y="4748213"/>
          <p14:tracePt t="34163" x="10444163" y="4759325"/>
          <p14:tracePt t="34251" x="10444163" y="4748213"/>
          <p14:tracePt t="34255" x="10444163" y="4737100"/>
          <p14:tracePt t="34256" x="10444163" y="4725988"/>
          <p14:tracePt t="34257" x="10455275" y="4725988"/>
          <p14:tracePt t="34258" x="10455275" y="4714875"/>
          <p14:tracePt t="34259" x="10455275" y="4703763"/>
          <p14:tracePt t="34260" x="10466388" y="4692650"/>
          <p14:tracePt t="34261" x="10466388" y="4681538"/>
          <p14:tracePt t="34264" x="10477500" y="4670425"/>
          <p14:tracePt t="34265" x="10477500" y="4657725"/>
          <p14:tracePt t="34267" x="10488613" y="4657725"/>
          <p14:tracePt t="34268" x="10488613" y="4646613"/>
          <p14:tracePt t="34269" x="10488613" y="4635500"/>
          <p14:tracePt t="34271" x="10499725" y="4635500"/>
          <p14:tracePt t="34273" x="10499725" y="4624388"/>
          <p14:tracePt t="34274" x="10510838" y="4613275"/>
          <p14:tracePt t="34282" x="10510838" y="4602163"/>
          <p14:tracePt t="34284" x="10523538" y="4602163"/>
          <p14:tracePt t="34286" x="10523538" y="4591050"/>
          <p14:tracePt t="34288" x="10523538" y="4579938"/>
          <p14:tracePt t="34293" x="10534650" y="4568825"/>
          <p14:tracePt t="34296" x="10534650" y="4557713"/>
          <p14:tracePt t="34298" x="10545763" y="4557713"/>
          <p14:tracePt t="34301" x="10545763" y="4545013"/>
          <p14:tracePt t="34303" x="10556875" y="4545013"/>
          <p14:tracePt t="34452" x="10556875" y="4557713"/>
          <p14:tracePt t="34454" x="10545763" y="4568825"/>
          <p14:tracePt t="34457" x="10545763" y="4579938"/>
          <p14:tracePt t="34459" x="10545763" y="4591050"/>
          <p14:tracePt t="34460" x="10534650" y="4591050"/>
          <p14:tracePt t="34461" x="10534650" y="4602163"/>
          <p14:tracePt t="34464" x="10523538" y="4602163"/>
          <p14:tracePt t="34472" x="10523538" y="4613275"/>
          <p14:tracePt t="34473" x="10523538" y="4624388"/>
          <p14:tracePt t="34475" x="10510838" y="4624388"/>
          <p14:tracePt t="34479" x="10510838" y="4635500"/>
          <p14:tracePt t="34480" x="10499725" y="4635500"/>
          <p14:tracePt t="34485" x="10488613" y="4635500"/>
          <p14:tracePt t="34486" x="10488613" y="4646613"/>
          <p14:tracePt t="34487" x="10488613" y="4657725"/>
          <p14:tracePt t="34492" x="10477500" y="4670425"/>
          <p14:tracePt t="34496" x="10466388" y="4670425"/>
          <p14:tracePt t="34499" x="10455275" y="4670425"/>
          <p14:tracePt t="34502" x="10455275" y="4681538"/>
          <p14:tracePt t="34513" x="10455275" y="4692650"/>
          <p14:tracePt t="34515" x="10444163" y="4692650"/>
          <p14:tracePt t="34519" x="10444163" y="4703763"/>
          <p14:tracePt t="34772" x="10444163" y="4692650"/>
          <p14:tracePt t="34776" x="10444163" y="4681538"/>
          <p14:tracePt t="34777" x="10455275" y="4681538"/>
          <p14:tracePt t="34779" x="10466388" y="4681538"/>
          <p14:tracePt t="34784" x="10477500" y="4681538"/>
          <p14:tracePt t="34785" x="10477500" y="4670425"/>
          <p14:tracePt t="34788" x="10477500" y="4657725"/>
          <p14:tracePt t="34789" x="10488613" y="4657725"/>
          <p14:tracePt t="34792" x="10499725" y="4657725"/>
          <p14:tracePt t="34795" x="10510838" y="4657725"/>
          <p14:tracePt t="34797" x="10510838" y="4635500"/>
          <p14:tracePt t="34800" x="10523538" y="4624388"/>
          <p14:tracePt t="34803" x="10534650" y="4624388"/>
          <p14:tracePt t="34804" x="10545763" y="4613275"/>
          <p14:tracePt t="34806" x="10556875" y="4602163"/>
          <p14:tracePt t="34808" x="10567988" y="4602163"/>
          <p14:tracePt t="34809" x="10579100" y="4602163"/>
          <p14:tracePt t="34810" x="10579100" y="4591050"/>
          <p14:tracePt t="34812" x="10590213" y="4591050"/>
          <p14:tracePt t="34813" x="10590213" y="4579938"/>
          <p14:tracePt t="34815" x="10601325" y="4568825"/>
          <p14:tracePt t="34816" x="10612438" y="4557713"/>
          <p14:tracePt t="34817" x="10623550" y="4557713"/>
          <p14:tracePt t="34818" x="10636250" y="4545013"/>
          <p14:tracePt t="34821" x="10647363" y="4545013"/>
          <p14:tracePt t="34822" x="10647363" y="4533900"/>
          <p14:tracePt t="34823" x="10658475" y="4533900"/>
          <p14:tracePt t="34824" x="10658475" y="4522788"/>
          <p14:tracePt t="34826" x="10680700" y="4511675"/>
          <p14:tracePt t="34827" x="10680700" y="4500563"/>
          <p14:tracePt t="34828" x="10691813" y="4500563"/>
          <p14:tracePt t="34829" x="10691813" y="4489450"/>
          <p14:tracePt t="34831" x="10714038" y="4478338"/>
          <p14:tracePt t="34832" x="10714038" y="4467225"/>
          <p14:tracePt t="34834" x="10725150" y="4467225"/>
          <p14:tracePt t="34836" x="10737850" y="4467225"/>
          <p14:tracePt t="34837" x="10737850" y="4456113"/>
          <p14:tracePt t="34838" x="10737850" y="4443413"/>
          <p14:tracePt t="34838" x="10748963" y="4443413"/>
          <p14:tracePt t="34840" x="10760075" y="4432300"/>
          <p14:tracePt t="34842" x="10771188" y="4421188"/>
          <p14:tracePt t="34843" x="10771188" y="4410075"/>
          <p14:tracePt t="34845" x="10793413" y="4398963"/>
          <p14:tracePt t="34847" x="10804525" y="4398963"/>
          <p14:tracePt t="34848" x="10804525" y="4387850"/>
          <p14:tracePt t="34849" x="10804525" y="4376738"/>
          <p14:tracePt t="34851" x="10815638" y="4365625"/>
          <p14:tracePt t="34852" x="10826750" y="4354513"/>
          <p14:tracePt t="34854" x="10837863" y="4343400"/>
          <p14:tracePt t="34855" x="10850563" y="4330700"/>
          <p14:tracePt t="34857" x="10861675" y="4330700"/>
          <p14:tracePt t="34858" x="10861675" y="4319588"/>
          <p14:tracePt t="34859" x="10861675" y="4308475"/>
          <p14:tracePt t="34862" x="10872788" y="4286250"/>
          <p14:tracePt t="34864" x="10883900" y="4264025"/>
          <p14:tracePt t="34866" x="10895013" y="4264025"/>
          <p14:tracePt t="34867" x="10895013" y="4252913"/>
          <p14:tracePt t="34869" x="10906125" y="4229100"/>
          <p14:tracePt t="34870" x="10917238" y="4229100"/>
          <p14:tracePt t="34871" x="10917238" y="4217988"/>
          <p14:tracePt t="34872" x="10928350" y="4217988"/>
          <p14:tracePt t="34872" x="10928350" y="4195763"/>
          <p14:tracePt t="34876" x="10928350" y="4184650"/>
          <p14:tracePt t="34877" x="10939463" y="4173538"/>
          <p14:tracePt t="34879" x="10939463" y="4151313"/>
          <p14:tracePt t="34880" x="10952163" y="4140200"/>
          <p14:tracePt t="34882" x="10952163" y="4129088"/>
          <p14:tracePt t="34883" x="10952163" y="4116388"/>
          <p14:tracePt t="34885" x="10963275" y="4105275"/>
          <p14:tracePt t="34886" x="10963275" y="4094163"/>
          <p14:tracePt t="34887" x="10974388" y="4083050"/>
          <p14:tracePt t="34888" x="10974388" y="4060825"/>
          <p14:tracePt t="34890" x="10974388" y="4038600"/>
          <p14:tracePt t="34891" x="10974388" y="4027488"/>
          <p14:tracePt t="34893" x="10985500" y="4027488"/>
          <p14:tracePt t="34894" x="10985500" y="4003675"/>
          <p14:tracePt t="34895" x="10985500" y="3992563"/>
          <p14:tracePt t="34897" x="10985500" y="3970338"/>
          <p14:tracePt t="34898" x="10985500" y="3959225"/>
          <p14:tracePt t="34899" x="10996613" y="3959225"/>
          <p14:tracePt t="34901" x="10996613" y="3937000"/>
          <p14:tracePt t="34902" x="10996613" y="3925888"/>
          <p14:tracePt t="34903" x="10996613" y="3914775"/>
          <p14:tracePt t="34904" x="10996613" y="3890963"/>
          <p14:tracePt t="34905" x="10996613" y="3879850"/>
          <p14:tracePt t="34906" x="10996613" y="3868738"/>
          <p14:tracePt t="34908" x="10996613" y="3846513"/>
          <p14:tracePt t="34909" x="10996613" y="3835400"/>
          <p14:tracePt t="34910" x="10996613" y="3824288"/>
          <p14:tracePt t="34912" x="10996613" y="3800475"/>
          <p14:tracePt t="34913" x="10996613" y="3778250"/>
          <p14:tracePt t="34914" x="10996613" y="3756025"/>
          <p14:tracePt t="34915" x="10996613" y="3744913"/>
          <p14:tracePt t="34916" x="10996613" y="3733800"/>
          <p14:tracePt t="34918" x="10996613" y="3711575"/>
          <p14:tracePt t="34919" x="10996613" y="3687763"/>
          <p14:tracePt t="34920" x="10996613" y="3676650"/>
          <p14:tracePt t="34921" x="10996613" y="3665538"/>
          <p14:tracePt t="34922" x="10996613" y="3654425"/>
          <p14:tracePt t="34923" x="10985500" y="3643313"/>
          <p14:tracePt t="34924" x="10985500" y="3621088"/>
          <p14:tracePt t="34925" x="10974388" y="3609975"/>
          <p14:tracePt t="34926" x="10974388" y="3586163"/>
          <p14:tracePt t="34927" x="10963275" y="3575050"/>
          <p14:tracePt t="34929" x="10963275" y="3563938"/>
          <p14:tracePt t="34930" x="10963275" y="3541713"/>
          <p14:tracePt t="34931" x="10963275" y="3530600"/>
          <p14:tracePt t="34932" x="10952163" y="3508375"/>
          <p14:tracePt t="34934" x="10939463" y="3473450"/>
          <p14:tracePt t="34936" x="10928350" y="3462338"/>
          <p14:tracePt t="34937" x="10928350" y="3451225"/>
          <p14:tracePt t="34938" x="10928350" y="3417888"/>
          <p14:tracePt t="34940" x="10906125" y="3395663"/>
          <p14:tracePt t="34941" x="10906125" y="3384550"/>
          <p14:tracePt t="34942" x="10895013" y="3360738"/>
          <p14:tracePt t="34943" x="10895013" y="3349625"/>
          <p14:tracePt t="34944" x="10895013" y="3338513"/>
          <p14:tracePt t="34945" x="10883900" y="3327400"/>
          <p14:tracePt t="34946" x="10872788" y="3316288"/>
          <p14:tracePt t="34947" x="10872788" y="3305175"/>
          <p14:tracePt t="34948" x="10861675" y="3294063"/>
          <p14:tracePt t="34949" x="10861675" y="3271838"/>
          <p14:tracePt t="34951" x="10837863" y="3236913"/>
          <p14:tracePt t="34952" x="10826750" y="3225800"/>
          <p14:tracePt t="34954" x="10804525" y="3203575"/>
          <p14:tracePt t="34955" x="10793413" y="3203575"/>
          <p14:tracePt t="34956" x="10793413" y="3192463"/>
          <p14:tracePt t="34957" x="10782300" y="3181350"/>
          <p14:tracePt t="34958" x="10771188" y="3157538"/>
          <p14:tracePt t="34960" x="10760075" y="3135313"/>
          <p14:tracePt t="34961" x="10748963" y="3124200"/>
          <p14:tracePt t="34962" x="10737850" y="3113088"/>
          <p14:tracePt t="34963" x="10714038" y="3101975"/>
          <p14:tracePt t="34964" x="10714038" y="3090863"/>
          <p14:tracePt t="34965" x="10702925" y="3079750"/>
          <p14:tracePt t="34966" x="10691813" y="3079750"/>
          <p14:tracePt t="34967" x="10669588" y="3068638"/>
          <p14:tracePt t="34969" x="10658475" y="3033713"/>
          <p14:tracePt t="34970" x="10647363" y="3033713"/>
          <p14:tracePt t="34971" x="10623550" y="3011488"/>
          <p14:tracePt t="34972" x="10612438" y="3011488"/>
          <p14:tracePt t="34973" x="10590213" y="2989263"/>
          <p14:tracePt t="34974" x="10579100" y="2978150"/>
          <p14:tracePt t="34975" x="10567988" y="2967038"/>
          <p14:tracePt t="34976" x="10556875" y="2955925"/>
          <p14:tracePt t="34977" x="10545763" y="2955925"/>
          <p14:tracePt t="34979" x="10510838" y="2921000"/>
          <p14:tracePt t="34980" x="10488613" y="2909888"/>
          <p14:tracePt t="34981" x="10466388" y="2898775"/>
          <p14:tracePt t="34984" x="10421938" y="2876550"/>
          <p14:tracePt t="34985" x="10409238" y="2865438"/>
          <p14:tracePt t="34986" x="10387013" y="2843213"/>
          <p14:tracePt t="34987" x="10364788" y="2830513"/>
          <p14:tracePt t="34988" x="10342563" y="2819400"/>
          <p14:tracePt t="34989" x="10320338" y="2808288"/>
          <p14:tracePt t="34990" x="10296525" y="2797175"/>
          <p14:tracePt t="34991" x="10274300" y="2786063"/>
          <p14:tracePt t="34992" x="10252075" y="2774950"/>
          <p14:tracePt t="34993" x="10240963" y="2763838"/>
          <p14:tracePt t="34994" x="10207625" y="2752725"/>
          <p14:tracePt t="34997" x="10139363" y="2706688"/>
          <p14:tracePt t="34999" x="10071100" y="2662238"/>
          <p14:tracePt t="35000" x="10048875" y="2640013"/>
          <p14:tracePt t="35002" x="9993313" y="2628900"/>
          <p14:tracePt t="35003" x="9947275" y="2605088"/>
          <p14:tracePt t="35005" x="9891713" y="2582863"/>
          <p14:tracePt t="35006" x="9867900" y="2571750"/>
          <p14:tracePt t="35008" x="9790113" y="2514600"/>
          <p14:tracePt t="35009" x="9755188" y="2503488"/>
          <p14:tracePt t="35011" x="9699625" y="2481263"/>
          <p14:tracePt t="35014" x="9620250" y="2447925"/>
          <p14:tracePt t="35015" x="9586913" y="2436813"/>
          <p14:tracePt t="35016" x="9496425" y="2401888"/>
          <p14:tracePt t="35018" x="9439275" y="2379663"/>
          <p14:tracePt t="35020" x="9350375" y="2346325"/>
          <p14:tracePt t="35021" x="9304338" y="2324100"/>
          <p14:tracePt t="35022" x="9271000" y="2324100"/>
          <p14:tracePt t="35023" x="9237663" y="2289175"/>
          <p14:tracePt t="35024" x="9191625" y="2278063"/>
          <p14:tracePt t="35025" x="9147175" y="2266950"/>
          <p14:tracePt t="35026" x="9101138" y="2255838"/>
          <p14:tracePt t="35027" x="9067800" y="2233613"/>
          <p14:tracePt t="35029" x="8977313" y="2200275"/>
          <p14:tracePt t="35030" x="8943975" y="2187575"/>
          <p14:tracePt t="35031" x="8910638" y="2176463"/>
          <p14:tracePt t="35032" x="8853488" y="2154238"/>
          <p14:tracePt t="35034" x="8774113" y="2132013"/>
          <p14:tracePt t="35035" x="8729663" y="2120900"/>
          <p14:tracePt t="35036" x="8683625" y="2085975"/>
          <p14:tracePt t="35037" x="8639175" y="2085975"/>
          <p14:tracePt t="35038" x="8605838" y="2074863"/>
          <p14:tracePt t="35039" x="8526463" y="2052638"/>
          <p14:tracePt t="35040" x="8504238" y="2041525"/>
          <p14:tracePt t="35041" x="8458200" y="2019300"/>
          <p14:tracePt t="35042" x="8402638" y="2008188"/>
          <p14:tracePt t="35043" x="8345488" y="1985963"/>
          <p14:tracePt t="35044" x="8312150" y="1973263"/>
          <p14:tracePt t="35045" x="8256588" y="1962150"/>
          <p14:tracePt t="35046" x="8199438" y="1928813"/>
          <p14:tracePt t="35047" x="8142288" y="1917700"/>
          <p14:tracePt t="35048" x="8097838" y="1884363"/>
          <p14:tracePt t="35049" x="8053388" y="1871663"/>
          <p14:tracePt t="35050" x="8018463" y="1871663"/>
          <p14:tracePt t="35051" x="7962900" y="1860550"/>
          <p14:tracePt t="35053" x="7883525" y="1838325"/>
          <p14:tracePt t="35054" x="7827963" y="1827213"/>
          <p14:tracePt t="35055" x="7770813" y="1816100"/>
          <p14:tracePt t="35056" x="7726363" y="1804988"/>
          <p14:tracePt t="35057" x="7669213" y="1804988"/>
          <p14:tracePt t="35058" x="7635875" y="1771650"/>
          <p14:tracePt t="35059" x="7578725" y="1758950"/>
          <p14:tracePt t="35060" x="7534275" y="1758950"/>
          <p14:tracePt t="35062" x="7454900" y="1747838"/>
          <p14:tracePt t="35063" x="7399338" y="1725613"/>
          <p14:tracePt t="35064" x="7364413" y="1725613"/>
          <p14:tracePt t="35066" x="7240588" y="1692275"/>
          <p14:tracePt t="35067" x="7207250" y="1692275"/>
          <p14:tracePt t="35069" x="7138988" y="1681163"/>
          <p14:tracePt t="35071" x="7037388" y="1681163"/>
          <p14:tracePt t="35072" x="6992938" y="1670050"/>
          <p14:tracePt t="35073" x="6946900" y="1670050"/>
          <p14:tracePt t="35074" x="6913563" y="1657350"/>
          <p14:tracePt t="35075" x="6858000" y="1657350"/>
          <p14:tracePt t="35076" x="6823075" y="1646238"/>
          <p14:tracePt t="35077" x="6767513" y="1646238"/>
          <p14:tracePt t="35078" x="6732588" y="1646238"/>
          <p14:tracePt t="35079" x="6688138" y="1646238"/>
          <p14:tracePt t="35080" x="6643688" y="1635125"/>
          <p14:tracePt t="35081" x="6608763" y="1635125"/>
          <p14:tracePt t="35082" x="6564313" y="1635125"/>
          <p14:tracePt t="35084" x="6484938" y="1624013"/>
          <p14:tracePt t="35085" x="6451600" y="1624013"/>
          <p14:tracePt t="35086" x="6394450" y="1601788"/>
          <p14:tracePt t="35087" x="6350000" y="1601788"/>
          <p14:tracePt t="35088" x="6316663" y="1601788"/>
          <p14:tracePt t="35089" x="6259513" y="1601788"/>
          <p14:tracePt t="35090" x="6237288" y="1601788"/>
          <p14:tracePt t="35091" x="6191250" y="1601788"/>
          <p14:tracePt t="35093" x="6113463" y="1590675"/>
          <p14:tracePt t="35094" x="6078538" y="1579563"/>
          <p14:tracePt t="35095" x="6034088" y="1579563"/>
          <p14:tracePt t="35096" x="5989638" y="1579563"/>
          <p14:tracePt t="35097" x="5954713" y="1579563"/>
          <p14:tracePt t="35098" x="5932488" y="1568450"/>
          <p14:tracePt t="35099" x="5888038" y="1568450"/>
          <p14:tracePt t="35100" x="5842000" y="1568450"/>
          <p14:tracePt t="35102" x="5775325" y="1568450"/>
          <p14:tracePt t="35103" x="5740400" y="1568450"/>
          <p14:tracePt t="35104" x="5707063" y="1568450"/>
          <p14:tracePt t="35105" x="5649913" y="1557338"/>
          <p14:tracePt t="35106" x="5616575" y="1557338"/>
          <p14:tracePt t="35107" x="5583238" y="1557338"/>
          <p14:tracePt t="35108" x="5537200" y="1557338"/>
          <p14:tracePt t="35109" x="5503863" y="1544638"/>
          <p14:tracePt t="35110" x="5470525" y="1544638"/>
          <p14:tracePt t="35114" x="5334000" y="1544638"/>
          <p14:tracePt t="35115" x="5300663" y="1544638"/>
          <p14:tracePt t="35116" x="5278438" y="1544638"/>
          <p14:tracePt t="35117" x="5256213" y="1544638"/>
          <p14:tracePt t="35119" x="5187950" y="1533525"/>
          <p14:tracePt t="35120" x="5165725" y="1533525"/>
          <p14:tracePt t="35122" x="5108575" y="1533525"/>
          <p14:tracePt t="35123" x="5086350" y="1533525"/>
          <p14:tracePt t="35124" x="5053013" y="1533525"/>
          <p14:tracePt t="35125" x="5030788" y="1533525"/>
          <p14:tracePt t="35126" x="5006975" y="1533525"/>
          <p14:tracePt t="35127" x="4962525" y="1533525"/>
          <p14:tracePt t="35129" x="4929188" y="1533525"/>
          <p14:tracePt t="35130" x="4905375" y="1533525"/>
          <p14:tracePt t="35131" x="4883150" y="1533525"/>
          <p14:tracePt t="35132" x="4860925" y="1533525"/>
          <p14:tracePt t="35133" x="4838700" y="1544638"/>
          <p14:tracePt t="35134" x="4827588" y="1544638"/>
          <p14:tracePt t="35135" x="4805363" y="1544638"/>
          <p14:tracePt t="35136" x="4781550" y="1557338"/>
          <p14:tracePt t="35137" x="4759325" y="1557338"/>
          <p14:tracePt t="35138" x="4748213" y="1557338"/>
          <p14:tracePt t="35139" x="4737100" y="1557338"/>
          <p14:tracePt t="35140" x="4703763" y="1568450"/>
          <p14:tracePt t="35142" x="4679950" y="1568450"/>
          <p14:tracePt t="35143" x="4657725" y="1579563"/>
          <p14:tracePt t="35144" x="4646613" y="1579563"/>
          <p14:tracePt t="35145" x="4635500" y="1579563"/>
          <p14:tracePt t="35146" x="4624388" y="1590675"/>
          <p14:tracePt t="35147" x="4602163" y="1590675"/>
          <p14:tracePt t="35148" x="4602163" y="1601788"/>
          <p14:tracePt t="35148" x="4578350" y="1601788"/>
          <p14:tracePt t="35150" x="4567238" y="1601788"/>
          <p14:tracePt t="35151" x="4556125" y="1612900"/>
          <p14:tracePt t="35152" x="4545013" y="1612900"/>
          <p14:tracePt t="35153" x="4533900" y="1612900"/>
          <p14:tracePt t="35154" x="4522788" y="1612900"/>
          <p14:tracePt t="35156" x="4500563" y="1624013"/>
          <p14:tracePt t="35157" x="4500563" y="1635125"/>
          <p14:tracePt t="35158" x="4489450" y="1635125"/>
          <p14:tracePt t="35159" x="4465638" y="1646238"/>
          <p14:tracePt t="35161" x="4443413" y="1657350"/>
          <p14:tracePt t="35162" x="4432300" y="1670050"/>
          <p14:tracePt t="35164" x="4421188" y="1681163"/>
          <p14:tracePt t="35165" x="4410075" y="1681163"/>
          <p14:tracePt t="35167" x="4410075" y="1692275"/>
          <p14:tracePt t="35169" x="4387850" y="1692275"/>
          <p14:tracePt t="35170" x="4376738" y="1703388"/>
          <p14:tracePt t="35172" x="4364038" y="1703388"/>
          <p14:tracePt t="35173" x="4352925" y="1714500"/>
          <p14:tracePt t="35175" x="4341813" y="1725613"/>
          <p14:tracePt t="35176" x="4330700" y="1725613"/>
          <p14:tracePt t="35177" x="4330700" y="1736725"/>
          <p14:tracePt t="35180" x="4319588" y="1747838"/>
          <p14:tracePt t="35182" x="4308475" y="1758950"/>
          <p14:tracePt t="35184" x="4297363" y="1771650"/>
          <p14:tracePt t="35187" x="4286250" y="1771650"/>
          <p14:tracePt t="35188" x="4275138" y="1771650"/>
          <p14:tracePt t="35190" x="4264025" y="1782763"/>
          <p14:tracePt t="35192" x="4264025" y="1793875"/>
          <p14:tracePt t="35197" x="4251325" y="1804988"/>
          <p14:tracePt t="35200" x="4240213" y="1816100"/>
          <p14:tracePt t="35203" x="4240213" y="1827213"/>
          <p14:tracePt t="35206" x="4229100" y="1827213"/>
          <p14:tracePt t="35207" x="4229100" y="1838325"/>
          <p14:tracePt t="35210" x="4217988" y="1838325"/>
          <p14:tracePt t="35213" x="4206875" y="1838325"/>
          <p14:tracePt t="35219" x="4206875" y="1849438"/>
          <p14:tracePt t="35267" x="4195763" y="1849438"/>
          <p14:tracePt t="35269" x="4195763" y="1860550"/>
          <p14:tracePt t="35272" x="4195763" y="1871663"/>
          <p14:tracePt t="35273" x="4184650" y="1871663"/>
          <p14:tracePt t="35278" x="4184650" y="1884363"/>
          <p14:tracePt t="35282" x="4173538" y="1884363"/>
          <p14:tracePt t="35284" x="4162425" y="1884363"/>
          <p14:tracePt t="35286" x="4162425" y="1895475"/>
          <p14:tracePt t="35287" x="4149725" y="1895475"/>
          <p14:tracePt t="35291" x="4138613" y="1895475"/>
          <p14:tracePt t="35295" x="4138613" y="1906588"/>
          <p14:tracePt t="35299" x="4127500" y="1917700"/>
          <p14:tracePt t="35303" x="4127500" y="1928813"/>
          <p14:tracePt t="35305" x="4116388" y="1928813"/>
          <p14:tracePt t="35308" x="4116388" y="1939925"/>
          <p14:tracePt t="35310" x="4105275" y="1939925"/>
          <p14:tracePt t="35312" x="4105275" y="1951038"/>
          <p14:tracePt t="35313" x="4094163" y="1951038"/>
          <p14:tracePt t="35315" x="4094163" y="1962150"/>
          <p14:tracePt t="35316" x="4083050" y="1962150"/>
          <p14:tracePt t="35320" x="4071938" y="1962150"/>
          <p14:tracePt t="35325" x="4071938" y="1973263"/>
          <p14:tracePt t="35326" x="4060825" y="1973263"/>
          <p14:tracePt t="35327" x="4060825" y="1985963"/>
          <p14:tracePt t="35330" x="4060825" y="1997075"/>
          <p14:tracePt t="35332" x="4049713" y="1997075"/>
          <p14:tracePt t="35335" x="4037013" y="2008188"/>
          <p14:tracePt t="35337" x="4025900" y="2008188"/>
          <p14:tracePt t="35339" x="4025900" y="2019300"/>
          <p14:tracePt t="35343" x="4014788" y="2019300"/>
          <p14:tracePt t="35345" x="4003675" y="2030413"/>
          <p14:tracePt t="35349" x="3992563" y="2030413"/>
          <p14:tracePt t="35353" x="3981450" y="2041525"/>
          <p14:tracePt t="35356" x="3970338" y="2041525"/>
          <p14:tracePt t="35357" x="3970338" y="2052638"/>
          <p14:tracePt t="35359" x="3959225" y="2052638"/>
          <p14:tracePt t="35361" x="3948113" y="2063750"/>
          <p14:tracePt t="35363" x="3935413" y="2063750"/>
          <p14:tracePt t="35365" x="3935413" y="2074863"/>
          <p14:tracePt t="35368" x="3924300" y="2074863"/>
          <p14:tracePt t="35370" x="3913188" y="2085975"/>
          <p14:tracePt t="35372" x="3902075" y="2085975"/>
          <p14:tracePt t="35374" x="3890963" y="2098675"/>
          <p14:tracePt t="35377" x="3879850" y="2098675"/>
          <p14:tracePt t="35382" x="3868738" y="2098675"/>
          <p14:tracePt t="35384" x="3857625" y="2098675"/>
          <p14:tracePt t="35386" x="3857625" y="2109788"/>
          <p14:tracePt t="35387" x="3846513" y="2109788"/>
          <p14:tracePt t="35389" x="3835400" y="2109788"/>
          <p14:tracePt t="35392" x="3822700" y="2109788"/>
          <p14:tracePt t="35395" x="3811588" y="2120900"/>
          <p14:tracePt t="35397" x="3811588" y="2132013"/>
          <p14:tracePt t="35402" x="3800475" y="2132013"/>
          <p14:tracePt t="35404" x="3789363" y="2132013"/>
          <p14:tracePt t="35410" x="3778250" y="2132013"/>
          <p14:tracePt t="35412" x="3778250" y="2143125"/>
          <p14:tracePt t="35413" x="3767138" y="2143125"/>
          <p14:tracePt t="35416" x="3756025" y="2143125"/>
          <p14:tracePt t="35422" x="3744913" y="2143125"/>
          <p14:tracePt t="35474" x="3744913" y="2154238"/>
          <p14:tracePt t="35580" x="3744913" y="2165350"/>
          <p14:tracePt t="35587" x="3733800" y="2165350"/>
          <p14:tracePt t="35592" x="3721100" y="2165350"/>
          <p14:tracePt t="35595" x="3721100" y="2176463"/>
          <p14:tracePt t="35987" x="3733800" y="2165350"/>
          <p14:tracePt t="35989" x="3733800" y="2154238"/>
          <p14:tracePt t="35991" x="3756025" y="2132013"/>
          <p14:tracePt t="35992" x="3767138" y="2109788"/>
          <p14:tracePt t="35993" x="3767138" y="2098675"/>
          <p14:tracePt t="35994" x="3789363" y="2085975"/>
          <p14:tracePt t="35995" x="3800475" y="2063750"/>
          <p14:tracePt t="35996" x="3811588" y="2063750"/>
          <p14:tracePt t="35997" x="3822700" y="2052638"/>
          <p14:tracePt t="35998" x="3835400" y="2030413"/>
          <p14:tracePt t="35999" x="3835400" y="2019300"/>
          <p14:tracePt t="36000" x="3857625" y="1997075"/>
          <p14:tracePt t="36002" x="3868738" y="1985963"/>
          <p14:tracePt t="36003" x="3890963" y="1962150"/>
          <p14:tracePt t="36004" x="3902075" y="1951038"/>
          <p14:tracePt t="36005" x="3913188" y="1951038"/>
          <p14:tracePt t="36006" x="3924300" y="1939925"/>
          <p14:tracePt t="36007" x="3935413" y="1928813"/>
          <p14:tracePt t="36008" x="3935413" y="1917700"/>
          <p14:tracePt t="36009" x="3948113" y="1917700"/>
          <p14:tracePt t="36010" x="3959225" y="1895475"/>
          <p14:tracePt t="36011" x="3970338" y="1895475"/>
          <p14:tracePt t="36012" x="3981450" y="1895475"/>
          <p14:tracePt t="36013" x="3992563" y="1871663"/>
          <p14:tracePt t="36014" x="4003675" y="1860550"/>
          <p14:tracePt t="36016" x="4014788" y="1860550"/>
          <p14:tracePt t="36017" x="4014788" y="1849438"/>
          <p14:tracePt t="36019" x="4025900" y="1838325"/>
          <p14:tracePt t="36020" x="4049713" y="1816100"/>
          <p14:tracePt t="36022" x="4049713" y="1804988"/>
          <p14:tracePt t="36023" x="4060825" y="1804988"/>
          <p14:tracePt t="36024" x="4083050" y="1782763"/>
          <p14:tracePt t="36027" x="4094163" y="1771650"/>
          <p14:tracePt t="36028" x="4105275" y="1747838"/>
          <p14:tracePt t="36029" x="4116388" y="1747838"/>
          <p14:tracePt t="36032" x="4127500" y="1725613"/>
          <p14:tracePt t="36035" x="4149725" y="1703388"/>
          <p14:tracePt t="36036" x="4162425" y="1692275"/>
          <p14:tracePt t="36038" x="4173538" y="1692275"/>
          <p14:tracePt t="36039" x="4184650" y="1670050"/>
          <p14:tracePt t="36040" x="4195763" y="1657350"/>
          <p14:tracePt t="36042" x="4206875" y="1657350"/>
          <p14:tracePt t="36043" x="4206875" y="1635125"/>
          <p14:tracePt t="36044" x="4217988" y="1635125"/>
          <p14:tracePt t="36045" x="4217988" y="1624013"/>
          <p14:tracePt t="36046" x="4229100" y="1624013"/>
          <p14:tracePt t="36047" x="4240213" y="1624013"/>
          <p14:tracePt t="36047" x="4251325" y="1612900"/>
          <p14:tracePt t="36048" x="4251325" y="1601788"/>
          <p14:tracePt t="36050" x="4264025" y="1590675"/>
          <p14:tracePt t="36052" x="4275138" y="1590675"/>
          <p14:tracePt t="36053" x="4275138" y="1579563"/>
          <p14:tracePt t="36054" x="4286250" y="1568450"/>
          <p14:tracePt t="36055" x="4297363" y="1568450"/>
          <p14:tracePt t="36056" x="4308475" y="1568450"/>
          <p14:tracePt t="36058" x="4319588" y="1557338"/>
          <p14:tracePt t="36059" x="4330700" y="1557338"/>
          <p14:tracePt t="36060" x="4330700" y="1544638"/>
          <p14:tracePt t="36062" x="4341813" y="1544638"/>
          <p14:tracePt t="36063" x="4341813" y="1533525"/>
          <p14:tracePt t="36065" x="4352925" y="1533525"/>
          <p14:tracePt t="36065" x="4364038" y="1522413"/>
          <p14:tracePt t="36068" x="4376738" y="1511300"/>
          <p14:tracePt t="36070" x="4387850" y="1511300"/>
          <p14:tracePt t="36071" x="4387850" y="1500188"/>
          <p14:tracePt t="36072" x="4398963" y="1500188"/>
          <p14:tracePt t="36074" x="4410075" y="1500188"/>
          <p14:tracePt t="36077" x="4410075" y="1489075"/>
          <p14:tracePt t="36078" x="4421188" y="1489075"/>
          <p14:tracePt t="36082" x="4432300" y="1489075"/>
          <p14:tracePt t="36084" x="4432300" y="1477963"/>
          <p14:tracePt t="36089" x="4443413" y="1477963"/>
          <p14:tracePt t="36091" x="4454525" y="1477963"/>
          <p14:tracePt t="36094" x="4454525" y="1466850"/>
          <p14:tracePt t="36104" x="4465638" y="1466850"/>
          <p14:tracePt t="36123" x="4465638" y="1455738"/>
          <p14:tracePt t="36124" x="4476750" y="1455738"/>
          <p14:tracePt t="36136" x="4489450" y="1455738"/>
          <p14:tracePt t="36139" x="4500563" y="1455738"/>
          <p14:tracePt t="36141" x="4511675" y="1455738"/>
          <p14:tracePt t="36145" x="4522788" y="1455738"/>
          <p14:tracePt t="36148" x="4533900" y="1455738"/>
          <p14:tracePt t="36150" x="4545013" y="1455738"/>
          <p14:tracePt t="36153" x="4556125" y="1455738"/>
          <p14:tracePt t="36155" x="4567238" y="1455738"/>
          <p14:tracePt t="36157" x="4578350" y="1455738"/>
          <p14:tracePt t="36158" x="4591050" y="1455738"/>
          <p14:tracePt t="36160" x="4602163" y="1455738"/>
          <p14:tracePt t="36162" x="4613275" y="1455738"/>
          <p14:tracePt t="36163" x="4624388" y="1455738"/>
          <p14:tracePt t="36165" x="4646613" y="1455738"/>
          <p14:tracePt t="36167" x="4657725" y="1455738"/>
          <p14:tracePt t="36168" x="4668838" y="1455738"/>
          <p14:tracePt t="36169" x="4679950" y="1455738"/>
          <p14:tracePt t="36171" x="4691063" y="1455738"/>
          <p14:tracePt t="36172" x="4703763" y="1455738"/>
          <p14:tracePt t="36173" x="4714875" y="1466850"/>
          <p14:tracePt t="36174" x="4725988" y="1466850"/>
          <p14:tracePt t="36175" x="4737100" y="1466850"/>
          <p14:tracePt t="36176" x="4748213" y="1466850"/>
          <p14:tracePt t="36178" x="4770438" y="1466850"/>
          <p14:tracePt t="36179" x="4781550" y="1477963"/>
          <p14:tracePt t="36180" x="4792663" y="1477963"/>
          <p14:tracePt t="36181" x="4805363" y="1477963"/>
          <p14:tracePt t="36182" x="4816475" y="1477963"/>
          <p14:tracePt t="36184" x="4838700" y="1489075"/>
          <p14:tracePt t="36186" x="4860925" y="1500188"/>
          <p14:tracePt t="36187" x="4872038" y="1500188"/>
          <p14:tracePt t="36188" x="4883150" y="1500188"/>
          <p14:tracePt t="36189" x="4905375" y="1511300"/>
          <p14:tracePt t="36190" x="4918075" y="1511300"/>
          <p14:tracePt t="36191" x="4929188" y="1511300"/>
          <p14:tracePt t="36192" x="4940300" y="1511300"/>
          <p14:tracePt t="36193" x="4951413" y="1511300"/>
          <p14:tracePt t="36194" x="4962525" y="1511300"/>
          <p14:tracePt t="36195" x="4973638" y="1511300"/>
          <p14:tracePt t="36196" x="4995863" y="1522413"/>
          <p14:tracePt t="36197" x="5006975" y="1522413"/>
          <p14:tracePt t="36198" x="5019675" y="1522413"/>
          <p14:tracePt t="36199" x="5030788" y="1522413"/>
          <p14:tracePt t="36200" x="5041900" y="1533525"/>
          <p14:tracePt t="36201" x="5064125" y="1533525"/>
          <p14:tracePt t="36202" x="5075238" y="1533525"/>
          <p14:tracePt t="36203" x="5086350" y="1533525"/>
          <p14:tracePt t="36204" x="5108575" y="1544638"/>
          <p14:tracePt t="36206" x="5119688" y="1557338"/>
          <p14:tracePt t="36207" x="5143500" y="1557338"/>
          <p14:tracePt t="36208" x="5154613" y="1568450"/>
          <p14:tracePt t="36209" x="5165725" y="1568450"/>
          <p14:tracePt t="36210" x="5176838" y="1568450"/>
          <p14:tracePt t="36211" x="5187950" y="1579563"/>
          <p14:tracePt t="36212" x="5199063" y="1579563"/>
          <p14:tracePt t="36213" x="5210175" y="1590675"/>
          <p14:tracePt t="36214" x="5233988" y="1590675"/>
          <p14:tracePt t="36215" x="5245100" y="1590675"/>
          <p14:tracePt t="36216" x="5256213" y="1590675"/>
          <p14:tracePt t="36217" x="5267325" y="1590675"/>
          <p14:tracePt t="36234" x="5446713" y="1670050"/>
          <p14:tracePt t="36235" x="5459413" y="1670050"/>
          <p14:tracePt t="36236" x="5470525" y="1681163"/>
          <p14:tracePt t="36238" x="5481638" y="1681163"/>
          <p14:tracePt t="36239" x="5481638" y="1692275"/>
          <p14:tracePt t="36241" x="5503863" y="1703388"/>
          <p14:tracePt t="36242" x="5514975" y="1703388"/>
          <p14:tracePt t="36243" x="5514975" y="1714500"/>
          <p14:tracePt t="36244" x="5526088" y="1714500"/>
          <p14:tracePt t="36245" x="5537200" y="1714500"/>
          <p14:tracePt t="36247" x="5548313" y="1725613"/>
          <p14:tracePt t="36250" x="5572125" y="1725613"/>
          <p14:tracePt t="36252" x="5572125" y="1736725"/>
          <p14:tracePt t="36254" x="5572125" y="1747838"/>
          <p14:tracePt t="36255" x="5583238" y="1747838"/>
          <p14:tracePt t="36257" x="5605463" y="1758950"/>
          <p14:tracePt t="36259" x="5605463" y="1771650"/>
          <p14:tracePt t="36261" x="5616575" y="1771650"/>
          <p14:tracePt t="36262" x="5627688" y="1782763"/>
          <p14:tracePt t="36264" x="5638800" y="1793875"/>
          <p14:tracePt t="36266" x="5638800" y="1804988"/>
          <p14:tracePt t="36268" x="5649913" y="1804988"/>
          <p14:tracePt t="36271" x="5649913" y="1816100"/>
          <p14:tracePt t="36273" x="5649913" y="1827213"/>
          <p14:tracePt t="36274" x="5661025" y="1827213"/>
          <p14:tracePt t="36275" x="5661025" y="1838325"/>
          <p14:tracePt t="36277" x="5673725" y="1849438"/>
          <p14:tracePt t="36280" x="5673725" y="1860550"/>
          <p14:tracePt t="36281" x="5684838" y="1860550"/>
          <p14:tracePt t="36282" x="5684838" y="1871663"/>
          <p14:tracePt t="36286" x="5684838" y="1884363"/>
          <p14:tracePt t="36288" x="5695950" y="1895475"/>
          <p14:tracePt t="36289" x="5695950" y="1906588"/>
          <p14:tracePt t="36291" x="5695950" y="1917700"/>
          <p14:tracePt t="36293" x="5695950" y="1928813"/>
          <p14:tracePt t="36295" x="5707063" y="1928813"/>
          <p14:tracePt t="36296" x="5707063" y="1939925"/>
          <p14:tracePt t="36298" x="5707063" y="1951038"/>
          <p14:tracePt t="36300" x="5707063" y="1962150"/>
          <p14:tracePt t="36302" x="5707063" y="1973263"/>
          <p14:tracePt t="36303" x="5707063" y="1985963"/>
          <p14:tracePt t="36305" x="5707063" y="1997075"/>
          <p14:tracePt t="36308" x="5707063" y="2008188"/>
          <p14:tracePt t="36310" x="5707063" y="2019300"/>
          <p14:tracePt t="36311" x="5707063" y="2030413"/>
          <p14:tracePt t="36312" x="5707063" y="2041525"/>
          <p14:tracePt t="36314" x="5707063" y="2052638"/>
          <p14:tracePt t="36315" x="5707063" y="2063750"/>
          <p14:tracePt t="36319" x="5707063" y="2074863"/>
          <p14:tracePt t="36320" x="5707063" y="2085975"/>
          <p14:tracePt t="36322" x="5707063" y="2098675"/>
          <p14:tracePt t="36324" x="5707063" y="2109788"/>
          <p14:tracePt t="36325" x="5707063" y="2120900"/>
          <p14:tracePt t="36328" x="5695950" y="2120900"/>
          <p14:tracePt t="36329" x="5695950" y="2143125"/>
          <p14:tracePt t="36332" x="5695950" y="2154238"/>
          <p14:tracePt t="36336" x="5695950" y="2165350"/>
          <p14:tracePt t="36338" x="5684838" y="2176463"/>
          <p14:tracePt t="36342" x="5684838" y="2187575"/>
          <p14:tracePt t="36343" x="5673725" y="2211388"/>
          <p14:tracePt t="36347" x="5661025" y="2211388"/>
          <p14:tracePt t="36352" x="5661025" y="2222500"/>
          <p14:tracePt t="36355" x="5649913" y="2233613"/>
          <p14:tracePt t="36361" x="5649913" y="2244725"/>
          <p14:tracePt t="36365" x="5649913" y="2255838"/>
          <p14:tracePt t="36369" x="5638800" y="2255838"/>
          <p14:tracePt t="36370" x="5638800" y="2266950"/>
          <p14:tracePt t="36371" x="5627688" y="2266950"/>
          <p14:tracePt t="36376" x="5616575" y="2266950"/>
          <p14:tracePt t="36380" x="5616575" y="2278063"/>
          <p14:tracePt t="36382" x="5605463" y="2278063"/>
          <p14:tracePt t="36391" x="5594350" y="2278063"/>
          <p14:tracePt t="36397" x="5583238" y="2278063"/>
          <p14:tracePt t="36405" x="5572125" y="2278063"/>
          <p14:tracePt t="36408" x="5561013" y="2278063"/>
          <p14:tracePt t="36411" x="5548313" y="2278063"/>
          <p14:tracePt t="36412" x="5537200" y="2278063"/>
          <p14:tracePt t="36414" x="5526088" y="2278063"/>
          <p14:tracePt t="36417" x="5514975" y="2278063"/>
          <p14:tracePt t="36419" x="5503863" y="2278063"/>
          <p14:tracePt t="36421" x="5492750" y="2278063"/>
          <p14:tracePt t="36423" x="5481638" y="2278063"/>
          <p14:tracePt t="36424" x="5470525" y="2278063"/>
          <p14:tracePt t="36427" x="5446713" y="2278063"/>
          <p14:tracePt t="36428" x="5446713" y="2266950"/>
          <p14:tracePt t="36431" x="5435600" y="2266950"/>
          <p14:tracePt t="36432" x="5424488" y="2266950"/>
          <p14:tracePt t="36433" x="5413375" y="2266950"/>
          <p14:tracePt t="36434" x="5413375" y="2255838"/>
          <p14:tracePt t="36435" x="5402263" y="2255838"/>
          <p14:tracePt t="36436" x="5391150" y="2255838"/>
          <p14:tracePt t="36437" x="5380038" y="2244725"/>
          <p14:tracePt t="36441" x="5368925" y="2244725"/>
          <p14:tracePt t="36442" x="5357813" y="2233613"/>
          <p14:tracePt t="36444" x="5346700" y="2222500"/>
          <p14:tracePt t="36445" x="5334000" y="2222500"/>
          <p14:tracePt t="36446" x="5322888" y="2222500"/>
          <p14:tracePt t="36447" x="5311775" y="2222500"/>
          <p14:tracePt t="36451" x="5300663" y="2222500"/>
          <p14:tracePt t="36452" x="5289550" y="2211388"/>
          <p14:tracePt t="36453" x="5278438" y="2211388"/>
          <p14:tracePt t="36453" x="5278438" y="2200275"/>
          <p14:tracePt t="36455" x="5267325" y="2200275"/>
          <p14:tracePt t="36456" x="5256213" y="2187575"/>
          <p14:tracePt t="36458" x="5245100" y="2187575"/>
          <p14:tracePt t="36459" x="5245100" y="2176463"/>
          <p14:tracePt t="36460" x="5233988" y="2176463"/>
          <p14:tracePt t="36462" x="5221288" y="2165350"/>
          <p14:tracePt t="36463" x="5210175" y="2165350"/>
          <p14:tracePt t="36465" x="5199063" y="2165350"/>
          <p14:tracePt t="36466" x="5187950" y="2165350"/>
          <p14:tracePt t="36467" x="5187950" y="2154238"/>
          <p14:tracePt t="36470" x="5176838" y="2143125"/>
          <p14:tracePt t="36471" x="5165725" y="2132013"/>
          <p14:tracePt t="36474" x="5154613" y="2120900"/>
          <p14:tracePt t="36475" x="5143500" y="2120900"/>
          <p14:tracePt t="36476" x="5143500" y="2109788"/>
          <p14:tracePt t="36477" x="5132388" y="2098675"/>
          <p14:tracePt t="36479" x="5119688" y="2098675"/>
          <p14:tracePt t="36481" x="5119688" y="2085975"/>
          <p14:tracePt t="36484" x="5108575" y="2063750"/>
          <p14:tracePt t="36486" x="5097463" y="2052638"/>
          <p14:tracePt t="36487" x="5097463" y="2041525"/>
          <p14:tracePt t="36488" x="5097463" y="2030413"/>
          <p14:tracePt t="36489" x="5086350" y="2030413"/>
          <p14:tracePt t="36491" x="5075238" y="2019300"/>
          <p14:tracePt t="36492" x="5075238" y="2008188"/>
          <p14:tracePt t="36494" x="5075238" y="1997075"/>
          <p14:tracePt t="36495" x="5064125" y="1985963"/>
          <p14:tracePt t="36496" x="5064125" y="1973263"/>
          <p14:tracePt t="36498" x="5064125" y="1951038"/>
          <p14:tracePt t="36501" x="5064125" y="1939925"/>
          <p14:tracePt t="36502" x="5064125" y="1928813"/>
          <p14:tracePt t="36503" x="5064125" y="1917700"/>
          <p14:tracePt t="36504" x="5064125" y="1906588"/>
          <p14:tracePt t="36505" x="5064125" y="1895475"/>
          <p14:tracePt t="36508" x="5064125" y="1871663"/>
          <p14:tracePt t="36511" x="5064125" y="1849438"/>
          <p14:tracePt t="36512" x="5064125" y="1838325"/>
          <p14:tracePt t="36514" x="5064125" y="1827213"/>
          <p14:tracePt t="36515" x="5075238" y="1827213"/>
          <p14:tracePt t="36516" x="5075238" y="1804988"/>
          <p14:tracePt t="36518" x="5086350" y="1793875"/>
          <p14:tracePt t="36519" x="5097463" y="1793875"/>
          <p14:tracePt t="36521" x="5097463" y="1782763"/>
          <p14:tracePt t="36523" x="5097463" y="1771650"/>
          <p14:tracePt t="36524" x="5097463" y="1758950"/>
          <p14:tracePt t="36525" x="5108575" y="1747838"/>
          <p14:tracePt t="36527" x="5108575" y="1736725"/>
          <p14:tracePt t="36528" x="5119688" y="1725613"/>
          <p14:tracePt t="36529" x="5132388" y="1725613"/>
          <p14:tracePt t="36530" x="5132388" y="1714500"/>
          <p14:tracePt t="36532" x="5143500" y="1714500"/>
          <p14:tracePt t="36534" x="5154613" y="1703388"/>
          <p14:tracePt t="36536" x="5165725" y="1692275"/>
          <p14:tracePt t="36538" x="5176838" y="1681163"/>
          <p14:tracePt t="36541" x="5187950" y="1670050"/>
          <p14:tracePt t="36542" x="5187950" y="1657350"/>
          <p14:tracePt t="36543" x="5199063" y="1657350"/>
          <p14:tracePt t="36544" x="5199063" y="1646238"/>
          <p14:tracePt t="36545" x="5210175" y="1646238"/>
          <p14:tracePt t="36547" x="5221288" y="1646238"/>
          <p14:tracePt t="36548" x="5233988" y="1646238"/>
          <p14:tracePt t="36549" x="5233988" y="1635125"/>
          <p14:tracePt t="36551" x="5245100" y="1635125"/>
          <p14:tracePt t="36553" x="5256213" y="1635125"/>
          <p14:tracePt t="36554" x="5267325" y="1624013"/>
          <p14:tracePt t="36557" x="5278438" y="1612900"/>
          <p14:tracePt t="36558" x="5289550" y="1612900"/>
          <p14:tracePt t="36559" x="5300663" y="1612900"/>
          <p14:tracePt t="36561" x="5311775" y="1601788"/>
          <p14:tracePt t="36563" x="5322888" y="1590675"/>
          <p14:tracePt t="36565" x="5334000" y="1590675"/>
          <p14:tracePt t="36566" x="5346700" y="1590675"/>
          <p14:tracePt t="36567" x="5357813" y="1590675"/>
          <p14:tracePt t="36569" x="5368925" y="1579563"/>
          <p14:tracePt t="36570" x="5380038" y="1579563"/>
          <p14:tracePt t="36573" x="5391150" y="1579563"/>
          <p14:tracePt t="36574" x="5402263" y="1579563"/>
          <p14:tracePt t="36576" x="5413375" y="1579563"/>
          <p14:tracePt t="36577" x="5424488" y="1579563"/>
          <p14:tracePt t="36579" x="5435600" y="1579563"/>
          <p14:tracePt t="36582" x="5446713" y="1579563"/>
          <p14:tracePt t="36583" x="5459413" y="1579563"/>
          <p14:tracePt t="36585" x="5470525" y="1579563"/>
          <p14:tracePt t="36587" x="5481638" y="1579563"/>
          <p14:tracePt t="36589" x="5492750" y="1579563"/>
          <p14:tracePt t="36591" x="5503863" y="1579563"/>
          <p14:tracePt t="36594" x="5514975" y="1579563"/>
          <p14:tracePt t="36598" x="5526088" y="1579563"/>
          <p14:tracePt t="36600" x="5537200" y="1579563"/>
          <p14:tracePt t="36601" x="5548313" y="1579563"/>
          <p14:tracePt t="36604" x="5561013" y="1590675"/>
          <p14:tracePt t="36606" x="5572125" y="1590675"/>
          <p14:tracePt t="36610" x="5583238" y="1590675"/>
          <p14:tracePt t="36611" x="5583238" y="1601788"/>
          <p14:tracePt t="36613" x="5594350" y="1612900"/>
          <p14:tracePt t="36614" x="5605463" y="1624013"/>
          <p14:tracePt t="36616" x="5616575" y="1624013"/>
          <p14:tracePt t="36618" x="5627688" y="1635125"/>
          <p14:tracePt t="36619" x="5638800" y="1635125"/>
          <p14:tracePt t="36621" x="5638800" y="1646238"/>
          <p14:tracePt t="36624" x="5661025" y="1670050"/>
          <p14:tracePt t="36626" x="5673725" y="1681163"/>
          <p14:tracePt t="36628" x="5684838" y="1692275"/>
          <p14:tracePt t="36629" x="5684838" y="1703388"/>
          <p14:tracePt t="36630" x="5695950" y="1714500"/>
          <p14:tracePt t="36632" x="5707063" y="1714500"/>
          <p14:tracePt t="36633" x="5718175" y="1725613"/>
          <p14:tracePt t="36635" x="5718175" y="1736725"/>
          <p14:tracePt t="36636" x="5718175" y="1747838"/>
          <p14:tracePt t="36637" x="5729288" y="1758950"/>
          <p14:tracePt t="36638" x="5729288" y="1771650"/>
          <p14:tracePt t="36639" x="5740400" y="1771650"/>
          <p14:tracePt t="36640" x="5740400" y="1782763"/>
          <p14:tracePt t="36642" x="5751513" y="1793875"/>
          <p14:tracePt t="36643" x="5762625" y="1793875"/>
          <p14:tracePt t="36644" x="5762625" y="1804988"/>
          <p14:tracePt t="36646" x="5775325" y="1827213"/>
          <p14:tracePt t="36648" x="5775325" y="1838325"/>
          <p14:tracePt t="36649" x="5786438" y="1849438"/>
          <p14:tracePt t="36651" x="5786438" y="1860550"/>
          <p14:tracePt t="36653" x="5786438" y="1871663"/>
          <p14:tracePt t="36656" x="5786438" y="1884363"/>
          <p14:tracePt t="36658" x="5797550" y="1895475"/>
          <p14:tracePt t="36660" x="5797550" y="1917700"/>
          <p14:tracePt t="36663" x="5797550" y="1928813"/>
          <p14:tracePt t="36666" x="5808663" y="1939925"/>
          <p14:tracePt t="36669" x="5808663" y="1951038"/>
          <p14:tracePt t="36671" x="5808663" y="1962150"/>
          <p14:tracePt t="36672" x="5808663" y="1973263"/>
          <p14:tracePt t="36675" x="5808663" y="1985963"/>
          <p14:tracePt t="36678" x="5808663" y="1997075"/>
          <p14:tracePt t="36680" x="5819775" y="1997075"/>
          <p14:tracePt t="36682" x="5819775" y="2008188"/>
          <p14:tracePt t="36686" x="5819775" y="2019300"/>
          <p14:tracePt t="36688" x="5819775" y="2030413"/>
          <p14:tracePt t="36693" x="5819775" y="2041525"/>
          <p14:tracePt t="36697" x="5819775" y="2052638"/>
          <p14:tracePt t="36703" x="5819775" y="2063750"/>
          <p14:tracePt t="36716" x="5808663" y="2063750"/>
          <p14:tracePt t="36740" x="5797550" y="2063750"/>
          <p14:tracePt t="36754" x="5797550" y="2074863"/>
          <p14:tracePt t="36771" x="5786438" y="2074863"/>
          <p14:tracePt t="36774" x="5786438" y="2085975"/>
          <p14:tracePt t="36782" x="5775325" y="2085975"/>
          <p14:tracePt t="36818" x="5762625" y="2085975"/>
          <p14:tracePt t="36840" x="5751513" y="2085975"/>
          <p14:tracePt t="36863" x="5740400" y="2085975"/>
          <p14:tracePt t="37580" x="5740400" y="2098675"/>
          <p14:tracePt t="37583" x="5751513" y="2109788"/>
          <p14:tracePt t="37585" x="5762625" y="2120900"/>
          <p14:tracePt t="37586" x="5762625" y="2132013"/>
          <p14:tracePt t="37588" x="5775325" y="2132013"/>
          <p14:tracePt t="37589" x="5786438" y="2132013"/>
          <p14:tracePt t="37591" x="5786438" y="2143125"/>
          <p14:tracePt t="37592" x="5797550" y="2143125"/>
          <p14:tracePt t="37594" x="5808663" y="2165350"/>
          <p14:tracePt t="37595" x="5830888" y="2165350"/>
          <p14:tracePt t="37596" x="5842000" y="2165350"/>
          <p14:tracePt t="37598" x="5853113" y="2176463"/>
          <p14:tracePt t="37600" x="5875338" y="2187575"/>
          <p14:tracePt t="37602" x="5888038" y="2187575"/>
          <p14:tracePt t="37604" x="5910263" y="2200275"/>
          <p14:tracePt t="37605" x="5932488" y="2200275"/>
          <p14:tracePt t="37607" x="5954713" y="2222500"/>
          <p14:tracePt t="37608" x="5965825" y="2222500"/>
          <p14:tracePt t="37609" x="5989638" y="2222500"/>
          <p14:tracePt t="37610" x="6011863" y="2233613"/>
          <p14:tracePt t="37611" x="6011863" y="2244725"/>
          <p14:tracePt t="37612" x="6045200" y="2255838"/>
          <p14:tracePt t="37614" x="6067425" y="2266950"/>
          <p14:tracePt t="37615" x="6089650" y="2266950"/>
          <p14:tracePt t="37616" x="6113463" y="2289175"/>
          <p14:tracePt t="37617" x="6135688" y="2300288"/>
          <p14:tracePt t="37619" x="6202363" y="2312988"/>
          <p14:tracePt t="37620" x="6226175" y="2324100"/>
          <p14:tracePt t="37621" x="6248400" y="2335213"/>
          <p14:tracePt t="37622" x="6270625" y="2346325"/>
          <p14:tracePt t="37623" x="6316663" y="2368550"/>
          <p14:tracePt t="37624" x="6338888" y="2379663"/>
          <p14:tracePt t="37625" x="6383338" y="2379663"/>
          <p14:tracePt t="37626" x="6416675" y="2401888"/>
          <p14:tracePt t="37627" x="6451600" y="2401888"/>
          <p14:tracePt t="37628" x="6473825" y="2425700"/>
          <p14:tracePt t="37628" x="6518275" y="2436813"/>
          <p14:tracePt t="37630" x="6553200" y="2436813"/>
          <p14:tracePt t="37631" x="6575425" y="2459038"/>
          <p14:tracePt t="37631" x="6630988" y="2470150"/>
          <p14:tracePt t="37634" x="6699250" y="2503488"/>
          <p14:tracePt t="37635" x="6745288" y="2514600"/>
          <p14:tracePt t="37636" x="6789738" y="2538413"/>
          <p14:tracePt t="37637" x="6811963" y="2549525"/>
          <p14:tracePt t="37638" x="6858000" y="2560638"/>
          <p14:tracePt t="37639" x="6902450" y="2571750"/>
          <p14:tracePt t="37640" x="6946900" y="2582863"/>
          <p14:tracePt t="37641" x="6981825" y="2616200"/>
          <p14:tracePt t="37642" x="7026275" y="2628900"/>
          <p14:tracePt t="37643" x="7083425" y="2640013"/>
          <p14:tracePt t="37644" x="7116763" y="2662238"/>
          <p14:tracePt t="37645" x="7161213" y="2673350"/>
          <p14:tracePt t="37646" x="7218363" y="2706688"/>
          <p14:tracePt t="37647" x="7251700" y="2706688"/>
          <p14:tracePt t="37648" x="7286625" y="2717800"/>
          <p14:tracePt t="37649" x="7342188" y="2741613"/>
          <p14:tracePt t="37651" x="7432675" y="2786063"/>
          <p14:tracePt t="37652" x="7488238" y="2797175"/>
          <p14:tracePt t="37654" x="7578725" y="2830513"/>
          <p14:tracePt t="37655" x="7613650" y="2843213"/>
          <p14:tracePt t="37656" x="7669213" y="2865438"/>
          <p14:tracePt t="37657" x="7715250" y="2887663"/>
          <p14:tracePt t="37658" x="7770813" y="2921000"/>
          <p14:tracePt t="37659" x="7827963" y="2932113"/>
          <p14:tracePt t="37659" x="7883525" y="2955925"/>
          <p14:tracePt t="37661" x="7905750" y="2955925"/>
          <p14:tracePt t="37662" x="7962900" y="2989263"/>
          <p14:tracePt t="37663" x="8042275" y="3011488"/>
          <p14:tracePt t="37664" x="8075613" y="3022600"/>
          <p14:tracePt t="37664" x="8108950" y="3033713"/>
          <p14:tracePt t="37666" x="8177213" y="3068638"/>
          <p14:tracePt t="37667" x="8232775" y="3090863"/>
          <p14:tracePt t="37668" x="8278813" y="3090863"/>
          <p14:tracePt t="37670" x="8369300" y="3135313"/>
          <p14:tracePt t="37671" x="8402638" y="3157538"/>
          <p14:tracePt t="37672" x="8458200" y="3170238"/>
          <p14:tracePt t="37673" x="8504238" y="3203575"/>
          <p14:tracePt t="37674" x="8548688" y="3203575"/>
          <p14:tracePt t="37675" x="8594725" y="3225800"/>
          <p14:tracePt t="37676" x="8639175" y="3236913"/>
          <p14:tracePt t="37677" x="8707438" y="3248025"/>
          <p14:tracePt t="37678" x="8740775" y="3282950"/>
          <p14:tracePt t="37679" x="8763000" y="3294063"/>
          <p14:tracePt t="37680" x="8820150" y="3316288"/>
          <p14:tracePt t="37681" x="8853488" y="3316288"/>
          <p14:tracePt t="37682" x="8897938" y="3327400"/>
          <p14:tracePt t="37683" x="8932863" y="3349625"/>
          <p14:tracePt t="37685" x="8999538" y="3371850"/>
          <p14:tracePt t="37686" x="9045575" y="3395663"/>
          <p14:tracePt t="37687" x="9078913" y="3406775"/>
          <p14:tracePt t="37688" x="9124950" y="3429000"/>
          <p14:tracePt t="37689" x="9158288" y="3429000"/>
          <p14:tracePt t="37690" x="9180513" y="3429000"/>
          <p14:tracePt t="37691" x="9202738" y="3451225"/>
          <p14:tracePt t="37692" x="9237663" y="3451225"/>
          <p14:tracePt t="37693" x="9259888" y="3473450"/>
          <p14:tracePt t="37694" x="9293225" y="3486150"/>
          <p14:tracePt t="37695" x="9315450" y="3508375"/>
          <p14:tracePt t="37696" x="9339263" y="3508375"/>
          <p14:tracePt t="37697" x="9361488" y="3519488"/>
          <p14:tracePt t="37698" x="9405938" y="3530600"/>
          <p14:tracePt t="37699" x="9417050" y="3530600"/>
          <p14:tracePt t="37700" x="9428163" y="3541713"/>
          <p14:tracePt t="37701" x="9439275" y="3541713"/>
          <p14:tracePt t="37703" x="9496425" y="3563938"/>
          <p14:tracePt t="37704" x="9507538" y="3563938"/>
          <p14:tracePt t="37705" x="9518650" y="3586163"/>
          <p14:tracePt t="37706" x="9529763" y="3586163"/>
          <p14:tracePt t="37709" x="9564688" y="3598863"/>
          <p14:tracePt t="37710" x="9564688" y="3609975"/>
          <p14:tracePt t="37712" x="9598025" y="3621088"/>
          <p14:tracePt t="37714" x="9609138" y="3621088"/>
          <p14:tracePt t="37715" x="9609138" y="3632200"/>
          <p14:tracePt t="37716" x="9631363" y="3632200"/>
          <p14:tracePt t="37720" x="9631363" y="3643313"/>
          <p14:tracePt t="37721" x="9642475" y="3643313"/>
          <p14:tracePt t="37754" x="9642475" y="3654425"/>
          <p14:tracePt t="37757" x="9631363" y="3654425"/>
          <p14:tracePt t="37758" x="9620250" y="3654425"/>
          <p14:tracePt t="37760" x="9609138" y="3654425"/>
          <p14:tracePt t="37762" x="9598025" y="3654425"/>
          <p14:tracePt t="37764" x="9586913" y="3654425"/>
          <p14:tracePt t="37766" x="9564688" y="3654425"/>
          <p14:tracePt t="37768" x="9553575" y="3654425"/>
          <p14:tracePt t="37769" x="9540875" y="3654425"/>
          <p14:tracePt t="37770" x="9529763" y="3654425"/>
          <p14:tracePt t="37771" x="9518650" y="3654425"/>
          <p14:tracePt t="37772" x="9507538" y="3654425"/>
          <p14:tracePt t="37774" x="9496425" y="3654425"/>
          <p14:tracePt t="37775" x="9474200" y="3654425"/>
          <p14:tracePt t="37777" x="9463088" y="3654425"/>
          <p14:tracePt t="37778" x="9451975" y="3643313"/>
          <p14:tracePt t="37779" x="9428163" y="3643313"/>
          <p14:tracePt t="37781" x="9417050" y="3643313"/>
          <p14:tracePt t="37782" x="9405938" y="3643313"/>
          <p14:tracePt t="37783" x="9394825" y="3632200"/>
          <p14:tracePt t="37786" x="9350375" y="3632200"/>
          <p14:tracePt t="37788" x="9339263" y="3621088"/>
          <p14:tracePt t="37789" x="9326563" y="3621088"/>
          <p14:tracePt t="37791" x="9293225" y="3609975"/>
          <p14:tracePt t="37793" x="9259888" y="3609975"/>
          <p14:tracePt t="37795" x="9237663" y="3598863"/>
          <p14:tracePt t="37796" x="9226550" y="3598863"/>
          <p14:tracePt t="37797" x="9202738" y="3598863"/>
          <p14:tracePt t="37799" x="9191625" y="3586163"/>
          <p14:tracePt t="37802" x="9136063" y="3575050"/>
          <p14:tracePt t="37803" x="9124950" y="3563938"/>
          <p14:tracePt t="37804" x="9112250" y="3563938"/>
          <p14:tracePt t="37805" x="9101138" y="3563938"/>
          <p14:tracePt t="37806" x="9090025" y="3563938"/>
          <p14:tracePt t="37807" x="9056688" y="3552825"/>
          <p14:tracePt t="37808" x="9045575" y="3552825"/>
          <p14:tracePt t="37809" x="9034463" y="3541713"/>
          <p14:tracePt t="37810" x="9012238" y="3541713"/>
          <p14:tracePt t="37811" x="8988425" y="3530600"/>
          <p14:tracePt t="37812" x="8977313" y="3519488"/>
          <p14:tracePt t="37813" x="8955088" y="3519488"/>
          <p14:tracePt t="37814" x="8932863" y="3508375"/>
          <p14:tracePt t="37815" x="8932863" y="3497263"/>
          <p14:tracePt t="37816" x="8910638" y="3497263"/>
          <p14:tracePt t="37817" x="8897938" y="3497263"/>
          <p14:tracePt t="37819" x="8864600" y="3473450"/>
          <p14:tracePt t="37820" x="8842375" y="3462338"/>
          <p14:tracePt t="37821" x="8831263" y="3451225"/>
          <p14:tracePt t="37822" x="8820150" y="3451225"/>
          <p14:tracePt t="37824" x="8785225" y="3429000"/>
          <p14:tracePt t="37825" x="8774113" y="3417888"/>
          <p14:tracePt t="37826" x="8751888" y="3417888"/>
          <p14:tracePt t="37827" x="8740775" y="3417888"/>
          <p14:tracePt t="37828" x="8718550" y="3406775"/>
          <p14:tracePt t="37829" x="8696325" y="3395663"/>
          <p14:tracePt t="37830" x="8683625" y="3395663"/>
          <p14:tracePt t="37831" x="8672513" y="3384550"/>
          <p14:tracePt t="37832" x="8672513" y="3371850"/>
          <p14:tracePt t="37833" x="8650288" y="3371850"/>
          <p14:tracePt t="37834" x="8628063" y="3360738"/>
          <p14:tracePt t="37836" x="8605838" y="3338513"/>
          <p14:tracePt t="37837" x="8594725" y="3327400"/>
          <p14:tracePt t="37838" x="8570913" y="3316288"/>
          <p14:tracePt t="37839" x="8559800" y="3316288"/>
          <p14:tracePt t="37840" x="8537575" y="3305175"/>
          <p14:tracePt t="37842" x="8537575" y="3294063"/>
          <p14:tracePt t="37843" x="8526463" y="3294063"/>
          <p14:tracePt t="37844" x="8504238" y="3282950"/>
          <p14:tracePt t="37845" x="8493125" y="3271838"/>
          <p14:tracePt t="37846" x="8482013" y="3259138"/>
          <p14:tracePt t="37847" x="8470900" y="3248025"/>
          <p14:tracePt t="37848" x="8458200" y="3236913"/>
          <p14:tracePt t="37850" x="8447088" y="3225800"/>
          <p14:tracePt t="37852" x="8424863" y="3214688"/>
          <p14:tracePt t="37853" x="8413750" y="3192463"/>
          <p14:tracePt t="37854" x="8402638" y="3181350"/>
          <p14:tracePt t="37855" x="8391525" y="3181350"/>
          <p14:tracePt t="37856" x="8391525" y="3170238"/>
          <p14:tracePt t="37857" x="8380413" y="3157538"/>
          <p14:tracePt t="37858" x="8369300" y="3157538"/>
          <p14:tracePt t="37859" x="8356600" y="3146425"/>
          <p14:tracePt t="37860" x="8345488" y="3135313"/>
          <p14:tracePt t="37861" x="8345488" y="3124200"/>
          <p14:tracePt t="37862" x="8334375" y="3113088"/>
          <p14:tracePt t="37863" x="8323263" y="3101975"/>
          <p14:tracePt t="37864" x="8323263" y="3090863"/>
          <p14:tracePt t="37866" x="8312150" y="3079750"/>
          <p14:tracePt t="37867" x="8301038" y="3068638"/>
          <p14:tracePt t="37869" x="8289925" y="3044825"/>
          <p14:tracePt t="37870" x="8278813" y="3033713"/>
          <p14:tracePt t="37871" x="8278813" y="3022600"/>
          <p14:tracePt t="37872" x="8267700" y="3022600"/>
          <p14:tracePt t="37874" x="8256588" y="3000375"/>
          <p14:tracePt t="37875" x="8256588" y="2989263"/>
          <p14:tracePt t="37876" x="8256588" y="2978150"/>
          <p14:tracePt t="37877" x="8256588" y="2967038"/>
          <p14:tracePt t="37879" x="8256588" y="2943225"/>
          <p14:tracePt t="37881" x="8243888" y="2921000"/>
          <p14:tracePt t="37884" x="8243888" y="2887663"/>
          <p14:tracePt t="37886" x="8243888" y="2865438"/>
          <p14:tracePt t="37887" x="8243888" y="2854325"/>
          <p14:tracePt t="37888" x="8243888" y="2843213"/>
          <p14:tracePt t="37891" x="8243888" y="2819400"/>
          <p14:tracePt t="37892" x="8243888" y="2797175"/>
          <p14:tracePt t="37893" x="8243888" y="2786063"/>
          <p14:tracePt t="37894" x="8243888" y="2774950"/>
          <p14:tracePt t="37895" x="8243888" y="2763838"/>
          <p14:tracePt t="37897" x="8243888" y="2752725"/>
          <p14:tracePt t="37898" x="8243888" y="2741613"/>
          <p14:tracePt t="37899" x="8243888" y="2728913"/>
          <p14:tracePt t="37900" x="8243888" y="2706688"/>
          <p14:tracePt t="37901" x="8243888" y="2695575"/>
          <p14:tracePt t="37902" x="8243888" y="2684463"/>
          <p14:tracePt t="37904" x="8243888" y="2673350"/>
          <p14:tracePt t="37905" x="8243888" y="2662238"/>
          <p14:tracePt t="37906" x="8256588" y="2651125"/>
          <p14:tracePt t="37907" x="8256588" y="2628900"/>
          <p14:tracePt t="37908" x="8267700" y="2605088"/>
          <p14:tracePt t="37909" x="8278813" y="2593975"/>
          <p14:tracePt t="37910" x="8278813" y="2582863"/>
          <p14:tracePt t="37911" x="8289925" y="2582863"/>
          <p14:tracePt t="37912" x="8301038" y="2560638"/>
          <p14:tracePt t="37913" x="8301038" y="2549525"/>
          <p14:tracePt t="37914" x="8312150" y="2527300"/>
          <p14:tracePt t="37915" x="8323263" y="2514600"/>
          <p14:tracePt t="37916" x="8323263" y="2503488"/>
          <p14:tracePt t="37917" x="8334375" y="2481263"/>
          <p14:tracePt t="37919" x="8345488" y="2459038"/>
          <p14:tracePt t="37919" x="8356600" y="2447925"/>
          <p14:tracePt t="37921" x="8369300" y="2436813"/>
          <p14:tracePt t="37922" x="8380413" y="2414588"/>
          <p14:tracePt t="37924" x="8402638" y="2379663"/>
          <p14:tracePt t="37925" x="8402638" y="2368550"/>
          <p14:tracePt t="37926" x="8424863" y="2368550"/>
          <p14:tracePt t="37927" x="8435975" y="2335213"/>
          <p14:tracePt t="37928" x="8447088" y="2335213"/>
          <p14:tracePt t="37929" x="8458200" y="2312988"/>
          <p14:tracePt t="37930" x="8470900" y="2289175"/>
          <p14:tracePt t="37931" x="8482013" y="2278063"/>
          <p14:tracePt t="37932" x="8482013" y="2266950"/>
          <p14:tracePt t="37933" x="8504238" y="2255838"/>
          <p14:tracePt t="37934" x="8526463" y="2233613"/>
          <p14:tracePt t="37936" x="8548688" y="2200275"/>
          <p14:tracePt t="37937" x="8559800" y="2187575"/>
          <p14:tracePt t="37938" x="8583613" y="2176463"/>
          <p14:tracePt t="37939" x="8594725" y="2154238"/>
          <p14:tracePt t="37940" x="8616950" y="2143125"/>
          <p14:tracePt t="37941" x="8628063" y="2132013"/>
          <p14:tracePt t="37942" x="8650288" y="2120900"/>
          <p14:tracePt t="37943" x="8661400" y="2120900"/>
          <p14:tracePt t="37944" x="8683625" y="2098675"/>
          <p14:tracePt t="37945" x="8683625" y="2085975"/>
          <p14:tracePt t="37946" x="8707438" y="2063750"/>
          <p14:tracePt t="37946" x="8718550" y="2052638"/>
          <p14:tracePt t="37948" x="8740775" y="2041525"/>
          <p14:tracePt t="37949" x="8751888" y="2030413"/>
          <p14:tracePt t="37950" x="8774113" y="2008188"/>
          <p14:tracePt t="37951" x="8785225" y="1997075"/>
          <p14:tracePt t="37953" x="8831263" y="1973263"/>
          <p14:tracePt t="37954" x="8853488" y="1962150"/>
          <p14:tracePt t="37955" x="8875713" y="1951038"/>
          <p14:tracePt t="37956" x="8886825" y="1951038"/>
          <p14:tracePt t="37958" x="8910638" y="1939925"/>
          <p14:tracePt t="37959" x="8932863" y="1928813"/>
          <p14:tracePt t="37960" x="8955088" y="1917700"/>
          <p14:tracePt t="37961" x="8966200" y="1917700"/>
          <p14:tracePt t="37962" x="8988425" y="1895475"/>
          <p14:tracePt t="37963" x="9012238" y="1884363"/>
          <p14:tracePt t="37964" x="9023350" y="1884363"/>
          <p14:tracePt t="37964" x="9034463" y="1884363"/>
          <p14:tracePt t="37966" x="9056688" y="1871663"/>
          <p14:tracePt t="37967" x="9078913" y="1871663"/>
          <p14:tracePt t="37969" x="9112250" y="1849438"/>
          <p14:tracePt t="37970" x="9124950" y="1849438"/>
          <p14:tracePt t="37971" x="9136063" y="1838325"/>
          <p14:tracePt t="37972" x="9158288" y="1838325"/>
          <p14:tracePt t="37974" x="9191625" y="1838325"/>
          <p14:tracePt t="37975" x="9213850" y="1838325"/>
          <p14:tracePt t="37976" x="9226550" y="1827213"/>
          <p14:tracePt t="37978" x="9248775" y="1827213"/>
          <p14:tracePt t="37979" x="9271000" y="1827213"/>
          <p14:tracePt t="37980" x="9282113" y="1827213"/>
          <p14:tracePt t="37981" x="9304338" y="1827213"/>
          <p14:tracePt t="37982" x="9315450" y="1816100"/>
          <p14:tracePt t="37983" x="9339263" y="1816100"/>
          <p14:tracePt t="37985" x="9361488" y="1816100"/>
          <p14:tracePt t="37986" x="9383713" y="1816100"/>
          <p14:tracePt t="37988" x="9417050" y="1816100"/>
          <p14:tracePt t="37989" x="9428163" y="1816100"/>
          <p14:tracePt t="37990" x="9439275" y="1816100"/>
          <p14:tracePt t="37991" x="9463088" y="1816100"/>
          <p14:tracePt t="37992" x="9474200" y="1816100"/>
          <p14:tracePt t="37993" x="9496425" y="1816100"/>
          <p14:tracePt t="37994" x="9507538" y="1816100"/>
          <p14:tracePt t="37995" x="9529763" y="1816100"/>
          <p14:tracePt t="37996" x="9540875" y="1816100"/>
          <p14:tracePt t="37997" x="9553575" y="1816100"/>
          <p14:tracePt t="37998" x="9564688" y="1827213"/>
          <p14:tracePt t="37999" x="9575800" y="1827213"/>
          <p14:tracePt t="38000" x="9598025" y="1838325"/>
          <p14:tracePt t="38001" x="9620250" y="1849438"/>
          <p14:tracePt t="38002" x="9631363" y="1849438"/>
          <p14:tracePt t="38003" x="9653588" y="1860550"/>
          <p14:tracePt t="38004" x="9666288" y="1860550"/>
          <p14:tracePt t="38005" x="9677400" y="1860550"/>
          <p14:tracePt t="38006" x="9688513" y="1871663"/>
          <p14:tracePt t="38007" x="9699625" y="1871663"/>
          <p14:tracePt t="38008" x="9710738" y="1884363"/>
          <p14:tracePt t="38009" x="9732963" y="1895475"/>
          <p14:tracePt t="38010" x="9744075" y="1895475"/>
          <p14:tracePt t="38011" x="9767888" y="1895475"/>
          <p14:tracePt t="38012" x="9767888" y="1906588"/>
          <p14:tracePt t="38013" x="9790113" y="1917700"/>
          <p14:tracePt t="38014" x="9790113" y="1928813"/>
          <p14:tracePt t="38015" x="9801225" y="1939925"/>
          <p14:tracePt t="38016" x="9812338" y="1939925"/>
          <p14:tracePt t="38017" x="9823450" y="1951038"/>
          <p14:tracePt t="38019" x="9856788" y="1973263"/>
          <p14:tracePt t="38020" x="9856788" y="1997075"/>
          <p14:tracePt t="38021" x="9880600" y="2008188"/>
          <p14:tracePt t="38021" x="9891713" y="2008188"/>
          <p14:tracePt t="38023" x="9902825" y="2019300"/>
          <p14:tracePt t="38024" x="9902825" y="2030413"/>
          <p14:tracePt t="38025" x="9913938" y="2030413"/>
          <p14:tracePt t="38026" x="9913938" y="2052638"/>
          <p14:tracePt t="38027" x="9936163" y="2063750"/>
          <p14:tracePt t="38028" x="9947275" y="2074863"/>
          <p14:tracePt t="38029" x="9947275" y="2098675"/>
          <p14:tracePt t="38030" x="9969500" y="2109788"/>
          <p14:tracePt t="38031" x="9969500" y="2120900"/>
          <p14:tracePt t="38032" x="9982200" y="2132013"/>
          <p14:tracePt t="38033" x="9993313" y="2132013"/>
          <p14:tracePt t="38035" x="10015538" y="2165350"/>
          <p14:tracePt t="38036" x="10026650" y="2176463"/>
          <p14:tracePt t="38038" x="10037763" y="2211388"/>
          <p14:tracePt t="38039" x="10037763" y="2222500"/>
          <p14:tracePt t="38041" x="10048875" y="2244725"/>
          <p14:tracePt t="38042" x="10048875" y="2255838"/>
          <p14:tracePt t="38043" x="10059988" y="2278063"/>
          <p14:tracePt t="38044" x="10071100" y="2289175"/>
          <p14:tracePt t="38045" x="10082213" y="2312988"/>
          <p14:tracePt t="38046" x="10082213" y="2324100"/>
          <p14:tracePt t="38048" x="10106025" y="2335213"/>
          <p14:tracePt t="38049" x="10106025" y="2357438"/>
          <p14:tracePt t="38050" x="10106025" y="2368550"/>
          <p14:tracePt t="38051" x="10117138" y="2379663"/>
          <p14:tracePt t="38053" x="10128250" y="2414588"/>
          <p14:tracePt t="38054" x="10128250" y="2425700"/>
          <p14:tracePt t="38055" x="10128250" y="2436813"/>
          <p14:tracePt t="38056" x="10128250" y="2459038"/>
          <p14:tracePt t="38057" x="10128250" y="2470150"/>
          <p14:tracePt t="38058" x="10139363" y="2492375"/>
          <p14:tracePt t="38060" x="10139363" y="2514600"/>
          <p14:tracePt t="38061" x="10150475" y="2538413"/>
          <p14:tracePt t="38061" x="10150475" y="2549525"/>
          <p14:tracePt t="38064" x="10161588" y="2571750"/>
          <p14:tracePt t="38065" x="10161588" y="2582863"/>
          <p14:tracePt t="38066" x="10161588" y="2593975"/>
          <p14:tracePt t="38067" x="10161588" y="2616200"/>
          <p14:tracePt t="38069" x="10161588" y="2640013"/>
          <p14:tracePt t="38070" x="10161588" y="2651125"/>
          <p14:tracePt t="38071" x="10161588" y="2662238"/>
          <p14:tracePt t="38072" x="10161588" y="2673350"/>
          <p14:tracePt t="38073" x="10161588" y="2684463"/>
          <p14:tracePt t="38074" x="10161588" y="2706688"/>
          <p14:tracePt t="38076" x="10161588" y="2728913"/>
          <p14:tracePt t="38077" x="10161588" y="2741613"/>
          <p14:tracePt t="38079" x="10161588" y="2763838"/>
          <p14:tracePt t="38080" x="10161588" y="2774950"/>
          <p14:tracePt t="38081" x="10161588" y="2786063"/>
          <p14:tracePt t="38082" x="10161588" y="2797175"/>
          <p14:tracePt t="38083" x="10161588" y="2808288"/>
          <p14:tracePt t="38085" x="10150475" y="2830513"/>
          <p14:tracePt t="38086" x="10150475" y="2843213"/>
          <p14:tracePt t="38087" x="10150475" y="2854325"/>
          <p14:tracePt t="38088" x="10139363" y="2865438"/>
          <p14:tracePt t="38089" x="10139363" y="2876550"/>
          <p14:tracePt t="38090" x="10128250" y="2898775"/>
          <p14:tracePt t="38091" x="10128250" y="2909888"/>
          <p14:tracePt t="38093" x="10117138" y="2921000"/>
          <p14:tracePt t="38094" x="10106025" y="2932113"/>
          <p14:tracePt t="38095" x="10094913" y="2943225"/>
          <p14:tracePt t="38096" x="10094913" y="2955925"/>
          <p14:tracePt t="38097" x="10082213" y="2967038"/>
          <p14:tracePt t="38099" x="10071100" y="2978150"/>
          <p14:tracePt t="38100" x="10071100" y="2989263"/>
          <p14:tracePt t="38102" x="10059988" y="3000375"/>
          <p14:tracePt t="38103" x="10037763" y="3011488"/>
          <p14:tracePt t="38103" x="10037763" y="3022600"/>
          <p14:tracePt t="38105" x="10015538" y="3033713"/>
          <p14:tracePt t="38106" x="10004425" y="3044825"/>
          <p14:tracePt t="38108" x="10004425" y="3057525"/>
          <p14:tracePt t="38109" x="9982200" y="3068638"/>
          <p14:tracePt t="38110" x="9969500" y="3068638"/>
          <p14:tracePt t="38111" x="9958388" y="3079750"/>
          <p14:tracePt t="38112" x="9947275" y="3090863"/>
          <p14:tracePt t="38113" x="9936163" y="3101975"/>
          <p14:tracePt t="38114" x="9925050" y="3113088"/>
          <p14:tracePt t="38116" x="9913938" y="3113088"/>
          <p14:tracePt t="38117" x="9891713" y="3124200"/>
          <p14:tracePt t="38119" x="9867900" y="3135313"/>
          <p14:tracePt t="38120" x="9856788" y="3146425"/>
          <p14:tracePt t="38121" x="9845675" y="3157538"/>
          <p14:tracePt t="38123" x="9834563" y="3157538"/>
          <p14:tracePt t="38124" x="9812338" y="3181350"/>
          <p14:tracePt t="38125" x="9790113" y="3181350"/>
          <p14:tracePt t="38126" x="9779000" y="3192463"/>
          <p14:tracePt t="38127" x="9767888" y="3192463"/>
          <p14:tracePt t="38129" x="9755188" y="3192463"/>
          <p14:tracePt t="38130" x="9732963" y="3192463"/>
          <p14:tracePt t="38131" x="9721850" y="3203575"/>
          <p14:tracePt t="38132" x="9710738" y="3203575"/>
          <p14:tracePt t="38133" x="9699625" y="3214688"/>
          <p14:tracePt t="38134" x="9688513" y="3214688"/>
          <p14:tracePt t="38136" x="9653588" y="3225800"/>
          <p14:tracePt t="38137" x="9642475" y="3225800"/>
          <p14:tracePt t="38138" x="9642475" y="3236913"/>
          <p14:tracePt t="38139" x="9620250" y="3236913"/>
          <p14:tracePt t="38140" x="9609138" y="3248025"/>
          <p14:tracePt t="38141" x="9598025" y="3248025"/>
          <p14:tracePt t="38143" x="9586913" y="3248025"/>
          <p14:tracePt t="38144" x="9575800" y="3248025"/>
          <p14:tracePt t="38145" x="9553575" y="3259138"/>
          <p14:tracePt t="38146" x="9540875" y="3259138"/>
          <p14:tracePt t="38147" x="9529763" y="3259138"/>
          <p14:tracePt t="38148" x="9507538" y="3271838"/>
          <p14:tracePt t="38150" x="9496425" y="3271838"/>
          <p14:tracePt t="38152" x="9474200" y="3271838"/>
          <p14:tracePt t="38153" x="9451975" y="3271838"/>
          <p14:tracePt t="38154" x="9439275" y="3271838"/>
          <p14:tracePt t="38156" x="9428163" y="3271838"/>
          <p14:tracePt t="38157" x="9417050" y="3271838"/>
          <p14:tracePt t="38158" x="9405938" y="3282950"/>
          <p14:tracePt t="38159" x="9394825" y="3282950"/>
          <p14:tracePt t="38160" x="9372600" y="3282950"/>
          <p14:tracePt t="38161" x="9361488" y="3294063"/>
          <p14:tracePt t="38163" x="9339263" y="3294063"/>
          <p14:tracePt t="38164" x="9326563" y="3294063"/>
          <p14:tracePt t="38165" x="9315450" y="3294063"/>
          <p14:tracePt t="38166" x="9304338" y="3294063"/>
          <p14:tracePt t="38167" x="9293225" y="3294063"/>
          <p14:tracePt t="38169" x="9271000" y="3294063"/>
          <p14:tracePt t="38170" x="9271000" y="3305175"/>
          <p14:tracePt t="38171" x="9248775" y="3305175"/>
          <p14:tracePt t="38172" x="9237663" y="3305175"/>
          <p14:tracePt t="38173" x="9226550" y="3305175"/>
          <p14:tracePt t="38174" x="9213850" y="3305175"/>
          <p14:tracePt t="38175" x="9202738" y="3305175"/>
          <p14:tracePt t="38177" x="9180513" y="3305175"/>
          <p14:tracePt t="38178" x="9169400" y="3305175"/>
          <p14:tracePt t="38179" x="9158288" y="3305175"/>
          <p14:tracePt t="38180" x="9147175" y="3305175"/>
          <p14:tracePt t="38181" x="9136063" y="3305175"/>
          <p14:tracePt t="38182" x="9124950" y="3305175"/>
          <p14:tracePt t="38183" x="9112250" y="3305175"/>
          <p14:tracePt t="38184" x="9112250" y="3316288"/>
          <p14:tracePt t="38185" x="9101138" y="3316288"/>
          <p14:tracePt t="38186" x="9078913" y="3316288"/>
          <p14:tracePt t="38187" x="9067800" y="3316288"/>
          <p14:tracePt t="38188" x="9056688" y="3316288"/>
          <p14:tracePt t="38191" x="9034463" y="3327400"/>
          <p14:tracePt t="38192" x="9023350" y="3327400"/>
          <p14:tracePt t="38193" x="9012238" y="3327400"/>
          <p14:tracePt t="38194" x="8999538" y="3327400"/>
          <p14:tracePt t="38195" x="8988425" y="3327400"/>
          <p14:tracePt t="38196" x="8977313" y="3327400"/>
          <p14:tracePt t="38197" x="8966200" y="3327400"/>
          <p14:tracePt t="38200" x="8955088" y="3327400"/>
          <p14:tracePt t="38201" x="8943975" y="3327400"/>
          <p14:tracePt t="38202" x="8932863" y="3327400"/>
          <p14:tracePt t="38203" x="8932863" y="3338513"/>
          <p14:tracePt t="38204" x="8921750" y="3338513"/>
          <p14:tracePt t="38205" x="8910638" y="3338513"/>
          <p14:tracePt t="38206" x="8897938" y="3338513"/>
          <p14:tracePt t="38209" x="8886825" y="3338513"/>
          <p14:tracePt t="38210" x="8875713" y="3349625"/>
          <p14:tracePt t="38210" x="8864600" y="3349625"/>
          <p14:tracePt t="38212" x="8853488" y="3349625"/>
          <p14:tracePt t="38214" x="8842375" y="3349625"/>
          <p14:tracePt t="38216" x="8831263" y="3349625"/>
          <p14:tracePt t="38218" x="8820150" y="3349625"/>
          <p14:tracePt t="38220" x="8809038" y="3360738"/>
          <p14:tracePt t="38221" x="8797925" y="3360738"/>
          <p14:tracePt t="38224" x="8785225" y="3360738"/>
          <p14:tracePt t="38225" x="8774113" y="3360738"/>
          <p14:tracePt t="38228" x="8774113" y="3371850"/>
          <p14:tracePt t="38229" x="8763000" y="3371850"/>
          <p14:tracePt t="38232" x="8751888" y="3371850"/>
          <p14:tracePt t="38234" x="8729663" y="3371850"/>
          <p14:tracePt t="38238" x="8718550" y="3384550"/>
          <p14:tracePt t="38240" x="8707438" y="3384550"/>
          <p14:tracePt t="38246" x="8707438" y="3395663"/>
          <p14:tracePt t="38247" x="8696325" y="3395663"/>
          <p14:tracePt t="38250" x="8683625" y="3395663"/>
          <p14:tracePt t="38256" x="8672513" y="3395663"/>
          <p14:tracePt t="38261" x="8661400" y="3395663"/>
          <p14:tracePt t="38312" x="8650288" y="3395663"/>
          <p14:tracePt t="38328" x="8639175" y="3395663"/>
          <p14:tracePt t="38334" x="8639175" y="3406775"/>
          <p14:tracePt t="38335" x="8628063" y="3406775"/>
          <p14:tracePt t="38337" x="8616950" y="3406775"/>
          <p14:tracePt t="38339" x="8605838" y="3406775"/>
          <p14:tracePt t="38341" x="8594725" y="3417888"/>
          <p14:tracePt t="38343" x="8583613" y="3417888"/>
          <p14:tracePt t="38345" x="8570913" y="3417888"/>
          <p14:tracePt t="38350" x="8559800" y="3417888"/>
          <p14:tracePt t="38351" x="8548688" y="3429000"/>
          <p14:tracePt t="38354" x="8537575" y="3429000"/>
          <p14:tracePt t="38357" x="8526463" y="3429000"/>
          <p14:tracePt t="38358" x="8515350" y="3429000"/>
          <p14:tracePt t="38362" x="8504238" y="3429000"/>
          <p14:tracePt t="38363" x="8504238" y="3440113"/>
          <p14:tracePt t="38365" x="8493125" y="3440113"/>
          <p14:tracePt t="38366" x="8482013" y="3440113"/>
          <p14:tracePt t="38368" x="8470900" y="3440113"/>
          <p14:tracePt t="38370" x="8458200" y="3440113"/>
          <p14:tracePt t="38371" x="8458200" y="3451225"/>
          <p14:tracePt t="38372" x="8447088" y="3451225"/>
          <p14:tracePt t="38375" x="8435975" y="3451225"/>
          <p14:tracePt t="38377" x="8424863" y="3451225"/>
          <p14:tracePt t="38379" x="8413750" y="3462338"/>
          <p14:tracePt t="38380" x="8402638" y="3462338"/>
          <p14:tracePt t="38382" x="8391525" y="3462338"/>
          <p14:tracePt t="38384" x="8380413" y="3462338"/>
          <p14:tracePt t="38385" x="8369300" y="3462338"/>
          <p14:tracePt t="38387" x="8356600" y="3462338"/>
          <p14:tracePt t="38388" x="8345488" y="3462338"/>
          <p14:tracePt t="38390" x="8334375" y="3462338"/>
          <p14:tracePt t="38391" x="8323263" y="3462338"/>
          <p14:tracePt t="38392" x="8312150" y="3462338"/>
          <p14:tracePt t="38395" x="8301038" y="3462338"/>
          <p14:tracePt t="38396" x="8289925" y="3462338"/>
          <p14:tracePt t="38397" x="8278813" y="3462338"/>
          <p14:tracePt t="38399" x="8267700" y="3462338"/>
          <p14:tracePt t="38400" x="8256588" y="3462338"/>
          <p14:tracePt t="38401" x="8243888" y="3462338"/>
          <p14:tracePt t="38404" x="8232775" y="3462338"/>
          <p14:tracePt t="38405" x="8221663" y="3462338"/>
          <p14:tracePt t="38406" x="8210550" y="3462338"/>
          <p14:tracePt t="38407" x="8199438" y="3462338"/>
          <p14:tracePt t="38408" x="8188325" y="3462338"/>
          <p14:tracePt t="38410" x="8177213" y="3462338"/>
          <p14:tracePt t="38412" x="8166100" y="3462338"/>
          <p14:tracePt t="38413" x="8154988" y="3462338"/>
          <p14:tracePt t="38414" x="8142288" y="3462338"/>
          <p14:tracePt t="38416" x="8131175" y="3462338"/>
          <p14:tracePt t="38417" x="8120063" y="3462338"/>
          <p14:tracePt t="38419" x="8108950" y="3462338"/>
          <p14:tracePt t="38419" x="8097838" y="3462338"/>
          <p14:tracePt t="38421" x="8086725" y="3462338"/>
          <p14:tracePt t="38422" x="8075613" y="3462338"/>
          <p14:tracePt t="38423" x="8064500" y="3451225"/>
          <p14:tracePt t="38425" x="8053388" y="3451225"/>
          <p14:tracePt t="38427" x="8042275" y="3451225"/>
          <p14:tracePt t="38428" x="8029575" y="3451225"/>
          <p14:tracePt t="38429" x="8018463" y="3451225"/>
          <p14:tracePt t="38431" x="8007350" y="3440113"/>
          <p14:tracePt t="38432" x="7996238" y="3440113"/>
          <p14:tracePt t="38433" x="7985125" y="3440113"/>
          <p14:tracePt t="38436" x="7962900" y="3440113"/>
          <p14:tracePt t="38437" x="7962900" y="3429000"/>
          <p14:tracePt t="38438" x="7951788" y="3429000"/>
          <p14:tracePt t="38439" x="7940675" y="3429000"/>
          <p14:tracePt t="38440" x="7927975" y="3429000"/>
          <p14:tracePt t="38441" x="7927975" y="3417888"/>
          <p14:tracePt t="38442" x="7916863" y="3417888"/>
          <p14:tracePt t="38443" x="7905750" y="3417888"/>
          <p14:tracePt t="38445" x="7894638" y="3406775"/>
          <p14:tracePt t="38446" x="7883525" y="3406775"/>
          <p14:tracePt t="38448" x="7872413" y="3406775"/>
          <p14:tracePt t="38449" x="7861300" y="3406775"/>
          <p14:tracePt t="38451" x="7850188" y="3406775"/>
          <p14:tracePt t="38452" x="7839075" y="3406775"/>
          <p14:tracePt t="38453" x="7827963" y="3406775"/>
          <p14:tracePt t="38456" x="7815263" y="3395663"/>
          <p14:tracePt t="38457" x="7804150" y="3395663"/>
          <p14:tracePt t="38459" x="7793038" y="3395663"/>
          <p14:tracePt t="38461" x="7770813" y="3395663"/>
          <p14:tracePt t="38462" x="7770813" y="3384550"/>
          <p14:tracePt t="38463" x="7759700" y="3384550"/>
          <p14:tracePt t="38466" x="7748588" y="3384550"/>
          <p14:tracePt t="38469" x="7737475" y="3371850"/>
          <p14:tracePt t="38470" x="7726363" y="3371850"/>
          <p14:tracePt t="38471" x="7715250" y="3371850"/>
          <p14:tracePt t="38486" x="7646988" y="3360738"/>
          <p14:tracePt t="38488" x="7635875" y="3360738"/>
          <p14:tracePt t="38490" x="7624763" y="3360738"/>
          <p14:tracePt t="38492" x="7624763" y="3349625"/>
          <p14:tracePt t="38493" x="7613650" y="3349625"/>
          <p14:tracePt t="38495" x="7600950" y="3349625"/>
          <p14:tracePt t="38497" x="7589838" y="3349625"/>
          <p14:tracePt t="38500" x="7578725" y="3349625"/>
          <p14:tracePt t="38501" x="7567613" y="3349625"/>
          <p14:tracePt t="38504" x="7556500" y="3349625"/>
          <p14:tracePt t="38507" x="7545388" y="3349625"/>
          <p14:tracePt t="38509" x="7534275" y="3338513"/>
          <p14:tracePt t="38512" x="7523163" y="3338513"/>
          <p14:tracePt t="38513" x="7512050" y="3338513"/>
          <p14:tracePt t="38515" x="7500938" y="3338513"/>
          <p14:tracePt t="38518" x="7488238" y="3327400"/>
          <p14:tracePt t="38519" x="7477125" y="3327400"/>
          <p14:tracePt t="38521" x="7466013" y="3327400"/>
          <p14:tracePt t="38524" x="7443788" y="3316288"/>
          <p14:tracePt t="38526" x="7432675" y="3316288"/>
          <p14:tracePt t="38527" x="7432675" y="3305175"/>
          <p14:tracePt t="38529" x="7410450" y="3305175"/>
          <p14:tracePt t="38531" x="7399338" y="3294063"/>
          <p14:tracePt t="38534" x="7364413" y="3294063"/>
          <p14:tracePt t="38535" x="7364413" y="3282950"/>
          <p14:tracePt t="38537" x="7342188" y="3271838"/>
          <p14:tracePt t="38539" x="7331075" y="3271838"/>
          <p14:tracePt t="38541" x="7319963" y="3271838"/>
          <p14:tracePt t="38542" x="7308850" y="3259138"/>
          <p14:tracePt t="38544" x="7297738" y="3259138"/>
          <p14:tracePt t="38544" x="7286625" y="3259138"/>
          <p14:tracePt t="38546" x="7273925" y="3259138"/>
          <p14:tracePt t="38549" x="7262813" y="3259138"/>
          <p14:tracePt t="38550" x="7251700" y="3259138"/>
          <p14:tracePt t="38552" x="7240588" y="3259138"/>
          <p14:tracePt t="38553" x="7229475" y="3248025"/>
          <p14:tracePt t="38555" x="7218363" y="3248025"/>
          <p14:tracePt t="38556" x="7207250" y="3248025"/>
          <p14:tracePt t="38558" x="7196138" y="3248025"/>
          <p14:tracePt t="38560" x="7172325" y="3236913"/>
          <p14:tracePt t="38563" x="7161213" y="3236913"/>
          <p14:tracePt t="38564" x="7150100" y="3236913"/>
          <p14:tracePt t="38565" x="7138988" y="3225800"/>
          <p14:tracePt t="38567" x="7127875" y="3225800"/>
          <p14:tracePt t="38569" x="7116763" y="3225800"/>
          <p14:tracePt t="38571" x="7105650" y="3225800"/>
          <p14:tracePt t="38572" x="7094538" y="3225800"/>
          <p14:tracePt t="38574" x="7083425" y="3225800"/>
          <p14:tracePt t="38575" x="7072313" y="3225800"/>
          <p14:tracePt t="38577" x="7059613" y="3225800"/>
          <p14:tracePt t="38579" x="7048500" y="3225800"/>
          <p14:tracePt t="38581" x="7037388" y="3225800"/>
          <p14:tracePt t="38582" x="7026275" y="3225800"/>
          <p14:tracePt t="38583" x="7015163" y="3225800"/>
          <p14:tracePt t="38585" x="7004050" y="3225800"/>
          <p14:tracePt t="38586" x="6992938" y="3225800"/>
          <p14:tracePt t="38588" x="6981825" y="3225800"/>
          <p14:tracePt t="38590" x="6970713" y="3225800"/>
          <p14:tracePt t="38591" x="6958013" y="3225800"/>
          <p14:tracePt t="38592" x="6946900" y="3225800"/>
          <p14:tracePt t="38593" x="6935788" y="3225800"/>
          <p14:tracePt t="38594" x="6924675" y="3225800"/>
          <p14:tracePt t="38596" x="6913563" y="3225800"/>
          <p14:tracePt t="38597" x="6902450" y="3225800"/>
          <p14:tracePt t="38598" x="6891338" y="3236913"/>
          <p14:tracePt t="38598" x="6880225" y="3236913"/>
          <p14:tracePt t="38600" x="6869113" y="3248025"/>
          <p14:tracePt t="38601" x="6858000" y="3248025"/>
          <p14:tracePt t="38603" x="6845300" y="3259138"/>
          <p14:tracePt t="38604" x="6823075" y="3259138"/>
          <p14:tracePt t="38605" x="6811963" y="3259138"/>
          <p14:tracePt t="38606" x="6800850" y="3259138"/>
          <p14:tracePt t="38607" x="6789738" y="3271838"/>
          <p14:tracePt t="38608" x="6789738" y="3282950"/>
          <p14:tracePt t="38609" x="6767513" y="3294063"/>
          <p14:tracePt t="38610" x="6756400" y="3294063"/>
          <p14:tracePt t="38611" x="6745288" y="3294063"/>
          <p14:tracePt t="38612" x="6721475" y="3305175"/>
          <p14:tracePt t="38613" x="6699250" y="3316288"/>
          <p14:tracePt t="38614" x="6688138" y="3316288"/>
          <p14:tracePt t="38615" x="6677025" y="3327400"/>
          <p14:tracePt t="38616" x="6665913" y="3327400"/>
          <p14:tracePt t="38617" x="6654800" y="3338513"/>
          <p14:tracePt t="38618" x="6630988" y="3349625"/>
          <p14:tracePt t="38619" x="6619875" y="3349625"/>
          <p14:tracePt t="38620" x="6597650" y="3349625"/>
          <p14:tracePt t="38621" x="6586538" y="3360738"/>
          <p14:tracePt t="38622" x="6564313" y="3371850"/>
          <p14:tracePt t="38624" x="6542088" y="3384550"/>
          <p14:tracePt t="38625" x="6518275" y="3395663"/>
          <p14:tracePt t="38626" x="6507163" y="3406775"/>
          <p14:tracePt t="38627" x="6473825" y="3406775"/>
          <p14:tracePt t="38628" x="6473825" y="3417888"/>
          <p14:tracePt t="38629" x="6440488" y="3429000"/>
          <p14:tracePt t="38630" x="6429375" y="3429000"/>
          <p14:tracePt t="38631" x="6405563" y="3440113"/>
          <p14:tracePt t="38633" x="6383338" y="3451225"/>
          <p14:tracePt t="38634" x="6350000" y="3486150"/>
          <p14:tracePt t="38636" x="6316663" y="3497263"/>
          <p14:tracePt t="38639" x="6259513" y="3508375"/>
          <p14:tracePt t="38640" x="6237288" y="3519488"/>
          <p14:tracePt t="38641" x="6215063" y="3552825"/>
          <p14:tracePt t="38642" x="6191250" y="3552825"/>
          <p14:tracePt t="38642" x="6169025" y="3563938"/>
          <p14:tracePt t="38644" x="6146800" y="3563938"/>
          <p14:tracePt t="38645" x="6124575" y="3586163"/>
          <p14:tracePt t="38646" x="6102350" y="3598863"/>
          <p14:tracePt t="38647" x="6078538" y="3598863"/>
          <p14:tracePt t="38648" x="6056313" y="3598863"/>
          <p14:tracePt t="38649" x="6034088" y="3609975"/>
          <p14:tracePt t="38650" x="6022975" y="3621088"/>
          <p14:tracePt t="38652" x="5965825" y="3643313"/>
          <p14:tracePt t="38653" x="5943600" y="3643313"/>
          <p14:tracePt t="38654" x="5921375" y="3665538"/>
          <p14:tracePt t="38655" x="5899150" y="3665538"/>
          <p14:tracePt t="38656" x="5875338" y="3676650"/>
          <p14:tracePt t="38657" x="5864225" y="3676650"/>
          <p14:tracePt t="38658" x="5842000" y="3687763"/>
          <p14:tracePt t="38659" x="5808663" y="3700463"/>
          <p14:tracePt t="38660" x="5797550" y="3700463"/>
          <p14:tracePt t="38661" x="5775325" y="3711575"/>
          <p14:tracePt t="38661" x="5740400" y="3722688"/>
          <p14:tracePt t="38663" x="5718175" y="3722688"/>
          <p14:tracePt t="38664" x="5707063" y="3733800"/>
          <p14:tracePt t="38665" x="5684838" y="3733800"/>
          <p14:tracePt t="38666" x="5649913" y="3733800"/>
          <p14:tracePt t="38667" x="5638800" y="3744913"/>
          <p14:tracePt t="38669" x="5583238" y="3756025"/>
          <p14:tracePt t="38670" x="5572125" y="3756025"/>
          <p14:tracePt t="38671" x="5548313" y="3756025"/>
          <p14:tracePt t="38672" x="5526088" y="3756025"/>
          <p14:tracePt t="38674" x="5481638" y="3767138"/>
          <p14:tracePt t="38675" x="5481638" y="3778250"/>
          <p14:tracePt t="38676" x="5459413" y="3778250"/>
          <p14:tracePt t="38677" x="5435600" y="3778250"/>
          <p14:tracePt t="38678" x="5413375" y="3778250"/>
          <p14:tracePt t="38679" x="5391150" y="3778250"/>
          <p14:tracePt t="38680" x="5380038" y="3778250"/>
          <p14:tracePt t="38681" x="5346700" y="3778250"/>
          <p14:tracePt t="38681" x="5334000" y="3778250"/>
          <p14:tracePt t="38683" x="5322888" y="3778250"/>
          <p14:tracePt t="38684" x="5300663" y="3778250"/>
          <p14:tracePt t="38686" x="5267325" y="3778250"/>
          <p14:tracePt t="38686" x="5256213" y="3778250"/>
          <p14:tracePt t="38688" x="5233988" y="3778250"/>
          <p14:tracePt t="38689" x="5210175" y="3778250"/>
          <p14:tracePt t="38690" x="5199063" y="3778250"/>
          <p14:tracePt t="38691" x="5199063" y="3767138"/>
          <p14:tracePt t="38692" x="5176838" y="3767138"/>
          <p14:tracePt t="38693" x="5154613" y="3756025"/>
          <p14:tracePt t="38694" x="5143500" y="3756025"/>
          <p14:tracePt t="38694" x="5119688" y="3744913"/>
          <p14:tracePt t="38696" x="5108575" y="3733800"/>
          <p14:tracePt t="38697" x="5097463" y="3722688"/>
          <p14:tracePt t="38698" x="5086350" y="3722688"/>
          <p14:tracePt t="38698" x="5075238" y="3722688"/>
          <p14:tracePt t="38701" x="5053013" y="3700463"/>
          <p14:tracePt t="38702" x="5030788" y="3687763"/>
          <p14:tracePt t="38703" x="5019675" y="3687763"/>
          <p14:tracePt t="38704" x="5006975" y="3676650"/>
          <p14:tracePt t="38704" x="4995863" y="3665538"/>
          <p14:tracePt t="38706" x="4995863" y="3654425"/>
          <p14:tracePt t="38707" x="4984750" y="3643313"/>
          <p14:tracePt t="38708" x="4973638" y="3632200"/>
          <p14:tracePt t="38709" x="4962525" y="3609975"/>
          <p14:tracePt t="38710" x="4951413" y="3586163"/>
          <p14:tracePt t="38711" x="4940300" y="3575050"/>
          <p14:tracePt t="38712" x="4929188" y="3563938"/>
          <p14:tracePt t="38713" x="4929188" y="3552825"/>
          <p14:tracePt t="38714" x="4918075" y="3530600"/>
          <p14:tracePt t="38715" x="4905375" y="3508375"/>
          <p14:tracePt t="38716" x="4905375" y="3497263"/>
          <p14:tracePt t="38717" x="4894263" y="3473450"/>
          <p14:tracePt t="38719" x="4872038" y="3429000"/>
          <p14:tracePt t="38720" x="4872038" y="3417888"/>
          <p14:tracePt t="38721" x="4872038" y="3384550"/>
          <p14:tracePt t="38722" x="4860925" y="3360738"/>
          <p14:tracePt t="38723" x="4849813" y="3338513"/>
          <p14:tracePt t="38724" x="4849813" y="3316288"/>
          <p14:tracePt t="38725" x="4849813" y="3294063"/>
          <p14:tracePt t="38727" x="4838700" y="3271838"/>
          <p14:tracePt t="38728" x="4838700" y="3203575"/>
          <p14:tracePt t="38729" x="4838700" y="3181350"/>
          <p14:tracePt t="38730" x="4838700" y="3157538"/>
          <p14:tracePt t="38731" x="4838700" y="3124200"/>
          <p14:tracePt t="38732" x="4838700" y="3101975"/>
          <p14:tracePt t="38733" x="4838700" y="3068638"/>
          <p14:tracePt t="38734" x="4838700" y="3022600"/>
          <p14:tracePt t="38736" x="4838700" y="2967038"/>
          <p14:tracePt t="38737" x="4838700" y="2932113"/>
          <p14:tracePt t="38738" x="4838700" y="2898775"/>
          <p14:tracePt t="38739" x="4838700" y="2865438"/>
          <p14:tracePt t="38740" x="4838700" y="2843213"/>
          <p14:tracePt t="38741" x="4838700" y="2797175"/>
          <p14:tracePt t="38742" x="4838700" y="2752725"/>
          <p14:tracePt t="38743" x="4849813" y="2717800"/>
          <p14:tracePt t="38744" x="4849813" y="2673350"/>
          <p14:tracePt t="38745" x="4860925" y="2651125"/>
          <p14:tracePt t="38746" x="4872038" y="2605088"/>
          <p14:tracePt t="38747" x="4872038" y="2571750"/>
          <p14:tracePt t="38748" x="4894263" y="2527300"/>
          <p14:tracePt t="38749" x="4894263" y="2492375"/>
          <p14:tracePt t="38750" x="4918075" y="2436813"/>
          <p14:tracePt t="38751" x="4918075" y="2401888"/>
          <p14:tracePt t="38753" x="4929188" y="2335213"/>
          <p14:tracePt t="38754" x="4940300" y="2278063"/>
          <p14:tracePt t="38755" x="4951413" y="2244725"/>
          <p14:tracePt t="38757" x="4973638" y="2165350"/>
          <p14:tracePt t="38758" x="4995863" y="2120900"/>
          <p14:tracePt t="38759" x="5006975" y="2074863"/>
          <p14:tracePt t="38760" x="5019675" y="2041525"/>
          <p14:tracePt t="38761" x="5030788" y="1985963"/>
          <p14:tracePt t="38762" x="5053013" y="1928813"/>
          <p14:tracePt t="38763" x="5053013" y="1895475"/>
          <p14:tracePt t="38764" x="5086350" y="1838325"/>
          <p14:tracePt t="38765" x="5097463" y="1816100"/>
          <p14:tracePt t="38766" x="5119688" y="1771650"/>
          <p14:tracePt t="38767" x="5119688" y="1714500"/>
          <p14:tracePt t="38769" x="5165725" y="1635125"/>
          <p14:tracePt t="38770" x="5187950" y="1590675"/>
          <p14:tracePt t="38771" x="5187950" y="1544638"/>
          <p14:tracePt t="38772" x="5210175" y="1511300"/>
          <p14:tracePt t="38773" x="5221288" y="1466850"/>
          <p14:tracePt t="38774" x="5256213" y="1420813"/>
          <p14:tracePt t="38775" x="5267325" y="1387475"/>
          <p14:tracePt t="38776" x="5289550" y="1343025"/>
          <p14:tracePt t="38777" x="5300663" y="1308100"/>
          <p14:tracePt t="38778" x="5311775" y="1263650"/>
          <p14:tracePt t="38779" x="5334000" y="1217613"/>
          <p14:tracePt t="38780" x="5357813" y="1184275"/>
          <p14:tracePt t="38781" x="5380038" y="1150938"/>
          <p14:tracePt t="38782" x="5402263" y="1104900"/>
          <p14:tracePt t="38783" x="5413375" y="1071563"/>
          <p14:tracePt t="38785" x="5470525" y="992188"/>
          <p14:tracePt t="38787" x="5503863" y="925513"/>
          <p14:tracePt t="38788" x="5526088" y="879475"/>
          <p14:tracePt t="38789" x="5548313" y="846138"/>
          <p14:tracePt t="38791" x="5605463" y="777875"/>
          <p14:tracePt t="38792" x="5627688" y="755650"/>
          <p14:tracePt t="38793" x="5649913" y="722313"/>
          <p14:tracePt t="38794" x="5673725" y="700088"/>
          <p14:tracePt t="38795" x="5707063" y="654050"/>
          <p14:tracePt t="38796" x="5729288" y="631825"/>
          <p14:tracePt t="38797" x="5751513" y="598488"/>
          <p14:tracePt t="38798" x="5775325" y="574675"/>
          <p14:tracePt t="38799" x="5797550" y="552450"/>
          <p14:tracePt t="38801" x="5864225" y="485775"/>
          <p14:tracePt t="38803" x="5910263" y="450850"/>
          <p14:tracePt t="38804" x="5932488" y="428625"/>
          <p14:tracePt t="38805" x="5954713" y="395288"/>
          <p14:tracePt t="38807" x="6034088" y="360363"/>
          <p14:tracePt t="38808" x="6056313" y="338138"/>
          <p14:tracePt t="38809" x="6078538" y="315913"/>
          <p14:tracePt t="38810" x="6124575" y="304800"/>
          <p14:tracePt t="38811" x="6157913" y="282575"/>
          <p14:tracePt t="38812" x="6180138" y="247650"/>
          <p14:tracePt t="38813" x="6215063" y="236538"/>
          <p14:tracePt t="38814" x="6226175" y="225425"/>
          <p14:tracePt t="38815" x="6259513" y="203200"/>
          <p14:tracePt t="38816" x="6281738" y="192088"/>
          <p14:tracePt t="38817" x="6327775" y="169863"/>
          <p14:tracePt t="38818" x="6350000" y="157163"/>
          <p14:tracePt t="38820" x="6405563" y="134938"/>
          <p14:tracePt t="38821" x="6440488" y="123825"/>
          <p14:tracePt t="38822" x="6484938" y="112713"/>
          <p14:tracePt t="38824" x="6530975" y="90488"/>
          <p14:tracePt t="38825" x="6564313" y="79375"/>
          <p14:tracePt t="38826" x="6586538" y="68263"/>
          <p14:tracePt t="38827" x="6619875" y="68263"/>
          <p14:tracePt t="38828" x="6643688" y="57150"/>
          <p14:tracePt t="38829" x="6677025" y="57150"/>
          <p14:tracePt t="38830" x="6699250" y="44450"/>
          <p14:tracePt t="38831" x="6745288" y="33338"/>
          <p14:tracePt t="38832" x="6767513" y="33338"/>
          <p14:tracePt t="38833" x="6789738" y="33338"/>
          <p14:tracePt t="38834" x="6823075" y="11113"/>
          <p14:tracePt t="38836" x="6858000" y="11113"/>
          <p14:tracePt t="38837" x="6891338" y="11113"/>
          <p14:tracePt t="38838" x="6913563" y="11113"/>
          <p14:tracePt t="38839" x="6935788" y="11113"/>
          <p14:tracePt t="38841" x="6992938" y="11113"/>
          <p14:tracePt t="38842" x="7004050" y="11113"/>
          <p14:tracePt t="38843" x="7026275" y="11113"/>
          <p14:tracePt t="38844" x="7048500" y="11113"/>
          <p14:tracePt t="38845" x="7059613" y="11113"/>
          <p14:tracePt t="38846" x="7083425" y="11113"/>
          <p14:tracePt t="38847" x="7105650" y="22225"/>
          <p14:tracePt t="38848" x="7138988" y="33338"/>
          <p14:tracePt t="38849" x="7161213" y="33338"/>
          <p14:tracePt t="38851" x="7185025" y="57150"/>
          <p14:tracePt t="38852" x="7218363" y="68263"/>
          <p14:tracePt t="38853" x="7240588" y="79375"/>
          <p14:tracePt t="38854" x="7251700" y="90488"/>
          <p14:tracePt t="38855" x="7273925" y="101600"/>
          <p14:tracePt t="38856" x="7297738" y="123825"/>
          <p14:tracePt t="38857" x="7319963" y="134938"/>
          <p14:tracePt t="38858" x="7342188" y="146050"/>
          <p14:tracePt t="38859" x="7353300" y="157163"/>
          <p14:tracePt t="38860" x="7375525" y="180975"/>
          <p14:tracePt t="38861" x="7399338" y="192088"/>
          <p14:tracePt t="38862" x="7399338" y="203200"/>
          <p14:tracePt t="38863" x="7432675" y="225425"/>
          <p14:tracePt t="38864" x="7443788" y="247650"/>
          <p14:tracePt t="38865" x="7466013" y="271463"/>
          <p14:tracePt t="38866" x="7488238" y="293688"/>
          <p14:tracePt t="38867" x="7500938" y="315913"/>
          <p14:tracePt t="38869" x="7545388" y="360363"/>
          <p14:tracePt t="38870" x="7578725" y="406400"/>
          <p14:tracePt t="38871" x="7589838" y="428625"/>
          <p14:tracePt t="38872" x="7613650" y="450850"/>
          <p14:tracePt t="38873" x="7624763" y="473075"/>
          <p14:tracePt t="38874" x="7635875" y="508000"/>
          <p14:tracePt t="38875" x="7658100" y="552450"/>
          <p14:tracePt t="38876" x="7669213" y="585788"/>
          <p14:tracePt t="38877" x="7691438" y="609600"/>
          <p14:tracePt t="38878" x="7715250" y="665163"/>
          <p14:tracePt t="38879" x="7715250" y="676275"/>
          <p14:tracePt t="38880" x="7737475" y="700088"/>
          <p14:tracePt t="38881" x="7748588" y="744538"/>
          <p14:tracePt t="38882" x="7759700" y="766763"/>
          <p14:tracePt t="38883" x="7781925" y="800100"/>
          <p14:tracePt t="38884" x="7804150" y="835025"/>
          <p14:tracePt t="38885" x="7815263" y="890588"/>
          <p14:tracePt t="38887" x="7839075" y="969963"/>
          <p14:tracePt t="38888" x="7850188" y="1003300"/>
          <p14:tracePt t="38889" x="7861300" y="1027113"/>
          <p14:tracePt t="38890" x="7872413" y="1082675"/>
          <p14:tracePt t="38892" x="7894638" y="1150938"/>
          <p14:tracePt t="38894" x="7905750" y="1184275"/>
          <p14:tracePt t="38895" x="7916863" y="1274763"/>
          <p14:tracePt t="38896" x="7916863" y="1308100"/>
          <p14:tracePt t="38896" x="7916863" y="1354138"/>
          <p14:tracePt t="38898" x="7927975" y="1398588"/>
          <p14:tracePt t="38899" x="7940675" y="1420813"/>
          <p14:tracePt t="38900" x="7940675" y="1455738"/>
          <p14:tracePt t="38901" x="7940675" y="1511300"/>
          <p14:tracePt t="38903" x="7940675" y="1579563"/>
          <p14:tracePt t="38904" x="7940675" y="1624013"/>
          <p14:tracePt t="38905" x="7940675" y="1657350"/>
          <p14:tracePt t="38906" x="7940675" y="1692275"/>
          <p14:tracePt t="38907" x="7940675" y="1725613"/>
          <p14:tracePt t="38908" x="7940675" y="1758950"/>
          <p14:tracePt t="38909" x="7940675" y="1804988"/>
          <p14:tracePt t="38910" x="7940675" y="1838325"/>
          <p14:tracePt t="38911" x="7940675" y="1871663"/>
          <p14:tracePt t="38912" x="7927975" y="1906588"/>
          <p14:tracePt t="38913" x="7927975" y="1951038"/>
          <p14:tracePt t="38914" x="7916863" y="1985963"/>
          <p14:tracePt t="38915" x="7905750" y="2008188"/>
          <p14:tracePt t="38916" x="7905750" y="2052638"/>
          <p14:tracePt t="38917" x="7894638" y="2074863"/>
          <p14:tracePt t="38918" x="7883525" y="2120900"/>
          <p14:tracePt t="38919" x="7861300" y="2154238"/>
          <p14:tracePt t="38920" x="7850188" y="2176463"/>
          <p14:tracePt t="38921" x="7839075" y="2211388"/>
          <p14:tracePt t="38922" x="7827963" y="2255838"/>
          <p14:tracePt t="38923" x="7815263" y="2289175"/>
          <p14:tracePt t="38924" x="7804150" y="2312988"/>
          <p14:tracePt t="38925" x="7793038" y="2335213"/>
          <p14:tracePt t="38926" x="7770813" y="2357438"/>
          <p14:tracePt t="38927" x="7759700" y="2401888"/>
          <p14:tracePt t="38928" x="7748588" y="2425700"/>
          <p14:tracePt t="38929" x="7737475" y="2459038"/>
          <p14:tracePt t="38930" x="7715250" y="2481263"/>
          <p14:tracePt t="38931" x="7680325" y="2514600"/>
          <p14:tracePt t="38932" x="7669213" y="2538413"/>
          <p14:tracePt t="38934" x="7635875" y="2593975"/>
          <p14:tracePt t="38935" x="7613650" y="2605088"/>
          <p14:tracePt t="38937" x="7578725" y="2662238"/>
          <p14:tracePt t="38938" x="7556500" y="2684463"/>
          <p14:tracePt t="38939" x="7545388" y="2695575"/>
          <p14:tracePt t="38940" x="7523163" y="2717800"/>
          <p14:tracePt t="38942" x="7488238" y="2763838"/>
          <p14:tracePt t="38943" x="7466013" y="2786063"/>
          <p14:tracePt t="38944" x="7443788" y="2797175"/>
          <p14:tracePt t="38945" x="7410450" y="2819400"/>
          <p14:tracePt t="38946" x="7386638" y="2854325"/>
          <p14:tracePt t="38947" x="7364413" y="2865438"/>
          <p14:tracePt t="38948" x="7342188" y="2887663"/>
          <p14:tracePt t="38949" x="7331075" y="2898775"/>
          <p14:tracePt t="38950" x="7297738" y="2909888"/>
          <p14:tracePt t="38951" x="7273925" y="2932113"/>
          <p14:tracePt t="38953" x="7229475" y="2967038"/>
          <p14:tracePt t="38954" x="7218363" y="2978150"/>
          <p14:tracePt t="38955" x="7196138" y="2989263"/>
          <p14:tracePt t="38956" x="7172325" y="3000375"/>
          <p14:tracePt t="38957" x="7138988" y="3011488"/>
          <p14:tracePt t="38959" x="7105650" y="3033713"/>
          <p14:tracePt t="38960" x="7072313" y="3057525"/>
          <p14:tracePt t="38961" x="7048500" y="3057525"/>
          <p14:tracePt t="38962" x="7026275" y="3068638"/>
          <p14:tracePt t="38963" x="7004050" y="3079750"/>
          <p14:tracePt t="38964" x="6981825" y="3079750"/>
          <p14:tracePt t="38965" x="6958013" y="3090863"/>
          <p14:tracePt t="38966" x="6924675" y="3101975"/>
          <p14:tracePt t="38968" x="6902450" y="3101975"/>
          <p14:tracePt t="38969" x="6869113" y="3113088"/>
          <p14:tracePt t="38971" x="6811963" y="3135313"/>
          <p14:tracePt t="38972" x="6789738" y="3135313"/>
          <p14:tracePt t="38973" x="6767513" y="3146425"/>
          <p14:tracePt t="38974" x="6721475" y="3146425"/>
          <p14:tracePt t="38975" x="6710363" y="3146425"/>
          <p14:tracePt t="38976" x="6688138" y="3146425"/>
          <p14:tracePt t="38977" x="6665913" y="3146425"/>
          <p14:tracePt t="38978" x="6643688" y="3146425"/>
          <p14:tracePt t="38979" x="6608763" y="3146425"/>
          <p14:tracePt t="38980" x="6586538" y="3146425"/>
          <p14:tracePt t="38981" x="6564313" y="3157538"/>
          <p14:tracePt t="38982" x="6518275" y="3157538"/>
          <p14:tracePt t="38984" x="6484938" y="3157538"/>
          <p14:tracePt t="38985" x="6451600" y="3157538"/>
          <p14:tracePt t="38986" x="6416675" y="3157538"/>
          <p14:tracePt t="38987" x="6405563" y="3157538"/>
          <p14:tracePt t="38988" x="6394450" y="3157538"/>
          <p14:tracePt t="38989" x="6372225" y="3146425"/>
          <p14:tracePt t="38990" x="6327775" y="3146425"/>
          <p14:tracePt t="38991" x="6303963" y="3146425"/>
          <p14:tracePt t="38992" x="6281738" y="3135313"/>
          <p14:tracePt t="38993" x="6248400" y="3124200"/>
          <p14:tracePt t="38994" x="6226175" y="3113088"/>
          <p14:tracePt t="38995" x="6202363" y="3113088"/>
          <p14:tracePt t="38996" x="6191250" y="3101975"/>
          <p14:tracePt t="38997" x="6157913" y="3090863"/>
          <p14:tracePt t="38998" x="6135688" y="3079750"/>
          <p14:tracePt t="38999" x="6113463" y="3068638"/>
          <p14:tracePt t="39000" x="6089650" y="3057525"/>
          <p14:tracePt t="39001" x="6067425" y="3044825"/>
          <p14:tracePt t="39003" x="6034088" y="3022600"/>
          <p14:tracePt t="39004" x="6000750" y="3000375"/>
          <p14:tracePt t="39005" x="5965825" y="2989263"/>
          <p14:tracePt t="39005" x="5954713" y="2978150"/>
          <p14:tracePt t="39007" x="5932488" y="2955925"/>
          <p14:tracePt t="39008" x="5910263" y="2943225"/>
          <p14:tracePt t="39009" x="5888038" y="2932113"/>
          <p14:tracePt t="39010" x="5864225" y="2909888"/>
          <p14:tracePt t="39010" x="5842000" y="2887663"/>
          <p14:tracePt t="39012" x="5830888" y="2876550"/>
          <p14:tracePt t="39013" x="5808663" y="2854325"/>
          <p14:tracePt t="39014" x="5786438" y="2843213"/>
          <p14:tracePt t="39015" x="5762625" y="2819400"/>
          <p14:tracePt t="39016" x="5751513" y="2797175"/>
          <p14:tracePt t="39017" x="5729288" y="2774950"/>
          <p14:tracePt t="39018" x="5695950" y="2728913"/>
          <p14:tracePt t="39020" x="5673725" y="2706688"/>
          <p14:tracePt t="39021" x="5661025" y="2684463"/>
          <p14:tracePt t="39022" x="5649913" y="2651125"/>
          <p14:tracePt t="39023" x="5627688" y="2628900"/>
          <p14:tracePt t="39024" x="5616575" y="2616200"/>
          <p14:tracePt t="39025" x="5605463" y="2593975"/>
          <p14:tracePt t="39026" x="5594350" y="2549525"/>
          <p14:tracePt t="39027" x="5561013" y="2527300"/>
          <p14:tracePt t="39028" x="5561013" y="2514600"/>
          <p14:tracePt t="39029" x="5561013" y="2481263"/>
          <p14:tracePt t="39030" x="5548313" y="2459038"/>
          <p14:tracePt t="39031" x="5526088" y="2425700"/>
          <p14:tracePt t="39032" x="5514975" y="2401888"/>
          <p14:tracePt t="39034" x="5492750" y="2357438"/>
          <p14:tracePt t="39035" x="5492750" y="2324100"/>
          <p14:tracePt t="39037" x="5481638" y="2266950"/>
          <p14:tracePt t="39038" x="5470525" y="2244725"/>
          <p14:tracePt t="39039" x="5459413" y="2200275"/>
          <p14:tracePt t="39040" x="5459413" y="2176463"/>
          <p14:tracePt t="39042" x="5446713" y="2120900"/>
          <p14:tracePt t="39043" x="5446713" y="2085975"/>
          <p14:tracePt t="39044" x="5446713" y="2063750"/>
          <p14:tracePt t="39045" x="5446713" y="2041525"/>
          <p14:tracePt t="39046" x="5446713" y="2019300"/>
          <p14:tracePt t="39047" x="5446713" y="1997075"/>
          <p14:tracePt t="39048" x="5446713" y="1962150"/>
          <p14:tracePt t="39049" x="5446713" y="1939925"/>
          <p14:tracePt t="39050" x="5446713" y="1906588"/>
          <p14:tracePt t="39052" x="5446713" y="1849438"/>
          <p14:tracePt t="39053" x="5446713" y="1827213"/>
          <p14:tracePt t="39054" x="5446713" y="1804988"/>
          <p14:tracePt t="39055" x="5446713" y="1771650"/>
          <p14:tracePt t="39056" x="5446713" y="1747838"/>
          <p14:tracePt t="39057" x="5446713" y="1725613"/>
          <p14:tracePt t="39058" x="5459413" y="1703388"/>
          <p14:tracePt t="39059" x="5459413" y="1670050"/>
          <p14:tracePt t="39060" x="5470525" y="1646238"/>
          <p14:tracePt t="39061" x="5470525" y="1624013"/>
          <p14:tracePt t="39062" x="5481638" y="1601788"/>
          <p14:tracePt t="39063" x="5492750" y="1557338"/>
          <p14:tracePt t="39064" x="5503863" y="1557338"/>
          <p14:tracePt t="39065" x="5514975" y="1522413"/>
          <p14:tracePt t="39066" x="5526088" y="1500188"/>
          <p14:tracePt t="39067" x="5537200" y="1489075"/>
          <p14:tracePt t="39069" x="5561013" y="1443038"/>
          <p14:tracePt t="39070" x="5572125" y="1420813"/>
          <p14:tracePt t="39071" x="5583238" y="1409700"/>
          <p14:tracePt t="39072" x="5605463" y="1387475"/>
          <p14:tracePt t="39073" x="5605463" y="1365250"/>
          <p14:tracePt t="39074" x="5627688" y="1354138"/>
          <p14:tracePt t="39075" x="5638800" y="1330325"/>
          <p14:tracePt t="39076" x="5649913" y="1319213"/>
          <p14:tracePt t="39077" x="5673725" y="1308100"/>
          <p14:tracePt t="39078" x="5684838" y="1285875"/>
          <p14:tracePt t="39079" x="5695950" y="1285875"/>
          <p14:tracePt t="39079" x="5707063" y="1263650"/>
          <p14:tracePt t="39081" x="5718175" y="1252538"/>
          <p14:tracePt t="39082" x="5740400" y="1241425"/>
          <p14:tracePt t="39084" x="5775325" y="1228725"/>
          <p14:tracePt t="39085" x="5786438" y="1217613"/>
          <p14:tracePt t="39086" x="5808663" y="1206500"/>
          <p14:tracePt t="39087" x="5830888" y="1195388"/>
          <p14:tracePt t="39088" x="5842000" y="1195388"/>
          <p14:tracePt t="39089" x="5853113" y="1184275"/>
          <p14:tracePt t="39090" x="5875338" y="1184275"/>
          <p14:tracePt t="39092" x="5910263" y="1173163"/>
          <p14:tracePt t="39093" x="5932488" y="1162050"/>
          <p14:tracePt t="39094" x="5954713" y="1150938"/>
          <p14:tracePt t="39095" x="5965825" y="1139825"/>
          <p14:tracePt t="39096" x="5989638" y="1139825"/>
          <p14:tracePt t="39097" x="6011863" y="1139825"/>
          <p14:tracePt t="39098" x="6034088" y="1139825"/>
          <p14:tracePt t="39099" x="6056313" y="1139825"/>
          <p14:tracePt t="39100" x="6078538" y="1128713"/>
          <p14:tracePt t="39102" x="6102350" y="1116013"/>
          <p14:tracePt t="39103" x="6124575" y="1116013"/>
          <p14:tracePt t="39104" x="6146800" y="1116013"/>
          <p14:tracePt t="39105" x="6169025" y="1116013"/>
          <p14:tracePt t="39106" x="6191250" y="1116013"/>
          <p14:tracePt t="39107" x="6202363" y="1116013"/>
          <p14:tracePt t="39108" x="6226175" y="1104900"/>
          <p14:tracePt t="39109" x="6248400" y="1104900"/>
          <p14:tracePt t="39110" x="6270625" y="1104900"/>
          <p14:tracePt t="39111" x="6292850" y="1104900"/>
          <p14:tracePt t="39112" x="6303963" y="1104900"/>
          <p14:tracePt t="39113" x="6327775" y="1104900"/>
          <p14:tracePt t="39114" x="6338888" y="1104900"/>
          <p14:tracePt t="39115" x="6361113" y="1104900"/>
          <p14:tracePt t="39116" x="6383338" y="1104900"/>
          <p14:tracePt t="39117" x="6405563" y="1104900"/>
          <p14:tracePt t="39119" x="6451600" y="1104900"/>
          <p14:tracePt t="39120" x="6462713" y="1104900"/>
          <p14:tracePt t="39121" x="6484938" y="1116013"/>
          <p14:tracePt t="39123" x="6507163" y="1116013"/>
          <p14:tracePt t="39124" x="6530975" y="1128713"/>
          <p14:tracePt t="39125" x="6542088" y="1139825"/>
          <p14:tracePt t="39126" x="6564313" y="1139825"/>
          <p14:tracePt t="39127" x="6575425" y="1150938"/>
          <p14:tracePt t="39128" x="6608763" y="1150938"/>
          <p14:tracePt t="39129" x="6619875" y="1162050"/>
          <p14:tracePt t="39130" x="6630988" y="1184275"/>
          <p14:tracePt t="39131" x="6643688" y="1184275"/>
          <p14:tracePt t="39131" x="6665913" y="1184275"/>
          <p14:tracePt t="39133" x="6677025" y="1184275"/>
          <p14:tracePt t="39134" x="6699250" y="1206500"/>
          <p14:tracePt t="39136" x="6721475" y="1217613"/>
          <p14:tracePt t="39137" x="6745288" y="1228725"/>
          <p14:tracePt t="39138" x="6756400" y="1241425"/>
          <p14:tracePt t="39139" x="6767513" y="1252538"/>
          <p14:tracePt t="39140" x="6778625" y="1263650"/>
          <p14:tracePt t="39142" x="6800850" y="1285875"/>
          <p14:tracePt t="39143" x="6823075" y="1296988"/>
          <p14:tracePt t="39144" x="6834188" y="1296988"/>
          <p14:tracePt t="39145" x="6845300" y="1308100"/>
          <p14:tracePt t="39146" x="6858000" y="1319213"/>
          <p14:tracePt t="39147" x="6869113" y="1330325"/>
          <p14:tracePt t="39148" x="6880225" y="1343025"/>
          <p14:tracePt t="39149" x="6891338" y="1365250"/>
          <p14:tracePt t="39150" x="6902450" y="1376363"/>
          <p14:tracePt t="39151" x="6913563" y="1387475"/>
          <p14:tracePt t="39153" x="6935788" y="1409700"/>
          <p14:tracePt t="39154" x="6946900" y="1420813"/>
          <p14:tracePt t="39155" x="6958013" y="1443038"/>
          <p14:tracePt t="39156" x="6958013" y="1455738"/>
          <p14:tracePt t="39157" x="6970713" y="1466850"/>
          <p14:tracePt t="39158" x="6981825" y="1489075"/>
          <p14:tracePt t="39159" x="6992938" y="1489075"/>
          <p14:tracePt t="39160" x="7004050" y="1511300"/>
          <p14:tracePt t="39161" x="7004050" y="1522413"/>
          <p14:tracePt t="39162" x="7015163" y="1533525"/>
          <p14:tracePt t="39163" x="7026275" y="1557338"/>
          <p14:tracePt t="39164" x="7026275" y="1568450"/>
          <p14:tracePt t="39165" x="7037388" y="1579563"/>
          <p14:tracePt t="39167" x="7048500" y="1601788"/>
          <p14:tracePt t="39169" x="7059613" y="1635125"/>
          <p14:tracePt t="39170" x="7059613" y="1646238"/>
          <p14:tracePt t="39171" x="7072313" y="1657350"/>
          <p14:tracePt t="39172" x="7083425" y="1681163"/>
          <p14:tracePt t="39173" x="7083425" y="1703388"/>
          <p14:tracePt t="39175" x="7094538" y="1714500"/>
          <p14:tracePt t="39176" x="7094538" y="1725613"/>
          <p14:tracePt t="39177" x="7094538" y="1747838"/>
          <p14:tracePt t="39178" x="7094538" y="1758950"/>
          <p14:tracePt t="39179" x="7094538" y="1771650"/>
          <p14:tracePt t="39180" x="7105650" y="1793875"/>
          <p14:tracePt t="39182" x="7105650" y="1816100"/>
          <p14:tracePt t="39183" x="7105650" y="1827213"/>
          <p14:tracePt t="39185" x="7105650" y="1860550"/>
          <p14:tracePt t="39186" x="7105650" y="1871663"/>
          <p14:tracePt t="39187" x="7116763" y="1871663"/>
          <p14:tracePt t="39188" x="7116763" y="1895475"/>
          <p14:tracePt t="39189" x="7116763" y="1906588"/>
          <p14:tracePt t="39192" x="7116763" y="1951038"/>
          <p14:tracePt t="39194" x="7116763" y="1962150"/>
          <p14:tracePt t="39195" x="7116763" y="1985963"/>
          <p14:tracePt t="39197" x="7116763" y="2008188"/>
          <p14:tracePt t="39198" x="7116763" y="2019300"/>
          <p14:tracePt t="39199" x="7116763" y="2041525"/>
          <p14:tracePt t="39201" x="7116763" y="2063750"/>
          <p14:tracePt t="39203" x="7116763" y="2074863"/>
          <p14:tracePt t="39204" x="7105650" y="2085975"/>
          <p14:tracePt t="39205" x="7105650" y="2098675"/>
          <p14:tracePt t="39206" x="7105650" y="2120900"/>
          <p14:tracePt t="39207" x="7094538" y="2120900"/>
          <p14:tracePt t="39209" x="7083425" y="2143125"/>
          <p14:tracePt t="39211" x="7083425" y="2154238"/>
          <p14:tracePt t="39212" x="7072313" y="2176463"/>
          <p14:tracePt t="39213" x="7072313" y="2187575"/>
          <p14:tracePt t="39214" x="7072313" y="2200275"/>
          <p14:tracePt t="39215" x="7072313" y="2211388"/>
          <p14:tracePt t="39216" x="7059613" y="2222500"/>
          <p14:tracePt t="39219" x="7059613" y="2233613"/>
          <p14:tracePt t="39220" x="7048500" y="2244725"/>
          <p14:tracePt t="39221" x="7037388" y="2255838"/>
          <p14:tracePt t="39222" x="7037388" y="2266950"/>
          <p14:tracePt t="39223" x="7026275" y="2278063"/>
          <p14:tracePt t="39226" x="7015163" y="2289175"/>
          <p14:tracePt t="39227" x="7015163" y="2300288"/>
          <p14:tracePt t="39228" x="6992938" y="2300288"/>
          <p14:tracePt t="39230" x="6992938" y="2324100"/>
          <p14:tracePt t="39235" x="6970713" y="2346325"/>
          <p14:tracePt t="39236" x="6970713" y="2357438"/>
          <p14:tracePt t="39237" x="6958013" y="2357438"/>
          <p14:tracePt t="39238" x="6946900" y="2368550"/>
          <p14:tracePt t="39240" x="6935788" y="2368550"/>
          <p14:tracePt t="39243" x="6924675" y="2379663"/>
          <p14:tracePt t="39245" x="6924675" y="2390775"/>
          <p14:tracePt t="39248" x="6913563" y="2390775"/>
          <p14:tracePt t="39249" x="6913563" y="2401888"/>
          <p14:tracePt t="39250" x="6902450" y="2414588"/>
          <p14:tracePt t="39252" x="6891338" y="2414588"/>
          <p14:tracePt t="39255" x="6880225" y="2425700"/>
          <p14:tracePt t="39257" x="6869113" y="2425700"/>
          <p14:tracePt t="39258" x="6869113" y="2436813"/>
          <p14:tracePt t="39259" x="6858000" y="2436813"/>
          <p14:tracePt t="39262" x="6845300" y="2436813"/>
          <p14:tracePt t="39265" x="6823075" y="2436813"/>
          <p14:tracePt t="39268" x="6811963" y="2447925"/>
          <p14:tracePt t="39269" x="6800850" y="2447925"/>
          <p14:tracePt t="39271" x="6789738" y="2447925"/>
          <p14:tracePt t="39276" x="6767513" y="2459038"/>
          <p14:tracePt t="39278" x="6756400" y="2459038"/>
          <p14:tracePt t="39280" x="6745288" y="2459038"/>
          <p14:tracePt t="39282" x="6732588" y="2459038"/>
          <p14:tracePt t="39283" x="6721475" y="2459038"/>
          <p14:tracePt t="39284" x="6710363" y="2459038"/>
          <p14:tracePt t="39286" x="6710363" y="2470150"/>
          <p14:tracePt t="39288" x="6699250" y="2470150"/>
          <p14:tracePt t="39290" x="6688138" y="2470150"/>
          <p14:tracePt t="39293" x="6677025" y="2470150"/>
          <p14:tracePt t="39294" x="6665913" y="2470150"/>
          <p14:tracePt t="39296" x="6654800" y="2470150"/>
          <p14:tracePt t="39298" x="6643688" y="2470150"/>
          <p14:tracePt t="39303" x="6630988" y="2470150"/>
          <p14:tracePt t="39306" x="6619875" y="2470150"/>
          <p14:tracePt t="39308" x="6608763" y="2470150"/>
          <p14:tracePt t="39311" x="6597650" y="2470150"/>
          <p14:tracePt t="39314" x="6586538" y="2470150"/>
          <p14:tracePt t="39317" x="6575425" y="2470150"/>
          <p14:tracePt t="39323" x="6564313" y="2470150"/>
          <p14:tracePt t="39326" x="6553200" y="2470150"/>
          <p14:tracePt t="39330" x="6542088" y="2470150"/>
          <p14:tracePt t="39331" x="6530975" y="2470150"/>
          <p14:tracePt t="39334" x="6518275" y="2459038"/>
          <p14:tracePt t="39337" x="6507163" y="2459038"/>
          <p14:tracePt t="39342" x="6496050" y="2447925"/>
          <p14:tracePt t="39345" x="6484938" y="2436813"/>
          <p14:tracePt t="39348" x="6473825" y="2436813"/>
          <p14:tracePt t="39350" x="6462713" y="2425700"/>
          <p14:tracePt t="39353" x="6462713" y="2414588"/>
          <p14:tracePt t="39354" x="6451600" y="2414588"/>
          <p14:tracePt t="39357" x="6451600" y="2401888"/>
          <p14:tracePt t="39359" x="6440488" y="2390775"/>
          <p14:tracePt t="39361" x="6429375" y="2390775"/>
          <p14:tracePt t="39363" x="6416675" y="2379663"/>
          <p14:tracePt t="39365" x="6405563" y="2368550"/>
          <p14:tracePt t="39367" x="6394450" y="2357438"/>
          <p14:tracePt t="39369" x="6394450" y="2346325"/>
          <p14:tracePt t="39370" x="6383338" y="2346325"/>
          <p14:tracePt t="39371" x="6383338" y="2335213"/>
          <p14:tracePt t="39373" x="6372225" y="2324100"/>
          <p14:tracePt t="39376" x="6372225" y="2312988"/>
          <p14:tracePt t="39377" x="6361113" y="2300288"/>
          <p14:tracePt t="39378" x="6350000" y="2289175"/>
          <p14:tracePt t="39379" x="6350000" y="2278063"/>
          <p14:tracePt t="39381" x="6338888" y="2278063"/>
          <p14:tracePt t="39382" x="6338888" y="2255838"/>
          <p14:tracePt t="39383" x="6327775" y="2255838"/>
          <p14:tracePt t="39386" x="6316663" y="2233613"/>
          <p14:tracePt t="39387" x="6316663" y="2222500"/>
          <p14:tracePt t="39389" x="6316663" y="2200275"/>
          <p14:tracePt t="39390" x="6303963" y="2200275"/>
          <p14:tracePt t="39392" x="6292850" y="2176463"/>
          <p14:tracePt t="39394" x="6281738" y="2165350"/>
          <p14:tracePt t="39395" x="6281738" y="2154238"/>
          <p14:tracePt t="39397" x="6270625" y="2132013"/>
          <p14:tracePt t="39398" x="6270625" y="2120900"/>
          <p14:tracePt t="39399" x="6270625" y="2109788"/>
          <p14:tracePt t="39400" x="6259513" y="2085975"/>
          <p14:tracePt t="39402" x="6248400" y="2063750"/>
          <p14:tracePt t="39404" x="6248400" y="2052638"/>
          <p14:tracePt t="39405" x="6237288" y="2041525"/>
          <p14:tracePt t="39406" x="6226175" y="2019300"/>
          <p14:tracePt t="39409" x="6226175" y="1985963"/>
          <p14:tracePt t="39410" x="6215063" y="1973263"/>
          <p14:tracePt t="39411" x="6215063" y="1951038"/>
          <p14:tracePt t="39413" x="6215063" y="1939925"/>
          <p14:tracePt t="39414" x="6215063" y="1928813"/>
          <p14:tracePt t="39415" x="6215063" y="1917700"/>
          <p14:tracePt t="39416" x="6202363" y="1895475"/>
          <p14:tracePt t="39417" x="6202363" y="1884363"/>
          <p14:tracePt t="39419" x="6202363" y="1860550"/>
          <p14:tracePt t="39420" x="6191250" y="1849438"/>
          <p14:tracePt t="39421" x="6191250" y="1838325"/>
          <p14:tracePt t="39422" x="6191250" y="1816100"/>
          <p14:tracePt t="39423" x="6191250" y="1804988"/>
          <p14:tracePt t="39425" x="6180138" y="1782763"/>
          <p14:tracePt t="39426" x="6180138" y="1771650"/>
          <p14:tracePt t="39427" x="6180138" y="1758950"/>
          <p14:tracePt t="39428" x="6169025" y="1747838"/>
          <p14:tracePt t="39429" x="6169025" y="1725613"/>
          <p14:tracePt t="39431" x="6169025" y="1714500"/>
          <p14:tracePt t="39432" x="6169025" y="1692275"/>
          <p14:tracePt t="39434" x="6169025" y="1681163"/>
          <p14:tracePt t="39435" x="6169025" y="1657350"/>
          <p14:tracePt t="39436" x="6169025" y="1646238"/>
          <p14:tracePt t="39437" x="6169025" y="1635125"/>
          <p14:tracePt t="39438" x="6169025" y="1624013"/>
          <p14:tracePt t="39439" x="6169025" y="1612900"/>
          <p14:tracePt t="39440" x="6169025" y="1601788"/>
          <p14:tracePt t="39442" x="6169025" y="1579563"/>
          <p14:tracePt t="39443" x="6169025" y="1568450"/>
          <p14:tracePt t="39445" x="6169025" y="1544638"/>
          <p14:tracePt t="39447" x="6169025" y="1522413"/>
          <p14:tracePt t="39448" x="6169025" y="1511300"/>
          <p14:tracePt t="39449" x="6169025" y="1500188"/>
          <p14:tracePt t="39451" x="6180138" y="1489075"/>
          <p14:tracePt t="39452" x="6180138" y="1477963"/>
          <p14:tracePt t="39453" x="6180138" y="1466850"/>
          <p14:tracePt t="39455" x="6191250" y="1455738"/>
          <p14:tracePt t="39456" x="6191250" y="1443038"/>
          <p14:tracePt t="39457" x="6191250" y="1431925"/>
          <p14:tracePt t="39458" x="6191250" y="1420813"/>
          <p14:tracePt t="39459" x="6191250" y="1409700"/>
          <p14:tracePt t="39461" x="6191250" y="1398588"/>
          <p14:tracePt t="39462" x="6191250" y="1387475"/>
          <p14:tracePt t="39463" x="6202363" y="1376363"/>
          <p14:tracePt t="39465" x="6215063" y="1365250"/>
          <p14:tracePt t="39466" x="6215063" y="1354138"/>
          <p14:tracePt t="39467" x="6226175" y="1343025"/>
          <p14:tracePt t="39468" x="6237288" y="1343025"/>
          <p14:tracePt t="39469" x="6237288" y="1330325"/>
          <p14:tracePt t="39470" x="6237288" y="1319213"/>
          <p14:tracePt t="39471" x="6248400" y="1308100"/>
          <p14:tracePt t="39473" x="6248400" y="1296988"/>
          <p14:tracePt t="39474" x="6259513" y="1285875"/>
          <p14:tracePt t="39475" x="6259513" y="1274763"/>
          <p14:tracePt t="39477" x="6270625" y="1274763"/>
          <p14:tracePt t="39478" x="6281738" y="1263650"/>
          <p14:tracePt t="39479" x="6281738" y="1252538"/>
          <p14:tracePt t="39480" x="6281738" y="1241425"/>
          <p14:tracePt t="39481" x="6292850" y="1228725"/>
          <p14:tracePt t="39482" x="6303963" y="1217613"/>
          <p14:tracePt t="39483" x="6316663" y="1217613"/>
          <p14:tracePt t="39484" x="6316663" y="1206500"/>
          <p14:tracePt t="39486" x="6327775" y="1206500"/>
          <p14:tracePt t="39487" x="6327775" y="1195388"/>
          <p14:tracePt t="39488" x="6338888" y="1184275"/>
          <p14:tracePt t="39490" x="6350000" y="1173163"/>
          <p14:tracePt t="39492" x="6361113" y="1162050"/>
          <p14:tracePt t="39493" x="6372225" y="1150938"/>
          <p14:tracePt t="39494" x="6383338" y="1150938"/>
          <p14:tracePt t="39495" x="6383338" y="1139825"/>
          <p14:tracePt t="39497" x="6394450" y="1139825"/>
          <p14:tracePt t="39499" x="6416675" y="1139825"/>
          <p14:tracePt t="39501" x="6416675" y="1128713"/>
          <p14:tracePt t="39502" x="6429375" y="1128713"/>
          <p14:tracePt t="39504" x="6440488" y="1116013"/>
          <p14:tracePt t="39505" x="6451600" y="1116013"/>
          <p14:tracePt t="39507" x="6462713" y="1116013"/>
          <p14:tracePt t="39508" x="6462713" y="1104900"/>
          <p14:tracePt t="39511" x="6473825" y="1104900"/>
          <p14:tracePt t="39514" x="6484938" y="1104900"/>
          <p14:tracePt t="39522" x="6496050" y="1104900"/>
          <p14:tracePt t="39541" x="6507163" y="1104900"/>
          <p14:tracePt t="39545" x="6507163" y="1116013"/>
          <p14:tracePt t="39547" x="6507163" y="1128713"/>
          <p14:tracePt t="39548" x="6507163" y="1139825"/>
          <p14:tracePt t="39549" x="6518275" y="1139825"/>
          <p14:tracePt t="39550" x="6518275" y="1150938"/>
          <p14:tracePt t="39551" x="6530975" y="1173163"/>
          <p14:tracePt t="39552" x="6530975" y="1184275"/>
          <p14:tracePt t="39553" x="6530975" y="1195388"/>
          <p14:tracePt t="39554" x="6542088" y="1217613"/>
          <p14:tracePt t="39554" x="6542088" y="1228725"/>
          <p14:tracePt t="39556" x="6542088" y="1241425"/>
          <p14:tracePt t="39557" x="6542088" y="1252538"/>
          <p14:tracePt t="39558" x="6553200" y="1274763"/>
          <p14:tracePt t="39559" x="6553200" y="1285875"/>
          <p14:tracePt t="39560" x="6553200" y="1308100"/>
          <p14:tracePt t="39561" x="6564313" y="1330325"/>
          <p14:tracePt t="39562" x="6564313" y="1343025"/>
          <p14:tracePt t="39562" x="6564313" y="1354138"/>
          <p14:tracePt t="39564" x="6564313" y="1365250"/>
          <p14:tracePt t="39565" x="6575425" y="1376363"/>
          <p14:tracePt t="39566" x="6575425" y="1398588"/>
          <p14:tracePt t="39567" x="6586538" y="1420813"/>
          <p14:tracePt t="39569" x="6597650" y="1455738"/>
          <p14:tracePt t="39570" x="6597650" y="1477963"/>
          <p14:tracePt t="39571" x="6608763" y="1500188"/>
          <p14:tracePt t="39572" x="6619875" y="1511300"/>
          <p14:tracePt t="39573" x="6619875" y="1533525"/>
          <p14:tracePt t="39574" x="6619875" y="1544638"/>
          <p14:tracePt t="39575" x="6630988" y="1568450"/>
          <p14:tracePt t="39576" x="6630988" y="1590675"/>
          <p14:tracePt t="39578" x="6643688" y="1624013"/>
          <p14:tracePt t="39579" x="6654800" y="1657350"/>
          <p14:tracePt t="39580" x="6665913" y="1681163"/>
          <p14:tracePt t="39581" x="6665913" y="1703388"/>
          <p14:tracePt t="39582" x="6665913" y="1725613"/>
          <p14:tracePt t="39583" x="6677025" y="1747838"/>
          <p14:tracePt t="39584" x="6677025" y="1771650"/>
          <p14:tracePt t="39586" x="6688138" y="1804988"/>
          <p14:tracePt t="39587" x="6699250" y="1827213"/>
          <p14:tracePt t="39588" x="6699250" y="1849438"/>
          <p14:tracePt t="39589" x="6710363" y="1871663"/>
          <p14:tracePt t="39590" x="6721475" y="1906588"/>
          <p14:tracePt t="39591" x="6721475" y="1917700"/>
          <p14:tracePt t="39592" x="6721475" y="1939925"/>
          <p14:tracePt t="39593" x="6732588" y="1962150"/>
          <p14:tracePt t="39595" x="6745288" y="2008188"/>
          <p14:tracePt t="39596" x="6756400" y="2041525"/>
          <p14:tracePt t="39597" x="6756400" y="2052638"/>
          <p14:tracePt t="39598" x="6767513" y="2074863"/>
          <p14:tracePt t="39599" x="6767513" y="2109788"/>
          <p14:tracePt t="39600" x="6767513" y="2120900"/>
          <p14:tracePt t="39601" x="6767513" y="2154238"/>
          <p14:tracePt t="39603" x="6778625" y="2176463"/>
          <p14:tracePt t="39604" x="6789738" y="2211388"/>
          <p14:tracePt t="39605" x="6789738" y="2222500"/>
          <p14:tracePt t="39606" x="6789738" y="2266950"/>
          <p14:tracePt t="39608" x="6800850" y="2289175"/>
          <p14:tracePt t="39609" x="6800850" y="2335213"/>
          <p14:tracePt t="39611" x="6800850" y="2357438"/>
          <p14:tracePt t="39612" x="6800850" y="2379663"/>
          <p14:tracePt t="39613" x="6800850" y="2414588"/>
          <p14:tracePt t="39614" x="6800850" y="2436813"/>
          <p14:tracePt t="39615" x="6800850" y="2459038"/>
          <p14:tracePt t="39616" x="6800850" y="2481263"/>
          <p14:tracePt t="39617" x="6800850" y="2503488"/>
          <p14:tracePt t="39618" x="6800850" y="2514600"/>
          <p14:tracePt t="39619" x="6800850" y="2538413"/>
          <p14:tracePt t="39620" x="6800850" y="2560638"/>
          <p14:tracePt t="39621" x="6800850" y="2582863"/>
          <p14:tracePt t="39622" x="6800850" y="2593975"/>
          <p14:tracePt t="39623" x="6800850" y="2616200"/>
          <p14:tracePt t="39624" x="6800850" y="2628900"/>
          <p14:tracePt t="39625" x="6800850" y="2651125"/>
          <p14:tracePt t="39626" x="6800850" y="2673350"/>
          <p14:tracePt t="39628" x="6800850" y="2684463"/>
          <p14:tracePt t="39629" x="6789738" y="2717800"/>
          <p14:tracePt t="39630" x="6789738" y="2728913"/>
          <p14:tracePt t="39631" x="6778625" y="2752725"/>
          <p14:tracePt t="39632" x="6767513" y="2774950"/>
          <p14:tracePt t="39633" x="6767513" y="2786063"/>
          <p14:tracePt t="39635" x="6756400" y="2819400"/>
          <p14:tracePt t="39636" x="6745288" y="2830513"/>
          <p14:tracePt t="39637" x="6745288" y="2843213"/>
          <p14:tracePt t="39638" x="6732588" y="2865438"/>
          <p14:tracePt t="39639" x="6721475" y="2865438"/>
          <p14:tracePt t="39640" x="6710363" y="2876550"/>
          <p14:tracePt t="39641" x="6699250" y="2898775"/>
          <p14:tracePt t="39643" x="6688138" y="2909888"/>
          <p14:tracePt t="39646" x="6665913" y="2955925"/>
          <p14:tracePt t="39648" x="6654800" y="2955925"/>
          <p14:tracePt t="39649" x="6643688" y="2978150"/>
          <p14:tracePt t="39651" x="6608763" y="2989263"/>
          <p14:tracePt t="39653" x="6597650" y="3011488"/>
          <p14:tracePt t="39654" x="6597650" y="3022600"/>
          <p14:tracePt t="39655" x="6575425" y="3022600"/>
          <p14:tracePt t="39656" x="6575425" y="3033713"/>
          <p14:tracePt t="39657" x="6564313" y="3033713"/>
          <p14:tracePt t="39659" x="6542088" y="3044825"/>
          <p14:tracePt t="39661" x="6518275" y="3044825"/>
          <p14:tracePt t="39663" x="6496050" y="3057525"/>
          <p14:tracePt t="39664" x="6484938" y="3068638"/>
          <p14:tracePt t="39666" x="6462713" y="3068638"/>
          <p14:tracePt t="39668" x="6451600" y="3079750"/>
          <p14:tracePt t="39669" x="6440488" y="3079750"/>
          <p14:tracePt t="39670" x="6429375" y="3079750"/>
          <p14:tracePt t="39672" x="6416675" y="3079750"/>
          <p14:tracePt t="39673" x="6405563" y="3079750"/>
          <p14:tracePt t="39674" x="6383338" y="3079750"/>
          <p14:tracePt t="39675" x="6372225" y="3079750"/>
          <p14:tracePt t="39678" x="6350000" y="3079750"/>
          <p14:tracePt t="39680" x="6338888" y="3079750"/>
          <p14:tracePt t="39681" x="6327775" y="3079750"/>
          <p14:tracePt t="39682" x="6316663" y="3079750"/>
          <p14:tracePt t="39683" x="6303963" y="3079750"/>
          <p14:tracePt t="39684" x="6281738" y="3079750"/>
          <p14:tracePt t="39687" x="6270625" y="3079750"/>
          <p14:tracePt t="39688" x="6259513" y="3079750"/>
          <p14:tracePt t="39689" x="6248400" y="3068638"/>
          <p14:tracePt t="39690" x="6237288" y="3068638"/>
          <p14:tracePt t="39691" x="6226175" y="3068638"/>
          <p14:tracePt t="39692" x="6215063" y="3057525"/>
          <p14:tracePt t="39695" x="6191250" y="3044825"/>
          <p14:tracePt t="39696" x="6180138" y="3022600"/>
          <p14:tracePt t="39697" x="6157913" y="3022600"/>
          <p14:tracePt t="39699" x="6135688" y="3022600"/>
          <p14:tracePt t="39701" x="6113463" y="3011488"/>
          <p14:tracePt t="39702" x="6113463" y="3000375"/>
          <p14:tracePt t="39703" x="6102350" y="3000375"/>
          <p14:tracePt t="39704" x="6078538" y="3000375"/>
          <p14:tracePt t="39705" x="6067425" y="2978150"/>
          <p14:tracePt t="39706" x="6056313" y="2967038"/>
          <p14:tracePt t="39707" x="6034088" y="2955925"/>
          <p14:tracePt t="39708" x="6022975" y="2955925"/>
          <p14:tracePt t="39709" x="6011863" y="2943225"/>
          <p14:tracePt t="39711" x="5989638" y="2921000"/>
          <p14:tracePt t="39713" x="5965825" y="2909888"/>
          <p14:tracePt t="39714" x="5954713" y="2898775"/>
          <p14:tracePt t="39715" x="5943600" y="2898775"/>
          <p14:tracePt t="39716" x="5921375" y="2876550"/>
          <p14:tracePt t="39717" x="5910263" y="2865438"/>
          <p14:tracePt t="39719" x="5888038" y="2843213"/>
          <p14:tracePt t="39720" x="5875338" y="2830513"/>
          <p14:tracePt t="39721" x="5853113" y="2808288"/>
          <p14:tracePt t="39723" x="5830888" y="2797175"/>
          <p14:tracePt t="39724" x="5819775" y="2774950"/>
          <p14:tracePt t="39725" x="5797550" y="2763838"/>
          <p14:tracePt t="39726" x="5786438" y="2752725"/>
          <p14:tracePt t="39728" x="5775325" y="2728913"/>
          <p14:tracePt t="39728" x="5751513" y="2717800"/>
          <p14:tracePt t="39729" x="5751513" y="2706688"/>
          <p14:tracePt t="39730" x="5740400" y="2684463"/>
          <p14:tracePt t="39731" x="5718175" y="2673350"/>
          <p14:tracePt t="39732" x="5707063" y="2651125"/>
          <p14:tracePt t="39733" x="5695950" y="2651125"/>
          <p14:tracePt t="39734" x="5684838" y="2628900"/>
          <p14:tracePt t="39736" x="5661025" y="2593975"/>
          <p14:tracePt t="39737" x="5638800" y="2582863"/>
          <p14:tracePt t="39738" x="5627688" y="2560638"/>
          <p14:tracePt t="39739" x="5616575" y="2560638"/>
          <p14:tracePt t="39740" x="5616575" y="2538413"/>
          <p14:tracePt t="39741" x="5605463" y="2514600"/>
          <p14:tracePt t="39742" x="5594350" y="2514600"/>
          <p14:tracePt t="39743" x="5594350" y="2492375"/>
          <p14:tracePt t="39744" x="5561013" y="2447925"/>
          <p14:tracePt t="39746" x="5548313" y="2425700"/>
          <p14:tracePt t="39747" x="5548313" y="2414588"/>
          <p14:tracePt t="39748" x="5526088" y="2390775"/>
          <p14:tracePt t="39749" x="5526088" y="2379663"/>
          <p14:tracePt t="39750" x="5514975" y="2357438"/>
          <p14:tracePt t="39751" x="5503863" y="2335213"/>
          <p14:tracePt t="39753" x="5481638" y="2312988"/>
          <p14:tracePt t="39754" x="5481638" y="2300288"/>
          <p14:tracePt t="39755" x="5470525" y="2289175"/>
          <p14:tracePt t="39756" x="5459413" y="2266950"/>
          <p14:tracePt t="39757" x="5446713" y="2244725"/>
          <p14:tracePt t="39758" x="5435600" y="2222500"/>
          <p14:tracePt t="39759" x="5424488" y="2211388"/>
          <p14:tracePt t="39760" x="5424488" y="2200275"/>
          <p14:tracePt t="39761" x="5413375" y="2176463"/>
          <p14:tracePt t="39762" x="5413375" y="2165350"/>
          <p14:tracePt t="39763" x="5402263" y="2143125"/>
          <p14:tracePt t="39765" x="5391150" y="2120900"/>
          <p14:tracePt t="39766" x="5380038" y="2109788"/>
          <p14:tracePt t="39767" x="5368925" y="2085975"/>
          <p14:tracePt t="39769" x="5357813" y="2052638"/>
          <p14:tracePt t="39770" x="5357813" y="2030413"/>
          <p14:tracePt t="39771" x="5346700" y="2019300"/>
          <p14:tracePt t="39773" x="5334000" y="1997075"/>
          <p14:tracePt t="39774" x="5334000" y="1985963"/>
          <p14:tracePt t="39775" x="5322888" y="1973263"/>
          <p14:tracePt t="39776" x="5322888" y="1951038"/>
          <p14:tracePt t="39778" x="5322888" y="1928813"/>
          <p14:tracePt t="39780" x="5311775" y="1906588"/>
          <p14:tracePt t="39781" x="5311775" y="1895475"/>
          <p14:tracePt t="39782" x="5311775" y="1860550"/>
          <p14:tracePt t="39785" x="5311775" y="1849438"/>
          <p14:tracePt t="39786" x="5311775" y="1827213"/>
          <p14:tracePt t="39787" x="5300663" y="1804988"/>
          <p14:tracePt t="39790" x="5300663" y="1782763"/>
          <p14:tracePt t="39791" x="5300663" y="1771650"/>
          <p14:tracePt t="39792" x="5300663" y="1758950"/>
          <p14:tracePt t="39793" x="5300663" y="1747838"/>
          <p14:tracePt t="39795" x="5300663" y="1736725"/>
          <p14:tracePt t="39796" x="5300663" y="1725613"/>
          <p14:tracePt t="39798" x="5300663" y="1714500"/>
          <p14:tracePt t="39800" x="5300663" y="1703388"/>
          <p14:tracePt t="39801" x="5300663" y="1692275"/>
          <p14:tracePt t="39802" x="5300663" y="1681163"/>
          <p14:tracePt t="39804" x="5300663" y="1670050"/>
          <p14:tracePt t="39805" x="5311775" y="1670050"/>
          <p14:tracePt t="39806" x="5311775" y="1657350"/>
          <p14:tracePt t="39809" x="5322888" y="1657350"/>
          <p14:tracePt t="39812" x="5334000" y="1635125"/>
          <p14:tracePt t="39815" x="5346700" y="1624013"/>
          <p14:tracePt t="39818" x="5357813" y="1624013"/>
          <p14:tracePt t="39820" x="5357813" y="1612900"/>
          <p14:tracePt t="39823" x="5368925" y="1601788"/>
          <p14:tracePt t="39825" x="5380038" y="1601788"/>
          <p14:tracePt t="39828" x="5391150" y="1601788"/>
          <p14:tracePt t="39832" x="5413375" y="1601788"/>
          <p14:tracePt t="39834" x="5424488" y="1601788"/>
          <p14:tracePt t="39835" x="5424488" y="1590675"/>
          <p14:tracePt t="39838" x="5435600" y="1590675"/>
          <p14:tracePt t="39840" x="5446713" y="1590675"/>
          <p14:tracePt t="39842" x="5459413" y="1590675"/>
          <p14:tracePt t="39843" x="5470525" y="1590675"/>
          <p14:tracePt t="39845" x="5481638" y="1590675"/>
          <p14:tracePt t="39847" x="5492750" y="1590675"/>
          <p14:tracePt t="39849" x="5503863" y="1590675"/>
          <p14:tracePt t="39850" x="5526088" y="1590675"/>
          <p14:tracePt t="39852" x="5537200" y="1590675"/>
          <p14:tracePt t="39853" x="5548313" y="1590675"/>
          <p14:tracePt t="39854" x="5561013" y="1590675"/>
          <p14:tracePt t="39856" x="5572125" y="1590675"/>
          <p14:tracePt t="39857" x="5583238" y="1590675"/>
          <p14:tracePt t="39858" x="5605463" y="1590675"/>
          <p14:tracePt t="39859" x="5616575" y="1590675"/>
          <p14:tracePt t="39862" x="5638800" y="1590675"/>
          <p14:tracePt t="39864" x="5661025" y="1601788"/>
          <p14:tracePt t="39865" x="5673725" y="1601788"/>
          <p14:tracePt t="39866" x="5684838" y="1612900"/>
          <p14:tracePt t="39868" x="5707063" y="1612900"/>
          <p14:tracePt t="39869" x="5718175" y="1624013"/>
          <p14:tracePt t="39871" x="5740400" y="1646238"/>
          <p14:tracePt t="39872" x="5751513" y="1646238"/>
          <p14:tracePt t="39873" x="5762625" y="1646238"/>
          <p14:tracePt t="39874" x="5775325" y="1657350"/>
          <p14:tracePt t="39875" x="5797550" y="1670050"/>
          <p14:tracePt t="39876" x="5797550" y="1681163"/>
          <p14:tracePt t="39878" x="5808663" y="1681163"/>
          <p14:tracePt t="39879" x="5819775" y="1692275"/>
          <p14:tracePt t="39880" x="5842000" y="1703388"/>
          <p14:tracePt t="39881" x="5842000" y="1714500"/>
          <p14:tracePt t="39882" x="5864225" y="1725613"/>
          <p14:tracePt t="39883" x="5875338" y="1736725"/>
          <p14:tracePt t="39884" x="5888038" y="1736725"/>
          <p14:tracePt t="39886" x="5921375" y="1771650"/>
          <p14:tracePt t="39889" x="5943600" y="1793875"/>
          <p14:tracePt t="39890" x="5954713" y="1804988"/>
          <p14:tracePt t="39892" x="5976938" y="1827213"/>
          <p14:tracePt t="39893" x="5989638" y="1838325"/>
          <p14:tracePt t="39895" x="5989638" y="1849438"/>
          <p14:tracePt t="39896" x="6022975" y="1871663"/>
          <p14:tracePt t="39897" x="6034088" y="1884363"/>
          <p14:tracePt t="39898" x="6034088" y="1895475"/>
          <p14:tracePt t="39899" x="6045200" y="1906588"/>
          <p14:tracePt t="39900" x="6056313" y="1917700"/>
          <p14:tracePt t="39901" x="6056313" y="1928813"/>
          <p14:tracePt t="39903" x="6078538" y="1951038"/>
          <p14:tracePt t="39904" x="6078538" y="1962150"/>
          <p14:tracePt t="39905" x="6102350" y="1985963"/>
          <p14:tracePt t="39906" x="6113463" y="1985963"/>
          <p14:tracePt t="39907" x="6113463" y="1997075"/>
          <p14:tracePt t="39909" x="6135688" y="2019300"/>
          <p14:tracePt t="39910" x="6135688" y="2041525"/>
          <p14:tracePt t="39912" x="6135688" y="2063750"/>
          <p14:tracePt t="39913" x="6146800" y="2063750"/>
          <p14:tracePt t="39914" x="6157913" y="2074863"/>
          <p14:tracePt t="39915" x="6157913" y="2098675"/>
          <p14:tracePt t="39916" x="6169025" y="2098675"/>
          <p14:tracePt t="39917" x="6169025" y="2120900"/>
          <p14:tracePt t="39919" x="6191250" y="2143125"/>
          <p14:tracePt t="39920" x="6191250" y="2154238"/>
          <p14:tracePt t="39922" x="6191250" y="2187575"/>
          <p14:tracePt t="39924" x="6215063" y="2211388"/>
          <p14:tracePt t="39925" x="6215063" y="2222500"/>
          <p14:tracePt t="39926" x="6215063" y="2233613"/>
          <p14:tracePt t="39928" x="6215063" y="2266950"/>
          <p14:tracePt t="39929" x="6226175" y="2289175"/>
          <p14:tracePt t="39931" x="6226175" y="2312988"/>
          <p14:tracePt t="39934" x="6237288" y="2346325"/>
          <p14:tracePt t="39936" x="6237288" y="2379663"/>
          <p14:tracePt t="39937" x="6237288" y="2390775"/>
          <p14:tracePt t="39938" x="6237288" y="2401888"/>
          <p14:tracePt t="39939" x="6237288" y="2425700"/>
          <p14:tracePt t="39940" x="6237288" y="2436813"/>
          <p14:tracePt t="39941" x="6237288" y="2447925"/>
          <p14:tracePt t="39943" x="6237288" y="2470150"/>
          <p14:tracePt t="39944" x="6237288" y="2481263"/>
          <p14:tracePt t="39945" x="6237288" y="2492375"/>
          <p14:tracePt t="39946" x="6237288" y="2503488"/>
          <p14:tracePt t="39947" x="6237288" y="2514600"/>
          <p14:tracePt t="39948" x="6237288" y="2527300"/>
          <p14:tracePt t="39949" x="6237288" y="2538413"/>
          <p14:tracePt t="39950" x="6237288" y="2549525"/>
          <p14:tracePt t="39951" x="6237288" y="2560638"/>
          <p14:tracePt t="39952" x="6237288" y="2582863"/>
          <p14:tracePt t="39953" x="6237288" y="2593975"/>
          <p14:tracePt t="39954" x="6237288" y="2605088"/>
          <p14:tracePt t="39955" x="6226175" y="2605088"/>
          <p14:tracePt t="39956" x="6226175" y="2616200"/>
          <p14:tracePt t="39957" x="6215063" y="2628900"/>
          <p14:tracePt t="39958" x="6215063" y="2640013"/>
          <p14:tracePt t="39959" x="6202363" y="2651125"/>
          <p14:tracePt t="39961" x="6191250" y="2684463"/>
          <p14:tracePt t="39962" x="6180138" y="2684463"/>
          <p14:tracePt t="39964" x="6180138" y="2706688"/>
          <p14:tracePt t="39965" x="6169025" y="2717800"/>
          <p14:tracePt t="39966" x="6157913" y="2717800"/>
          <p14:tracePt t="39967" x="6157913" y="2728913"/>
          <p14:tracePt t="39968" x="6146800" y="2741613"/>
          <p14:tracePt t="39969" x="6135688" y="2752725"/>
          <p14:tracePt t="39970" x="6124575" y="2752725"/>
          <p14:tracePt t="39971" x="6124575" y="2763838"/>
          <p14:tracePt t="39972" x="6113463" y="2774950"/>
          <p14:tracePt t="39973" x="6102350" y="2786063"/>
          <p14:tracePt t="39974" x="6089650" y="2797175"/>
          <p14:tracePt t="39975" x="6078538" y="2808288"/>
          <p14:tracePt t="39979" x="6056313" y="2830513"/>
          <p14:tracePt t="39980" x="6034088" y="2843213"/>
          <p14:tracePt t="39981" x="6022975" y="2854325"/>
          <p14:tracePt t="39983" x="6011863" y="2854325"/>
          <p14:tracePt t="39984" x="5989638" y="2865438"/>
          <p14:tracePt t="39986" x="5954713" y="2887663"/>
          <p14:tracePt t="39987" x="5954713" y="2898775"/>
          <p14:tracePt t="39988" x="5943600" y="2898775"/>
          <p14:tracePt t="39989" x="5921375" y="2909888"/>
          <p14:tracePt t="39990" x="5899150" y="2909888"/>
          <p14:tracePt t="39991" x="5899150" y="2921000"/>
          <p14:tracePt t="39992" x="5875338" y="2921000"/>
          <p14:tracePt t="39992" x="5853113" y="2932113"/>
          <p14:tracePt t="39995" x="5819775" y="2943225"/>
          <p14:tracePt t="39997" x="5797550" y="2955925"/>
          <p14:tracePt t="39998" x="5786438" y="2955925"/>
          <p14:tracePt t="39999" x="5762625" y="2955925"/>
          <p14:tracePt t="40001" x="5740400" y="2955925"/>
          <p14:tracePt t="40003" x="5707063" y="2955925"/>
          <p14:tracePt t="40004" x="5695950" y="2955925"/>
          <p14:tracePt t="40005" x="5673725" y="2955925"/>
          <p14:tracePt t="40006" x="5649913" y="2955925"/>
          <p14:tracePt t="40007" x="5638800" y="2967038"/>
          <p14:tracePt t="40008" x="5616575" y="2967038"/>
          <p14:tracePt t="40009" x="5605463" y="2967038"/>
          <p14:tracePt t="40010" x="5594350" y="2967038"/>
          <p14:tracePt t="40011" x="5583238" y="2967038"/>
          <p14:tracePt t="40012" x="5561013" y="2967038"/>
          <p14:tracePt t="40013" x="5537200" y="2967038"/>
          <p14:tracePt t="40014" x="5526088" y="2967038"/>
          <p14:tracePt t="40015" x="5503863" y="2967038"/>
          <p14:tracePt t="40018" x="5470525" y="2967038"/>
          <p14:tracePt t="40019" x="5446713" y="2967038"/>
          <p14:tracePt t="40020" x="5424488" y="2967038"/>
          <p14:tracePt t="40021" x="5402263" y="2967038"/>
          <p14:tracePt t="40022" x="5391150" y="2967038"/>
          <p14:tracePt t="40023" x="5380038" y="2967038"/>
          <p14:tracePt t="40024" x="5357813" y="2967038"/>
          <p14:tracePt t="40025" x="5346700" y="2967038"/>
          <p14:tracePt t="40026" x="5322888" y="2967038"/>
          <p14:tracePt t="40027" x="5311775" y="2967038"/>
          <p14:tracePt t="40028" x="5278438" y="2955925"/>
          <p14:tracePt t="40030" x="5245100" y="2955925"/>
          <p14:tracePt t="40031" x="5233988" y="2955925"/>
          <p14:tracePt t="40032" x="5210175" y="2943225"/>
          <p14:tracePt t="40034" x="5187950" y="2943225"/>
          <p14:tracePt t="40035" x="5176838" y="2932113"/>
          <p14:tracePt t="40036" x="5154613" y="2932113"/>
          <p14:tracePt t="40037" x="5143500" y="2932113"/>
          <p14:tracePt t="40038" x="5119688" y="2921000"/>
          <p14:tracePt t="40039" x="5108575" y="2909888"/>
          <p14:tracePt t="40040" x="5086350" y="2898775"/>
          <p14:tracePt t="40041" x="5075238" y="2898775"/>
          <p14:tracePt t="40043" x="5053013" y="2887663"/>
          <p14:tracePt t="40044" x="5030788" y="2865438"/>
          <p14:tracePt t="40045" x="5019675" y="2865438"/>
          <p14:tracePt t="40046" x="5006975" y="2854325"/>
          <p14:tracePt t="40047" x="4984750" y="2843213"/>
          <p14:tracePt t="40048" x="4973638" y="2819400"/>
          <p14:tracePt t="40049" x="4962525" y="2819400"/>
          <p14:tracePt t="40050" x="4940300" y="2808288"/>
          <p14:tracePt t="40051" x="4929188" y="2786063"/>
          <p14:tracePt t="40054" x="4894263" y="2752725"/>
          <p14:tracePt t="40055" x="4883150" y="2728913"/>
          <p14:tracePt t="40056" x="4872038" y="2717800"/>
          <p14:tracePt t="40057" x="4849813" y="2695575"/>
          <p14:tracePt t="40058" x="4849813" y="2673350"/>
          <p14:tracePt t="40059" x="4827588" y="2662238"/>
          <p14:tracePt t="40060" x="4816475" y="2640013"/>
          <p14:tracePt t="40062" x="4792663" y="2593975"/>
          <p14:tracePt t="40063" x="4781550" y="2571750"/>
          <p14:tracePt t="40064" x="4759325" y="2560638"/>
          <p14:tracePt t="40065" x="4748213" y="2538413"/>
          <p14:tracePt t="40066" x="4748213" y="2514600"/>
          <p14:tracePt t="40067" x="4725988" y="2492375"/>
          <p14:tracePt t="40069" x="4703763" y="2436813"/>
          <p14:tracePt t="40070" x="4703763" y="2414588"/>
          <p14:tracePt t="40071" x="4668838" y="2390775"/>
          <p14:tracePt t="40072" x="4657725" y="2368550"/>
          <p14:tracePt t="40073" x="4646613" y="2324100"/>
          <p14:tracePt t="40074" x="4646613" y="2312988"/>
          <p14:tracePt t="40075" x="4635500" y="2278063"/>
          <p14:tracePt t="40076" x="4624388" y="2255838"/>
          <p14:tracePt t="40078" x="4613275" y="2233613"/>
          <p14:tracePt t="40078" x="4613275" y="2200275"/>
          <p14:tracePt t="40079" x="4602163" y="2176463"/>
          <p14:tracePt t="40080" x="4591050" y="2154238"/>
          <p14:tracePt t="40081" x="4591050" y="2120900"/>
          <p14:tracePt t="40082" x="4578350" y="2098675"/>
          <p14:tracePt t="40084" x="4567238" y="2052638"/>
          <p14:tracePt t="40085" x="4567238" y="2030413"/>
          <p14:tracePt t="40086" x="4556125" y="1997075"/>
          <p14:tracePt t="40087" x="4556125" y="1951038"/>
          <p14:tracePt t="40089" x="4545013" y="1917700"/>
          <p14:tracePt t="40090" x="4533900" y="1871663"/>
          <p14:tracePt t="40092" x="4533900" y="1838325"/>
          <p14:tracePt t="40093" x="4533900" y="1793875"/>
          <p14:tracePt t="40094" x="4533900" y="1782763"/>
          <p14:tracePt t="40095" x="4533900" y="1758950"/>
          <p14:tracePt t="40096" x="4533900" y="1736725"/>
          <p14:tracePt t="40097" x="4533900" y="1692275"/>
          <p14:tracePt t="40098" x="4533900" y="1681163"/>
          <p14:tracePt t="40099" x="4533900" y="1657350"/>
          <p14:tracePt t="40101" x="4533900" y="1612900"/>
          <p14:tracePt t="40102" x="4533900" y="1590675"/>
          <p14:tracePt t="40103" x="4533900" y="1568450"/>
          <p14:tracePt t="40104" x="4533900" y="1533525"/>
          <p14:tracePt t="40105" x="4533900" y="1511300"/>
          <p14:tracePt t="40106" x="4545013" y="1500188"/>
          <p14:tracePt t="40107" x="4556125" y="1466850"/>
          <p14:tracePt t="40108" x="4556125" y="1455738"/>
          <p14:tracePt t="40109" x="4567238" y="1431925"/>
          <p14:tracePt t="40110" x="4567238" y="1420813"/>
          <p14:tracePt t="40112" x="4591050" y="1387475"/>
          <p14:tracePt t="40113" x="4602163" y="1365250"/>
          <p14:tracePt t="40114" x="4602163" y="1354138"/>
          <p14:tracePt t="40115" x="4613275" y="1330325"/>
          <p14:tracePt t="40116" x="4624388" y="1319213"/>
          <p14:tracePt t="40117" x="4635500" y="1296988"/>
          <p14:tracePt t="40118" x="4646613" y="1285875"/>
          <p14:tracePt t="40119" x="4657725" y="1274763"/>
          <p14:tracePt t="40120" x="4679950" y="1252538"/>
          <p14:tracePt t="40121" x="4691063" y="1252538"/>
          <p14:tracePt t="40122" x="4691063" y="1228725"/>
          <p14:tracePt t="40123" x="4714875" y="1217613"/>
          <p14:tracePt t="40124" x="4725988" y="1206500"/>
          <p14:tracePt t="40125" x="4737100" y="1195388"/>
          <p14:tracePt t="40126" x="4759325" y="1184275"/>
          <p14:tracePt t="40127" x="4770438" y="1162050"/>
          <p14:tracePt t="40128" x="4770438" y="1150938"/>
          <p14:tracePt t="40129" x="4792663" y="1139825"/>
          <p14:tracePt t="40130" x="4805363" y="1128713"/>
          <p14:tracePt t="40131" x="4827588" y="1116013"/>
          <p14:tracePt t="40132" x="4838700" y="1104900"/>
          <p14:tracePt t="40134" x="4883150" y="1082675"/>
          <p14:tracePt t="40135" x="4905375" y="1071563"/>
          <p14:tracePt t="40136" x="4918075" y="1060450"/>
          <p14:tracePt t="40137" x="4951413" y="1060450"/>
          <p14:tracePt t="40138" x="4962525" y="1038225"/>
          <p14:tracePt t="40139" x="4984750" y="1038225"/>
          <p14:tracePt t="40140" x="5006975" y="1027113"/>
          <p14:tracePt t="40141" x="5030788" y="1027113"/>
          <p14:tracePt t="40142" x="5064125" y="992188"/>
          <p14:tracePt t="40143" x="5086350" y="992188"/>
          <p14:tracePt t="40144" x="5097463" y="992188"/>
          <p14:tracePt t="40145" x="5132388" y="992188"/>
          <p14:tracePt t="40146" x="5154613" y="958850"/>
          <p14:tracePt t="40147" x="5176838" y="958850"/>
          <p14:tracePt t="40148" x="5199063" y="958850"/>
          <p14:tracePt t="40149" x="5233988" y="947738"/>
          <p14:tracePt t="40150" x="5267325" y="947738"/>
          <p14:tracePt t="40151" x="5289550" y="936625"/>
          <p14:tracePt t="40153" x="5346700" y="925513"/>
          <p14:tracePt t="40154" x="5368925" y="925513"/>
          <p14:tracePt t="40155" x="5402263" y="925513"/>
          <p14:tracePt t="40156" x="5446713" y="925513"/>
          <p14:tracePt t="40157" x="5470525" y="914400"/>
          <p14:tracePt t="40159" x="5526088" y="914400"/>
          <p14:tracePt t="40161" x="5594350" y="914400"/>
          <p14:tracePt t="40162" x="5627688" y="914400"/>
          <p14:tracePt t="40163" x="5673725" y="914400"/>
          <p14:tracePt t="40164" x="5684838" y="914400"/>
          <p14:tracePt t="40165" x="5729288" y="914400"/>
          <p14:tracePt t="40166" x="5775325" y="914400"/>
          <p14:tracePt t="40167" x="5808663" y="914400"/>
          <p14:tracePt t="40169" x="5888038" y="914400"/>
          <p14:tracePt t="40170" x="5910263" y="914400"/>
          <p14:tracePt t="40171" x="5943600" y="914400"/>
          <p14:tracePt t="40171" x="5976938" y="914400"/>
          <p14:tracePt t="40172" x="6011863" y="914400"/>
          <p14:tracePt t="40174" x="6034088" y="925513"/>
          <p14:tracePt t="40176" x="6124575" y="936625"/>
          <p14:tracePt t="40177" x="6146800" y="936625"/>
          <p14:tracePt t="40178" x="6180138" y="947738"/>
          <p14:tracePt t="40179" x="6226175" y="947738"/>
          <p14:tracePt t="40180" x="6259513" y="981075"/>
          <p14:tracePt t="40181" x="6292850" y="981075"/>
          <p14:tracePt t="40182" x="6327775" y="992188"/>
          <p14:tracePt t="40183" x="6372225" y="1003300"/>
          <p14:tracePt t="40184" x="6394450" y="1027113"/>
          <p14:tracePt t="40185" x="6429375" y="1027113"/>
          <p14:tracePt t="40186" x="6462713" y="1049338"/>
          <p14:tracePt t="40187" x="6507163" y="1060450"/>
          <p14:tracePt t="40188" x="6530975" y="1093788"/>
          <p14:tracePt t="40189" x="6564313" y="1104900"/>
          <p14:tracePt t="40190" x="6608763" y="1116013"/>
          <p14:tracePt t="40191" x="6630988" y="1139825"/>
          <p14:tracePt t="40192" x="6665913" y="1150938"/>
          <p14:tracePt t="40194" x="6721475" y="1184275"/>
          <p14:tracePt t="40195" x="6745288" y="1206500"/>
          <p14:tracePt t="40196" x="6789738" y="1241425"/>
          <p14:tracePt t="40197" x="6823075" y="1252538"/>
          <p14:tracePt t="40198" x="6834188" y="1285875"/>
          <p14:tracePt t="40199" x="6858000" y="1296988"/>
          <p14:tracePt t="40200" x="6902450" y="1319213"/>
          <p14:tracePt t="40202" x="6958013" y="1376363"/>
          <p14:tracePt t="40203" x="6981825" y="1398588"/>
          <p14:tracePt t="40204" x="7004050" y="1420813"/>
          <p14:tracePt t="40205" x="7048500" y="1443038"/>
          <p14:tracePt t="40206" x="7072313" y="1466850"/>
          <p14:tracePt t="40217" x="7308850" y="1725613"/>
          <p14:tracePt t="40219" x="7331075" y="1793875"/>
          <p14:tracePt t="40220" x="7364413" y="1816100"/>
          <p14:tracePt t="40221" x="7364413" y="1838325"/>
          <p14:tracePt t="40222" x="7375525" y="1860550"/>
          <p14:tracePt t="40223" x="7399338" y="1884363"/>
          <p14:tracePt t="40224" x="7399338" y="1917700"/>
          <p14:tracePt t="40226" x="7432675" y="1951038"/>
          <p14:tracePt t="40227" x="7454900" y="1997075"/>
          <p14:tracePt t="40229" x="7466013" y="2030413"/>
          <p14:tracePt t="40230" x="7466013" y="2041525"/>
          <p14:tracePt t="40231" x="7477125" y="2074863"/>
          <p14:tracePt t="40232" x="7488238" y="2085975"/>
          <p14:tracePt t="40233" x="7488238" y="2120900"/>
          <p14:tracePt t="40235" x="7500938" y="2165350"/>
          <p14:tracePt t="40236" x="7512050" y="2165350"/>
          <p14:tracePt t="40237" x="7512050" y="2187575"/>
          <p14:tracePt t="40238" x="7512050" y="2211388"/>
          <p14:tracePt t="40239" x="7512050" y="2233613"/>
          <p14:tracePt t="40240" x="7512050" y="2255838"/>
          <p14:tracePt t="40241" x="7523163" y="2266950"/>
          <p14:tracePt t="40242" x="7523163" y="2289175"/>
          <p14:tracePt t="40243" x="7534275" y="2312988"/>
          <p14:tracePt t="40244" x="7534275" y="2324100"/>
          <p14:tracePt t="40245" x="7534275" y="2346325"/>
          <p14:tracePt t="40246" x="7534275" y="2368550"/>
          <p14:tracePt t="40247" x="7534275" y="2379663"/>
          <p14:tracePt t="40248" x="7534275" y="2401888"/>
          <p14:tracePt t="40249" x="7534275" y="2425700"/>
          <p14:tracePt t="40250" x="7534275" y="2436813"/>
          <p14:tracePt t="40252" x="7534275" y="2481263"/>
          <p14:tracePt t="40254" x="7534275" y="2503488"/>
          <p14:tracePt t="40255" x="7534275" y="2514600"/>
          <p14:tracePt t="40256" x="7534275" y="2538413"/>
          <p14:tracePt t="40257" x="7523163" y="2549525"/>
          <p14:tracePt t="40259" x="7523163" y="2593975"/>
          <p14:tracePt t="40261" x="7512050" y="2616200"/>
          <p14:tracePt t="40262" x="7512050" y="2628900"/>
          <p14:tracePt t="40263" x="7512050" y="2640013"/>
          <p14:tracePt t="40264" x="7500938" y="2662238"/>
          <p14:tracePt t="40265" x="7500938" y="2673350"/>
          <p14:tracePt t="40266" x="7488238" y="2684463"/>
          <p14:tracePt t="40269" x="7477125" y="2717800"/>
          <p14:tracePt t="40271" x="7477125" y="2728913"/>
          <p14:tracePt t="40272" x="7466013" y="2752725"/>
          <p14:tracePt t="40274" x="7466013" y="2763838"/>
          <p14:tracePt t="40275" x="7454900" y="2774950"/>
          <p14:tracePt t="40277" x="7443788" y="2774950"/>
          <p14:tracePt t="40278" x="7432675" y="2797175"/>
          <p14:tracePt t="40280" x="7432675" y="2808288"/>
          <p14:tracePt t="40282" x="7410450" y="2819400"/>
          <p14:tracePt t="40283" x="7399338" y="2830513"/>
          <p14:tracePt t="40285" x="7399338" y="2843213"/>
          <p14:tracePt t="40287" x="7386638" y="2854325"/>
          <p14:tracePt t="40289" x="7375525" y="2854325"/>
          <p14:tracePt t="40291" x="7364413" y="2854325"/>
          <p14:tracePt t="40293" x="7353300" y="2865438"/>
          <p14:tracePt t="40295" x="7342188" y="2865438"/>
          <p14:tracePt t="40296" x="7331075" y="2876550"/>
          <p14:tracePt t="40300" x="7331075" y="2887663"/>
          <p14:tracePt t="40301" x="7319963" y="2887663"/>
          <p14:tracePt t="40303" x="7308850" y="2898775"/>
          <p14:tracePt t="40307" x="7286625" y="2898775"/>
          <p14:tracePt t="40309" x="7273925" y="2898775"/>
          <p14:tracePt t="40314" x="7262813" y="2898775"/>
          <p14:tracePt t="40318" x="7251700" y="2898775"/>
          <p14:tracePt t="40329" x="7240588" y="2898775"/>
          <p14:tracePt t="40355" x="7229475" y="2898775"/>
          <p14:tracePt t="40367" x="7218363" y="2898775"/>
          <p14:tracePt t="40374" x="7207250" y="2898775"/>
          <p14:tracePt t="40376" x="7196138" y="2898775"/>
          <p14:tracePt t="40379" x="7185025" y="2898775"/>
          <p14:tracePt t="40384" x="7172325" y="2898775"/>
          <p14:tracePt t="40386" x="7161213" y="2898775"/>
          <p14:tracePt t="40387" x="7150100" y="2898775"/>
          <p14:tracePt t="40390" x="7138988" y="2898775"/>
          <p14:tracePt t="40393" x="7127875" y="2898775"/>
          <p14:tracePt t="40397" x="7116763" y="2898775"/>
          <p14:tracePt t="40400" x="7105650" y="2898775"/>
          <p14:tracePt t="40403" x="7094538" y="2898775"/>
          <p14:tracePt t="40405" x="7083425" y="2898775"/>
          <p14:tracePt t="40409" x="7072313" y="2898775"/>
          <p14:tracePt t="40411" x="7059613" y="2898775"/>
          <p14:tracePt t="40418" x="7048500" y="2898775"/>
          <p14:tracePt t="40419" x="7037388" y="2898775"/>
          <p14:tracePt t="40421" x="7026275" y="2898775"/>
          <p14:tracePt t="40424" x="7015163" y="2898775"/>
          <p14:tracePt t="40428" x="7004050" y="2898775"/>
          <p14:tracePt t="40430" x="6992938" y="2898775"/>
          <p14:tracePt t="40438" x="6981825" y="2898775"/>
          <p14:tracePt t="40440" x="6970713" y="2898775"/>
          <p14:tracePt t="40444" x="6970713" y="2909888"/>
          <p14:tracePt t="40446" x="6958013" y="2909888"/>
          <p14:tracePt t="40450" x="6946900" y="2909888"/>
          <p14:tracePt t="40457" x="6935788" y="2909888"/>
          <p14:tracePt t="40462" x="6924675" y="2909888"/>
          <p14:tracePt t="40474" x="6924675" y="2921000"/>
          <p14:tracePt t="40480" x="6913563" y="2921000"/>
          <p14:tracePt t="40489" x="6902450" y="2921000"/>
          <p14:tracePt t="40496" x="6891338" y="2921000"/>
          <p14:tracePt t="40501" x="6880225" y="2921000"/>
          <p14:tracePt t="40508" x="6869113" y="2921000"/>
          <p14:tracePt t="40518" x="6858000" y="2921000"/>
          <p14:tracePt t="40531" x="6845300" y="2921000"/>
          <p14:tracePt t="40536" x="6834188" y="2921000"/>
          <p14:tracePt t="40540" x="6823075" y="2921000"/>
          <p14:tracePt t="40544" x="6811963" y="2921000"/>
          <p14:tracePt t="40546" x="6811963" y="2932113"/>
          <p14:tracePt t="40548" x="6800850" y="2932113"/>
          <p14:tracePt t="40552" x="6789738" y="2932113"/>
          <p14:tracePt t="40554" x="6778625" y="2932113"/>
          <p14:tracePt t="40557" x="6767513" y="2932113"/>
          <p14:tracePt t="40560" x="6756400" y="2943225"/>
          <p14:tracePt t="40564" x="6732588" y="2943225"/>
          <p14:tracePt t="40567" x="6732588" y="2955925"/>
          <p14:tracePt t="40568" x="6721475" y="2955925"/>
          <p14:tracePt t="40572" x="6710363" y="2955925"/>
          <p14:tracePt t="40573" x="6710363" y="2967038"/>
          <p14:tracePt t="40574" x="6699250" y="2967038"/>
          <p14:tracePt t="40576" x="6688138" y="2967038"/>
          <p14:tracePt t="40578" x="6677025" y="2967038"/>
          <p14:tracePt t="40581" x="6665913" y="2967038"/>
          <p14:tracePt t="40582" x="6665913" y="2978150"/>
          <p14:tracePt t="40584" x="6654800" y="2989263"/>
          <p14:tracePt t="40587" x="6643688" y="2989263"/>
          <p14:tracePt t="40589" x="6630988" y="2989263"/>
          <p14:tracePt t="40593" x="6619875" y="2989263"/>
          <p14:tracePt t="40594" x="6608763" y="3000375"/>
          <p14:tracePt t="40597" x="6586538" y="3000375"/>
          <p14:tracePt t="40599" x="6586538" y="3011488"/>
          <p14:tracePt t="40603" x="6575425" y="3011488"/>
          <p14:tracePt t="40605" x="6564313" y="3011488"/>
          <p14:tracePt t="40606" x="6564313" y="3022600"/>
          <p14:tracePt t="40608" x="6553200" y="3033713"/>
          <p14:tracePt t="40610" x="6542088" y="3033713"/>
          <p14:tracePt t="40611" x="6530975" y="3033713"/>
          <p14:tracePt t="40612" x="6530975" y="3044825"/>
          <p14:tracePt t="40616" x="6518275" y="3044825"/>
          <p14:tracePt t="40618" x="6507163" y="3057525"/>
          <p14:tracePt t="40620" x="6496050" y="3057525"/>
          <p14:tracePt t="40624" x="6484938" y="3057525"/>
          <p14:tracePt t="40625" x="6473825" y="3057525"/>
          <p14:tracePt t="40628" x="6462713" y="3057525"/>
          <p14:tracePt t="40629" x="6462713" y="3068638"/>
          <p14:tracePt t="40632" x="6462713" y="3079750"/>
          <p14:tracePt t="40634" x="6451600" y="3079750"/>
          <p14:tracePt t="40635" x="6440488" y="3079750"/>
          <p14:tracePt t="40639" x="6429375" y="3079750"/>
          <p14:tracePt t="40640" x="6429375" y="3090863"/>
          <p14:tracePt t="40643" x="6405563" y="3090863"/>
          <p14:tracePt t="40645" x="6394450" y="3090863"/>
          <p14:tracePt t="40648" x="6394450" y="3101975"/>
          <p14:tracePt t="40654" x="6383338" y="3101975"/>
          <p14:tracePt t="40655" x="6383338" y="3113088"/>
          <p14:tracePt t="40656" x="6372225" y="3113088"/>
          <p14:tracePt t="40662" x="6361113" y="3113088"/>
          <p14:tracePt t="40666" x="6350000" y="3113088"/>
          <p14:tracePt t="40756" x="6338888" y="3101975"/>
          <p14:tracePt t="40759" x="6338888" y="3079750"/>
          <p14:tracePt t="40761" x="6338888" y="3057525"/>
          <p14:tracePt t="40762" x="6327775" y="3044825"/>
          <p14:tracePt t="40763" x="6327775" y="3022600"/>
          <p14:tracePt t="40765" x="6327775" y="3011488"/>
          <p14:tracePt t="40766" x="6327775" y="2989263"/>
          <p14:tracePt t="40768" x="6327775" y="2955925"/>
          <p14:tracePt t="40769" x="6316663" y="2932113"/>
          <p14:tracePt t="40770" x="6316663" y="2921000"/>
          <p14:tracePt t="40771" x="6316663" y="2909888"/>
          <p14:tracePt t="40772" x="6316663" y="2898775"/>
          <p14:tracePt t="40773" x="6316663" y="2876550"/>
          <p14:tracePt t="40774" x="6316663" y="2865438"/>
          <p14:tracePt t="40775" x="6316663" y="2843213"/>
          <p14:tracePt t="40776" x="6316663" y="2819400"/>
          <p14:tracePt t="40778" x="6316663" y="2797175"/>
          <p14:tracePt t="40779" x="6316663" y="2774950"/>
          <p14:tracePt t="40780" x="6316663" y="2752725"/>
          <p14:tracePt t="40781" x="6316663" y="2741613"/>
          <p14:tracePt t="40782" x="6316663" y="2717800"/>
          <p14:tracePt t="40784" x="6316663" y="2695575"/>
          <p14:tracePt t="40785" x="6316663" y="2673350"/>
          <p14:tracePt t="40786" x="6316663" y="2662238"/>
          <p14:tracePt t="40787" x="6316663" y="2640013"/>
          <p14:tracePt t="40788" x="6316663" y="2616200"/>
          <p14:tracePt t="40788" x="6316663" y="2605088"/>
          <p14:tracePt t="40790" x="6316663" y="2582863"/>
          <p14:tracePt t="40792" x="6316663" y="2560638"/>
          <p14:tracePt t="40793" x="6316663" y="2538413"/>
          <p14:tracePt t="40794" x="6316663" y="2527300"/>
          <p14:tracePt t="40796" x="6316663" y="2481263"/>
          <p14:tracePt t="40797" x="6327775" y="2459038"/>
          <p14:tracePt t="40798" x="6327775" y="2447925"/>
          <p14:tracePt t="40799" x="6327775" y="2425700"/>
          <p14:tracePt t="40800" x="6327775" y="2401888"/>
          <p14:tracePt t="40801" x="6338888" y="2401888"/>
          <p14:tracePt t="40802" x="6338888" y="2379663"/>
          <p14:tracePt t="40803" x="6338888" y="2368550"/>
          <p14:tracePt t="40804" x="6350000" y="2335213"/>
          <p14:tracePt t="40805" x="6361113" y="2324100"/>
          <p14:tracePt t="40806" x="6361113" y="2300288"/>
          <p14:tracePt t="40807" x="6361113" y="2278063"/>
          <p14:tracePt t="40809" x="6383338" y="2233613"/>
          <p14:tracePt t="40810" x="6383338" y="2222500"/>
          <p14:tracePt t="40811" x="6394450" y="2200275"/>
          <p14:tracePt t="40812" x="6405563" y="2165350"/>
          <p14:tracePt t="40814" x="6416675" y="2143125"/>
          <p14:tracePt t="40815" x="6416675" y="2120900"/>
          <p14:tracePt t="40816" x="6429375" y="2109788"/>
          <p14:tracePt t="40817" x="6440488" y="2085975"/>
          <p14:tracePt t="40818" x="6440488" y="2063750"/>
          <p14:tracePt t="40819" x="6451600" y="2052638"/>
          <p14:tracePt t="40820" x="6462713" y="2030413"/>
          <p14:tracePt t="40822" x="6473825" y="2008188"/>
          <p14:tracePt t="40823" x="6484938" y="1997075"/>
          <p14:tracePt t="40824" x="6484938" y="1962150"/>
          <p14:tracePt t="40825" x="6496050" y="1962150"/>
          <p14:tracePt t="40826" x="6507163" y="1939925"/>
          <p14:tracePt t="40828" x="6530975" y="1917700"/>
          <p14:tracePt t="40830" x="6553200" y="1895475"/>
          <p14:tracePt t="40831" x="6564313" y="1884363"/>
          <p14:tracePt t="40832" x="6564313" y="1871663"/>
          <p14:tracePt t="40834" x="6597650" y="1838325"/>
          <p14:tracePt t="40835" x="6608763" y="1838325"/>
          <p14:tracePt t="40836" x="6619875" y="1816100"/>
          <p14:tracePt t="40837" x="6630988" y="1816100"/>
          <p14:tracePt t="40838" x="6643688" y="1793875"/>
          <p14:tracePt t="40839" x="6654800" y="1793875"/>
          <p14:tracePt t="40840" x="6665913" y="1782763"/>
          <p14:tracePt t="40841" x="6677025" y="1771650"/>
          <p14:tracePt t="40842" x="6688138" y="1758950"/>
          <p14:tracePt t="40843" x="6699250" y="1747838"/>
          <p14:tracePt t="40844" x="6721475" y="1736725"/>
          <p14:tracePt t="40845" x="6745288" y="1736725"/>
          <p14:tracePt t="40846" x="6756400" y="1714500"/>
          <p14:tracePt t="40847" x="6767513" y="1714500"/>
          <p14:tracePt t="40848" x="6789738" y="1703388"/>
          <p14:tracePt t="40849" x="6800850" y="1703388"/>
          <p14:tracePt t="40850" x="6811963" y="1692275"/>
          <p14:tracePt t="40851" x="6823075" y="1692275"/>
          <p14:tracePt t="40852" x="6845300" y="1681163"/>
          <p14:tracePt t="40853" x="6858000" y="1670050"/>
          <p14:tracePt t="40854" x="6880225" y="1670050"/>
          <p14:tracePt t="40855" x="6891338" y="1657350"/>
          <p14:tracePt t="40856" x="6902450" y="1657350"/>
          <p14:tracePt t="40857" x="6935788" y="1646238"/>
          <p14:tracePt t="40859" x="6958013" y="1635125"/>
          <p14:tracePt t="40860" x="6992938" y="1635125"/>
          <p14:tracePt t="40861" x="7004050" y="1635125"/>
          <p14:tracePt t="40862" x="7026275" y="1635125"/>
          <p14:tracePt t="40863" x="7037388" y="1624013"/>
          <p14:tracePt t="40864" x="7059613" y="1624013"/>
          <p14:tracePt t="40865" x="7083425" y="1612900"/>
          <p14:tracePt t="40865" x="7094538" y="1612900"/>
          <p14:tracePt t="40867" x="7105650" y="1612900"/>
          <p14:tracePt t="40869" x="7150100" y="1601788"/>
          <p14:tracePt t="40870" x="7172325" y="1601788"/>
          <p14:tracePt t="40871" x="7196138" y="1601788"/>
          <p14:tracePt t="40872" x="7218363" y="1590675"/>
          <p14:tracePt t="40873" x="7240588" y="1590675"/>
          <p14:tracePt t="40874" x="7262813" y="1590675"/>
          <p14:tracePt t="40876" x="7297738" y="1590675"/>
          <p14:tracePt t="40877" x="7319963" y="1590675"/>
          <p14:tracePt t="40878" x="7342188" y="1590675"/>
          <p14:tracePt t="40879" x="7353300" y="1590675"/>
          <p14:tracePt t="40881" x="7399338" y="1590675"/>
          <p14:tracePt t="40882" x="7410450" y="1590675"/>
          <p14:tracePt t="40883" x="7443788" y="1590675"/>
          <p14:tracePt t="40885" x="7477125" y="1590675"/>
          <p14:tracePt t="40886" x="7488238" y="1590675"/>
          <p14:tracePt t="40887" x="7512050" y="1590675"/>
          <p14:tracePt t="40888" x="7534275" y="1590675"/>
          <p14:tracePt t="40889" x="7545388" y="1590675"/>
          <p14:tracePt t="40890" x="7578725" y="1601788"/>
          <p14:tracePt t="40891" x="7589838" y="1601788"/>
          <p14:tracePt t="40893" x="7624763" y="1612900"/>
          <p14:tracePt t="40894" x="7646988" y="1612900"/>
          <p14:tracePt t="40895" x="7669213" y="1624013"/>
          <p14:tracePt t="40896" x="7680325" y="1624013"/>
          <p14:tracePt t="40896" x="7702550" y="1635125"/>
          <p14:tracePt t="40898" x="7726363" y="1635125"/>
          <p14:tracePt t="40899" x="7737475" y="1646238"/>
          <p14:tracePt t="40900" x="7759700" y="1646238"/>
          <p14:tracePt t="40902" x="7804150" y="1657350"/>
          <p14:tracePt t="40903" x="7815263" y="1670050"/>
          <p14:tracePt t="40904" x="7827963" y="1670050"/>
          <p14:tracePt t="40905" x="7827963" y="1681163"/>
          <p14:tracePt t="40906" x="7861300" y="1692275"/>
          <p14:tracePt t="40907" x="7872413" y="1703388"/>
          <p14:tracePt t="40908" x="7894638" y="1703388"/>
          <p14:tracePt t="40909" x="7905750" y="1725613"/>
          <p14:tracePt t="40910" x="7916863" y="1725613"/>
          <p14:tracePt t="40911" x="7940675" y="1736725"/>
          <p14:tracePt t="40912" x="7951788" y="1747838"/>
          <p14:tracePt t="40913" x="7962900" y="1747838"/>
          <p14:tracePt t="40915" x="7985125" y="1782763"/>
          <p14:tracePt t="40915" x="7996238" y="1793875"/>
          <p14:tracePt t="40917" x="8018463" y="1804988"/>
          <p14:tracePt t="40919" x="8042275" y="1804988"/>
          <p14:tracePt t="40920" x="8053388" y="1816100"/>
          <p14:tracePt t="40921" x="8075613" y="1838325"/>
          <p14:tracePt t="40923" x="8086725" y="1849438"/>
          <p14:tracePt t="40924" x="8097838" y="1871663"/>
          <p14:tracePt t="40925" x="8120063" y="1884363"/>
          <p14:tracePt t="40926" x="8131175" y="1895475"/>
          <p14:tracePt t="40927" x="8131175" y="1906588"/>
          <p14:tracePt t="40928" x="8142288" y="1906588"/>
          <p14:tracePt t="40929" x="8166100" y="1917700"/>
          <p14:tracePt t="40930" x="8177213" y="1928813"/>
          <p14:tracePt t="40931" x="8188325" y="1939925"/>
          <p14:tracePt t="40932" x="8188325" y="1951038"/>
          <p14:tracePt t="40933" x="8199438" y="1962150"/>
          <p14:tracePt t="40935" x="8221663" y="1997075"/>
          <p14:tracePt t="40936" x="8232775" y="2008188"/>
          <p14:tracePt t="40937" x="8243888" y="2008188"/>
          <p14:tracePt t="40938" x="8243888" y="2019300"/>
          <p14:tracePt t="40939" x="8256588" y="2030413"/>
          <p14:tracePt t="40940" x="8267700" y="2052638"/>
          <p14:tracePt t="40941" x="8278813" y="2052638"/>
          <p14:tracePt t="40942" x="8278813" y="2063750"/>
          <p14:tracePt t="40943" x="8301038" y="2085975"/>
          <p14:tracePt t="40944" x="8301038" y="2098675"/>
          <p14:tracePt t="40946" x="8312150" y="2109788"/>
          <p14:tracePt t="40948" x="8323263" y="2132013"/>
          <p14:tracePt t="40949" x="8323263" y="2143125"/>
          <p14:tracePt t="40950" x="8323263" y="2154238"/>
          <p14:tracePt t="40952" x="8345488" y="2176463"/>
          <p14:tracePt t="40953" x="8345488" y="2187575"/>
          <p14:tracePt t="40955" x="8356600" y="2200275"/>
          <p14:tracePt t="40957" x="8356600" y="2211388"/>
          <p14:tracePt t="40959" x="8380413" y="2222500"/>
          <p14:tracePt t="40961" x="8380413" y="2244725"/>
          <p14:tracePt t="40962" x="8380413" y="2255838"/>
          <p14:tracePt t="40964" x="8380413" y="2266950"/>
          <p14:tracePt t="40965" x="8391525" y="2266950"/>
          <p14:tracePt t="40967" x="8391525" y="2278063"/>
          <p14:tracePt t="40969" x="8391525" y="2289175"/>
          <p14:tracePt t="40971" x="8391525" y="2300288"/>
          <p14:tracePt t="40973" x="8391525" y="2312988"/>
          <p14:tracePt t="40976" x="8391525" y="2324100"/>
          <p14:tracePt t="40981" x="8391525" y="2335213"/>
          <p14:tracePt t="40987" x="8391525" y="2346325"/>
          <p14:tracePt t="40990" x="8391525" y="2357438"/>
          <p14:tracePt t="40993" x="8391525" y="2368550"/>
          <p14:tracePt t="41002" x="8391525" y="2379663"/>
          <p14:tracePt t="41016" x="8380413" y="2379663"/>
          <p14:tracePt t="41023" x="8380413" y="2390775"/>
          <p14:tracePt t="41039" x="8369300" y="2390775"/>
          <p14:tracePt t="41111" x="8356600" y="2390775"/>
          <p14:tracePt t="41114" x="8345488" y="2390775"/>
          <p14:tracePt t="41115" x="8334375" y="2390775"/>
          <p14:tracePt t="41119" x="8323263" y="2390775"/>
          <p14:tracePt t="41120" x="8312150" y="2390775"/>
          <p14:tracePt t="41121" x="8301038" y="2401888"/>
          <p14:tracePt t="41123" x="8289925" y="2401888"/>
          <p14:tracePt t="41124" x="8278813" y="2414588"/>
          <p14:tracePt t="41125" x="8267700" y="2414588"/>
          <p14:tracePt t="41127" x="8267700" y="2425700"/>
          <p14:tracePt t="41128" x="8243888" y="2425700"/>
          <p14:tracePt t="41129" x="8232775" y="2425700"/>
          <p14:tracePt t="41131" x="8221663" y="2425700"/>
          <p14:tracePt t="41132" x="8210550" y="2425700"/>
          <p14:tracePt t="41133" x="8199438" y="2425700"/>
          <p14:tracePt t="41134" x="8199438" y="2436813"/>
          <p14:tracePt t="41136" x="8177213" y="2436813"/>
          <p14:tracePt t="41138" x="8177213" y="2447925"/>
          <p14:tracePt t="41139" x="8166100" y="2447925"/>
          <p14:tracePt t="41140" x="8154988" y="2447925"/>
          <p14:tracePt t="41142" x="8142288" y="2447925"/>
          <p14:tracePt t="41143" x="8131175" y="2447925"/>
          <p14:tracePt t="41144" x="8120063" y="2459038"/>
          <p14:tracePt t="41147" x="8108950" y="2459038"/>
          <p14:tracePt t="41149" x="8097838" y="2459038"/>
          <p14:tracePt t="41150" x="8086725" y="2459038"/>
          <p14:tracePt t="41151" x="8075613" y="2459038"/>
          <p14:tracePt t="41153" x="8064500" y="2459038"/>
          <p14:tracePt t="41154" x="8053388" y="2459038"/>
          <p14:tracePt t="41155" x="8053388" y="2470150"/>
          <p14:tracePt t="41157" x="8042275" y="2481263"/>
          <p14:tracePt t="41159" x="8029575" y="2481263"/>
          <p14:tracePt t="41161" x="8007350" y="2481263"/>
          <p14:tracePt t="41162" x="7996238" y="2481263"/>
          <p14:tracePt t="41163" x="7985125" y="2492375"/>
          <p14:tracePt t="41165" x="7985125" y="2503488"/>
          <p14:tracePt t="41166" x="7974013" y="2503488"/>
          <p14:tracePt t="41167" x="7962900" y="2503488"/>
          <p14:tracePt t="41169" x="7951788" y="2503488"/>
          <p14:tracePt t="41170" x="7940675" y="2503488"/>
          <p14:tracePt t="41171" x="7927975" y="2514600"/>
          <p14:tracePt t="41174" x="7916863" y="2514600"/>
          <p14:tracePt t="41176" x="7894638" y="2514600"/>
          <p14:tracePt t="41178" x="7883525" y="2527300"/>
          <p14:tracePt t="41179" x="7872413" y="2527300"/>
          <p14:tracePt t="41181" x="7861300" y="2527300"/>
          <p14:tracePt t="41184" x="7850188" y="2527300"/>
          <p14:tracePt t="41185" x="7839075" y="2527300"/>
          <p14:tracePt t="41187" x="7827963" y="2527300"/>
          <p14:tracePt t="41188" x="7815263" y="2527300"/>
          <p14:tracePt t="41192" x="7804150" y="2527300"/>
          <p14:tracePt t="41194" x="7793038" y="2538413"/>
          <p14:tracePt t="41199" x="7781925" y="2538413"/>
          <p14:tracePt t="41201" x="7770813" y="2538413"/>
          <p14:tracePt t="41204" x="7759700" y="2538413"/>
          <p14:tracePt t="41214" x="7748588" y="2538413"/>
          <p14:tracePt t="41216" x="7748588" y="2549525"/>
          <p14:tracePt t="41234" x="7737475" y="2549525"/>
          <p14:tracePt t="41292" x="7737475" y="2538413"/>
          <p14:tracePt t="41296" x="7737475" y="2527300"/>
          <p14:tracePt t="41297" x="7737475" y="2514600"/>
          <p14:tracePt t="41298" x="7737475" y="2503488"/>
          <p14:tracePt t="41299" x="7737475" y="2492375"/>
          <p14:tracePt t="41300" x="7737475" y="2481263"/>
          <p14:tracePt t="41301" x="7737475" y="2470150"/>
          <p14:tracePt t="41303" x="7748588" y="2447925"/>
          <p14:tracePt t="41305" x="7748588" y="2436813"/>
          <p14:tracePt t="41306" x="7748588" y="2425700"/>
          <p14:tracePt t="41307" x="7748588" y="2414588"/>
          <p14:tracePt t="41308" x="7759700" y="2401888"/>
          <p14:tracePt t="41309" x="7759700" y="2390775"/>
          <p14:tracePt t="41313" x="7759700" y="2368550"/>
          <p14:tracePt t="41314" x="7770813" y="2368550"/>
          <p14:tracePt t="41316" x="7770813" y="2357438"/>
          <p14:tracePt t="41317" x="7770813" y="2346325"/>
          <p14:tracePt t="41318" x="7781925" y="2335213"/>
          <p14:tracePt t="41320" x="7781925" y="2324100"/>
          <p14:tracePt t="41322" x="7793038" y="2324100"/>
          <p14:tracePt t="41323" x="7793038" y="2312988"/>
          <p14:tracePt t="41325" x="7793038" y="2300288"/>
          <p14:tracePt t="41326" x="7793038" y="2289175"/>
          <p14:tracePt t="41327" x="7793038" y="2278063"/>
          <p14:tracePt t="41329" x="7804150" y="2266950"/>
          <p14:tracePt t="41331" x="7815263" y="2255838"/>
          <p14:tracePt t="41333" x="7815263" y="2244725"/>
          <p14:tracePt t="41334" x="7827963" y="2244725"/>
          <p14:tracePt t="41335" x="7827963" y="2222500"/>
          <p14:tracePt t="41337" x="7839075" y="2211388"/>
          <p14:tracePt t="41338" x="7839075" y="2200275"/>
          <p14:tracePt t="41339" x="7850188" y="2187575"/>
          <p14:tracePt t="41340" x="7850188" y="2176463"/>
          <p14:tracePt t="41342" x="7861300" y="2165350"/>
          <p14:tracePt t="41344" x="7861300" y="2154238"/>
          <p14:tracePt t="41345" x="7861300" y="2143125"/>
          <p14:tracePt t="41346" x="7872413" y="2132013"/>
          <p14:tracePt t="41348" x="7872413" y="2109788"/>
          <p14:tracePt t="41350" x="7872413" y="2098675"/>
          <p14:tracePt t="41352" x="7883525" y="2085975"/>
          <p14:tracePt t="41353" x="7894638" y="2074863"/>
          <p14:tracePt t="41354" x="7894638" y="2063750"/>
          <p14:tracePt t="41355" x="7894638" y="2052638"/>
          <p14:tracePt t="41356" x="7894638" y="2030413"/>
          <p14:tracePt t="41357" x="7905750" y="2019300"/>
          <p14:tracePt t="41359" x="7916863" y="2008188"/>
          <p14:tracePt t="41360" x="7916863" y="1997075"/>
          <p14:tracePt t="41361" x="7916863" y="1973263"/>
          <p14:tracePt t="41362" x="7916863" y="1962150"/>
          <p14:tracePt t="41363" x="7927975" y="1939925"/>
          <p14:tracePt t="41364" x="7927975" y="1928813"/>
          <p14:tracePt t="41365" x="7927975" y="1917700"/>
          <p14:tracePt t="41366" x="7940675" y="1895475"/>
          <p14:tracePt t="41367" x="7940675" y="1871663"/>
          <p14:tracePt t="41369" x="7940675" y="1838325"/>
          <p14:tracePt t="41370" x="7951788" y="1816100"/>
          <p14:tracePt t="41371" x="7951788" y="1793875"/>
          <p14:tracePt t="41372" x="7951788" y="1771650"/>
          <p14:tracePt t="41373" x="7962900" y="1747838"/>
          <p14:tracePt t="41374" x="7962900" y="1725613"/>
          <p14:tracePt t="41376" x="7962900" y="1670050"/>
          <p14:tracePt t="41378" x="7962900" y="1624013"/>
          <p14:tracePt t="41379" x="7974013" y="1590675"/>
          <p14:tracePt t="41380" x="7974013" y="1557338"/>
          <p14:tracePt t="41381" x="7974013" y="1533525"/>
          <p14:tracePt t="41382" x="7985125" y="1500188"/>
          <p14:tracePt t="41384" x="7985125" y="1431925"/>
          <p14:tracePt t="41385" x="7985125" y="1398588"/>
          <p14:tracePt t="41386" x="7996238" y="1365250"/>
          <p14:tracePt t="41387" x="7996238" y="1330325"/>
          <p14:tracePt t="41388" x="7996238" y="1308100"/>
          <p14:tracePt t="41389" x="7996238" y="1274763"/>
          <p14:tracePt t="41390" x="7996238" y="1217613"/>
          <p14:tracePt t="41391" x="8007350" y="1184275"/>
          <p14:tracePt t="41394" x="8018463" y="1071563"/>
          <p14:tracePt t="41396" x="8029575" y="981075"/>
          <p14:tracePt t="41397" x="8029575" y="914400"/>
          <p14:tracePt t="41398" x="8029575" y="879475"/>
          <p14:tracePt t="41400" x="8042275" y="835025"/>
          <p14:tracePt t="41401" x="8042275" y="755650"/>
          <p14:tracePt t="41403" x="8042275" y="654050"/>
          <p14:tracePt t="41404" x="8053388" y="620713"/>
          <p14:tracePt t="41404" x="8075613" y="563563"/>
          <p14:tracePt t="41406" x="8075613" y="519113"/>
          <p14:tracePt t="41407" x="8075613" y="461963"/>
          <p14:tracePt t="41408" x="8075613" y="417513"/>
          <p14:tracePt t="41409" x="8086725" y="360363"/>
          <p14:tracePt t="41410" x="8086725" y="315913"/>
          <p14:tracePt t="41412" x="8097838" y="225425"/>
          <p14:tracePt t="41414" x="8097838" y="169863"/>
          <p14:tracePt t="41415" x="8108950" y="57150"/>
          <p14:tracePt t="41416" x="8108950" y="22225"/>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22A28B-2474-5D49-B9D2-00FE6981063D}"/>
              </a:ext>
            </a:extLst>
          </p:cNvPr>
          <p:cNvSpPr txBox="1"/>
          <p:nvPr/>
        </p:nvSpPr>
        <p:spPr>
          <a:xfrm>
            <a:off x="580162" y="231761"/>
            <a:ext cx="6009102" cy="830997"/>
          </a:xfrm>
          <a:prstGeom prst="rect">
            <a:avLst/>
          </a:prstGeom>
          <a:noFill/>
        </p:spPr>
        <p:txBody>
          <a:bodyPr wrap="square" rtlCol="0">
            <a:spAutoFit/>
          </a:bodyPr>
          <a:lstStyle/>
          <a:p>
            <a:r>
              <a:rPr lang="en-US" sz="2400" cap="all" spc="530" dirty="0">
                <a:latin typeface="+mj-lt"/>
                <a:ea typeface="+mj-ea"/>
                <a:cs typeface="+mj-cs"/>
              </a:rPr>
              <a:t>Features extracted from segmented images</a:t>
            </a:r>
            <a:endParaRPr lang="en-GB" sz="2400" cap="all" spc="530" dirty="0">
              <a:latin typeface="+mj-lt"/>
              <a:ea typeface="+mj-ea"/>
              <a:cs typeface="+mj-cs"/>
            </a:endParaRPr>
          </a:p>
        </p:txBody>
      </p:sp>
      <p:pic>
        <p:nvPicPr>
          <p:cNvPr id="4" name="Picture 3" descr="Map&#10;&#10;Description automatically generated">
            <a:extLst>
              <a:ext uri="{FF2B5EF4-FFF2-40B4-BE49-F238E27FC236}">
                <a16:creationId xmlns:a16="http://schemas.microsoft.com/office/drawing/2014/main" id="{EB9810F8-EF13-7294-4890-54A707DF50E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71053" y="3639048"/>
            <a:ext cx="3672484" cy="2821898"/>
          </a:xfrm>
          <a:prstGeom prst="rect">
            <a:avLst/>
          </a:prstGeom>
        </p:spPr>
      </p:pic>
      <p:sp>
        <p:nvSpPr>
          <p:cNvPr id="7" name="TextBox 6">
            <a:extLst>
              <a:ext uri="{FF2B5EF4-FFF2-40B4-BE49-F238E27FC236}">
                <a16:creationId xmlns:a16="http://schemas.microsoft.com/office/drawing/2014/main" id="{938BBB1B-225E-6778-D782-52D7AA3AADBC}"/>
              </a:ext>
            </a:extLst>
          </p:cNvPr>
          <p:cNvSpPr txBox="1"/>
          <p:nvPr/>
        </p:nvSpPr>
        <p:spPr>
          <a:xfrm>
            <a:off x="784912" y="3811285"/>
            <a:ext cx="5883864" cy="1477328"/>
          </a:xfrm>
          <a:prstGeom prst="rect">
            <a:avLst/>
          </a:prstGeom>
          <a:noFill/>
        </p:spPr>
        <p:txBody>
          <a:bodyPr wrap="square" rtlCol="0">
            <a:spAutoFit/>
          </a:bodyPr>
          <a:lstStyle/>
          <a:p>
            <a:r>
              <a:rPr lang="en-US" dirty="0"/>
              <a:t>2. </a:t>
            </a:r>
            <a:r>
              <a:rPr lang="en-US" b="1" dirty="0"/>
              <a:t>Mean malignant intensity </a:t>
            </a:r>
            <a:r>
              <a:rPr lang="en-US" dirty="0"/>
              <a:t>– Continuous probability predictions. Average probability of malignancy across all tiles of a WSI. Higher MMI indicates more patches of strong malignancy translating to greater disease severity. </a:t>
            </a:r>
            <a:endParaRPr lang="en-GB" dirty="0"/>
          </a:p>
        </p:txBody>
      </p:sp>
      <p:pic>
        <p:nvPicPr>
          <p:cNvPr id="68" name="Picture 67" descr="Map&#10;&#10;Description automatically generated">
            <a:extLst>
              <a:ext uri="{FF2B5EF4-FFF2-40B4-BE49-F238E27FC236}">
                <a16:creationId xmlns:a16="http://schemas.microsoft.com/office/drawing/2014/main" id="{E08607B8-FC4D-2344-E01A-58C4927822E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33610" y="1050672"/>
            <a:ext cx="3509927" cy="2454095"/>
          </a:xfrm>
          <a:prstGeom prst="rect">
            <a:avLst/>
          </a:prstGeom>
        </p:spPr>
      </p:pic>
      <p:sp>
        <p:nvSpPr>
          <p:cNvPr id="69" name="TextBox 68">
            <a:extLst>
              <a:ext uri="{FF2B5EF4-FFF2-40B4-BE49-F238E27FC236}">
                <a16:creationId xmlns:a16="http://schemas.microsoft.com/office/drawing/2014/main" id="{E7C519CF-711A-E700-EE49-539CE8160362}"/>
              </a:ext>
            </a:extLst>
          </p:cNvPr>
          <p:cNvSpPr txBox="1"/>
          <p:nvPr/>
        </p:nvSpPr>
        <p:spPr>
          <a:xfrm>
            <a:off x="705400" y="1323864"/>
            <a:ext cx="5883864" cy="1200329"/>
          </a:xfrm>
          <a:prstGeom prst="rect">
            <a:avLst/>
          </a:prstGeom>
          <a:noFill/>
        </p:spPr>
        <p:txBody>
          <a:bodyPr wrap="square" rtlCol="0">
            <a:spAutoFit/>
          </a:bodyPr>
          <a:lstStyle/>
          <a:p>
            <a:r>
              <a:rPr lang="en-US" dirty="0"/>
              <a:t>1. </a:t>
            </a:r>
            <a:r>
              <a:rPr lang="en-US" b="1" dirty="0"/>
              <a:t>Malignancy spread score </a:t>
            </a:r>
            <a:r>
              <a:rPr lang="en-US" dirty="0"/>
              <a:t>– Discrete binary predictions. Ratio of overall malignant area against total tissue surface area. Higher MSS indicates larger tumor spread and greater disease severity.</a:t>
            </a:r>
            <a:endParaRPr lang="en-GB" dirty="0"/>
          </a:p>
        </p:txBody>
      </p:sp>
      <p:pic>
        <p:nvPicPr>
          <p:cNvPr id="121" name="Audio 120">
            <a:hlinkClick r:id="" action="ppaction://media"/>
            <a:extLst>
              <a:ext uri="{FF2B5EF4-FFF2-40B4-BE49-F238E27FC236}">
                <a16:creationId xmlns:a16="http://schemas.microsoft.com/office/drawing/2014/main" id="{36415D93-B7D4-CA54-FB9A-0BEDC692C68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25532512"/>
      </p:ext>
    </p:extLst>
  </p:cSld>
  <p:clrMapOvr>
    <a:masterClrMapping/>
  </p:clrMapOvr>
  <mc:AlternateContent xmlns:mc="http://schemas.openxmlformats.org/markup-compatibility/2006" xmlns:p14="http://schemas.microsoft.com/office/powerpoint/2010/main">
    <mc:Choice Requires="p14">
      <p:transition spd="slow" p14:dur="2000" advTm="55084"/>
    </mc:Choice>
    <mc:Fallback xmlns="">
      <p:transition spd="slow" advTm="550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1"/>
                </p:tgtEl>
              </p:cMediaNode>
            </p:audio>
          </p:childTnLst>
        </p:cTn>
      </p:par>
    </p:tnLst>
  </p:timing>
  <p:extLst>
    <p:ext uri="{3A86A75C-4F4B-4683-9AE1-C65F6400EC91}">
      <p14:laserTraceLst xmlns:p14="http://schemas.microsoft.com/office/powerpoint/2010/main">
        <p14:tracePtLst>
          <p14:tracePt t="2693" x="3643313" y="6813550"/>
          <p14:tracePt t="2694" x="3676650" y="6789738"/>
          <p14:tracePt t="2696" x="3709988" y="6778625"/>
          <p14:tracePt t="2696" x="3733800" y="6767513"/>
          <p14:tracePt t="2698" x="3767138" y="6756400"/>
          <p14:tracePt t="2699" x="3789363" y="6723063"/>
          <p14:tracePt t="2699" x="3822700" y="6711950"/>
          <p14:tracePt t="2700" x="3857625" y="6688138"/>
          <p14:tracePt t="2702" x="3890963" y="6665913"/>
          <p14:tracePt t="2702" x="3924300" y="6643688"/>
          <p14:tracePt t="2703" x="3948113" y="6621463"/>
          <p14:tracePt t="2704" x="3970338" y="6610350"/>
          <p14:tracePt t="2705" x="4003675" y="6586538"/>
          <p14:tracePt t="2706" x="4025900" y="6575425"/>
          <p14:tracePt t="2707" x="4071938" y="6542088"/>
          <p14:tracePt t="2708" x="4105275" y="6530975"/>
          <p14:tracePt t="2709" x="4116388" y="6508750"/>
          <p14:tracePt t="2710" x="4162425" y="6486525"/>
          <p14:tracePt t="2711" x="4195763" y="6473825"/>
          <p14:tracePt t="2712" x="4217988" y="6451600"/>
          <p14:tracePt t="2713" x="4240213" y="6440488"/>
          <p14:tracePt t="2714" x="4264025" y="6418263"/>
          <p14:tracePt t="2715" x="4297363" y="6396038"/>
          <p14:tracePt t="2716" x="4341813" y="6372225"/>
          <p14:tracePt t="2717" x="4364038" y="6350000"/>
          <p14:tracePt t="2720" x="4410075" y="6316663"/>
          <p14:tracePt t="2720" x="4443413" y="6305550"/>
          <p14:tracePt t="2721" x="4476750" y="6283325"/>
          <p14:tracePt t="2722" x="4500563" y="6272213"/>
          <p14:tracePt t="2723" x="4522788" y="6248400"/>
          <p14:tracePt t="2724" x="4556125" y="6226175"/>
          <p14:tracePt t="2725" x="4578350" y="6203950"/>
          <p14:tracePt t="2727" x="4602163" y="6192838"/>
          <p14:tracePt t="2728" x="4646613" y="6170613"/>
          <p14:tracePt t="2729" x="4703763" y="6135688"/>
          <p14:tracePt t="2730" x="4725988" y="6124575"/>
          <p14:tracePt t="2731" x="4748213" y="6102350"/>
          <p14:tracePt t="2732" x="4770438" y="6091238"/>
          <p14:tracePt t="2733" x="4816475" y="6057900"/>
          <p14:tracePt t="2734" x="4849813" y="6045200"/>
          <p14:tracePt t="2735" x="4872038" y="6022975"/>
          <p14:tracePt t="2736" x="4894263" y="6011863"/>
          <p14:tracePt t="2737" x="4929188" y="5989638"/>
          <p14:tracePt t="2738" x="4962525" y="5978525"/>
          <p14:tracePt t="2739" x="4984750" y="5956300"/>
          <p14:tracePt t="2740" x="5019675" y="5943600"/>
          <p14:tracePt t="2741" x="5041900" y="5910263"/>
          <p14:tracePt t="2742" x="5075238" y="5888038"/>
          <p14:tracePt t="2743" x="5097463" y="5876925"/>
          <p14:tracePt t="2744" x="5132388" y="5854700"/>
          <p14:tracePt t="2746" x="5165725" y="5843588"/>
          <p14:tracePt t="2746" x="5187950" y="5819775"/>
          <p14:tracePt t="2747" x="5221288" y="5797550"/>
          <p14:tracePt t="2748" x="5256213" y="5764213"/>
          <p14:tracePt t="2749" x="5289550" y="5753100"/>
          <p14:tracePt t="2750" x="5311775" y="5729288"/>
          <p14:tracePt t="2751" x="5334000" y="5718175"/>
          <p14:tracePt t="2754" x="5402263" y="5673725"/>
          <p14:tracePt t="2754" x="5435600" y="5662613"/>
          <p14:tracePt t="2755" x="5470525" y="5629275"/>
          <p14:tracePt t="2757" x="5481638" y="5605463"/>
          <p14:tracePt t="2757" x="5526088" y="5583238"/>
          <p14:tracePt t="2758" x="5561013" y="5572125"/>
          <p14:tracePt t="2760" x="5605463" y="5538788"/>
          <p14:tracePt t="2761" x="5638800" y="5514975"/>
          <p14:tracePt t="2763" x="5684838" y="5503863"/>
          <p14:tracePt t="2763" x="5707063" y="5459413"/>
          <p14:tracePt t="2764" x="5729288" y="5437188"/>
          <p14:tracePt t="2765" x="5751513" y="5426075"/>
          <p14:tracePt t="2766" x="5797550" y="5402263"/>
          <p14:tracePt t="2767" x="5819775" y="5380038"/>
          <p14:tracePt t="2770" x="5899150" y="5313363"/>
          <p14:tracePt t="2772" x="5921375" y="5289550"/>
          <p14:tracePt t="2773" x="5943600" y="5267325"/>
          <p14:tracePt t="2773" x="5976938" y="5245100"/>
          <p14:tracePt t="2774" x="6000750" y="5233988"/>
          <p14:tracePt t="2775" x="6022975" y="5211763"/>
          <p14:tracePt t="2777" x="6034088" y="5187950"/>
          <p14:tracePt t="2777" x="6067425" y="5154613"/>
          <p14:tracePt t="2779" x="6078538" y="5154613"/>
          <p14:tracePt t="2779" x="6089650" y="5132388"/>
          <p14:tracePt t="2780" x="6124575" y="5099050"/>
          <p14:tracePt t="2781" x="6135688" y="5099050"/>
          <p14:tracePt t="2782" x="6157913" y="5064125"/>
          <p14:tracePt t="2783" x="6180138" y="5053013"/>
          <p14:tracePt t="2784" x="6180138" y="5041900"/>
          <p14:tracePt t="2786" x="6215063" y="5008563"/>
          <p14:tracePt t="2787" x="6237288" y="4986338"/>
          <p14:tracePt t="2788" x="6248400" y="4973638"/>
          <p14:tracePt t="2789" x="6259513" y="4962525"/>
          <p14:tracePt t="2790" x="6270625" y="4940300"/>
          <p14:tracePt t="2792" x="6281738" y="4929188"/>
          <p14:tracePt t="2793" x="6281738" y="4918075"/>
          <p14:tracePt t="2794" x="6316663" y="4895850"/>
          <p14:tracePt t="2795" x="6316663" y="4884738"/>
          <p14:tracePt t="2796" x="6327775" y="4860925"/>
          <p14:tracePt t="2797" x="6338888" y="4849813"/>
          <p14:tracePt t="2798" x="6350000" y="4838700"/>
          <p14:tracePt t="2800" x="6361113" y="4827588"/>
          <p14:tracePt t="2803" x="6372225" y="4805363"/>
          <p14:tracePt t="2803" x="6383338" y="4783138"/>
          <p14:tracePt t="2804" x="6383338" y="4772025"/>
          <p14:tracePt t="2805" x="6383338" y="4759325"/>
          <p14:tracePt t="2806" x="6394450" y="4759325"/>
          <p14:tracePt t="2807" x="6394450" y="4737100"/>
          <p14:tracePt t="2809" x="6405563" y="4725988"/>
          <p14:tracePt t="2810" x="6405563" y="4714875"/>
          <p14:tracePt t="2812" x="6416675" y="4703763"/>
          <p14:tracePt t="2813" x="6416675" y="4692650"/>
          <p14:tracePt t="2813" x="6429375" y="4681538"/>
          <p14:tracePt t="2815" x="6429375" y="4670425"/>
          <p14:tracePt t="2816" x="6440488" y="4657725"/>
          <p14:tracePt t="2817" x="6440488" y="4646613"/>
          <p14:tracePt t="2818" x="6440488" y="4635500"/>
          <p14:tracePt t="2821" x="6451600" y="4613275"/>
          <p14:tracePt t="2822" x="6451600" y="4602163"/>
          <p14:tracePt t="2824" x="6451600" y="4579938"/>
          <p14:tracePt t="2827" x="6462713" y="4568825"/>
          <p14:tracePt t="2828" x="6462713" y="4557713"/>
          <p14:tracePt t="2828" x="6462713" y="4545013"/>
          <p14:tracePt t="2829" x="6473825" y="4533900"/>
          <p14:tracePt t="2831" x="6473825" y="4522788"/>
          <p14:tracePt t="2832" x="6473825" y="4511675"/>
          <p14:tracePt t="2833" x="6473825" y="4500563"/>
          <p14:tracePt t="2834" x="6473825" y="4489450"/>
          <p14:tracePt t="2835" x="6484938" y="4478338"/>
          <p14:tracePt t="2837" x="6496050" y="4467225"/>
          <p14:tracePt t="2839" x="6496050" y="4456113"/>
          <p14:tracePt t="2841" x="6507163" y="4432300"/>
          <p14:tracePt t="2842" x="6507163" y="4421188"/>
          <p14:tracePt t="2842" x="6518275" y="4410075"/>
          <p14:tracePt t="2844" x="6518275" y="4398963"/>
          <p14:tracePt t="2845" x="6530975" y="4387850"/>
          <p14:tracePt t="2847" x="6530975" y="4365625"/>
          <p14:tracePt t="2849" x="6530975" y="4354513"/>
          <p14:tracePt t="2850" x="6530975" y="4330700"/>
          <p14:tracePt t="2851" x="6542088" y="4330700"/>
          <p14:tracePt t="2853" x="6553200" y="4297363"/>
          <p14:tracePt t="2856" x="6553200" y="4286250"/>
          <p14:tracePt t="2857" x="6564313" y="4264025"/>
          <p14:tracePt t="2859" x="6575425" y="4252913"/>
          <p14:tracePt t="2860" x="6575425" y="4229100"/>
          <p14:tracePt t="2862" x="6586538" y="4229100"/>
          <p14:tracePt t="2862" x="6586538" y="4217988"/>
          <p14:tracePt t="2863" x="6586538" y="4206875"/>
          <p14:tracePt t="2866" x="6597650" y="4184650"/>
          <p14:tracePt t="2867" x="6597650" y="4173538"/>
          <p14:tracePt t="2868" x="6597650" y="4162425"/>
          <p14:tracePt t="2869" x="6608763" y="4151313"/>
          <p14:tracePt t="2871" x="6608763" y="4129088"/>
          <p14:tracePt t="2874" x="6608763" y="4116388"/>
          <p14:tracePt t="2875" x="6619875" y="4094163"/>
          <p14:tracePt t="2877" x="6619875" y="4083050"/>
          <p14:tracePt t="2878" x="6630988" y="4071938"/>
          <p14:tracePt t="2879" x="6630988" y="4060825"/>
          <p14:tracePt t="2880" x="6630988" y="4049713"/>
          <p14:tracePt t="2882" x="6643688" y="4038600"/>
          <p14:tracePt t="2884" x="6643688" y="4014788"/>
          <p14:tracePt t="2886" x="6665913" y="4003675"/>
          <p14:tracePt t="2887" x="6665913" y="3992563"/>
          <p14:tracePt t="2888" x="6665913" y="3981450"/>
          <p14:tracePt t="2891" x="6665913" y="3970338"/>
          <p14:tracePt t="2892" x="6665913" y="3959225"/>
          <p14:tracePt t="2893" x="6677025" y="3948113"/>
          <p14:tracePt t="2894" x="6677025" y="3925888"/>
          <p14:tracePt t="2896" x="6688138" y="3914775"/>
          <p14:tracePt t="2897" x="6688138" y="3902075"/>
          <p14:tracePt t="2900" x="6688138" y="3890963"/>
          <p14:tracePt t="2904" x="6699250" y="3857625"/>
          <p14:tracePt t="2907" x="6710363" y="3835400"/>
          <p14:tracePt t="2907" x="6710363" y="3824288"/>
          <p14:tracePt t="2909" x="6710363" y="3813175"/>
          <p14:tracePt t="2911" x="6721475" y="3789363"/>
          <p14:tracePt t="2913" x="6732588" y="3778250"/>
          <p14:tracePt t="2914" x="6732588" y="3767138"/>
          <p14:tracePt t="2915" x="6732588" y="3756025"/>
          <p14:tracePt t="2916" x="6745288" y="3756025"/>
          <p14:tracePt t="2917" x="6745288" y="3744913"/>
          <p14:tracePt t="2921" x="6756400" y="3711575"/>
          <p14:tracePt t="2923" x="6767513" y="3687763"/>
          <p14:tracePt t="2924" x="6767513" y="3676650"/>
          <p14:tracePt t="2927" x="6767513" y="3665538"/>
          <p14:tracePt t="2928" x="6767513" y="3643313"/>
          <p14:tracePt t="2929" x="6767513" y="3632200"/>
          <p14:tracePt t="2930" x="6778625" y="3621088"/>
          <p14:tracePt t="2931" x="6778625" y="3609975"/>
          <p14:tracePt t="2932" x="6778625" y="3598863"/>
          <p14:tracePt t="2933" x="6789738" y="3598863"/>
          <p14:tracePt t="2934" x="6789738" y="3586163"/>
          <p14:tracePt t="2935" x="6789738" y="3563938"/>
          <p14:tracePt t="2937" x="6800850" y="3552825"/>
          <p14:tracePt t="2938" x="6800850" y="3530600"/>
          <p14:tracePt t="2939" x="6811963" y="3519488"/>
          <p14:tracePt t="2941" x="6811963" y="3497263"/>
          <p14:tracePt t="2943" x="6811963" y="3473450"/>
          <p14:tracePt t="2945" x="6811963" y="3451225"/>
          <p14:tracePt t="2946" x="6811963" y="3429000"/>
          <p14:tracePt t="2947" x="6823075" y="3417888"/>
          <p14:tracePt t="2949" x="6823075" y="3406775"/>
          <p14:tracePt t="2954" x="6834188" y="3349625"/>
          <p14:tracePt t="2954" x="6834188" y="3338513"/>
          <p14:tracePt t="2956" x="6845300" y="3316288"/>
          <p14:tracePt t="2958" x="6845300" y="3294063"/>
          <p14:tracePt t="2959" x="6845300" y="3282950"/>
          <p14:tracePt t="2960" x="6845300" y="3271838"/>
          <p14:tracePt t="2961" x="6845300" y="3259138"/>
          <p14:tracePt t="2962" x="6845300" y="3248025"/>
          <p14:tracePt t="2965" x="6845300" y="3236913"/>
          <p14:tracePt t="2966" x="6845300" y="3214688"/>
          <p14:tracePt t="2967" x="6845300" y="3203575"/>
          <p14:tracePt t="2968" x="6845300" y="3192463"/>
          <p14:tracePt t="2970" x="6845300" y="3170238"/>
          <p14:tracePt t="2973" x="6858000" y="3157538"/>
          <p14:tracePt t="2973" x="6858000" y="3146425"/>
          <p14:tracePt t="2974" x="6858000" y="3135313"/>
          <p14:tracePt t="2975" x="6858000" y="3124200"/>
          <p14:tracePt t="2977" x="6858000" y="3113088"/>
          <p14:tracePt t="2978" x="6858000" y="3101975"/>
          <p14:tracePt t="2979" x="6858000" y="3090863"/>
          <p14:tracePt t="2981" x="6869113" y="3068638"/>
          <p14:tracePt t="2983" x="6869113" y="3057525"/>
          <p14:tracePt t="2984" x="6869113" y="3044825"/>
          <p14:tracePt t="2986" x="6869113" y="3022600"/>
          <p14:tracePt t="2989" x="6869113" y="3011488"/>
          <p14:tracePt t="2990" x="6869113" y="3000375"/>
          <p14:tracePt t="2991" x="6880225" y="3000375"/>
          <p14:tracePt t="2992" x="6880225" y="2989263"/>
          <p14:tracePt t="2993" x="6880225" y="2978150"/>
          <p14:tracePt t="2994" x="6880225" y="2967038"/>
          <p14:tracePt t="2995" x="6880225" y="2955925"/>
          <p14:tracePt t="2998" x="6880225" y="2943225"/>
          <p14:tracePt t="3000" x="6880225" y="2932113"/>
          <p14:tracePt t="3001" x="6880225" y="2921000"/>
          <p14:tracePt t="3003" x="6880225" y="2909888"/>
          <p14:tracePt t="3004" x="6880225" y="2898775"/>
          <p14:tracePt t="3006" x="6880225" y="2887663"/>
          <p14:tracePt t="3008" x="6880225" y="2876550"/>
          <p14:tracePt t="3010" x="6880225" y="2865438"/>
          <p14:tracePt t="3011" x="6880225" y="2854325"/>
          <p14:tracePt t="3013" x="6880225" y="2843213"/>
          <p14:tracePt t="3015" x="6880225" y="2830513"/>
          <p14:tracePt t="3019" x="6880225" y="2819400"/>
          <p14:tracePt t="3022" x="6880225" y="2808288"/>
          <p14:tracePt t="3023" x="6880225" y="2797175"/>
          <p14:tracePt t="3026" x="6880225" y="2786063"/>
          <p14:tracePt t="3027" x="6880225" y="2774950"/>
          <p14:tracePt t="3029" x="6880225" y="2763838"/>
          <p14:tracePt t="3031" x="6880225" y="2752725"/>
          <p14:tracePt t="3034" x="6880225" y="2741613"/>
          <p14:tracePt t="3037" x="6880225" y="2717800"/>
          <p14:tracePt t="3040" x="6880225" y="2706688"/>
          <p14:tracePt t="3041" x="6880225" y="2695575"/>
          <p14:tracePt t="3042" x="6880225" y="2684463"/>
          <p14:tracePt t="3044" x="6880225" y="2673350"/>
          <p14:tracePt t="3047" x="6880225" y="2662238"/>
          <p14:tracePt t="3050" x="6869113" y="2651125"/>
          <p14:tracePt t="3053" x="6869113" y="2628900"/>
          <p14:tracePt t="3054" x="6869113" y="2616200"/>
          <p14:tracePt t="3056" x="6869113" y="2605088"/>
          <p14:tracePt t="3060" x="6869113" y="2593975"/>
          <p14:tracePt t="3061" x="6858000" y="2582863"/>
          <p14:tracePt t="3062" x="6858000" y="2571750"/>
          <p14:tracePt t="3063" x="6858000" y="2560638"/>
          <p14:tracePt t="3065" x="6858000" y="2549525"/>
          <p14:tracePt t="3070" x="6858000" y="2527300"/>
          <p14:tracePt t="3072" x="6858000" y="2514600"/>
          <p14:tracePt t="3073" x="6858000" y="2503488"/>
          <p14:tracePt t="3074" x="6858000" y="2492375"/>
          <p14:tracePt t="3075" x="6858000" y="2481263"/>
          <p14:tracePt t="3077" x="6845300" y="2470150"/>
          <p14:tracePt t="3079" x="6845300" y="2459038"/>
          <p14:tracePt t="3081" x="6845300" y="2447925"/>
          <p14:tracePt t="3082" x="6845300" y="2436813"/>
          <p14:tracePt t="3083" x="6834188" y="2425700"/>
          <p14:tracePt t="3085" x="6834188" y="2414588"/>
          <p14:tracePt t="3087" x="6834188" y="2401888"/>
          <p14:tracePt t="3090" x="6823075" y="2390775"/>
          <p14:tracePt t="3093" x="6823075" y="2379663"/>
          <p14:tracePt t="3094" x="6823075" y="2368550"/>
          <p14:tracePt t="3095" x="6823075" y="2357438"/>
          <p14:tracePt t="3097" x="6811963" y="2357438"/>
          <p14:tracePt t="3099" x="6811963" y="2346325"/>
          <p14:tracePt t="3100" x="6811963" y="2335213"/>
          <p14:tracePt t="3105" x="6800850" y="2335213"/>
          <p14:tracePt t="3106" x="6800850" y="2324100"/>
          <p14:tracePt t="3107" x="6800850" y="2312988"/>
          <p14:tracePt t="3111" x="6800850" y="2300288"/>
          <p14:tracePt t="3113" x="6800850" y="2289175"/>
          <p14:tracePt t="3114" x="6789738" y="2289175"/>
          <p14:tracePt t="3116" x="6789738" y="2278063"/>
          <p14:tracePt t="3120" x="6789738" y="2266950"/>
          <p14:tracePt t="3125" x="6789738" y="2255838"/>
          <p14:tracePt t="3128" x="6789738" y="2244725"/>
          <p14:tracePt t="3138" x="6789738" y="2233613"/>
          <p14:tracePt t="3139" x="6789738" y="2222500"/>
          <p14:tracePt t="3146" x="6789738" y="2211388"/>
          <p14:tracePt t="3155" x="6789738" y="2200275"/>
          <p14:tracePt t="3164" x="6789738" y="2187575"/>
          <p14:tracePt t="3171" x="6789738" y="2176463"/>
          <p14:tracePt t="3173" x="6789738" y="2165350"/>
          <p14:tracePt t="3174" x="6778625" y="2165350"/>
          <p14:tracePt t="3177" x="6778625" y="2154238"/>
          <p14:tracePt t="3180" x="6778625" y="2143125"/>
          <p14:tracePt t="3182" x="6778625" y="2132013"/>
          <p14:tracePt t="3190" x="6778625" y="2120900"/>
          <p14:tracePt t="3191" x="6778625" y="2109788"/>
          <p14:tracePt t="3194" x="6778625" y="2098675"/>
          <p14:tracePt t="3197" x="6778625" y="2085975"/>
          <p14:tracePt t="3198" x="6767513" y="2085975"/>
          <p14:tracePt t="3199" x="6767513" y="2074863"/>
          <p14:tracePt t="3204" x="6767513" y="2063750"/>
          <p14:tracePt t="3207" x="6767513" y="2052638"/>
          <p14:tracePt t="3211" x="6756400" y="2041525"/>
          <p14:tracePt t="3212" x="6756400" y="2030413"/>
          <p14:tracePt t="3213" x="6756400" y="2019300"/>
          <p14:tracePt t="3217" x="6756400" y="2008188"/>
          <p14:tracePt t="3219" x="6745288" y="2008188"/>
          <p14:tracePt t="3223" x="6745288" y="1997075"/>
          <p14:tracePt t="3224" x="6745288" y="1985963"/>
          <p14:tracePt t="3227" x="6745288" y="1962150"/>
          <p14:tracePt t="3232" x="6745288" y="1951038"/>
          <p14:tracePt t="3232" x="6732588" y="1939925"/>
          <p14:tracePt t="3235" x="6732588" y="1928813"/>
          <p14:tracePt t="3236" x="6721475" y="1928813"/>
          <p14:tracePt t="3240" x="6721475" y="1917700"/>
          <p14:tracePt t="3244" x="6721475" y="1906588"/>
          <p14:tracePt t="3245" x="6721475" y="1895475"/>
          <p14:tracePt t="3247" x="6721475" y="1884363"/>
          <p14:tracePt t="3254" x="6721475" y="1871663"/>
          <p14:tracePt t="3255" x="6721475" y="1860550"/>
          <p14:tracePt t="3261" x="6721475" y="1849438"/>
          <p14:tracePt t="3262" x="6721475" y="1838325"/>
          <p14:tracePt t="3267" x="6721475" y="1827213"/>
          <p14:tracePt t="3270" x="6721475" y="1816100"/>
          <p14:tracePt t="3273" x="6721475" y="1804988"/>
          <p14:tracePt t="3275" x="6710363" y="1804988"/>
          <p14:tracePt t="3280" x="6710363" y="1793875"/>
          <p14:tracePt t="3282" x="6710363" y="1782763"/>
          <p14:tracePt t="3287" x="6710363" y="1771650"/>
          <p14:tracePt t="3290" x="6710363" y="1758950"/>
          <p14:tracePt t="3291" x="6710363" y="1747838"/>
          <p14:tracePt t="3294" x="6710363" y="1736725"/>
          <p14:tracePt t="3299" x="6710363" y="1725613"/>
          <p14:tracePt t="3304" x="6710363" y="1714500"/>
          <p14:tracePt t="3306" x="6710363" y="1703388"/>
          <p14:tracePt t="3310" x="6710363" y="1692275"/>
          <p14:tracePt t="3315" x="6710363" y="1681163"/>
          <p14:tracePt t="3321" x="6710363" y="1670050"/>
          <p14:tracePt t="3331" x="6710363" y="1657350"/>
          <p14:tracePt t="3334" x="6710363" y="1646238"/>
          <p14:tracePt t="3341" x="6710363" y="1635125"/>
          <p14:tracePt t="3342" x="6699250" y="1635125"/>
          <p14:tracePt t="3345" x="6699250" y="1624013"/>
          <p14:tracePt t="3348" x="6699250" y="1612900"/>
          <p14:tracePt t="3354" x="6699250" y="1601788"/>
          <p14:tracePt t="3357" x="6688138" y="1601788"/>
          <p14:tracePt t="3361" x="6688138" y="1590675"/>
          <p14:tracePt t="3364" x="6688138" y="1579563"/>
          <p14:tracePt t="3366" x="6688138" y="1568450"/>
          <p14:tracePt t="3369" x="6688138" y="1557338"/>
          <p14:tracePt t="3371" x="6688138" y="1544638"/>
          <p14:tracePt t="3372" x="6688138" y="1533525"/>
          <p14:tracePt t="3379" x="6688138" y="1522413"/>
          <p14:tracePt t="3380" x="6688138" y="1511300"/>
          <p14:tracePt t="3384" x="6688138" y="1500188"/>
          <p14:tracePt t="3386" x="6688138" y="1489075"/>
          <p14:tracePt t="3388" x="6688138" y="1477963"/>
          <p14:tracePt t="3394" x="6688138" y="1466850"/>
          <p14:tracePt t="3397" x="6688138" y="1455738"/>
          <p14:tracePt t="3400" x="6688138" y="1443038"/>
          <p14:tracePt t="3403" x="6688138" y="1431925"/>
          <p14:tracePt t="3406" x="6688138" y="1420813"/>
          <p14:tracePt t="3408" x="6688138" y="1409700"/>
          <p14:tracePt t="3416" x="6688138" y="1398588"/>
          <p14:tracePt t="3417" x="6688138" y="1387475"/>
          <p14:tracePt t="3422" x="6688138" y="1376363"/>
          <p14:tracePt t="3425" x="6688138" y="1365250"/>
          <p14:tracePt t="3427" x="6688138" y="1354138"/>
          <p14:tracePt t="3431" x="6688138" y="1343025"/>
          <p14:tracePt t="3437" x="6688138" y="1330325"/>
          <p14:tracePt t="3439" x="6688138" y="1319213"/>
          <p14:tracePt t="3445" x="6688138" y="1308100"/>
          <p14:tracePt t="3447" x="6688138" y="1296988"/>
          <p14:tracePt t="3453" x="6688138" y="1285875"/>
          <p14:tracePt t="3457" x="6688138" y="1274763"/>
          <p14:tracePt t="3464" x="6699250" y="1263650"/>
          <p14:tracePt t="3469" x="6699250" y="1252538"/>
          <p14:tracePt t="3472" x="6699250" y="1241425"/>
          <p14:tracePt t="3476" x="6699250" y="1228725"/>
          <p14:tracePt t="3477" x="6710363" y="1228725"/>
          <p14:tracePt t="3483" x="6710363" y="1217613"/>
          <p14:tracePt t="3485" x="6710363" y="1206500"/>
          <p14:tracePt t="3497" x="6710363" y="1195388"/>
          <p14:tracePt t="3505" x="6710363" y="1184275"/>
          <p14:tracePt t="3930" x="6710363" y="1173163"/>
          <p14:tracePt t="3932" x="6710363" y="1162050"/>
          <p14:tracePt t="3933" x="6721475" y="1162050"/>
          <p14:tracePt t="3934" x="6721475" y="1150938"/>
          <p14:tracePt t="3936" x="6721475" y="1139825"/>
          <p14:tracePt t="3937" x="6732588" y="1139825"/>
          <p14:tracePt t="3939" x="6745288" y="1139825"/>
          <p14:tracePt t="3940" x="6745288" y="1128713"/>
          <p14:tracePt t="3942" x="6745288" y="1116013"/>
          <p14:tracePt t="3943" x="6745288" y="1104900"/>
          <p14:tracePt t="3945" x="6745288" y="1093788"/>
          <p14:tracePt t="3947" x="6756400" y="1093788"/>
          <p14:tracePt t="3948" x="6756400" y="1082675"/>
          <p14:tracePt t="3951" x="6767513" y="1071563"/>
          <p14:tracePt t="3954" x="6767513" y="1060450"/>
          <p14:tracePt t="3955" x="6778625" y="1060450"/>
          <p14:tracePt t="3956" x="6778625" y="1038225"/>
          <p14:tracePt t="3960" x="6778625" y="1014413"/>
          <p14:tracePt t="3964" x="6778625" y="1003300"/>
          <p14:tracePt t="3967" x="6789738" y="981075"/>
          <p14:tracePt t="3970" x="6789738" y="969963"/>
          <p14:tracePt t="3972" x="6789738" y="958850"/>
          <p14:tracePt t="3973" x="6800850" y="947738"/>
          <p14:tracePt t="3975" x="6800850" y="936625"/>
          <p14:tracePt t="3978" x="6811963" y="936625"/>
          <p14:tracePt t="3979" x="6811963" y="925513"/>
          <p14:tracePt t="3980" x="6811963" y="914400"/>
          <p14:tracePt t="3983" x="6811963" y="901700"/>
          <p14:tracePt t="3984" x="6811963" y="890588"/>
          <p14:tracePt t="3987" x="6823075" y="879475"/>
          <p14:tracePt t="3988" x="6823075" y="868363"/>
          <p14:tracePt t="3990" x="6823075" y="857250"/>
          <p14:tracePt t="3993" x="6823075" y="846138"/>
          <p14:tracePt t="3994" x="6823075" y="835025"/>
          <p14:tracePt t="3996" x="6834188" y="835025"/>
          <p14:tracePt t="3997" x="6834188" y="823913"/>
          <p14:tracePt t="3999" x="6834188" y="812800"/>
          <p14:tracePt t="4003" x="6845300" y="800100"/>
          <p14:tracePt t="4007" x="6845300" y="788988"/>
          <p14:tracePt t="4010" x="6845300" y="777875"/>
          <p14:tracePt t="4011" x="6845300" y="766763"/>
          <p14:tracePt t="4016" x="6845300" y="755650"/>
          <p14:tracePt t="4018" x="6845300" y="744538"/>
          <p14:tracePt t="4020" x="6858000" y="744538"/>
          <p14:tracePt t="4022" x="6858000" y="733425"/>
          <p14:tracePt t="4032" x="6858000" y="722313"/>
          <p14:tracePt t="4037" x="6869113" y="722313"/>
          <p14:tracePt t="4039" x="6869113" y="711200"/>
          <p14:tracePt t="4052" x="6869113" y="700088"/>
          <p14:tracePt t="4145" x="6869113" y="687388"/>
          <p14:tracePt t="4148" x="6880225" y="687388"/>
          <p14:tracePt t="4154" x="6891338" y="687388"/>
          <p14:tracePt t="4157" x="6902450" y="676275"/>
          <p14:tracePt t="4161" x="6913563" y="676275"/>
          <p14:tracePt t="4168" x="6924675" y="676275"/>
          <p14:tracePt t="4169" x="6935788" y="676275"/>
          <p14:tracePt t="4172" x="6946900" y="665163"/>
          <p14:tracePt t="4174" x="6958013" y="665163"/>
          <p14:tracePt t="4175" x="6970713" y="665163"/>
          <p14:tracePt t="4177" x="6981825" y="665163"/>
          <p14:tracePt t="4179" x="6981825" y="654050"/>
          <p14:tracePt t="4182" x="6992938" y="654050"/>
          <p14:tracePt t="4184" x="7004050" y="642938"/>
          <p14:tracePt t="4187" x="7015163" y="642938"/>
          <p14:tracePt t="4188" x="7026275" y="642938"/>
          <p14:tracePt t="4190" x="7037388" y="642938"/>
          <p14:tracePt t="4193" x="7048500" y="642938"/>
          <p14:tracePt t="4195" x="7059613" y="642938"/>
          <p14:tracePt t="4198" x="7072313" y="631825"/>
          <p14:tracePt t="4200" x="7083425" y="631825"/>
          <p14:tracePt t="4201" x="7094538" y="631825"/>
          <p14:tracePt t="4205" x="7105650" y="631825"/>
          <p14:tracePt t="4206" x="7116763" y="631825"/>
          <p14:tracePt t="4207" x="7127875" y="620713"/>
          <p14:tracePt t="4208" x="7138988" y="620713"/>
          <p14:tracePt t="4210" x="7161213" y="620713"/>
          <p14:tracePt t="4212" x="7172325" y="620713"/>
          <p14:tracePt t="4214" x="7185025" y="609600"/>
          <p14:tracePt t="4216" x="7196138" y="609600"/>
          <p14:tracePt t="4218" x="7218363" y="609600"/>
          <p14:tracePt t="4222" x="7240588" y="609600"/>
          <p14:tracePt t="4225" x="7262813" y="609600"/>
          <p14:tracePt t="4226" x="7273925" y="609600"/>
          <p14:tracePt t="4228" x="7297738" y="609600"/>
          <p14:tracePt t="4228" x="7308850" y="609600"/>
          <p14:tracePt t="4229" x="7319963" y="609600"/>
          <p14:tracePt t="4230" x="7331075" y="609600"/>
          <p14:tracePt t="4232" x="7342188" y="609600"/>
          <p14:tracePt t="4233" x="7353300" y="609600"/>
          <p14:tracePt t="4234" x="7364413" y="609600"/>
          <p14:tracePt t="4238" x="7399338" y="598488"/>
          <p14:tracePt t="4242" x="7432675" y="598488"/>
          <p14:tracePt t="4243" x="7443788" y="598488"/>
          <p14:tracePt t="4244" x="7466013" y="598488"/>
          <p14:tracePt t="4245" x="7477125" y="598488"/>
          <p14:tracePt t="4247" x="7488238" y="598488"/>
          <p14:tracePt t="4249" x="7500938" y="598488"/>
          <p14:tracePt t="4250" x="7523163" y="598488"/>
          <p14:tracePt t="4251" x="7534275" y="598488"/>
          <p14:tracePt t="4254" x="7556500" y="598488"/>
          <p14:tracePt t="4255" x="7567613" y="598488"/>
          <p14:tracePt t="4257" x="7578725" y="598488"/>
          <p14:tracePt t="4258" x="7589838" y="598488"/>
          <p14:tracePt t="4259" x="7600950" y="598488"/>
          <p14:tracePt t="4260" x="7613650" y="598488"/>
          <p14:tracePt t="4261" x="7624763" y="598488"/>
          <p14:tracePt t="4263" x="7635875" y="598488"/>
          <p14:tracePt t="4264" x="7646988" y="585788"/>
          <p14:tracePt t="4265" x="7658100" y="585788"/>
          <p14:tracePt t="4266" x="7669213" y="585788"/>
          <p14:tracePt t="4267" x="7680325" y="585788"/>
          <p14:tracePt t="4268" x="7691438" y="585788"/>
          <p14:tracePt t="4271" x="7702550" y="585788"/>
          <p14:tracePt t="4271" x="7715250" y="585788"/>
          <p14:tracePt t="4273" x="7726363" y="585788"/>
          <p14:tracePt t="4274" x="7748588" y="585788"/>
          <p14:tracePt t="4277" x="7770813" y="585788"/>
          <p14:tracePt t="4279" x="7781925" y="585788"/>
          <p14:tracePt t="4280" x="7793038" y="585788"/>
          <p14:tracePt t="4281" x="7804150" y="585788"/>
          <p14:tracePt t="4283" x="7815263" y="585788"/>
          <p14:tracePt t="4284" x="7839075" y="585788"/>
          <p14:tracePt t="4287" x="7850188" y="585788"/>
          <p14:tracePt t="4288" x="7861300" y="585788"/>
          <p14:tracePt t="4289" x="7872413" y="585788"/>
          <p14:tracePt t="4290" x="7883525" y="585788"/>
          <p14:tracePt t="4291" x="7894638" y="585788"/>
          <p14:tracePt t="4293" x="7905750" y="585788"/>
          <p14:tracePt t="4295" x="7916863" y="585788"/>
          <p14:tracePt t="4296" x="7927975" y="585788"/>
          <p14:tracePt t="4297" x="7940675" y="585788"/>
          <p14:tracePt t="4298" x="7951788" y="585788"/>
          <p14:tracePt t="4299" x="7962900" y="585788"/>
          <p14:tracePt t="4300" x="7974013" y="585788"/>
          <p14:tracePt t="4302" x="7985125" y="585788"/>
          <p14:tracePt t="4304" x="8007350" y="585788"/>
          <p14:tracePt t="4305" x="8018463" y="585788"/>
          <p14:tracePt t="4307" x="8042275" y="585788"/>
          <p14:tracePt t="4308" x="8053388" y="585788"/>
          <p14:tracePt t="4311" x="8075613" y="585788"/>
          <p14:tracePt t="4312" x="8086725" y="585788"/>
          <p14:tracePt t="4314" x="8097838" y="585788"/>
          <p14:tracePt t="4315" x="8108950" y="585788"/>
          <p14:tracePt t="4316" x="8120063" y="585788"/>
          <p14:tracePt t="4317" x="8131175" y="585788"/>
          <p14:tracePt t="4321" x="8154988" y="585788"/>
          <p14:tracePt t="4322" x="8166100" y="598488"/>
          <p14:tracePt t="4323" x="8177213" y="598488"/>
          <p14:tracePt t="4323" x="8188325" y="598488"/>
          <p14:tracePt t="4324" x="8199438" y="598488"/>
          <p14:tracePt t="4327" x="8210550" y="598488"/>
          <p14:tracePt t="4327" x="8221663" y="598488"/>
          <p14:tracePt t="4329" x="8243888" y="598488"/>
          <p14:tracePt t="4330" x="8256588" y="598488"/>
          <p14:tracePt t="4331" x="8267700" y="598488"/>
          <p14:tracePt t="4332" x="8267700" y="609600"/>
          <p14:tracePt t="4333" x="8278813" y="609600"/>
          <p14:tracePt t="4337" x="8312150" y="609600"/>
          <p14:tracePt t="4338" x="8323263" y="609600"/>
          <p14:tracePt t="4338" x="8334375" y="609600"/>
          <p14:tracePt t="4339" x="8345488" y="609600"/>
          <p14:tracePt t="4340" x="8345488" y="620713"/>
          <p14:tracePt t="4341" x="8369300" y="620713"/>
          <p14:tracePt t="4343" x="8391525" y="631825"/>
          <p14:tracePt t="4344" x="8402638" y="631825"/>
          <p14:tracePt t="4346" x="8413750" y="631825"/>
          <p14:tracePt t="4347" x="8435975" y="631825"/>
          <p14:tracePt t="4349" x="8458200" y="642938"/>
          <p14:tracePt t="4350" x="8470900" y="642938"/>
          <p14:tracePt t="4353" x="8482013" y="642938"/>
          <p14:tracePt t="4354" x="8504238" y="642938"/>
          <p14:tracePt t="4356" x="8515350" y="642938"/>
          <p14:tracePt t="4356" x="8526463" y="654050"/>
          <p14:tracePt t="4357" x="8537575" y="654050"/>
          <p14:tracePt t="4358" x="8548688" y="654050"/>
          <p14:tracePt t="4361" x="8570913" y="654050"/>
          <p14:tracePt t="4362" x="8594725" y="665163"/>
          <p14:tracePt t="4363" x="8605838" y="665163"/>
          <p14:tracePt t="4364" x="8616950" y="665163"/>
          <p14:tracePt t="4365" x="8628063" y="676275"/>
          <p14:tracePt t="4366" x="8639175" y="676275"/>
          <p14:tracePt t="4367" x="8650288" y="676275"/>
          <p14:tracePt t="4368" x="8661400" y="676275"/>
          <p14:tracePt t="4369" x="8672513" y="676275"/>
          <p14:tracePt t="4370" x="8683625" y="676275"/>
          <p14:tracePt t="4371" x="8696325" y="676275"/>
          <p14:tracePt t="4372" x="8707438" y="676275"/>
          <p14:tracePt t="4373" x="8729663" y="687388"/>
          <p14:tracePt t="4375" x="8751888" y="687388"/>
          <p14:tracePt t="4377" x="8774113" y="687388"/>
          <p14:tracePt t="4378" x="8785225" y="687388"/>
          <p14:tracePt t="4379" x="8797925" y="687388"/>
          <p14:tracePt t="4380" x="8820150" y="687388"/>
          <p14:tracePt t="4381" x="8831263" y="687388"/>
          <p14:tracePt t="4383" x="8853488" y="687388"/>
          <p14:tracePt t="4384" x="8864600" y="687388"/>
          <p14:tracePt t="4387" x="8897938" y="700088"/>
          <p14:tracePt t="4388" x="8921750" y="700088"/>
          <p14:tracePt t="4390" x="8932863" y="700088"/>
          <p14:tracePt t="4391" x="8955088" y="700088"/>
          <p14:tracePt t="4392" x="8966200" y="700088"/>
          <p14:tracePt t="4395" x="8999538" y="700088"/>
          <p14:tracePt t="4396" x="9012238" y="700088"/>
          <p14:tracePt t="4397" x="9023350" y="700088"/>
          <p14:tracePt t="4398" x="9034463" y="700088"/>
          <p14:tracePt t="4399" x="9056688" y="711200"/>
          <p14:tracePt t="4400" x="9067800" y="711200"/>
          <p14:tracePt t="4401" x="9078913" y="711200"/>
          <p14:tracePt t="4402" x="9090025" y="711200"/>
          <p14:tracePt t="4407" x="9136063" y="711200"/>
          <p14:tracePt t="4408" x="9158288" y="711200"/>
          <p14:tracePt t="4408" x="9169400" y="711200"/>
          <p14:tracePt t="4409" x="9180513" y="711200"/>
          <p14:tracePt t="4411" x="9191625" y="722313"/>
          <p14:tracePt t="4412" x="9213850" y="722313"/>
          <p14:tracePt t="4413" x="9226550" y="722313"/>
          <p14:tracePt t="4414" x="9248775" y="722313"/>
          <p14:tracePt t="4416" x="9271000" y="722313"/>
          <p14:tracePt t="4417" x="9282113" y="722313"/>
          <p14:tracePt t="4422" x="9326563" y="722313"/>
          <p14:tracePt t="4423" x="9350375" y="722313"/>
          <p14:tracePt t="4425" x="9372600" y="722313"/>
          <p14:tracePt t="4426" x="9383713" y="722313"/>
          <p14:tracePt t="4428" x="9405938" y="722313"/>
          <p14:tracePt t="4429" x="9428163" y="722313"/>
          <p14:tracePt t="4430" x="9439275" y="722313"/>
          <p14:tracePt t="4431" x="9463088" y="722313"/>
          <p14:tracePt t="4432" x="9474200" y="722313"/>
          <p14:tracePt t="4433" x="9485313" y="722313"/>
          <p14:tracePt t="4434" x="9496425" y="722313"/>
          <p14:tracePt t="4435" x="9507538" y="722313"/>
          <p14:tracePt t="4438" x="9529763" y="722313"/>
          <p14:tracePt t="4438" x="9553575" y="722313"/>
          <p14:tracePt t="4439" x="9564688" y="722313"/>
          <p14:tracePt t="4440" x="9575800" y="722313"/>
          <p14:tracePt t="4442" x="9598025" y="722313"/>
          <p14:tracePt t="4444" x="9609138" y="722313"/>
          <p14:tracePt t="4444" x="9620250" y="722313"/>
          <p14:tracePt t="4445" x="9642475" y="722313"/>
          <p14:tracePt t="4446" x="9653588" y="722313"/>
          <p14:tracePt t="4447" x="9666288" y="722313"/>
          <p14:tracePt t="4449" x="9688513" y="722313"/>
          <p14:tracePt t="4451" x="9710738" y="722313"/>
          <p14:tracePt t="4454" x="9732963" y="722313"/>
          <p14:tracePt t="4454" x="9744075" y="722313"/>
          <p14:tracePt t="4456" x="9755188" y="722313"/>
          <p14:tracePt t="4456" x="9767888" y="722313"/>
          <p14:tracePt t="4457" x="9779000" y="722313"/>
          <p14:tracePt t="4458" x="9790113" y="722313"/>
          <p14:tracePt t="4460" x="9823450" y="722313"/>
          <p14:tracePt t="4461" x="9834563" y="722313"/>
          <p14:tracePt t="4463" x="9856788" y="722313"/>
          <p14:tracePt t="4464" x="9867900" y="722313"/>
          <p14:tracePt t="4465" x="9891713" y="722313"/>
          <p14:tracePt t="4467" x="9913938" y="722313"/>
          <p14:tracePt t="4470" x="9947275" y="722313"/>
          <p14:tracePt t="4471" x="9958388" y="722313"/>
          <p14:tracePt t="4473" x="9969500" y="722313"/>
          <p14:tracePt t="4473" x="9993313" y="722313"/>
          <p14:tracePt t="4474" x="10004425" y="722313"/>
          <p14:tracePt t="4475" x="10026650" y="711200"/>
          <p14:tracePt t="4477" x="10037763" y="711200"/>
          <p14:tracePt t="4478" x="10048875" y="711200"/>
          <p14:tracePt t="4479" x="10059988" y="711200"/>
          <p14:tracePt t="4480" x="10082213" y="711200"/>
          <p14:tracePt t="4481" x="10094913" y="711200"/>
          <p14:tracePt t="4482" x="10106025" y="711200"/>
          <p14:tracePt t="4483" x="10117138" y="711200"/>
          <p14:tracePt t="4484" x="10128250" y="711200"/>
          <p14:tracePt t="4485" x="10139363" y="711200"/>
          <p14:tracePt t="4486" x="10150475" y="711200"/>
          <p14:tracePt t="4487" x="10172700" y="711200"/>
          <p14:tracePt t="4488" x="10183813" y="711200"/>
          <p14:tracePt t="4491" x="10218738" y="711200"/>
          <p14:tracePt t="4492" x="10229850" y="711200"/>
          <p14:tracePt t="4494" x="10263188" y="711200"/>
          <p14:tracePt t="4495" x="10274300" y="711200"/>
          <p14:tracePt t="4496" x="10285413" y="711200"/>
          <p14:tracePt t="4497" x="10296525" y="711200"/>
          <p14:tracePt t="4498" x="10309225" y="711200"/>
          <p14:tracePt t="4499" x="10320338" y="711200"/>
          <p14:tracePt t="4500" x="10331450" y="711200"/>
          <p14:tracePt t="4501" x="10353675" y="711200"/>
          <p14:tracePt t="4503" x="10364788" y="711200"/>
          <p14:tracePt t="4504" x="10375900" y="711200"/>
          <p14:tracePt t="4506" x="10398125" y="711200"/>
          <p14:tracePt t="4506" x="10409238" y="711200"/>
          <p14:tracePt t="4507" x="10433050" y="711200"/>
          <p14:tracePt t="4508" x="10444163" y="711200"/>
          <p14:tracePt t="4509" x="10455275" y="711200"/>
          <p14:tracePt t="4510" x="10466388" y="711200"/>
          <p14:tracePt t="4511" x="10477500" y="711200"/>
          <p14:tracePt t="4512" x="10499725" y="711200"/>
          <p14:tracePt t="4513" x="10510838" y="711200"/>
          <p14:tracePt t="4515" x="10523538" y="711200"/>
          <p14:tracePt t="4517" x="10545763" y="711200"/>
          <p14:tracePt t="4517" x="10556875" y="711200"/>
          <p14:tracePt t="4521" x="10601325" y="711200"/>
          <p14:tracePt t="4522" x="10612438" y="711200"/>
          <p14:tracePt t="4523" x="10636250" y="711200"/>
          <p14:tracePt t="4525" x="10658475" y="711200"/>
          <p14:tracePt t="4527" x="10669588" y="711200"/>
          <p14:tracePt t="4527" x="10680700" y="711200"/>
          <p14:tracePt t="4528" x="10691813" y="711200"/>
          <p14:tracePt t="4529" x="10702925" y="711200"/>
          <p14:tracePt t="4531" x="10725150" y="711200"/>
          <p14:tracePt t="4533" x="10737850" y="711200"/>
          <p14:tracePt t="4534" x="10760075" y="711200"/>
          <p14:tracePt t="4538" x="10793413" y="711200"/>
          <p14:tracePt t="4540" x="10804525" y="711200"/>
          <p14:tracePt t="4543" x="10815638" y="711200"/>
          <p14:tracePt t="4544" x="10837863" y="711200"/>
          <p14:tracePt t="4545" x="10850563" y="711200"/>
          <p14:tracePt t="4547" x="10861675" y="711200"/>
          <p14:tracePt t="4548" x="10872788" y="711200"/>
          <p14:tracePt t="4550" x="10883900" y="711200"/>
          <p14:tracePt t="4554" x="10906125" y="711200"/>
          <p14:tracePt t="4557" x="10928350" y="711200"/>
          <p14:tracePt t="4558" x="10939463" y="711200"/>
          <p14:tracePt t="4560" x="10952163" y="711200"/>
          <p14:tracePt t="4561" x="10963275" y="711200"/>
          <p14:tracePt t="4563" x="10974388" y="711200"/>
          <p14:tracePt t="4564" x="10985500" y="711200"/>
          <p14:tracePt t="4566" x="10996613" y="711200"/>
          <p14:tracePt t="4567" x="11007725" y="711200"/>
          <p14:tracePt t="4570" x="11018838" y="711200"/>
          <p14:tracePt t="4571" x="11029950" y="711200"/>
          <p14:tracePt t="4573" x="11041063" y="711200"/>
          <p14:tracePt t="4575" x="11052175" y="711200"/>
          <p14:tracePt t="4577" x="11064875" y="711200"/>
          <p14:tracePt t="4577" x="11075988" y="711200"/>
          <p14:tracePt t="4581" x="11087100" y="711200"/>
          <p14:tracePt t="4582" x="11098213" y="711200"/>
          <p14:tracePt t="4584" x="11109325" y="711200"/>
          <p14:tracePt t="4587" x="11120438" y="711200"/>
          <p14:tracePt t="4588" x="11131550" y="711200"/>
          <p14:tracePt t="4590" x="11142663" y="711200"/>
          <p14:tracePt t="4593" x="11153775" y="711200"/>
          <p14:tracePt t="4596" x="11164888" y="711200"/>
          <p14:tracePt t="4598" x="11177588" y="711200"/>
          <p14:tracePt t="4600" x="11188700" y="711200"/>
          <p14:tracePt t="4604" x="11199813" y="711200"/>
          <p14:tracePt t="4606" x="11210925" y="711200"/>
          <p14:tracePt t="4617" x="11222038" y="711200"/>
          <p14:tracePt t="4623" x="11233150" y="711200"/>
          <p14:tracePt t="4629" x="11244263" y="711200"/>
          <p14:tracePt t="4670" x="11255375" y="711200"/>
          <p14:tracePt t="4673" x="11266488" y="722313"/>
          <p14:tracePt t="4675" x="11279188" y="722313"/>
          <p14:tracePt t="4683" x="11290300" y="722313"/>
          <p14:tracePt t="4686" x="11301413" y="722313"/>
          <p14:tracePt t="4688" x="11312525" y="722313"/>
          <p14:tracePt t="4690" x="11323638" y="722313"/>
          <p14:tracePt t="4693" x="11334750" y="722313"/>
          <p14:tracePt t="4696" x="11345863" y="722313"/>
          <p14:tracePt t="4697" x="11356975" y="722313"/>
          <p14:tracePt t="4700" x="11368088" y="722313"/>
          <p14:tracePt t="4702" x="11391900" y="722313"/>
          <p14:tracePt t="4704" x="11403013" y="733425"/>
          <p14:tracePt t="4705" x="11414125" y="733425"/>
          <p14:tracePt t="4709" x="11425238" y="733425"/>
          <p14:tracePt t="4710" x="11436350" y="733425"/>
          <p14:tracePt t="4711" x="11447463" y="733425"/>
          <p14:tracePt t="4713" x="11458575" y="733425"/>
          <p14:tracePt t="4714" x="11469688" y="733425"/>
          <p14:tracePt t="4715" x="11480800" y="733425"/>
          <p14:tracePt t="4717" x="11480800" y="744538"/>
          <p14:tracePt t="4720" x="11504613" y="744538"/>
          <p14:tracePt t="4721" x="11515725" y="744538"/>
          <p14:tracePt t="4722" x="11526838" y="755650"/>
          <p14:tracePt t="4723" x="11537950" y="755650"/>
          <p14:tracePt t="4724" x="11549063" y="755650"/>
          <p14:tracePt t="4727" x="11571288" y="755650"/>
          <p14:tracePt t="4728" x="11582400" y="755650"/>
          <p14:tracePt t="4729" x="11593513" y="755650"/>
          <p14:tracePt t="4730" x="11606213" y="755650"/>
          <p14:tracePt t="4732" x="11617325" y="755650"/>
          <p14:tracePt t="4734" x="11628438" y="755650"/>
          <p14:tracePt t="4736" x="11650663" y="755650"/>
          <p14:tracePt t="4737" x="11661775" y="766763"/>
          <p14:tracePt t="4738" x="11672888" y="777875"/>
          <p14:tracePt t="4739" x="11684000" y="777875"/>
          <p14:tracePt t="4741" x="11695113" y="777875"/>
          <p14:tracePt t="4743" x="11707813" y="788988"/>
          <p14:tracePt t="4744" x="11718925" y="788988"/>
          <p14:tracePt t="4746" x="11730038" y="788988"/>
          <p14:tracePt t="4747" x="11741150" y="788988"/>
          <p14:tracePt t="4750" x="11752263" y="788988"/>
          <p14:tracePt t="4751" x="11763375" y="800100"/>
          <p14:tracePt t="4757" x="11774488" y="812800"/>
          <p14:tracePt t="4759" x="11785600" y="812800"/>
          <p14:tracePt t="4768" x="11796713" y="812800"/>
          <p14:tracePt t="4852" x="11796713" y="823913"/>
          <p14:tracePt t="4854" x="11796713" y="835025"/>
          <p14:tracePt t="4856" x="11796713" y="846138"/>
          <p14:tracePt t="4858" x="11796713" y="868363"/>
          <p14:tracePt t="4860" x="11796713" y="879475"/>
          <p14:tracePt t="4861" x="11796713" y="901700"/>
          <p14:tracePt t="4863" x="11796713" y="914400"/>
          <p14:tracePt t="4865" x="11796713" y="925513"/>
          <p14:tracePt t="4866" x="11796713" y="936625"/>
          <p14:tracePt t="4867" x="11796713" y="947738"/>
          <p14:tracePt t="4869" x="11796713" y="958850"/>
          <p14:tracePt t="4870" x="11796713" y="969963"/>
          <p14:tracePt t="4871" x="11796713" y="981075"/>
          <p14:tracePt t="4874" x="11796713" y="992188"/>
          <p14:tracePt t="4877" x="11796713" y="1014413"/>
          <p14:tracePt t="4879" x="11796713" y="1027113"/>
          <p14:tracePt t="4881" x="11796713" y="1038225"/>
          <p14:tracePt t="4881" x="11796713" y="1049338"/>
          <p14:tracePt t="4884" x="11796713" y="1060450"/>
          <p14:tracePt t="4885" x="11796713" y="1071563"/>
          <p14:tracePt t="4886" x="11796713" y="1082675"/>
          <p14:tracePt t="4888" x="11796713" y="1093788"/>
          <p14:tracePt t="4890" x="11796713" y="1116013"/>
          <p14:tracePt t="4893" x="11796713" y="1128713"/>
          <p14:tracePt t="4894" x="11796713" y="1139825"/>
          <p14:tracePt t="4895" x="11785600" y="1139825"/>
          <p14:tracePt t="4896" x="11785600" y="1150938"/>
          <p14:tracePt t="4897" x="11785600" y="1162050"/>
          <p14:tracePt t="4899" x="11785600" y="1184275"/>
          <p14:tracePt t="4901" x="11785600" y="1195388"/>
          <p14:tracePt t="4904" x="11785600" y="1228725"/>
          <p14:tracePt t="4906" x="11785600" y="1241425"/>
          <p14:tracePt t="4907" x="11774488" y="1252538"/>
          <p14:tracePt t="4908" x="11774488" y="1263650"/>
          <p14:tracePt t="4910" x="11774488" y="1274763"/>
          <p14:tracePt t="4911" x="11774488" y="1285875"/>
          <p14:tracePt t="4912" x="11774488" y="1296988"/>
          <p14:tracePt t="4913" x="11774488" y="1308100"/>
          <p14:tracePt t="4914" x="11774488" y="1319213"/>
          <p14:tracePt t="4917" x="11763375" y="1343025"/>
          <p14:tracePt t="4919" x="11763375" y="1365250"/>
          <p14:tracePt t="4920" x="11763375" y="1376363"/>
          <p14:tracePt t="4922" x="11763375" y="1398588"/>
          <p14:tracePt t="4923" x="11763375" y="1409700"/>
          <p14:tracePt t="4925" x="11752263" y="1431925"/>
          <p14:tracePt t="4927" x="11752263" y="1443038"/>
          <p14:tracePt t="4928" x="11752263" y="1466850"/>
          <p14:tracePt t="4929" x="11741150" y="1466850"/>
          <p14:tracePt t="4930" x="11741150" y="1477963"/>
          <p14:tracePt t="4931" x="11741150" y="1500188"/>
          <p14:tracePt t="4933" x="11730038" y="1522413"/>
          <p14:tracePt t="4936" x="11730038" y="1544638"/>
          <p14:tracePt t="4937" x="11718925" y="1557338"/>
          <p14:tracePt t="4938" x="11718925" y="1568450"/>
          <p14:tracePt t="4939" x="11718925" y="1579563"/>
          <p14:tracePt t="4940" x="11718925" y="1590675"/>
          <p14:tracePt t="4941" x="11718925" y="1601788"/>
          <p14:tracePt t="4942" x="11718925" y="1612900"/>
          <p14:tracePt t="4943" x="11718925" y="1624013"/>
          <p14:tracePt t="4944" x="11707813" y="1635125"/>
          <p14:tracePt t="4945" x="11707813" y="1646238"/>
          <p14:tracePt t="4946" x="11707813" y="1657350"/>
          <p14:tracePt t="4947" x="11707813" y="1681163"/>
          <p14:tracePt t="4948" x="11695113" y="1692275"/>
          <p14:tracePt t="4950" x="11695113" y="1714500"/>
          <p14:tracePt t="4953" x="11684000" y="1747838"/>
          <p14:tracePt t="4954" x="11684000" y="1758950"/>
          <p14:tracePt t="4954" x="11684000" y="1771650"/>
          <p14:tracePt t="4956" x="11684000" y="1782763"/>
          <p14:tracePt t="4956" x="11684000" y="1793875"/>
          <p14:tracePt t="4957" x="11684000" y="1804988"/>
          <p14:tracePt t="4958" x="11684000" y="1816100"/>
          <p14:tracePt t="4960" x="11672888" y="1849438"/>
          <p14:tracePt t="4963" x="11672888" y="1871663"/>
          <p14:tracePt t="4964" x="11672888" y="1906588"/>
          <p14:tracePt t="4965" x="11672888" y="1917700"/>
          <p14:tracePt t="4966" x="11672888" y="1928813"/>
          <p14:tracePt t="4967" x="11661775" y="1951038"/>
          <p14:tracePt t="4969" x="11661775" y="1973263"/>
          <p14:tracePt t="4970" x="11661775" y="1985963"/>
          <p14:tracePt t="4971" x="11661775" y="1997075"/>
          <p14:tracePt t="4974" x="11650663" y="2041525"/>
          <p14:tracePt t="4975" x="11650663" y="2052638"/>
          <p14:tracePt t="4977" x="11639550" y="2063750"/>
          <p14:tracePt t="4978" x="11639550" y="2098675"/>
          <p14:tracePt t="4979" x="11639550" y="2109788"/>
          <p14:tracePt t="4980" x="11628438" y="2132013"/>
          <p14:tracePt t="4982" x="11628438" y="2143125"/>
          <p14:tracePt t="4983" x="11628438" y="2154238"/>
          <p14:tracePt t="4984" x="11628438" y="2176463"/>
          <p14:tracePt t="4985" x="11628438" y="2187575"/>
          <p14:tracePt t="4986" x="11628438" y="2211388"/>
          <p14:tracePt t="4987" x="11628438" y="2222500"/>
          <p14:tracePt t="4988" x="11617325" y="2222500"/>
          <p14:tracePt t="4989" x="11617325" y="2233613"/>
          <p14:tracePt t="4990" x="11617325" y="2244725"/>
          <p14:tracePt t="4992" x="11617325" y="2255838"/>
          <p14:tracePt t="4993" x="11617325" y="2266950"/>
          <p14:tracePt t="4996" x="11593513" y="2300288"/>
          <p14:tracePt t="4996" x="11593513" y="2312988"/>
          <p14:tracePt t="4997" x="11593513" y="2324100"/>
          <p14:tracePt t="4998" x="11593513" y="2335213"/>
          <p14:tracePt t="4999" x="11593513" y="2357438"/>
          <p14:tracePt t="5000" x="11593513" y="2368550"/>
          <p14:tracePt t="5002" x="11593513" y="2379663"/>
          <p14:tracePt t="5003" x="11582400" y="2390775"/>
          <p14:tracePt t="5004" x="11582400" y="2401888"/>
          <p14:tracePt t="5007" x="11582400" y="2436813"/>
          <p14:tracePt t="5009" x="11582400" y="2447925"/>
          <p14:tracePt t="5010" x="11582400" y="2459038"/>
          <p14:tracePt t="5011" x="11582400" y="2481263"/>
          <p14:tracePt t="5013" x="11582400" y="2492375"/>
          <p14:tracePt t="5014" x="11582400" y="2503488"/>
          <p14:tracePt t="5015" x="11582400" y="2514600"/>
          <p14:tracePt t="5016" x="11582400" y="2527300"/>
          <p14:tracePt t="5017" x="11582400" y="2538413"/>
          <p14:tracePt t="5019" x="11582400" y="2549525"/>
          <p14:tracePt t="5020" x="11582400" y="2560638"/>
          <p14:tracePt t="5021" x="11582400" y="2571750"/>
          <p14:tracePt t="5023" x="11582400" y="2582863"/>
          <p14:tracePt t="5024" x="11582400" y="2605088"/>
          <p14:tracePt t="5026" x="11582400" y="2616200"/>
          <p14:tracePt t="5027" x="11582400" y="2628900"/>
          <p14:tracePt t="5028" x="11582400" y="2640013"/>
          <p14:tracePt t="5029" x="11582400" y="2651125"/>
          <p14:tracePt t="5030" x="11582400" y="2673350"/>
          <p14:tracePt t="5032" x="11582400" y="2684463"/>
          <p14:tracePt t="5034" x="11582400" y="2695575"/>
          <p14:tracePt t="5036" x="11582400" y="2717800"/>
          <p14:tracePt t="5037" x="11582400" y="2728913"/>
          <p14:tracePt t="5039" x="11582400" y="2752725"/>
          <p14:tracePt t="5042" x="11582400" y="2763838"/>
          <p14:tracePt t="5043" x="11582400" y="2774950"/>
          <p14:tracePt t="5044" x="11582400" y="2786063"/>
          <p14:tracePt t="5045" x="11582400" y="2797175"/>
          <p14:tracePt t="5046" x="11582400" y="2808288"/>
          <p14:tracePt t="5048" x="11582400" y="2819400"/>
          <p14:tracePt t="5050" x="11582400" y="2830513"/>
          <p14:tracePt t="5052" x="11582400" y="2854325"/>
          <p14:tracePt t="5054" x="11582400" y="2865438"/>
          <p14:tracePt t="5055" x="11582400" y="2876550"/>
          <p14:tracePt t="5057" x="11582400" y="2887663"/>
          <p14:tracePt t="5060" x="11582400" y="2898775"/>
          <p14:tracePt t="5061" x="11582400" y="2909888"/>
          <p14:tracePt t="5063" x="11582400" y="2921000"/>
          <p14:tracePt t="5066" x="11582400" y="2932113"/>
          <p14:tracePt t="5068" x="11582400" y="2943225"/>
          <p14:tracePt t="5070" x="11582400" y="2955925"/>
          <p14:tracePt t="5076" x="11582400" y="2967038"/>
          <p14:tracePt t="5080" x="11582400" y="2978150"/>
          <p14:tracePt t="5084" x="11582400" y="2989263"/>
          <p14:tracePt t="5088" x="11582400" y="3000375"/>
          <p14:tracePt t="5091" x="11582400" y="3011488"/>
          <p14:tracePt t="5105" x="11582400" y="3022600"/>
          <p14:tracePt t="5108" x="11582400" y="3033713"/>
          <p14:tracePt t="5235" x="11582400" y="3044825"/>
          <p14:tracePt t="5236" x="11582400" y="3057525"/>
          <p14:tracePt t="5238" x="11582400" y="3068638"/>
          <p14:tracePt t="5241" x="11571288" y="3079750"/>
          <p14:tracePt t="5245" x="11571288" y="3090863"/>
          <p14:tracePt t="5246" x="11571288" y="3101975"/>
          <p14:tracePt t="5247" x="11560175" y="3101975"/>
          <p14:tracePt t="5254" x="11549063" y="3101975"/>
          <p14:tracePt t="5258" x="11537950" y="3113088"/>
          <p14:tracePt t="5259" x="11537950" y="3124200"/>
          <p14:tracePt t="5263" x="11537950" y="3135313"/>
          <p14:tracePt t="5265" x="11537950" y="3146425"/>
          <p14:tracePt t="5267" x="11526838" y="3146425"/>
          <p14:tracePt t="5268" x="11526838" y="3157538"/>
          <p14:tracePt t="5270" x="11515725" y="3157538"/>
          <p14:tracePt t="5271" x="11515725" y="3170238"/>
          <p14:tracePt t="5277" x="11515725" y="3181350"/>
          <p14:tracePt t="5278" x="11515725" y="3192463"/>
          <p14:tracePt t="5279" x="11504613" y="3192463"/>
          <p14:tracePt t="5280" x="11493500" y="3192463"/>
          <p14:tracePt t="5283" x="11493500" y="3203575"/>
          <p14:tracePt t="5284" x="11480800" y="3214688"/>
          <p14:tracePt t="5287" x="11480800" y="3225800"/>
          <p14:tracePt t="5288" x="11469688" y="3225800"/>
          <p14:tracePt t="5289" x="11469688" y="3236913"/>
          <p14:tracePt t="5291" x="11458575" y="3236913"/>
          <p14:tracePt t="5293" x="11458575" y="3248025"/>
          <p14:tracePt t="5296" x="11458575" y="3259138"/>
          <p14:tracePt t="5297" x="11447463" y="3259138"/>
          <p14:tracePt t="5298" x="11447463" y="3271838"/>
          <p14:tracePt t="5300" x="11447463" y="3282950"/>
          <p14:tracePt t="5311" x="11414125" y="3305175"/>
          <p14:tracePt t="5312" x="11403013" y="3316288"/>
          <p14:tracePt t="5313" x="11403013" y="3327400"/>
          <p14:tracePt t="5315" x="11391900" y="3327400"/>
          <p14:tracePt t="5319" x="11391900" y="3338513"/>
          <p14:tracePt t="5320" x="11391900" y="3349625"/>
          <p14:tracePt t="5323" x="11391900" y="3360738"/>
          <p14:tracePt t="5326" x="11379200" y="3360738"/>
          <p14:tracePt t="5334" x="11368088" y="3371850"/>
          <p14:tracePt t="5339" x="11368088" y="3384550"/>
          <p14:tracePt t="5341" x="11356975" y="3384550"/>
          <p14:tracePt t="5365" x="11356975" y="3395663"/>
          <p14:tracePt t="5535" x="11345863" y="3395663"/>
          <p14:tracePt t="5550" x="11334750" y="3395663"/>
          <p14:tracePt t="5554" x="11323638" y="3395663"/>
          <p14:tracePt t="5558" x="11312525" y="3395663"/>
          <p14:tracePt t="5561" x="11290300" y="3395663"/>
          <p14:tracePt t="5563" x="11279188" y="3395663"/>
          <p14:tracePt t="5565" x="11266488" y="3395663"/>
          <p14:tracePt t="5566" x="11255375" y="3395663"/>
          <p14:tracePt t="5567" x="11244263" y="3395663"/>
          <p14:tracePt t="5571" x="11233150" y="3395663"/>
          <p14:tracePt t="5573" x="11222038" y="3395663"/>
          <p14:tracePt t="5573" x="11210925" y="3395663"/>
          <p14:tracePt t="5574" x="11210925" y="3384550"/>
          <p14:tracePt t="5575" x="11199813" y="3384550"/>
          <p14:tracePt t="5576" x="11188700" y="3384550"/>
          <p14:tracePt t="5579" x="11177588" y="3384550"/>
          <p14:tracePt t="5580" x="11164888" y="3384550"/>
          <p14:tracePt t="5583" x="11153775" y="3384550"/>
          <p14:tracePt t="5584" x="11142663" y="3371850"/>
          <p14:tracePt t="5587" x="11131550" y="3371850"/>
          <p14:tracePt t="5588" x="11109325" y="3371850"/>
          <p14:tracePt t="5592" x="11098213" y="3371850"/>
          <p14:tracePt t="5594" x="11075988" y="3371850"/>
          <p14:tracePt t="5595" x="11064875" y="3371850"/>
          <p14:tracePt t="5598" x="11052175" y="3371850"/>
          <p14:tracePt t="5600" x="11041063" y="3371850"/>
          <p14:tracePt t="5602" x="11029950" y="3371850"/>
          <p14:tracePt t="5603" x="11029950" y="3360738"/>
          <p14:tracePt t="5604" x="11018838" y="3360738"/>
          <p14:tracePt t="5606" x="11007725" y="3360738"/>
          <p14:tracePt t="5608" x="10996613" y="3360738"/>
          <p14:tracePt t="5609" x="10985500" y="3360738"/>
          <p14:tracePt t="5614" x="10963275" y="3360738"/>
          <p14:tracePt t="5621" x="10952163" y="3360738"/>
          <p14:tracePt t="5779" x="10939463" y="3360738"/>
          <p14:tracePt t="6110" x="10939463" y="3349625"/>
          <p14:tracePt t="6111" x="10939463" y="3338513"/>
          <p14:tracePt t="6114" x="10939463" y="3327400"/>
          <p14:tracePt t="6116" x="10939463" y="3316288"/>
          <p14:tracePt t="6117" x="10939463" y="3305175"/>
          <p14:tracePt t="6119" x="10939463" y="3282950"/>
          <p14:tracePt t="6120" x="10939463" y="3271838"/>
          <p14:tracePt t="6122" x="10939463" y="3248025"/>
          <p14:tracePt t="6123" x="10939463" y="3236913"/>
          <p14:tracePt t="6125" x="10939463" y="3214688"/>
          <p14:tracePt t="6127" x="10939463" y="3203575"/>
          <p14:tracePt t="6128" x="10939463" y="3192463"/>
          <p14:tracePt t="6129" x="10939463" y="3181350"/>
          <p14:tracePt t="6130" x="10939463" y="3170238"/>
          <p14:tracePt t="6131" x="10939463" y="3157538"/>
          <p14:tracePt t="6133" x="10939463" y="3146425"/>
          <p14:tracePt t="6134" x="10939463" y="3135313"/>
          <p14:tracePt t="6135" x="10939463" y="3124200"/>
          <p14:tracePt t="6136" x="10939463" y="3113088"/>
          <p14:tracePt t="6137" x="10939463" y="3101975"/>
          <p14:tracePt t="6140" x="10928350" y="3079750"/>
          <p14:tracePt t="6141" x="10917238" y="3068638"/>
          <p14:tracePt t="6143" x="10917238" y="3057525"/>
          <p14:tracePt t="6144" x="10906125" y="3044825"/>
          <p14:tracePt t="6145" x="10895013" y="3022600"/>
          <p14:tracePt t="6146" x="10895013" y="3011488"/>
          <p14:tracePt t="6149" x="10895013" y="3000375"/>
          <p14:tracePt t="6150" x="10883900" y="2989263"/>
          <p14:tracePt t="6151" x="10872788" y="2978150"/>
          <p14:tracePt t="6152" x="10872788" y="2967038"/>
          <p14:tracePt t="6153" x="10861675" y="2955925"/>
          <p14:tracePt t="6154" x="10850563" y="2943225"/>
          <p14:tracePt t="6155" x="10837863" y="2943225"/>
          <p14:tracePt t="6156" x="10837863" y="2932113"/>
          <p14:tracePt t="6157" x="10826750" y="2921000"/>
          <p14:tracePt t="6158" x="10826750" y="2909888"/>
          <p14:tracePt t="6160" x="10815638" y="2898775"/>
          <p14:tracePt t="6161" x="10804525" y="2865438"/>
          <p14:tracePt t="6162" x="10793413" y="2865438"/>
          <p14:tracePt t="6164" x="10782300" y="2854325"/>
          <p14:tracePt t="6164" x="10771188" y="2843213"/>
          <p14:tracePt t="6165" x="10760075" y="2819400"/>
          <p14:tracePt t="6166" x="10748963" y="2808288"/>
          <p14:tracePt t="6167" x="10737850" y="2797175"/>
          <p14:tracePt t="6168" x="10725150" y="2774950"/>
          <p14:tracePt t="6169" x="10714038" y="2763838"/>
          <p14:tracePt t="6170" x="10702925" y="2741613"/>
          <p14:tracePt t="6171" x="10691813" y="2741613"/>
          <p14:tracePt t="6175" x="10647363" y="2695575"/>
          <p14:tracePt t="6176" x="10623550" y="2673350"/>
          <p14:tracePt t="6177" x="10612438" y="2662238"/>
          <p14:tracePt t="6178" x="10590213" y="2640013"/>
          <p14:tracePt t="6178" x="10579100" y="2616200"/>
          <p14:tracePt t="6180" x="10556875" y="2605088"/>
          <p14:tracePt t="6180" x="10556875" y="2593975"/>
          <p14:tracePt t="6181" x="10534650" y="2571750"/>
          <p14:tracePt t="6182" x="10510838" y="2560638"/>
          <p14:tracePt t="6183" x="10499725" y="2549525"/>
          <p14:tracePt t="6184" x="10488613" y="2538413"/>
          <p14:tracePt t="6185" x="10466388" y="2538413"/>
          <p14:tracePt t="6187" x="10433050" y="2492375"/>
          <p14:tracePt t="6190" x="10398125" y="2459038"/>
          <p14:tracePt t="6190" x="10387013" y="2459038"/>
          <p14:tracePt t="6191" x="10364788" y="2459038"/>
          <p14:tracePt t="6192" x="10353675" y="2447925"/>
          <p14:tracePt t="6193" x="10331450" y="2425700"/>
          <p14:tracePt t="6194" x="10331450" y="2414588"/>
          <p14:tracePt t="6195" x="10309225" y="2401888"/>
          <p14:tracePt t="6197" x="10274300" y="2379663"/>
          <p14:tracePt t="6198" x="10263188" y="2379663"/>
          <p14:tracePt t="6199" x="10240963" y="2357438"/>
          <p14:tracePt t="6200" x="10229850" y="2346325"/>
          <p14:tracePt t="6201" x="10207625" y="2335213"/>
          <p14:tracePt t="6203" x="10172700" y="2324100"/>
          <p14:tracePt t="6204" x="10161588" y="2324100"/>
          <p14:tracePt t="6207" x="10139363" y="2300288"/>
          <p14:tracePt t="6207" x="10117138" y="2289175"/>
          <p14:tracePt t="6209" x="10106025" y="2289175"/>
          <p14:tracePt t="6210" x="10082213" y="2278063"/>
          <p14:tracePt t="6211" x="10048875" y="2266950"/>
          <p14:tracePt t="6212" x="10037763" y="2255838"/>
          <p14:tracePt t="6214" x="10015538" y="2233613"/>
          <p14:tracePt t="6215" x="10004425" y="2233613"/>
          <p14:tracePt t="6216" x="9982200" y="2222500"/>
          <p14:tracePt t="6217" x="9969500" y="2211388"/>
          <p14:tracePt t="6218" x="9947275" y="2211388"/>
          <p14:tracePt t="6219" x="9936163" y="2211388"/>
          <p14:tracePt t="6220" x="9925050" y="2211388"/>
          <p14:tracePt t="6221" x="9902825" y="2211388"/>
          <p14:tracePt t="6222" x="9891713" y="2211388"/>
          <p14:tracePt t="6226" x="9834563" y="2187575"/>
          <p14:tracePt t="6228" x="9801225" y="2176463"/>
          <p14:tracePt t="6229" x="9779000" y="2176463"/>
          <p14:tracePt t="6230" x="9744075" y="2154238"/>
          <p14:tracePt t="6231" x="9732963" y="2154238"/>
          <p14:tracePt t="6232" x="9710738" y="2154238"/>
          <p14:tracePt t="6233" x="9688513" y="2143125"/>
          <p14:tracePt t="6234" x="9677400" y="2143125"/>
          <p14:tracePt t="6235" x="9653588" y="2143125"/>
          <p14:tracePt t="6237" x="9620250" y="2132013"/>
          <p14:tracePt t="6239" x="9586913" y="2120900"/>
          <p14:tracePt t="6241" x="9575800" y="2120900"/>
          <p14:tracePt t="6241" x="9540875" y="2120900"/>
          <p14:tracePt t="6243" x="9529763" y="2109788"/>
          <p14:tracePt t="6244" x="9507538" y="2109788"/>
          <p14:tracePt t="6245" x="9485313" y="2109788"/>
          <p14:tracePt t="6247" x="9474200" y="2098675"/>
          <p14:tracePt t="6247" x="9451975" y="2098675"/>
          <p14:tracePt t="6248" x="9428163" y="2098675"/>
          <p14:tracePt t="6249" x="9417050" y="2098675"/>
          <p14:tracePt t="6250" x="9394825" y="2098675"/>
          <p14:tracePt t="6252" x="9372600" y="2085975"/>
          <p14:tracePt t="6253" x="9361488" y="2085975"/>
          <p14:tracePt t="6254" x="9350375" y="2074863"/>
          <p14:tracePt t="6255" x="9326563" y="2074863"/>
          <p14:tracePt t="6256" x="9315450" y="2074863"/>
          <p14:tracePt t="6259" x="9293225" y="2074863"/>
          <p14:tracePt t="6259" x="9271000" y="2063750"/>
          <p14:tracePt t="6261" x="9237663" y="2063750"/>
          <p14:tracePt t="6262" x="9226550" y="2063750"/>
          <p14:tracePt t="6263" x="9213850" y="2063750"/>
          <p14:tracePt t="6265" x="9191625" y="2063750"/>
          <p14:tracePt t="6266" x="9180513" y="2063750"/>
          <p14:tracePt t="6267" x="9158288" y="2063750"/>
          <p14:tracePt t="6268" x="9147175" y="2063750"/>
          <p14:tracePt t="6269" x="9136063" y="2063750"/>
          <p14:tracePt t="6271" x="9124950" y="2063750"/>
          <p14:tracePt t="6272" x="9101138" y="2063750"/>
          <p14:tracePt t="6275" x="9067800" y="2041525"/>
          <p14:tracePt t="6276" x="9056688" y="2041525"/>
          <p14:tracePt t="6277" x="9045575" y="2041525"/>
          <p14:tracePt t="6278" x="9023350" y="2041525"/>
          <p14:tracePt t="6280" x="9012238" y="2041525"/>
          <p14:tracePt t="6281" x="8999538" y="2041525"/>
          <p14:tracePt t="6282" x="8988425" y="2041525"/>
          <p14:tracePt t="6283" x="8977313" y="2041525"/>
          <p14:tracePt t="6284" x="8966200" y="2041525"/>
          <p14:tracePt t="6285" x="8955088" y="2041525"/>
          <p14:tracePt t="6286" x="8943975" y="2041525"/>
          <p14:tracePt t="6287" x="8932863" y="2041525"/>
          <p14:tracePt t="6289" x="8910638" y="2041525"/>
          <p14:tracePt t="6290" x="8886825" y="2041525"/>
          <p14:tracePt t="6292" x="8875713" y="2041525"/>
          <p14:tracePt t="6294" x="8864600" y="2041525"/>
          <p14:tracePt t="6294" x="8853488" y="2041525"/>
          <p14:tracePt t="6295" x="8842375" y="2041525"/>
          <p14:tracePt t="6296" x="8831263" y="2041525"/>
          <p14:tracePt t="6297" x="8820150" y="2041525"/>
          <p14:tracePt t="6312" x="8639175" y="2019300"/>
          <p14:tracePt t="6312" x="8628063" y="2019300"/>
          <p14:tracePt t="6313" x="8616950" y="2019300"/>
          <p14:tracePt t="6315" x="8605838" y="2019300"/>
          <p14:tracePt t="6316" x="8583613" y="2019300"/>
          <p14:tracePt t="6317" x="8559800" y="2019300"/>
          <p14:tracePt t="6318" x="8548688" y="2019300"/>
          <p14:tracePt t="6320" x="8526463" y="2008188"/>
          <p14:tracePt t="6321" x="8504238" y="2008188"/>
          <p14:tracePt t="6322" x="8482013" y="2008188"/>
          <p14:tracePt t="6324" x="8458200" y="1997075"/>
          <p14:tracePt t="6325" x="8447088" y="1997075"/>
          <p14:tracePt t="6326" x="8424863" y="1997075"/>
          <p14:tracePt t="6327" x="8402638" y="1997075"/>
          <p14:tracePt t="6328" x="8391525" y="1997075"/>
          <p14:tracePt t="6329" x="8380413" y="1997075"/>
          <p14:tracePt t="6330" x="8369300" y="1997075"/>
          <p14:tracePt t="6331" x="8356600" y="1985963"/>
          <p14:tracePt t="6332" x="8334375" y="1985963"/>
          <p14:tracePt t="6333" x="8312150" y="1985963"/>
          <p14:tracePt t="6334" x="8301038" y="1985963"/>
          <p14:tracePt t="6335" x="8278813" y="1985963"/>
          <p14:tracePt t="6336" x="8256588" y="1985963"/>
          <p14:tracePt t="6338" x="8232775" y="1985963"/>
          <p14:tracePt t="6339" x="8221663" y="1973263"/>
          <p14:tracePt t="6340" x="8199438" y="1973263"/>
          <p14:tracePt t="6342" x="8154988" y="1973263"/>
          <p14:tracePt t="6346" x="8108950" y="1973263"/>
          <p14:tracePt t="6347" x="8097838" y="1973263"/>
          <p14:tracePt t="6347" x="8075613" y="1973263"/>
          <p14:tracePt t="6348" x="8053388" y="1973263"/>
          <p14:tracePt t="6349" x="8029575" y="1973263"/>
          <p14:tracePt t="6350" x="8018463" y="1962150"/>
          <p14:tracePt t="6351" x="7996238" y="1962150"/>
          <p14:tracePt t="6352" x="7985125" y="1962150"/>
          <p14:tracePt t="6353" x="7962900" y="1962150"/>
          <p14:tracePt t="6354" x="7951788" y="1962150"/>
          <p14:tracePt t="6357" x="7905750" y="1962150"/>
          <p14:tracePt t="6357" x="7883525" y="1962150"/>
          <p14:tracePt t="6358" x="7872413" y="1962150"/>
          <p14:tracePt t="6359" x="7850188" y="1962150"/>
          <p14:tracePt t="6360" x="7839075" y="1962150"/>
          <p14:tracePt t="6361" x="7815263" y="1962150"/>
          <p14:tracePt t="6363" x="7793038" y="1962150"/>
          <p14:tracePt t="6363" x="7770813" y="1962150"/>
          <p14:tracePt t="6364" x="7759700" y="1962150"/>
          <p14:tracePt t="6365" x="7726363" y="1962150"/>
          <p14:tracePt t="6366" x="7715250" y="1962150"/>
          <p14:tracePt t="6367" x="7691438" y="1962150"/>
          <p14:tracePt t="6369" x="7658100" y="1962150"/>
          <p14:tracePt t="6370" x="7646988" y="1962150"/>
          <p14:tracePt t="6371" x="7624763" y="1962150"/>
          <p14:tracePt t="6372" x="7589838" y="1962150"/>
          <p14:tracePt t="6373" x="7567613" y="1962150"/>
          <p14:tracePt t="6376" x="7523163" y="1962150"/>
          <p14:tracePt t="6376" x="7512050" y="1962150"/>
          <p14:tracePt t="6378" x="7454900" y="1962150"/>
          <p14:tracePt t="6379" x="7432675" y="1962150"/>
          <p14:tracePt t="6380" x="7421563" y="1962150"/>
          <p14:tracePt t="6381" x="7399338" y="1962150"/>
          <p14:tracePt t="6382" x="7375525" y="1962150"/>
          <p14:tracePt t="6383" x="7353300" y="1962150"/>
          <p14:tracePt t="6384" x="7319963" y="1962150"/>
          <p14:tracePt t="6385" x="7297738" y="1962150"/>
          <p14:tracePt t="6386" x="7286625" y="1962150"/>
          <p14:tracePt t="6387" x="7251700" y="1962150"/>
          <p14:tracePt t="6388" x="7229475" y="1962150"/>
          <p14:tracePt t="6389" x="7207250" y="1962150"/>
          <p14:tracePt t="6390" x="7172325" y="1962150"/>
          <p14:tracePt t="6391" x="7150100" y="1962150"/>
          <p14:tracePt t="6392" x="7138988" y="1962150"/>
          <p14:tracePt t="6393" x="7105650" y="1962150"/>
          <p14:tracePt t="6394" x="7083425" y="1962150"/>
          <p14:tracePt t="6395" x="7059613" y="1962150"/>
          <p14:tracePt t="6396" x="7037388" y="1962150"/>
          <p14:tracePt t="6397" x="7004050" y="1962150"/>
          <p14:tracePt t="6398" x="6992938" y="1962150"/>
          <p14:tracePt t="6399" x="6970713" y="1962150"/>
          <p14:tracePt t="6400" x="6946900" y="1962150"/>
          <p14:tracePt t="6401" x="6924675" y="1962150"/>
          <p14:tracePt t="6402" x="6902450" y="1962150"/>
          <p14:tracePt t="6404" x="6845300" y="1962150"/>
          <p14:tracePt t="6407" x="6789738" y="1962150"/>
          <p14:tracePt t="6408" x="6767513" y="1962150"/>
          <p14:tracePt t="6410" x="6745288" y="1962150"/>
          <p14:tracePt t="6411" x="6721475" y="1962150"/>
          <p14:tracePt t="6411" x="6688138" y="1962150"/>
          <p14:tracePt t="6413" x="6654800" y="1962150"/>
          <p14:tracePt t="6414" x="6630988" y="1962150"/>
          <p14:tracePt t="6415" x="6608763" y="1962150"/>
          <p14:tracePt t="6416" x="6586538" y="1962150"/>
          <p14:tracePt t="6417" x="6564313" y="1962150"/>
          <p14:tracePt t="6419" x="6530975" y="1951038"/>
          <p14:tracePt t="6423" x="6473825" y="1951038"/>
          <p14:tracePt t="6424" x="6451600" y="1951038"/>
          <p14:tracePt t="6425" x="6429375" y="1951038"/>
          <p14:tracePt t="6425" x="6405563" y="1951038"/>
          <p14:tracePt t="6426" x="6394450" y="1951038"/>
          <p14:tracePt t="6429" x="6350000" y="1951038"/>
          <p14:tracePt t="6429" x="6327775" y="1951038"/>
          <p14:tracePt t="6430" x="6303963" y="1939925"/>
          <p14:tracePt t="6431" x="6292850" y="1939925"/>
          <p14:tracePt t="6432" x="6270625" y="1939925"/>
          <p14:tracePt t="6433" x="6248400" y="1939925"/>
          <p14:tracePt t="6434" x="6226175" y="1928813"/>
          <p14:tracePt t="6435" x="6202363" y="1928813"/>
          <p14:tracePt t="6436" x="6180138" y="1928813"/>
          <p14:tracePt t="6437" x="6157913" y="1928813"/>
          <p14:tracePt t="6438" x="6135688" y="1917700"/>
          <p14:tracePt t="6439" x="6113463" y="1917700"/>
          <p14:tracePt t="6440" x="6089650" y="1917700"/>
          <p14:tracePt t="6441" x="6067425" y="1917700"/>
          <p14:tracePt t="6442" x="6045200" y="1906588"/>
          <p14:tracePt t="6443" x="6022975" y="1906588"/>
          <p14:tracePt t="6445" x="6000750" y="1906588"/>
          <p14:tracePt t="6446" x="5943600" y="1895475"/>
          <p14:tracePt t="6447" x="5921375" y="1895475"/>
          <p14:tracePt t="6448" x="5888038" y="1895475"/>
          <p14:tracePt t="6449" x="5864225" y="1884363"/>
          <p14:tracePt t="6450" x="5842000" y="1884363"/>
          <p14:tracePt t="6451" x="5808663" y="1884363"/>
          <p14:tracePt t="6452" x="5786438" y="1871663"/>
          <p14:tracePt t="6453" x="5762625" y="1860550"/>
          <p14:tracePt t="6456" x="5684838" y="1860550"/>
          <p14:tracePt t="6457" x="5661025" y="1849438"/>
          <p14:tracePt t="6458" x="5605463" y="1849438"/>
          <p14:tracePt t="6459" x="5572125" y="1849438"/>
          <p14:tracePt t="6460" x="5548313" y="1838325"/>
          <p14:tracePt t="6462" x="5526088" y="1838325"/>
          <p14:tracePt t="6462" x="5492750" y="1838325"/>
          <p14:tracePt t="6463" x="5446713" y="1827213"/>
          <p14:tracePt t="6464" x="5424488" y="1816100"/>
          <p14:tracePt t="6465" x="5391150" y="1816100"/>
          <p14:tracePt t="6466" x="5368925" y="1816100"/>
          <p14:tracePt t="6467" x="5334000" y="1804988"/>
          <p14:tracePt t="6469" x="5278438" y="1793875"/>
          <p14:tracePt t="6470" x="5233988" y="1782763"/>
          <p14:tracePt t="6471" x="5199063" y="1782763"/>
          <p14:tracePt t="6472" x="5176838" y="1782763"/>
          <p14:tracePt t="6473" x="5143500" y="1758950"/>
          <p14:tracePt t="6474" x="5108575" y="1758950"/>
          <p14:tracePt t="6475" x="5086350" y="1747838"/>
          <p14:tracePt t="6476" x="5041900" y="1747838"/>
          <p14:tracePt t="6477" x="5006975" y="1725613"/>
          <p14:tracePt t="6478" x="4984750" y="1725613"/>
          <p14:tracePt t="6479" x="4951413" y="1714500"/>
          <p14:tracePt t="6480" x="4929188" y="1714500"/>
          <p14:tracePt t="6481" x="4905375" y="1703388"/>
          <p14:tracePt t="6482" x="4872038" y="1703388"/>
          <p14:tracePt t="6483" x="4849813" y="1692275"/>
          <p14:tracePt t="6484" x="4827588" y="1692275"/>
          <p14:tracePt t="6485" x="4781550" y="1681163"/>
          <p14:tracePt t="6486" x="4759325" y="1670050"/>
          <p14:tracePt t="6487" x="4725988" y="1670050"/>
          <p14:tracePt t="6489" x="4668838" y="1657350"/>
          <p14:tracePt t="6490" x="4657725" y="1657350"/>
          <p14:tracePt t="6491" x="4635500" y="1646238"/>
          <p14:tracePt t="6492" x="4602163" y="1646238"/>
          <p14:tracePt t="6494" x="4578350" y="1646238"/>
          <p14:tracePt t="6495" x="4556125" y="1635125"/>
          <p14:tracePt t="6496" x="4522788" y="1624013"/>
          <p14:tracePt t="6497" x="4500563" y="1624013"/>
          <p14:tracePt t="6498" x="4476750" y="1612900"/>
          <p14:tracePt t="6499" x="4454525" y="1612900"/>
          <p14:tracePt t="6500" x="4432300" y="1601788"/>
          <p14:tracePt t="6502" x="4421188" y="1590675"/>
          <p14:tracePt t="6503" x="4398963" y="1590675"/>
          <p14:tracePt t="6504" x="4376738" y="1590675"/>
          <p14:tracePt t="6505" x="4364038" y="1579563"/>
          <p14:tracePt t="6506" x="4341813" y="1579563"/>
          <p14:tracePt t="6507" x="4330700" y="1579563"/>
          <p14:tracePt t="6510" x="4319588" y="1579563"/>
          <p14:tracePt t="6511" x="4297363" y="1579563"/>
          <p14:tracePt t="6513" x="4275138" y="1579563"/>
          <p14:tracePt t="6514" x="4264025" y="1579563"/>
          <p14:tracePt t="6515" x="4251325" y="1579563"/>
          <p14:tracePt t="6516" x="4251325" y="1568450"/>
          <p14:tracePt t="6517" x="4240213" y="1568450"/>
          <p14:tracePt t="6520" x="4217988" y="1568450"/>
          <p14:tracePt t="6522" x="4206875" y="1557338"/>
          <p14:tracePt t="6523" x="4195763" y="1557338"/>
          <p14:tracePt t="6524" x="4184650" y="1557338"/>
          <p14:tracePt t="6529" x="4173538" y="1557338"/>
          <p14:tracePt t="6533" x="4162425" y="1557338"/>
          <p14:tracePt t="6537" x="4149725" y="1544638"/>
          <p14:tracePt t="6615" x="4138613" y="1544638"/>
          <p14:tracePt t="6623" x="4127500" y="1544638"/>
          <p14:tracePt t="6626" x="4116388" y="1544638"/>
          <p14:tracePt t="6641" x="4116388" y="1557338"/>
          <p14:tracePt t="6648" x="4105275" y="1557338"/>
          <p14:tracePt t="6651" x="4094163" y="1557338"/>
          <p14:tracePt t="6658" x="4094163" y="1568450"/>
          <p14:tracePt t="6660" x="4083050" y="1568450"/>
          <p14:tracePt t="6664" x="4071938" y="1568450"/>
          <p14:tracePt t="6666" x="4060825" y="1568450"/>
          <p14:tracePt t="6673" x="4049713" y="1568450"/>
          <p14:tracePt t="6675" x="4049713" y="1579563"/>
          <p14:tracePt t="6681" x="4037013" y="1579563"/>
          <p14:tracePt t="6687" x="4025900" y="1579563"/>
          <p14:tracePt t="6690" x="4025900" y="1590675"/>
          <p14:tracePt t="6809" x="4014788" y="1590675"/>
          <p14:tracePt t="6814" x="4003675" y="1590675"/>
          <p14:tracePt t="6819" x="3992563" y="1579563"/>
          <p14:tracePt t="6821" x="3981450" y="1579563"/>
          <p14:tracePt t="6828" x="3970338" y="1579563"/>
          <p14:tracePt t="6830" x="3959225" y="1579563"/>
          <p14:tracePt t="6832" x="3948113" y="1568450"/>
          <p14:tracePt t="6834" x="3935413" y="1568450"/>
          <p14:tracePt t="6836" x="3924300" y="1557338"/>
          <p14:tracePt t="6842" x="3913188" y="1544638"/>
          <p14:tracePt t="6845" x="3902075" y="1533525"/>
          <p14:tracePt t="6846" x="3879850" y="1522413"/>
          <p14:tracePt t="6848" x="3868738" y="1522413"/>
          <p14:tracePt t="6851" x="3857625" y="1522413"/>
          <p14:tracePt t="6852" x="3857625" y="1511300"/>
          <p14:tracePt t="6854" x="3846513" y="1511300"/>
          <p14:tracePt t="6856" x="3835400" y="1500188"/>
          <p14:tracePt t="6858" x="3835400" y="1489075"/>
          <p14:tracePt t="6860" x="3822700" y="1489075"/>
          <p14:tracePt t="6862" x="3811588" y="1489075"/>
          <p14:tracePt t="6863" x="3811588" y="1477963"/>
          <p14:tracePt t="6865" x="3800475" y="1466850"/>
          <p14:tracePt t="6867" x="3789363" y="1466850"/>
          <p14:tracePt t="6868" x="3789363" y="1455738"/>
          <p14:tracePt t="6870" x="3778250" y="1455738"/>
          <p14:tracePt t="6871" x="3767138" y="1455738"/>
          <p14:tracePt t="6875" x="3756025" y="1455738"/>
          <p14:tracePt t="6878" x="3744913" y="1443038"/>
          <p14:tracePt t="6879" x="3733800" y="1443038"/>
          <p14:tracePt t="6881" x="3721100" y="1443038"/>
          <p14:tracePt t="6882" x="3721100" y="1431925"/>
          <p14:tracePt t="6887" x="3709988" y="1431925"/>
          <p14:tracePt t="6889" x="3698875" y="1420813"/>
          <p14:tracePt t="6893" x="3687763" y="1409700"/>
          <p14:tracePt t="6895" x="3676650" y="1409700"/>
          <p14:tracePt t="6896" x="3665538" y="1409700"/>
          <p14:tracePt t="6899" x="3665538" y="1398588"/>
          <p14:tracePt t="6901" x="3654425" y="1398588"/>
          <p14:tracePt t="6907" x="3632200" y="1398588"/>
          <p14:tracePt t="6910" x="3621088" y="1398588"/>
          <p14:tracePt t="6914" x="3608388" y="1398588"/>
          <p14:tracePt t="6915" x="3597275" y="1398588"/>
          <p14:tracePt t="6918" x="3586163" y="1398588"/>
          <p14:tracePt t="6923" x="3575050" y="1398588"/>
          <p14:tracePt t="6925" x="3575050" y="1387475"/>
          <p14:tracePt t="6928" x="3552825" y="1387475"/>
          <p14:tracePt t="6931" x="3541713" y="1387475"/>
          <p14:tracePt t="6937" x="3530600" y="1387475"/>
          <p14:tracePt t="6944" x="3519488" y="1387475"/>
          <p14:tracePt t="6946" x="3508375" y="1387475"/>
          <p14:tracePt t="6948" x="3495675" y="1387475"/>
          <p14:tracePt t="6954" x="3484563" y="1376363"/>
          <p14:tracePt t="6958" x="3473450" y="1376363"/>
          <p14:tracePt t="6965" x="3462338" y="1376363"/>
          <p14:tracePt t="6978" x="3451225" y="1376363"/>
          <p14:tracePt t="6985" x="3440113" y="1376363"/>
          <p14:tracePt t="6989" x="3429000" y="1376363"/>
          <p14:tracePt t="6991" x="3417888" y="1376363"/>
          <p14:tracePt t="6995" x="3406775" y="1376363"/>
          <p14:tracePt t="6997" x="3394075" y="1376363"/>
          <p14:tracePt t="7004" x="3382963" y="1376363"/>
          <p14:tracePt t="7006" x="3371850" y="1376363"/>
          <p14:tracePt t="7007" x="3360738" y="1376363"/>
          <p14:tracePt t="7010" x="3349625" y="1376363"/>
          <p14:tracePt t="7012" x="3338513" y="1376363"/>
          <p14:tracePt t="7014" x="3327400" y="1376363"/>
          <p14:tracePt t="7018" x="3316288" y="1365250"/>
          <p14:tracePt t="7020" x="3305175" y="1365250"/>
          <p14:tracePt t="7021" x="3294063" y="1365250"/>
          <p14:tracePt t="7022" x="3281363" y="1365250"/>
          <p14:tracePt t="7026" x="3259138" y="1365250"/>
          <p14:tracePt t="7028" x="3248025" y="1365250"/>
          <p14:tracePt t="7030" x="3236913" y="1365250"/>
          <p14:tracePt t="7031" x="3225800" y="1365250"/>
          <p14:tracePt t="7032" x="3214688" y="1365250"/>
          <p14:tracePt t="7033" x="3203575" y="1365250"/>
          <p14:tracePt t="7036" x="3192463" y="1365250"/>
          <p14:tracePt t="7039" x="3179763" y="1365250"/>
          <p14:tracePt t="7039" x="3168650" y="1365250"/>
          <p14:tracePt t="7040" x="3157538" y="1354138"/>
          <p14:tracePt t="7041" x="3146425" y="1354138"/>
          <p14:tracePt t="7044" x="3135313" y="1354138"/>
          <p14:tracePt t="7045" x="3124200" y="1354138"/>
          <p14:tracePt t="7047" x="3113088" y="1354138"/>
          <p14:tracePt t="7048" x="3101975" y="1354138"/>
          <p14:tracePt t="7049" x="3090863" y="1354138"/>
          <p14:tracePt t="7051" x="3079750" y="1354138"/>
          <p14:tracePt t="7052" x="3067050" y="1354138"/>
          <p14:tracePt t="7054" x="3055938" y="1354138"/>
          <p14:tracePt t="7056" x="3044825" y="1354138"/>
          <p14:tracePt t="7060" x="3011488" y="1354138"/>
          <p14:tracePt t="7062" x="3000375" y="1343025"/>
          <p14:tracePt t="7062" x="2989263" y="1343025"/>
          <p14:tracePt t="7065" x="2965450" y="1343025"/>
          <p14:tracePt t="7067" x="2954338" y="1343025"/>
          <p14:tracePt t="7071" x="2921000" y="1343025"/>
          <p14:tracePt t="7073" x="2898775" y="1343025"/>
          <p14:tracePt t="7077" x="2876550" y="1343025"/>
          <p14:tracePt t="7079" x="2865438" y="1343025"/>
          <p14:tracePt t="7081" x="2852738" y="1343025"/>
          <p14:tracePt t="7082" x="2830513" y="1343025"/>
          <p14:tracePt t="7085" x="2819400" y="1343025"/>
          <p14:tracePt t="7087" x="2808288" y="1343025"/>
          <p14:tracePt t="7089" x="2797175" y="1343025"/>
          <p14:tracePt t="7090" x="2786063" y="1343025"/>
          <p14:tracePt t="7092" x="2774950" y="1343025"/>
          <p14:tracePt t="7093" x="2763838" y="1343025"/>
          <p14:tracePt t="7094" x="2752725" y="1343025"/>
          <p14:tracePt t="7097" x="2740025" y="1343025"/>
          <p14:tracePt t="7098" x="2728913" y="1343025"/>
          <p14:tracePt t="7099" x="2717800" y="1343025"/>
          <p14:tracePt t="7100" x="2706688" y="1343025"/>
          <p14:tracePt t="7101" x="2695575" y="1343025"/>
          <p14:tracePt t="7102" x="2684463" y="1343025"/>
          <p14:tracePt t="7104" x="2673350" y="1343025"/>
          <p14:tracePt t="7106" x="2651125" y="1343025"/>
          <p14:tracePt t="7108" x="2638425" y="1343025"/>
          <p14:tracePt t="7109" x="2627313" y="1343025"/>
          <p14:tracePt t="7110" x="2616200" y="1343025"/>
          <p14:tracePt t="7112" x="2593975" y="1343025"/>
          <p14:tracePt t="7113" x="2582863" y="1343025"/>
          <p14:tracePt t="7115" x="2560638" y="1343025"/>
          <p14:tracePt t="7117" x="2538413" y="1343025"/>
          <p14:tracePt t="7119" x="2514600" y="1343025"/>
          <p14:tracePt t="7121" x="2503488" y="1343025"/>
          <p14:tracePt t="7123" x="2492375" y="1343025"/>
          <p14:tracePt t="7124" x="2481263" y="1343025"/>
          <p14:tracePt t="7125" x="2470150" y="1343025"/>
          <p14:tracePt t="7127" x="2447925" y="1343025"/>
          <p14:tracePt t="7129" x="2413000" y="1343025"/>
          <p14:tracePt t="7131" x="2401888" y="1343025"/>
          <p14:tracePt t="7132" x="2390775" y="1343025"/>
          <p14:tracePt t="7133" x="2379663" y="1343025"/>
          <p14:tracePt t="7134" x="2368550" y="1343025"/>
          <p14:tracePt t="7135" x="2357438" y="1343025"/>
          <p14:tracePt t="7136" x="2346325" y="1343025"/>
          <p14:tracePt t="7137" x="2346325" y="1354138"/>
          <p14:tracePt t="7138" x="2324100" y="1354138"/>
          <p14:tracePt t="7141" x="2300288" y="1354138"/>
          <p14:tracePt t="7143" x="2278063" y="1354138"/>
          <p14:tracePt t="7144" x="2266950" y="1354138"/>
          <p14:tracePt t="7145" x="2255838" y="1354138"/>
          <p14:tracePt t="7146" x="2244725" y="1354138"/>
          <p14:tracePt t="7148" x="2222500" y="1354138"/>
          <p14:tracePt t="7149" x="2209800" y="1354138"/>
          <p14:tracePt t="7150" x="2198688" y="1354138"/>
          <p14:tracePt t="7151" x="2187575" y="1354138"/>
          <p14:tracePt t="7152" x="2176463" y="1354138"/>
          <p14:tracePt t="7153" x="2165350" y="1354138"/>
          <p14:tracePt t="7154" x="2154238" y="1354138"/>
          <p14:tracePt t="7156" x="2143125" y="1354138"/>
          <p14:tracePt t="7157" x="2132013" y="1354138"/>
          <p14:tracePt t="7157" x="2120900" y="1354138"/>
          <p14:tracePt t="7158" x="2120900" y="1343025"/>
          <p14:tracePt t="7159" x="2097088" y="1343025"/>
          <p14:tracePt t="7160" x="2085975" y="1343025"/>
          <p14:tracePt t="7162" x="2063750" y="1343025"/>
          <p14:tracePt t="7164" x="2052638" y="1343025"/>
          <p14:tracePt t="7165" x="2030413" y="1343025"/>
          <p14:tracePt t="7167" x="2008188" y="1330325"/>
          <p14:tracePt t="7168" x="1997075" y="1330325"/>
          <p14:tracePt t="7170" x="1973263" y="1330325"/>
          <p14:tracePt t="7173" x="1962150" y="1330325"/>
          <p14:tracePt t="7174" x="1951038" y="1330325"/>
          <p14:tracePt t="7174" x="1939925" y="1330325"/>
          <p14:tracePt t="7175" x="1917700" y="1319213"/>
          <p14:tracePt t="7177" x="1895475" y="1319213"/>
          <p14:tracePt t="7178" x="1882775" y="1319213"/>
          <p14:tracePt t="7179" x="1882775" y="1308100"/>
          <p14:tracePt t="7180" x="1860550" y="1308100"/>
          <p14:tracePt t="7182" x="1849438" y="1308100"/>
          <p14:tracePt t="7183" x="1838325" y="1308100"/>
          <p14:tracePt t="7184" x="1816100" y="1308100"/>
          <p14:tracePt t="7186" x="1793875" y="1308100"/>
          <p14:tracePt t="7187" x="1782763" y="1308100"/>
          <p14:tracePt t="7189" x="1770063" y="1308100"/>
          <p14:tracePt t="7190" x="1758950" y="1308100"/>
          <p14:tracePt t="7191" x="1747838" y="1308100"/>
          <p14:tracePt t="7192" x="1736725" y="1308100"/>
          <p14:tracePt t="7193" x="1725613" y="1296988"/>
          <p14:tracePt t="7194" x="1703388" y="1296988"/>
          <p14:tracePt t="7196" x="1692275" y="1296988"/>
          <p14:tracePt t="7197" x="1681163" y="1285875"/>
          <p14:tracePt t="7198" x="1668463" y="1285875"/>
          <p14:tracePt t="7199" x="1657350" y="1285875"/>
          <p14:tracePt t="7200" x="1646238" y="1285875"/>
          <p14:tracePt t="7201" x="1635125" y="1285875"/>
          <p14:tracePt t="7202" x="1624013" y="1285875"/>
          <p14:tracePt t="7203" x="1612900" y="1285875"/>
          <p14:tracePt t="7204" x="1601788" y="1274763"/>
          <p14:tracePt t="7207" x="1568450" y="1263650"/>
          <p14:tracePt t="7210" x="1555750" y="1263650"/>
          <p14:tracePt t="7211" x="1533525" y="1263650"/>
          <p14:tracePt t="7212" x="1522413" y="1263650"/>
          <p14:tracePt t="7213" x="1500188" y="1252538"/>
          <p14:tracePt t="7215" x="1477963" y="1252538"/>
          <p14:tracePt t="7216" x="1466850" y="1252538"/>
          <p14:tracePt t="7218" x="1454150" y="1252538"/>
          <p14:tracePt t="7219" x="1443038" y="1252538"/>
          <p14:tracePt t="7221" x="1420813" y="1241425"/>
          <p14:tracePt t="7223" x="1409700" y="1241425"/>
          <p14:tracePt t="7223" x="1387475" y="1241425"/>
          <p14:tracePt t="7224" x="1376363" y="1228725"/>
          <p14:tracePt t="7228" x="1341438" y="1228725"/>
          <p14:tracePt t="7231" x="1319213" y="1228725"/>
          <p14:tracePt t="7232" x="1308100" y="1217613"/>
          <p14:tracePt t="7233" x="1285875" y="1217613"/>
          <p14:tracePt t="7235" x="1274763" y="1217613"/>
          <p14:tracePt t="7236" x="1263650" y="1217613"/>
          <p14:tracePt t="7237" x="1252538" y="1217613"/>
          <p14:tracePt t="7238" x="1239838" y="1206500"/>
          <p14:tracePt t="7240" x="1217613" y="1206500"/>
          <p14:tracePt t="7243" x="1184275" y="1195388"/>
          <p14:tracePt t="7245" x="1173163" y="1195388"/>
          <p14:tracePt t="7246" x="1162050" y="1195388"/>
          <p14:tracePt t="7247" x="1150938" y="1195388"/>
          <p14:tracePt t="7248" x="1139825" y="1195388"/>
          <p14:tracePt t="7250" x="1127125" y="1195388"/>
          <p14:tracePt t="7251" x="1127125" y="1184275"/>
          <p14:tracePt t="7254" x="1116013" y="1184275"/>
          <p14:tracePt t="7255" x="1104900" y="1184275"/>
          <p14:tracePt t="7255" x="1093788" y="1184275"/>
          <p14:tracePt t="7257" x="1082675" y="1184275"/>
          <p14:tracePt t="7258" x="1071563" y="1173163"/>
          <p14:tracePt t="7260" x="1060450" y="1173163"/>
          <p14:tracePt t="7264" x="1049338" y="1173163"/>
          <p14:tracePt t="7265" x="1038225" y="1173163"/>
          <p14:tracePt t="7268" x="1027113" y="1173163"/>
          <p14:tracePt t="7269" x="1027113" y="1162050"/>
          <p14:tracePt t="7273" x="1014413" y="1162050"/>
          <p14:tracePt t="7274" x="1003300" y="1162050"/>
          <p14:tracePt t="7277" x="992188" y="1162050"/>
          <p14:tracePt t="7287" x="981075" y="1162050"/>
          <p14:tracePt t="7293" x="969963" y="1162050"/>
          <p14:tracePt t="7310" x="947738" y="1162050"/>
          <p14:tracePt t="7319" x="936625" y="1162050"/>
          <p14:tracePt t="7422" x="936625" y="1173163"/>
          <p14:tracePt t="7424" x="936625" y="1184275"/>
          <p14:tracePt t="7425" x="925513" y="1184275"/>
          <p14:tracePt t="7426" x="925513" y="1195388"/>
          <p14:tracePt t="7428" x="925513" y="1206500"/>
          <p14:tracePt t="7429" x="925513" y="1217613"/>
          <p14:tracePt t="7432" x="925513" y="1228725"/>
          <p14:tracePt t="7434" x="912813" y="1241425"/>
          <p14:tracePt t="7437" x="912813" y="1252538"/>
          <p14:tracePt t="7438" x="912813" y="1263650"/>
          <p14:tracePt t="7439" x="912813" y="1274763"/>
          <p14:tracePt t="7443" x="912813" y="1285875"/>
          <p14:tracePt t="7445" x="901700" y="1296988"/>
          <p14:tracePt t="7447" x="901700" y="1308100"/>
          <p14:tracePt t="7450" x="901700" y="1319213"/>
          <p14:tracePt t="7452" x="901700" y="1330325"/>
          <p14:tracePt t="7454" x="901700" y="1343025"/>
          <p14:tracePt t="7457" x="901700" y="1354138"/>
          <p14:tracePt t="7461" x="901700" y="1365250"/>
          <p14:tracePt t="7464" x="901700" y="1376363"/>
          <p14:tracePt t="7466" x="901700" y="1387475"/>
          <p14:tracePt t="7468" x="901700" y="1398588"/>
          <p14:tracePt t="7471" x="901700" y="1409700"/>
          <p14:tracePt t="7476" x="901700" y="1420813"/>
          <p14:tracePt t="7477" x="901700" y="1431925"/>
          <p14:tracePt t="7478" x="890588" y="1431925"/>
          <p14:tracePt t="7479" x="890588" y="1443038"/>
          <p14:tracePt t="7483" x="890588" y="1455738"/>
          <p14:tracePt t="7485" x="890588" y="1477963"/>
          <p14:tracePt t="7490" x="890588" y="1489075"/>
          <p14:tracePt t="7493" x="890588" y="1500188"/>
          <p14:tracePt t="7495" x="890588" y="1511300"/>
          <p14:tracePt t="7498" x="890588" y="1522413"/>
          <p14:tracePt t="7502" x="890588" y="1533525"/>
          <p14:tracePt t="7504" x="890588" y="1544638"/>
          <p14:tracePt t="7507" x="890588" y="1557338"/>
          <p14:tracePt t="7511" x="879475" y="1557338"/>
          <p14:tracePt t="7516" x="879475" y="1568450"/>
          <p14:tracePt t="7520" x="879475" y="1579563"/>
          <p14:tracePt t="7528" x="879475" y="1590675"/>
          <p14:tracePt t="7536" x="868363" y="1590675"/>
          <p14:tracePt t="7647" x="879475" y="1590675"/>
          <p14:tracePt t="7649" x="890588" y="1590675"/>
          <p14:tracePt t="7652" x="901700" y="1590675"/>
          <p14:tracePt t="7655" x="912813" y="1590675"/>
          <p14:tracePt t="7657" x="925513" y="1601788"/>
          <p14:tracePt t="7660" x="936625" y="1601788"/>
          <p14:tracePt t="7662" x="947738" y="1601788"/>
          <p14:tracePt t="7663" x="958850" y="1601788"/>
          <p14:tracePt t="7665" x="958850" y="1612900"/>
          <p14:tracePt t="7666" x="969963" y="1612900"/>
          <p14:tracePt t="7667" x="981075" y="1612900"/>
          <p14:tracePt t="7671" x="992188" y="1612900"/>
          <p14:tracePt t="7672" x="1014413" y="1612900"/>
          <p14:tracePt t="7675" x="1027113" y="1624013"/>
          <p14:tracePt t="7675" x="1038225" y="1624013"/>
          <p14:tracePt t="7677" x="1049338" y="1624013"/>
          <p14:tracePt t="7678" x="1060450" y="1624013"/>
          <p14:tracePt t="7679" x="1071563" y="1624013"/>
          <p14:tracePt t="7680" x="1093788" y="1624013"/>
          <p14:tracePt t="7681" x="1104900" y="1624013"/>
          <p14:tracePt t="7682" x="1116013" y="1624013"/>
          <p14:tracePt t="7683" x="1139825" y="1635125"/>
          <p14:tracePt t="7686" x="1162050" y="1635125"/>
          <p14:tracePt t="7688" x="1173163" y="1635125"/>
          <p14:tracePt t="7688" x="1195388" y="1635125"/>
          <p14:tracePt t="7689" x="1206500" y="1635125"/>
          <p14:tracePt t="7690" x="1239838" y="1635125"/>
          <p14:tracePt t="7693" x="1263650" y="1646238"/>
          <p14:tracePt t="7693" x="1285875" y="1646238"/>
          <p14:tracePt t="7694" x="1308100" y="1646238"/>
          <p14:tracePt t="7695" x="1330325" y="1646238"/>
          <p14:tracePt t="7697" x="1354138" y="1646238"/>
          <p14:tracePt t="7698" x="1376363" y="1646238"/>
          <p14:tracePt t="7699" x="1420813" y="1657350"/>
          <p14:tracePt t="7701" x="1443038" y="1657350"/>
          <p14:tracePt t="7702" x="1466850" y="1657350"/>
          <p14:tracePt t="7703" x="1489075" y="1657350"/>
          <p14:tracePt t="7704" x="1511300" y="1670050"/>
          <p14:tracePt t="7706" x="1533525" y="1670050"/>
          <p14:tracePt t="7706" x="1555750" y="1670050"/>
          <p14:tracePt t="7707" x="1590675" y="1692275"/>
          <p14:tracePt t="7708" x="1612900" y="1692275"/>
          <p14:tracePt t="7709" x="1635125" y="1692275"/>
          <p14:tracePt t="7710" x="1668463" y="1692275"/>
          <p14:tracePt t="7711" x="1681163" y="1692275"/>
          <p14:tracePt t="7712" x="1714500" y="1692275"/>
          <p14:tracePt t="7713" x="1736725" y="1703388"/>
          <p14:tracePt t="7714" x="1770063" y="1703388"/>
          <p14:tracePt t="7715" x="1793875" y="1714500"/>
          <p14:tracePt t="7716" x="1816100" y="1714500"/>
          <p14:tracePt t="7717" x="1849438" y="1714500"/>
          <p14:tracePt t="7718" x="1895475" y="1714500"/>
          <p14:tracePt t="7719" x="1917700" y="1714500"/>
          <p14:tracePt t="7720" x="1928813" y="1714500"/>
          <p14:tracePt t="7721" x="1951038" y="1725613"/>
          <p14:tracePt t="7724" x="2052638" y="1725613"/>
          <p14:tracePt t="7725" x="2085975" y="1725613"/>
          <p14:tracePt t="7726" x="2120900" y="1736725"/>
          <p14:tracePt t="7727" x="2143125" y="1736725"/>
          <p14:tracePt t="7728" x="2176463" y="1736725"/>
          <p14:tracePt t="7729" x="2198688" y="1736725"/>
          <p14:tracePt t="7730" x="2244725" y="1747838"/>
          <p14:tracePt t="7731" x="2278063" y="1747838"/>
          <p14:tracePt t="7732" x="2300288" y="1747838"/>
          <p14:tracePt t="7733" x="2324100" y="1747838"/>
          <p14:tracePt t="7734" x="2357438" y="1747838"/>
          <p14:tracePt t="7735" x="2379663" y="1758950"/>
          <p14:tracePt t="7737" x="2436813" y="1758950"/>
          <p14:tracePt t="7738" x="2459038" y="1758950"/>
          <p14:tracePt t="7739" x="2492375" y="1758950"/>
          <p14:tracePt t="7740" x="2514600" y="1758950"/>
          <p14:tracePt t="7741" x="2549525" y="1771650"/>
          <p14:tracePt t="7743" x="2616200" y="1771650"/>
          <p14:tracePt t="7744" x="2638425" y="1782763"/>
          <p14:tracePt t="7745" x="2662238" y="1782763"/>
          <p14:tracePt t="7747" x="2695575" y="1782763"/>
          <p14:tracePt t="7747" x="2706688" y="1793875"/>
          <p14:tracePt t="7750" x="2752725" y="1793875"/>
          <p14:tracePt t="7751" x="2774950" y="1793875"/>
          <p14:tracePt t="7751" x="2797175" y="1793875"/>
          <p14:tracePt t="7752" x="2819400" y="1793875"/>
          <p14:tracePt t="7753" x="2841625" y="1793875"/>
          <p14:tracePt t="7754" x="2852738" y="1793875"/>
          <p14:tracePt t="7755" x="2887663" y="1793875"/>
          <p14:tracePt t="7758" x="2932113" y="1793875"/>
          <p14:tracePt t="7759" x="2954338" y="1793875"/>
          <p14:tracePt t="7761" x="2978150" y="1793875"/>
          <p14:tracePt t="7762" x="3000375" y="1793875"/>
          <p14:tracePt t="7764" x="3044825" y="1804988"/>
          <p14:tracePt t="7766" x="3079750" y="1804988"/>
          <p14:tracePt t="7767" x="3090863" y="1804988"/>
          <p14:tracePt t="7768" x="3113088" y="1804988"/>
          <p14:tracePt t="7768" x="3124200" y="1804988"/>
          <p14:tracePt t="7769" x="3135313" y="1804988"/>
          <p14:tracePt t="7771" x="3157538" y="1804988"/>
          <p14:tracePt t="7772" x="3168650" y="1804988"/>
          <p14:tracePt t="7773" x="3179763" y="1804988"/>
          <p14:tracePt t="7774" x="3203575" y="1816100"/>
          <p14:tracePt t="7775" x="3214688" y="1816100"/>
          <p14:tracePt t="7777" x="3236913" y="1816100"/>
          <p14:tracePt t="7779" x="3248025" y="1816100"/>
          <p14:tracePt t="7780" x="3259138" y="1816100"/>
          <p14:tracePt t="7781" x="3270250" y="1816100"/>
          <p14:tracePt t="7783" x="3294063" y="1816100"/>
          <p14:tracePt t="7785" x="3305175" y="1816100"/>
          <p14:tracePt t="7789" x="3316288" y="1816100"/>
          <p14:tracePt t="7791" x="3327400" y="1816100"/>
          <p14:tracePt t="7794" x="3338513" y="1816100"/>
          <p14:tracePt t="7869" x="3349625" y="1816100"/>
          <p14:tracePt t="7870" x="3349625" y="1804988"/>
          <p14:tracePt t="7873" x="3360738" y="1793875"/>
          <p14:tracePt t="7874" x="3360738" y="1782763"/>
          <p14:tracePt t="7878" x="3371850" y="1771650"/>
          <p14:tracePt t="7881" x="3371850" y="1758950"/>
          <p14:tracePt t="7882" x="3371850" y="1747838"/>
          <p14:tracePt t="7886" x="3382963" y="1736725"/>
          <p14:tracePt t="7887" x="3382963" y="1725613"/>
          <p14:tracePt t="7889" x="3382963" y="1714500"/>
          <p14:tracePt t="7891" x="3394075" y="1714500"/>
          <p14:tracePt t="7896" x="3394075" y="1703388"/>
          <p14:tracePt t="7898" x="3406775" y="1692275"/>
          <p14:tracePt t="7903" x="3417888" y="1681163"/>
          <p14:tracePt t="7906" x="3417888" y="1670050"/>
          <p14:tracePt t="7907" x="3417888" y="1657350"/>
          <p14:tracePt t="7909" x="3429000" y="1657350"/>
          <p14:tracePt t="7912" x="3429000" y="1646238"/>
          <p14:tracePt t="7914" x="3440113" y="1646238"/>
          <p14:tracePt t="7916" x="3440113" y="1635125"/>
          <p14:tracePt t="7918" x="3440113" y="1624013"/>
          <p14:tracePt t="7919" x="3440113" y="1612900"/>
          <p14:tracePt t="7923" x="3440113" y="1601788"/>
          <p14:tracePt t="7924" x="3451225" y="1590675"/>
          <p14:tracePt t="7925" x="3451225" y="1579563"/>
          <p14:tracePt t="7927" x="3462338" y="1579563"/>
          <p14:tracePt t="7929" x="3462338" y="1568450"/>
          <p14:tracePt t="7930" x="3462338" y="1557338"/>
          <p14:tracePt t="7932" x="3473450" y="1544638"/>
          <p14:tracePt t="7933" x="3473450" y="1533525"/>
          <p14:tracePt t="7934" x="3473450" y="1522413"/>
          <p14:tracePt t="7936" x="3473450" y="1511300"/>
          <p14:tracePt t="7940" x="3473450" y="1489075"/>
          <p14:tracePt t="7941" x="3484563" y="1489075"/>
          <p14:tracePt t="7943" x="3484563" y="1477963"/>
          <p14:tracePt t="7944" x="3484563" y="1455738"/>
          <p14:tracePt t="7946" x="3484563" y="1443038"/>
          <p14:tracePt t="7948" x="3484563" y="1431925"/>
          <p14:tracePt t="7950" x="3484563" y="1420813"/>
          <p14:tracePt t="7951" x="3484563" y="1409700"/>
          <p14:tracePt t="7954" x="3484563" y="1398588"/>
          <p14:tracePt t="7955" x="3484563" y="1387475"/>
          <p14:tracePt t="7956" x="3484563" y="1376363"/>
          <p14:tracePt t="7960" x="3484563" y="1365250"/>
          <p14:tracePt t="7961" x="3484563" y="1343025"/>
          <p14:tracePt t="7963" x="3484563" y="1330325"/>
          <p14:tracePt t="7964" x="3484563" y="1319213"/>
          <p14:tracePt t="7968" x="3484563" y="1308100"/>
          <p14:tracePt t="7973" x="3484563" y="1285875"/>
          <p14:tracePt t="7974" x="3484563" y="1274763"/>
          <p14:tracePt t="7977" x="3484563" y="1263650"/>
          <p14:tracePt t="7982" x="3484563" y="1252538"/>
          <p14:tracePt t="8123" x="3484563" y="1241425"/>
          <p14:tracePt t="8128" x="3473450" y="1241425"/>
          <p14:tracePt t="8153" x="3495675" y="1241425"/>
          <p14:tracePt t="8155" x="3508375" y="1241425"/>
          <p14:tracePt t="8157" x="3519488" y="1241425"/>
          <p14:tracePt t="8159" x="3519488" y="1252538"/>
          <p14:tracePt t="8160" x="3541713" y="1252538"/>
          <p14:tracePt t="8162" x="3552825" y="1263650"/>
          <p14:tracePt t="8163" x="3563938" y="1263650"/>
          <p14:tracePt t="8164" x="3586163" y="1274763"/>
          <p14:tracePt t="8166" x="3608388" y="1274763"/>
          <p14:tracePt t="8168" x="3621088" y="1274763"/>
          <p14:tracePt t="8169" x="3643313" y="1285875"/>
          <p14:tracePt t="8170" x="3654425" y="1296988"/>
          <p14:tracePt t="8172" x="3687763" y="1308100"/>
          <p14:tracePt t="8173" x="3709988" y="1308100"/>
          <p14:tracePt t="8174" x="3709988" y="1319213"/>
          <p14:tracePt t="8175" x="3733800" y="1319213"/>
          <p14:tracePt t="8176" x="3756025" y="1330325"/>
          <p14:tracePt t="8178" x="3767138" y="1330325"/>
          <p14:tracePt t="8178" x="3778250" y="1343025"/>
          <p14:tracePt t="8179" x="3800475" y="1343025"/>
          <p14:tracePt t="8180" x="3822700" y="1343025"/>
          <p14:tracePt t="8181" x="3846513" y="1354138"/>
          <p14:tracePt t="8182" x="3868738" y="1365250"/>
          <p14:tracePt t="8183" x="3890963" y="1365250"/>
          <p14:tracePt t="8184" x="3913188" y="1376363"/>
          <p14:tracePt t="8185" x="3935413" y="1376363"/>
          <p14:tracePt t="8186" x="3959225" y="1376363"/>
          <p14:tracePt t="8187" x="3992563" y="1387475"/>
          <p14:tracePt t="8190" x="4025900" y="1398588"/>
          <p14:tracePt t="8190" x="4049713" y="1398588"/>
          <p14:tracePt t="8191" x="4083050" y="1420813"/>
          <p14:tracePt t="8193" x="4105275" y="1431925"/>
          <p14:tracePt t="8193" x="4138613" y="1431925"/>
          <p14:tracePt t="8194" x="4162425" y="1431925"/>
          <p14:tracePt t="8196" x="4184650" y="1431925"/>
          <p14:tracePt t="8197" x="4206875" y="1443038"/>
          <p14:tracePt t="8197" x="4240213" y="1455738"/>
          <p14:tracePt t="8198" x="4264025" y="1466850"/>
          <p14:tracePt t="8199" x="4308475" y="1477963"/>
          <p14:tracePt t="8200" x="4341813" y="1477963"/>
          <p14:tracePt t="8201" x="4376738" y="1489075"/>
          <p14:tracePt t="8202" x="4410075" y="1489075"/>
          <p14:tracePt t="8203" x="4432300" y="1500188"/>
          <p14:tracePt t="8204" x="4476750" y="1511300"/>
          <p14:tracePt t="8206" x="4533900" y="1522413"/>
          <p14:tracePt t="8207" x="4591050" y="1533525"/>
          <p14:tracePt t="8208" x="4624388" y="1544638"/>
          <p14:tracePt t="8209" x="4646613" y="1544638"/>
          <p14:tracePt t="8210" x="4679950" y="1544638"/>
          <p14:tracePt t="8212" x="4714875" y="1557338"/>
          <p14:tracePt t="8213" x="4805363" y="1590675"/>
          <p14:tracePt t="8214" x="4838700" y="1590675"/>
          <p14:tracePt t="8215" x="4883150" y="1601788"/>
          <p14:tracePt t="8216" x="4918075" y="1612900"/>
          <p14:tracePt t="8217" x="4951413" y="1624013"/>
          <p14:tracePt t="8218" x="5006975" y="1624013"/>
          <p14:tracePt t="8219" x="5030788" y="1635125"/>
          <p14:tracePt t="8220" x="5075238" y="1646238"/>
          <p14:tracePt t="8223" x="5154613" y="1657350"/>
          <p14:tracePt t="8224" x="5187950" y="1670050"/>
          <p14:tracePt t="8225" x="5221288" y="1670050"/>
          <p14:tracePt t="8225" x="5267325" y="1681163"/>
          <p14:tracePt t="8226" x="5300663" y="1703388"/>
          <p14:tracePt t="8227" x="5357813" y="1714500"/>
          <p14:tracePt t="8228" x="5391150" y="1725613"/>
          <p14:tracePt t="8229" x="5413375" y="1725613"/>
          <p14:tracePt t="8230" x="5459413" y="1736725"/>
          <p14:tracePt t="8231" x="5481638" y="1747838"/>
          <p14:tracePt t="8232" x="5537200" y="1758950"/>
          <p14:tracePt t="8233" x="5561013" y="1771650"/>
          <p14:tracePt t="8234" x="5594350" y="1771650"/>
          <p14:tracePt t="8236" x="5684838" y="1793875"/>
          <p14:tracePt t="8237" x="5729288" y="1804988"/>
          <p14:tracePt t="8238" x="5762625" y="1804988"/>
          <p14:tracePt t="8239" x="5786438" y="1827213"/>
          <p14:tracePt t="8240" x="5830888" y="1827213"/>
          <p14:tracePt t="8241" x="5875338" y="1849438"/>
          <p14:tracePt t="8242" x="5899150" y="1849438"/>
          <p14:tracePt t="8243" x="5943600" y="1860550"/>
          <p14:tracePt t="8244" x="5965825" y="1871663"/>
          <p14:tracePt t="8245" x="6000750" y="1871663"/>
          <p14:tracePt t="8247" x="6022975" y="1884363"/>
          <p14:tracePt t="8247" x="6078538" y="1895475"/>
          <p14:tracePt t="8248" x="6102350" y="1906588"/>
          <p14:tracePt t="8249" x="6135688" y="1906588"/>
          <p14:tracePt t="8250" x="6157913" y="1917700"/>
          <p14:tracePt t="8251" x="6215063" y="1928813"/>
          <p14:tracePt t="8252" x="6237288" y="1928813"/>
          <p14:tracePt t="8253" x="6270625" y="1939925"/>
          <p14:tracePt t="8255" x="6292850" y="1951038"/>
          <p14:tracePt t="8256" x="6350000" y="1951038"/>
          <p14:tracePt t="8257" x="6394450" y="1973263"/>
          <p14:tracePt t="8258" x="6429375" y="1985963"/>
          <p14:tracePt t="8260" x="6462713" y="1985963"/>
          <p14:tracePt t="8261" x="6518275" y="2008188"/>
          <p14:tracePt t="8264" x="6586538" y="2008188"/>
          <p14:tracePt t="8264" x="6619875" y="2019300"/>
          <p14:tracePt t="8265" x="6630988" y="2041525"/>
          <p14:tracePt t="8266" x="6654800" y="2041525"/>
          <p14:tracePt t="8267" x="6688138" y="2052638"/>
          <p14:tracePt t="8268" x="6710363" y="2052638"/>
          <p14:tracePt t="8269" x="6732588" y="2052638"/>
          <p14:tracePt t="8270" x="6767513" y="2074863"/>
          <p14:tracePt t="8271" x="6789738" y="2074863"/>
          <p14:tracePt t="8273" x="6834188" y="2085975"/>
          <p14:tracePt t="8273" x="6845300" y="2085975"/>
          <p14:tracePt t="8274" x="6880225" y="2098675"/>
          <p14:tracePt t="8275" x="6913563" y="2109788"/>
          <p14:tracePt t="8276" x="6935788" y="2109788"/>
          <p14:tracePt t="8277" x="6958013" y="2109788"/>
          <p14:tracePt t="8279" x="6981825" y="2120900"/>
          <p14:tracePt t="8279" x="7004050" y="2120900"/>
          <p14:tracePt t="8280" x="7026275" y="2143125"/>
          <p14:tracePt t="8281" x="7059613" y="2143125"/>
          <p14:tracePt t="8282" x="7083425" y="2154238"/>
          <p14:tracePt t="8283" x="7105650" y="2154238"/>
          <p14:tracePt t="8284" x="7127875" y="2165350"/>
          <p14:tracePt t="8285" x="7150100" y="2165350"/>
          <p14:tracePt t="8286" x="7161213" y="2165350"/>
          <p14:tracePt t="8287" x="7196138" y="2165350"/>
          <p14:tracePt t="8289" x="7218363" y="2176463"/>
          <p14:tracePt t="8290" x="7240588" y="2176463"/>
          <p14:tracePt t="8291" x="7251700" y="2187575"/>
          <p14:tracePt t="8293" x="7273925" y="2187575"/>
          <p14:tracePt t="8293" x="7297738" y="2200275"/>
          <p14:tracePt t="8294" x="7319963" y="2200275"/>
          <p14:tracePt t="8295" x="7342188" y="2200275"/>
          <p14:tracePt t="8296" x="7353300" y="2211388"/>
          <p14:tracePt t="8297" x="7364413" y="2211388"/>
          <p14:tracePt t="8298" x="7375525" y="2222500"/>
          <p14:tracePt t="8299" x="7410450" y="2233613"/>
          <p14:tracePt t="8310" x="7578725" y="2266950"/>
          <p14:tracePt t="8312" x="7589838" y="2266950"/>
          <p14:tracePt t="8313" x="7613650" y="2278063"/>
          <p14:tracePt t="8314" x="7624763" y="2278063"/>
          <p14:tracePt t="8315" x="7635875" y="2289175"/>
          <p14:tracePt t="8316" x="7658100" y="2289175"/>
          <p14:tracePt t="8320" x="7691438" y="2300288"/>
          <p14:tracePt t="8321" x="7702550" y="2300288"/>
          <p14:tracePt t="8322" x="7726363" y="2300288"/>
          <p14:tracePt t="8325" x="7748588" y="2300288"/>
          <p14:tracePt t="8328" x="7759700" y="2300288"/>
          <p14:tracePt t="8328" x="7770813" y="2312988"/>
          <p14:tracePt t="8330" x="7781925" y="2312988"/>
          <p14:tracePt t="8332" x="7793038" y="2312988"/>
          <p14:tracePt t="8333" x="7804150" y="2324100"/>
          <p14:tracePt t="8338" x="7815263" y="2324100"/>
          <p14:tracePt t="8339" x="7827963" y="2324100"/>
          <p14:tracePt t="8340" x="7827963" y="2335213"/>
          <p14:tracePt t="8344" x="7839075" y="2335213"/>
          <p14:tracePt t="8346" x="7850188" y="2346325"/>
          <p14:tracePt t="8351" x="7861300" y="2346325"/>
          <p14:tracePt t="8414" x="7861300" y="2357438"/>
          <p14:tracePt t="8419" x="7861300" y="2368550"/>
          <p14:tracePt t="8429" x="7861300" y="2379663"/>
          <p14:tracePt t="8437" x="7850188" y="2390775"/>
          <p14:tracePt t="8439" x="7850188" y="2401888"/>
          <p14:tracePt t="8442" x="7850188" y="2414588"/>
          <p14:tracePt t="8447" x="7839075" y="2425700"/>
          <p14:tracePt t="8452" x="7827963" y="2425700"/>
          <p14:tracePt t="8454" x="7827963" y="2436813"/>
          <p14:tracePt t="8456" x="7815263" y="2436813"/>
          <p14:tracePt t="8457" x="7815263" y="2447925"/>
          <p14:tracePt t="8459" x="7815263" y="2459038"/>
          <p14:tracePt t="8462" x="7804150" y="2459038"/>
          <p14:tracePt t="8464" x="7804150" y="2470150"/>
          <p14:tracePt t="8466" x="7793038" y="2481263"/>
          <p14:tracePt t="8468" x="7781925" y="2492375"/>
          <p14:tracePt t="8471" x="7759700" y="2492375"/>
          <p14:tracePt t="8472" x="7748588" y="2492375"/>
          <p14:tracePt t="8476" x="7737475" y="2503488"/>
          <p14:tracePt t="8477" x="7726363" y="2503488"/>
          <p14:tracePt t="8478" x="7715250" y="2503488"/>
          <p14:tracePt t="8479" x="7715250" y="2514600"/>
          <p14:tracePt t="8481" x="7702550" y="2527300"/>
          <p14:tracePt t="8482" x="7691438" y="2527300"/>
          <p14:tracePt t="8484" x="7680325" y="2527300"/>
          <p14:tracePt t="8486" x="7669213" y="2538413"/>
          <p14:tracePt t="8490" x="7646988" y="2549525"/>
          <p14:tracePt t="8490" x="7635875" y="2549525"/>
          <p14:tracePt t="8491" x="7635875" y="2560638"/>
          <p14:tracePt t="8493" x="7624763" y="2560638"/>
          <p14:tracePt t="8495" x="7613650" y="2560638"/>
          <p14:tracePt t="8497" x="7589838" y="2571750"/>
          <p14:tracePt t="8498" x="7578725" y="2571750"/>
          <p14:tracePt t="8501" x="7567613" y="2571750"/>
          <p14:tracePt t="8502" x="7556500" y="2571750"/>
          <p14:tracePt t="8503" x="7545388" y="2571750"/>
          <p14:tracePt t="8506" x="7534275" y="2582863"/>
          <p14:tracePt t="8507" x="7523163" y="2582863"/>
          <p14:tracePt t="8509" x="7512050" y="2582863"/>
          <p14:tracePt t="8510" x="7500938" y="2582863"/>
          <p14:tracePt t="8511" x="7488238" y="2582863"/>
          <p14:tracePt t="8513" x="7477125" y="2593975"/>
          <p14:tracePt t="8514" x="7466013" y="2593975"/>
          <p14:tracePt t="8516" x="7454900" y="2593975"/>
          <p14:tracePt t="8517" x="7454900" y="2605088"/>
          <p14:tracePt t="8518" x="7443788" y="2605088"/>
          <p14:tracePt t="8519" x="7432675" y="2616200"/>
          <p14:tracePt t="8520" x="7421563" y="2616200"/>
          <p14:tracePt t="8522" x="7410450" y="2616200"/>
          <p14:tracePt t="8524" x="7399338" y="2616200"/>
          <p14:tracePt t="8525" x="7375525" y="2616200"/>
          <p14:tracePt t="8528" x="7364413" y="2628900"/>
          <p14:tracePt t="8528" x="7353300" y="2628900"/>
          <p14:tracePt t="8529" x="7342188" y="2628900"/>
          <p14:tracePt t="8531" x="7331075" y="2628900"/>
          <p14:tracePt t="8533" x="7319963" y="2628900"/>
          <p14:tracePt t="8534" x="7308850" y="2628900"/>
          <p14:tracePt t="8536" x="7273925" y="2628900"/>
          <p14:tracePt t="8538" x="7251700" y="2628900"/>
          <p14:tracePt t="8539" x="7251700" y="2640013"/>
          <p14:tracePt t="8540" x="7229475" y="2640013"/>
          <p14:tracePt t="8542" x="7218363" y="2640013"/>
          <p14:tracePt t="8544" x="7207250" y="2640013"/>
          <p14:tracePt t="8545" x="7196138" y="2640013"/>
          <p14:tracePt t="8546" x="7172325" y="2640013"/>
          <p14:tracePt t="8547" x="7161213" y="2640013"/>
          <p14:tracePt t="8549" x="7150100" y="2640013"/>
          <p14:tracePt t="8550" x="7138988" y="2640013"/>
          <p14:tracePt t="8551" x="7127875" y="2640013"/>
          <p14:tracePt t="8552" x="7116763" y="2640013"/>
          <p14:tracePt t="8553" x="7105650" y="2640013"/>
          <p14:tracePt t="8554" x="7094538" y="2640013"/>
          <p14:tracePt t="8556" x="7083425" y="2651125"/>
          <p14:tracePt t="8557" x="7083425" y="2673350"/>
          <p14:tracePt t="8558" x="7059613" y="2673350"/>
          <p14:tracePt t="8559" x="7048500" y="2673350"/>
          <p14:tracePt t="8560" x="7037388" y="2662238"/>
          <p14:tracePt t="8561" x="7026275" y="2662238"/>
          <p14:tracePt t="8562" x="7015163" y="2662238"/>
          <p14:tracePt t="8563" x="7004050" y="2662238"/>
          <p14:tracePt t="8564" x="6992938" y="2662238"/>
          <p14:tracePt t="8567" x="6981825" y="2662238"/>
          <p14:tracePt t="8569" x="6958013" y="2662238"/>
          <p14:tracePt t="8572" x="6935788" y="2662238"/>
          <p14:tracePt t="8574" x="6924675" y="2662238"/>
          <p14:tracePt t="8577" x="6913563" y="2662238"/>
          <p14:tracePt t="8578" x="6913563" y="2651125"/>
          <p14:tracePt t="8580" x="6902450" y="2651125"/>
          <p14:tracePt t="8583" x="6891338" y="2651125"/>
          <p14:tracePt t="8590" x="6880225" y="2640013"/>
          <p14:tracePt t="8621" x="6880225" y="2628900"/>
          <p14:tracePt t="8622" x="6880225" y="2616200"/>
          <p14:tracePt t="8624" x="6880225" y="2605088"/>
          <p14:tracePt t="8626" x="6880225" y="2593975"/>
          <p14:tracePt t="8627" x="6891338" y="2593975"/>
          <p14:tracePt t="8629" x="6902450" y="2571750"/>
          <p14:tracePt t="8631" x="6902450" y="2560638"/>
          <p14:tracePt t="8633" x="6913563" y="2560638"/>
          <p14:tracePt t="8636" x="6924675" y="2560638"/>
          <p14:tracePt t="8637" x="6924675" y="2549525"/>
          <p14:tracePt t="8639" x="6924675" y="2538413"/>
          <p14:tracePt t="8642" x="6935788" y="2538413"/>
          <p14:tracePt t="8644" x="6935788" y="2527300"/>
          <p14:tracePt t="8645" x="6946900" y="2514600"/>
          <p14:tracePt t="8646" x="6946900" y="2503488"/>
          <p14:tracePt t="8650" x="6958013" y="2492375"/>
          <p14:tracePt t="8651" x="6970713" y="2481263"/>
          <p14:tracePt t="8654" x="6981825" y="2481263"/>
          <p14:tracePt t="8656" x="6981825" y="2470150"/>
          <p14:tracePt t="8658" x="6992938" y="2459038"/>
          <p14:tracePt t="8660" x="6992938" y="2447925"/>
          <p14:tracePt t="8661" x="6992938" y="2436813"/>
          <p14:tracePt t="8662" x="7004050" y="2436813"/>
          <p14:tracePt t="8663" x="7004050" y="2425700"/>
          <p14:tracePt t="8664" x="7015163" y="2425700"/>
          <p14:tracePt t="8666" x="7026275" y="2425700"/>
          <p14:tracePt t="8667" x="7026275" y="2414588"/>
          <p14:tracePt t="8669" x="7037388" y="2401888"/>
          <p14:tracePt t="8671" x="7048500" y="2390775"/>
          <p14:tracePt t="8672" x="7048500" y="2379663"/>
          <p14:tracePt t="8674" x="7048500" y="2368550"/>
          <p14:tracePt t="8677" x="7072313" y="2357438"/>
          <p14:tracePt t="8678" x="7072313" y="2346325"/>
          <p14:tracePt t="8680" x="7094538" y="2346325"/>
          <p14:tracePt t="8682" x="7105650" y="2335213"/>
          <p14:tracePt t="8684" x="7116763" y="2324100"/>
          <p14:tracePt t="8685" x="7116763" y="2312988"/>
          <p14:tracePt t="8687" x="7127875" y="2300288"/>
          <p14:tracePt t="8689" x="7138988" y="2289175"/>
          <p14:tracePt t="8690" x="7138988" y="2278063"/>
          <p14:tracePt t="8691" x="7150100" y="2278063"/>
          <p14:tracePt t="8693" x="7161213" y="2278063"/>
          <p14:tracePt t="8695" x="7172325" y="2266950"/>
          <p14:tracePt t="8695" x="7172325" y="2255838"/>
          <p14:tracePt t="8696" x="7185025" y="2255838"/>
          <p14:tracePt t="8698" x="7196138" y="2244725"/>
          <p14:tracePt t="8700" x="7207250" y="2233613"/>
          <p14:tracePt t="8701" x="7207250" y="2222500"/>
          <p14:tracePt t="8702" x="7218363" y="2222500"/>
          <p14:tracePt t="8704" x="7229475" y="2222500"/>
          <p14:tracePt t="8706" x="7240588" y="2200275"/>
          <p14:tracePt t="8708" x="7251700" y="2187575"/>
          <p14:tracePt t="8709" x="7262813" y="2187575"/>
          <p14:tracePt t="8710" x="7262813" y="2176463"/>
          <p14:tracePt t="8712" x="7262813" y="2165350"/>
          <p14:tracePt t="8712" x="7273925" y="2165350"/>
          <p14:tracePt t="8713" x="7273925" y="2154238"/>
          <p14:tracePt t="8714" x="7286625" y="2154238"/>
          <p14:tracePt t="8715" x="7297738" y="2154238"/>
          <p14:tracePt t="8717" x="7308850" y="2154238"/>
          <p14:tracePt t="8718" x="7319963" y="2132013"/>
          <p14:tracePt t="8720" x="7331075" y="2132013"/>
          <p14:tracePt t="8722" x="7342188" y="2120900"/>
          <p14:tracePt t="8723" x="7342188" y="2109788"/>
          <p14:tracePt t="8724" x="7342188" y="2098675"/>
          <p14:tracePt t="8725" x="7353300" y="2098675"/>
          <p14:tracePt t="8727" x="7375525" y="2085975"/>
          <p14:tracePt t="8728" x="7386638" y="2085975"/>
          <p14:tracePt t="8729" x="7386638" y="2074863"/>
          <p14:tracePt t="8730" x="7399338" y="2074863"/>
          <p14:tracePt t="8731" x="7410450" y="2063750"/>
          <p14:tracePt t="8732" x="7421563" y="2063750"/>
          <p14:tracePt t="8734" x="7432675" y="2063750"/>
          <p14:tracePt t="8735" x="7443788" y="2052638"/>
          <p14:tracePt t="8736" x="7454900" y="2052638"/>
          <p14:tracePt t="8737" x="7466013" y="2052638"/>
          <p14:tracePt t="8739" x="7488238" y="2030413"/>
          <p14:tracePt t="8741" x="7500938" y="2019300"/>
          <p14:tracePt t="8742" x="7512050" y="2019300"/>
          <p14:tracePt t="8743" x="7523163" y="2019300"/>
          <p14:tracePt t="8745" x="7556500" y="2008188"/>
          <p14:tracePt t="8747" x="7578725" y="1997075"/>
          <p14:tracePt t="8748" x="7578725" y="1985963"/>
          <p14:tracePt t="8749" x="7600950" y="1985963"/>
          <p14:tracePt t="8751" x="7624763" y="1985963"/>
          <p14:tracePt t="8752" x="7635875" y="1985963"/>
          <p14:tracePt t="8753" x="7646988" y="1973263"/>
          <p14:tracePt t="8754" x="7658100" y="1973263"/>
          <p14:tracePt t="8755" x="7669213" y="1973263"/>
          <p14:tracePt t="8757" x="7691438" y="1973263"/>
          <p14:tracePt t="8758" x="7702550" y="1962150"/>
          <p14:tracePt t="8763" x="7759700" y="1951038"/>
          <p14:tracePt t="8764" x="7770813" y="1939925"/>
          <p14:tracePt t="8765" x="7781925" y="1928813"/>
          <p14:tracePt t="8766" x="7804150" y="1928813"/>
          <p14:tracePt t="8767" x="7815263" y="1928813"/>
          <p14:tracePt t="8768" x="7827963" y="1928813"/>
          <p14:tracePt t="8769" x="7839075" y="1917700"/>
          <p14:tracePt t="8771" x="7861300" y="1917700"/>
          <p14:tracePt t="8772" x="7883525" y="1917700"/>
          <p14:tracePt t="8773" x="7894638" y="1917700"/>
          <p14:tracePt t="8774" x="7905750" y="1917700"/>
          <p14:tracePt t="8775" x="7916863" y="1906588"/>
          <p14:tracePt t="8777" x="7940675" y="1906588"/>
          <p14:tracePt t="8778" x="7951788" y="1895475"/>
          <p14:tracePt t="8780" x="7974013" y="1895475"/>
          <p14:tracePt t="8781" x="7996238" y="1895475"/>
          <p14:tracePt t="8782" x="8007350" y="1895475"/>
          <p14:tracePt t="8783" x="8029575" y="1884363"/>
          <p14:tracePt t="8784" x="8042275" y="1884363"/>
          <p14:tracePt t="8786" x="8064500" y="1884363"/>
          <p14:tracePt t="8788" x="8086725" y="1871663"/>
          <p14:tracePt t="8789" x="8097838" y="1871663"/>
          <p14:tracePt t="8790" x="8108950" y="1860550"/>
          <p14:tracePt t="8791" x="8131175" y="1860550"/>
          <p14:tracePt t="8793" x="8154988" y="1860550"/>
          <p14:tracePt t="8794" x="8166100" y="1860550"/>
          <p14:tracePt t="8795" x="8177213" y="1860550"/>
          <p14:tracePt t="8797" x="8199438" y="1860550"/>
          <p14:tracePt t="8798" x="8210550" y="1860550"/>
          <p14:tracePt t="8799" x="8221663" y="1849438"/>
          <p14:tracePt t="8800" x="8232775" y="1849438"/>
          <p14:tracePt t="8804" x="8267700" y="1838325"/>
          <p14:tracePt t="8805" x="8289925" y="1838325"/>
          <p14:tracePt t="8806" x="8301038" y="1838325"/>
          <p14:tracePt t="8807" x="8312150" y="1838325"/>
          <p14:tracePt t="8808" x="8323263" y="1838325"/>
          <p14:tracePt t="8810" x="8334375" y="1838325"/>
          <p14:tracePt t="8811" x="8345488" y="1838325"/>
          <p14:tracePt t="8813" x="8356600" y="1838325"/>
          <p14:tracePt t="8814" x="8369300" y="1838325"/>
          <p14:tracePt t="8815" x="8380413" y="1838325"/>
          <p14:tracePt t="8817" x="8391525" y="1838325"/>
          <p14:tracePt t="8818" x="8402638" y="1838325"/>
          <p14:tracePt t="8822" x="8424863" y="1838325"/>
          <p14:tracePt t="8824" x="8435975" y="1838325"/>
          <p14:tracePt t="8827" x="8458200" y="1838325"/>
          <p14:tracePt t="8831" x="8470900" y="1838325"/>
          <p14:tracePt t="8836" x="8482013" y="1838325"/>
          <p14:tracePt t="8848" x="8493125" y="1838325"/>
          <p14:tracePt t="9084" x="8493125" y="1827213"/>
          <p14:tracePt t="9095" x="8482013" y="1827213"/>
          <p14:tracePt t="9096" x="8482013" y="1816100"/>
          <p14:tracePt t="9100" x="8470900" y="1804988"/>
          <p14:tracePt t="9104" x="8447088" y="1804988"/>
          <p14:tracePt t="9105" x="8435975" y="1793875"/>
          <p14:tracePt t="9107" x="8424863" y="1793875"/>
          <p14:tracePt t="9108" x="8413750" y="1782763"/>
          <p14:tracePt t="9111" x="8413750" y="1771650"/>
          <p14:tracePt t="9112" x="8402638" y="1771650"/>
          <p14:tracePt t="9113" x="8391525" y="1771650"/>
          <p14:tracePt t="9116" x="8380413" y="1771650"/>
          <p14:tracePt t="9117" x="8369300" y="1771650"/>
          <p14:tracePt t="9118" x="8356600" y="1771650"/>
          <p14:tracePt t="9123" x="8345488" y="1758950"/>
          <p14:tracePt t="9124" x="8334375" y="1758950"/>
          <p14:tracePt t="9126" x="8323263" y="1758950"/>
          <p14:tracePt t="9127" x="8323263" y="1747838"/>
          <p14:tracePt t="9128" x="8312150" y="1747838"/>
          <p14:tracePt t="9130" x="8301038" y="1747838"/>
          <p14:tracePt t="9131" x="8289925" y="1736725"/>
          <p14:tracePt t="9134" x="8278813" y="1736725"/>
          <p14:tracePt t="9138" x="8256588" y="1725613"/>
          <p14:tracePt t="9139" x="8243888" y="1725613"/>
          <p14:tracePt t="9140" x="8243888" y="1714500"/>
          <p14:tracePt t="9141" x="8232775" y="1714500"/>
          <p14:tracePt t="9142" x="8221663" y="1714500"/>
          <p14:tracePt t="9144" x="8210550" y="1714500"/>
          <p14:tracePt t="9146" x="8199438" y="1714500"/>
          <p14:tracePt t="9147" x="8188325" y="1714500"/>
          <p14:tracePt t="9148" x="8177213" y="1714500"/>
          <p14:tracePt t="9149" x="8166100" y="1703388"/>
          <p14:tracePt t="9150" x="8154988" y="1703388"/>
          <p14:tracePt t="9154" x="8131175" y="1703388"/>
          <p14:tracePt t="9155" x="8120063" y="1703388"/>
          <p14:tracePt t="9156" x="8108950" y="1703388"/>
          <p14:tracePt t="9157" x="8097838" y="1692275"/>
          <p14:tracePt t="9158" x="8086725" y="1692275"/>
          <p14:tracePt t="9159" x="8075613" y="1692275"/>
          <p14:tracePt t="9161" x="8064500" y="1692275"/>
          <p14:tracePt t="9162" x="8053388" y="1692275"/>
          <p14:tracePt t="9163" x="8053388" y="1681163"/>
          <p14:tracePt t="9164" x="8042275" y="1681163"/>
          <p14:tracePt t="9165" x="8029575" y="1681163"/>
          <p14:tracePt t="9166" x="8007350" y="1670050"/>
          <p14:tracePt t="9167" x="7996238" y="1670050"/>
          <p14:tracePt t="9168" x="7985125" y="1657350"/>
          <p14:tracePt t="9170" x="7974013" y="1657350"/>
          <p14:tracePt t="9171" x="7962900" y="1657350"/>
          <p14:tracePt t="9174" x="7940675" y="1657350"/>
          <p14:tracePt t="9174" x="7927975" y="1657350"/>
          <p14:tracePt t="9176" x="7905750" y="1657350"/>
          <p14:tracePt t="9178" x="7905750" y="1646238"/>
          <p14:tracePt t="9179" x="7883525" y="1646238"/>
          <p14:tracePt t="9180" x="7872413" y="1646238"/>
          <p14:tracePt t="9181" x="7861300" y="1646238"/>
          <p14:tracePt t="9182" x="7850188" y="1646238"/>
          <p14:tracePt t="9183" x="7839075" y="1635125"/>
          <p14:tracePt t="9185" x="7827963" y="1635125"/>
          <p14:tracePt t="9186" x="7815263" y="1635125"/>
          <p14:tracePt t="9187" x="7804150" y="1624013"/>
          <p14:tracePt t="9188" x="7793038" y="1624013"/>
          <p14:tracePt t="9189" x="7781925" y="1624013"/>
          <p14:tracePt t="9191" x="7770813" y="1624013"/>
          <p14:tracePt t="9195" x="7748588" y="1624013"/>
          <p14:tracePt t="9196" x="7737475" y="1624013"/>
          <p14:tracePt t="9197" x="7726363" y="1624013"/>
          <p14:tracePt t="9198" x="7702550" y="1624013"/>
          <p14:tracePt t="9202" x="7691438" y="1624013"/>
          <p14:tracePt t="9203" x="7680325" y="1624013"/>
          <p14:tracePt t="9204" x="7669213" y="1624013"/>
          <p14:tracePt t="9205" x="7658100" y="1624013"/>
          <p14:tracePt t="9206" x="7646988" y="1624013"/>
          <p14:tracePt t="9208" x="7635875" y="1624013"/>
          <p14:tracePt t="9213" x="7613650" y="1624013"/>
          <p14:tracePt t="9215" x="7600950" y="1624013"/>
          <p14:tracePt t="9217" x="7578725" y="1624013"/>
          <p14:tracePt t="9219" x="7567613" y="1624013"/>
          <p14:tracePt t="9221" x="7556500" y="1624013"/>
          <p14:tracePt t="9226" x="7545388" y="1624013"/>
          <p14:tracePt t="9228" x="7523163" y="1624013"/>
          <p14:tracePt t="9232" x="7512050" y="1624013"/>
          <p14:tracePt t="9236" x="7500938" y="1624013"/>
          <p14:tracePt t="9246" x="7488238" y="1624013"/>
          <p14:tracePt t="9403" x="7500938" y="1624013"/>
          <p14:tracePt t="9405" x="7512050" y="1624013"/>
          <p14:tracePt t="9407" x="7523163" y="1624013"/>
          <p14:tracePt t="9408" x="7534275" y="1624013"/>
          <p14:tracePt t="9410" x="7545388" y="1624013"/>
          <p14:tracePt t="9411" x="7556500" y="1635125"/>
          <p14:tracePt t="9412" x="7567613" y="1635125"/>
          <p14:tracePt t="9413" x="7578725" y="1635125"/>
          <p14:tracePt t="9414" x="7589838" y="1635125"/>
          <p14:tracePt t="9415" x="7600950" y="1635125"/>
          <p14:tracePt t="9416" x="7613650" y="1646238"/>
          <p14:tracePt t="9417" x="7624763" y="1646238"/>
          <p14:tracePt t="9419" x="7635875" y="1646238"/>
          <p14:tracePt t="9420" x="7646988" y="1657350"/>
          <p14:tracePt t="9421" x="7658100" y="1657350"/>
          <p14:tracePt t="9425" x="7702550" y="1670050"/>
          <p14:tracePt t="9429" x="7748588" y="1681163"/>
          <p14:tracePt t="9430" x="7759700" y="1681163"/>
          <p14:tracePt t="9431" x="7770813" y="1681163"/>
          <p14:tracePt t="9432" x="7781925" y="1681163"/>
          <p14:tracePt t="9433" x="7793038" y="1692275"/>
          <p14:tracePt t="9435" x="7804150" y="1692275"/>
          <p14:tracePt t="9436" x="7815263" y="1692275"/>
          <p14:tracePt t="9437" x="7827963" y="1692275"/>
          <p14:tracePt t="9438" x="7850188" y="1692275"/>
          <p14:tracePt t="9439" x="7861300" y="1692275"/>
          <p14:tracePt t="9441" x="7872413" y="1692275"/>
          <p14:tracePt t="9442" x="7883525" y="1692275"/>
          <p14:tracePt t="9444" x="7905750" y="1692275"/>
          <p14:tracePt t="9445" x="7916863" y="1692275"/>
          <p14:tracePt t="9447" x="7940675" y="1692275"/>
          <p14:tracePt t="9448" x="7951788" y="1692275"/>
          <p14:tracePt t="9462" x="8075613" y="1703388"/>
          <p14:tracePt t="9462" x="8097838" y="1703388"/>
          <p14:tracePt t="9463" x="8108950" y="1703388"/>
          <p14:tracePt t="9466" x="8131175" y="1714500"/>
          <p14:tracePt t="9467" x="8142288" y="1714500"/>
          <p14:tracePt t="9468" x="8154988" y="1714500"/>
          <p14:tracePt t="9470" x="8166100" y="1714500"/>
          <p14:tracePt t="9472" x="8188325" y="1714500"/>
          <p14:tracePt t="9473" x="8199438" y="1714500"/>
          <p14:tracePt t="9476" x="8210550" y="1714500"/>
          <p14:tracePt t="9477" x="8221663" y="1714500"/>
          <p14:tracePt t="9478" x="8232775" y="1714500"/>
          <p14:tracePt t="9481" x="8243888" y="1714500"/>
          <p14:tracePt t="9482" x="8256588" y="1714500"/>
          <p14:tracePt t="9484" x="8267700" y="1714500"/>
          <p14:tracePt t="9487" x="8278813" y="1714500"/>
          <p14:tracePt t="9492" x="8289925" y="1714500"/>
          <p14:tracePt t="9495" x="8301038" y="1714500"/>
          <p14:tracePt t="9816" x="8301038" y="1725613"/>
          <p14:tracePt t="9819" x="8301038" y="1736725"/>
          <p14:tracePt t="9822" x="8301038" y="1747838"/>
          <p14:tracePt t="9824" x="8301038" y="1758950"/>
          <p14:tracePt t="9826" x="8289925" y="1771650"/>
          <p14:tracePt t="9829" x="8278813" y="1782763"/>
          <p14:tracePt t="9830" x="8278813" y="1793875"/>
          <p14:tracePt t="9832" x="8278813" y="1804988"/>
          <p14:tracePt t="9834" x="8278813" y="1816100"/>
          <p14:tracePt t="9837" x="8278813" y="1827213"/>
          <p14:tracePt t="9842" x="8267700" y="1827213"/>
          <p14:tracePt t="9844" x="8267700" y="1838325"/>
          <p14:tracePt t="9844" x="8267700" y="1849438"/>
          <p14:tracePt t="9848" x="8267700" y="1860550"/>
          <p14:tracePt t="9851" x="8256588" y="1860550"/>
          <p14:tracePt t="9852" x="8256588" y="1871663"/>
          <p14:tracePt t="9854" x="8256588" y="1884363"/>
          <p14:tracePt t="9857" x="8256588" y="1895475"/>
          <p14:tracePt t="9862" x="8243888" y="1895475"/>
          <p14:tracePt t="9863" x="8243888" y="1906588"/>
          <p14:tracePt t="9864" x="8232775" y="1906588"/>
          <p14:tracePt t="9867" x="8232775" y="1917700"/>
          <p14:tracePt t="9872" x="8221663" y="1928813"/>
          <p14:tracePt t="9877" x="8221663" y="1939925"/>
          <p14:tracePt t="9882" x="8210550" y="1939925"/>
          <p14:tracePt t="9887" x="8210550" y="1951038"/>
          <p14:tracePt t="9903" x="8210550" y="1962150"/>
          <p14:tracePt t="10208" x="8210550" y="1951038"/>
          <p14:tracePt t="10210" x="8210550" y="1939925"/>
          <p14:tracePt t="10214" x="8210550" y="1928813"/>
          <p14:tracePt t="10215" x="8210550" y="1917700"/>
          <p14:tracePt t="10219" x="8210550" y="1906588"/>
          <p14:tracePt t="10220" x="8210550" y="1895475"/>
          <p14:tracePt t="10222" x="8210550" y="1884363"/>
          <p14:tracePt t="10223" x="8199438" y="1884363"/>
          <p14:tracePt t="10227" x="8199438" y="1871663"/>
          <p14:tracePt t="10230" x="8199438" y="1860550"/>
          <p14:tracePt t="10231" x="8188325" y="1860550"/>
          <p14:tracePt t="10243" x="8188325" y="1849438"/>
          <p14:tracePt t="10251" x="8188325" y="1838325"/>
          <p14:tracePt t="10252" x="8177213" y="1838325"/>
          <p14:tracePt t="10276" x="8177213" y="1827213"/>
          <p14:tracePt t="10286" x="8166100" y="1816100"/>
          <p14:tracePt t="10292" x="8166100" y="1804988"/>
          <p14:tracePt t="10310" x="8166100" y="1782763"/>
          <p14:tracePt t="10335" x="8166100" y="1771650"/>
          <p14:tracePt t="10345" x="8166100" y="1758950"/>
          <p14:tracePt t="10357" x="8166100" y="1747838"/>
          <p14:tracePt t="10411" x="8166100" y="1736725"/>
          <p14:tracePt t="10471" x="8166100" y="1725613"/>
          <p14:tracePt t="10477" x="8166100" y="1714500"/>
          <p14:tracePt t="10483" x="8154988" y="1714500"/>
          <p14:tracePt t="10484" x="8154988" y="1703388"/>
          <p14:tracePt t="10491" x="8154988" y="1692275"/>
          <p14:tracePt t="10499" x="8142288" y="1692275"/>
          <p14:tracePt t="10523" x="8142288" y="1681163"/>
          <p14:tracePt t="10528" x="8142288" y="1670050"/>
          <p14:tracePt t="10533" x="8142288" y="1657350"/>
          <p14:tracePt t="10544" x="8142288" y="1646238"/>
          <p14:tracePt t="10549" x="8142288" y="1635125"/>
          <p14:tracePt t="10559" x="8131175" y="1635125"/>
          <p14:tracePt t="10560" x="8131175" y="1624013"/>
          <p14:tracePt t="10562" x="8131175" y="1612900"/>
          <p14:tracePt t="10567" x="8131175" y="1601788"/>
          <p14:tracePt t="10572" x="8131175" y="1590675"/>
          <p14:tracePt t="10581" x="8131175" y="1579563"/>
          <p14:tracePt t="10616" x="8131175" y="1568450"/>
          <p14:tracePt t="11217" x="8142288" y="1568450"/>
          <p14:tracePt t="11218" x="8154988" y="1568450"/>
          <p14:tracePt t="11219" x="8166100" y="1568450"/>
          <p14:tracePt t="11220" x="8177213" y="1568450"/>
          <p14:tracePt t="11221" x="8188325" y="1579563"/>
          <p14:tracePt t="11222" x="8199438" y="1579563"/>
          <p14:tracePt t="11224" x="8210550" y="1579563"/>
          <p14:tracePt t="11225" x="8221663" y="1579563"/>
          <p14:tracePt t="11227" x="8243888" y="1590675"/>
          <p14:tracePt t="11228" x="8267700" y="1590675"/>
          <p14:tracePt t="11229" x="8278813" y="1601788"/>
          <p14:tracePt t="11231" x="8301038" y="1601788"/>
          <p14:tracePt t="11232" x="8312150" y="1612900"/>
          <p14:tracePt t="11233" x="8323263" y="1612900"/>
          <p14:tracePt t="11234" x="8334375" y="1624013"/>
          <p14:tracePt t="11235" x="8345488" y="1624013"/>
          <p14:tracePt t="11237" x="8356600" y="1624013"/>
          <p14:tracePt t="11239" x="8380413" y="1624013"/>
          <p14:tracePt t="11240" x="8391525" y="1635125"/>
          <p14:tracePt t="11241" x="8402638" y="1635125"/>
          <p14:tracePt t="11243" x="8424863" y="1635125"/>
          <p14:tracePt t="11245" x="8424863" y="1646238"/>
          <p14:tracePt t="11246" x="8435975" y="1646238"/>
          <p14:tracePt t="11247" x="8447088" y="1646238"/>
          <p14:tracePt t="11249" x="8458200" y="1657350"/>
          <p14:tracePt t="11250" x="8470900" y="1657350"/>
          <p14:tracePt t="11252" x="8482013" y="1670050"/>
          <p14:tracePt t="11255" x="8493125" y="1670050"/>
          <p14:tracePt t="11255" x="8504238" y="1670050"/>
          <p14:tracePt t="11256" x="8515350" y="1681163"/>
          <p14:tracePt t="11258" x="8526463" y="1681163"/>
          <p14:tracePt t="11259" x="8537575" y="1681163"/>
          <p14:tracePt t="11260" x="8548688" y="1681163"/>
          <p14:tracePt t="11261" x="8548688" y="1692275"/>
          <p14:tracePt t="11263" x="8559800" y="1692275"/>
          <p14:tracePt t="11265" x="8570913" y="1703388"/>
          <p14:tracePt t="11266" x="8583613" y="1703388"/>
          <p14:tracePt t="11267" x="8594725" y="1703388"/>
          <p14:tracePt t="11269" x="8605838" y="1703388"/>
          <p14:tracePt t="11270" x="8616950" y="1703388"/>
          <p14:tracePt t="11275" x="8639175" y="1703388"/>
          <p14:tracePt t="11277" x="8650288" y="1703388"/>
          <p14:tracePt t="11279" x="8661400" y="1703388"/>
          <p14:tracePt t="11281" x="8661400" y="1714500"/>
          <p14:tracePt t="11282" x="8672513" y="1714500"/>
          <p14:tracePt t="11283" x="8683625" y="1714500"/>
          <p14:tracePt t="11284" x="8683625" y="1725613"/>
          <p14:tracePt t="11289" x="8696325" y="1725613"/>
          <p14:tracePt t="11446" x="8696325" y="1736725"/>
          <p14:tracePt t="11449" x="8696325" y="1747838"/>
          <p14:tracePt t="11451" x="8683625" y="1747838"/>
          <p14:tracePt t="11452" x="8672513" y="1758950"/>
          <p14:tracePt t="11455" x="8672513" y="1771650"/>
          <p14:tracePt t="11455" x="8661400" y="1771650"/>
          <p14:tracePt t="11458" x="8650288" y="1771650"/>
          <p14:tracePt t="11459" x="8639175" y="1782763"/>
          <p14:tracePt t="11461" x="8639175" y="1793875"/>
          <p14:tracePt t="11464" x="8639175" y="1804988"/>
          <p14:tracePt t="11465" x="8639175" y="1816100"/>
          <p14:tracePt t="11466" x="8628063" y="1816100"/>
          <p14:tracePt t="11467" x="8616950" y="1816100"/>
          <p14:tracePt t="11468" x="8616950" y="1827213"/>
          <p14:tracePt t="11470" x="8605838" y="1827213"/>
          <p14:tracePt t="11473" x="8605838" y="1838325"/>
          <p14:tracePt t="11474" x="8583613" y="1849438"/>
          <p14:tracePt t="11477" x="8583613" y="1860550"/>
          <p14:tracePt t="11478" x="8583613" y="1871663"/>
          <p14:tracePt t="11480" x="8570913" y="1884363"/>
          <p14:tracePt t="11481" x="8570913" y="1895475"/>
          <p14:tracePt t="11482" x="8559800" y="1895475"/>
          <p14:tracePt t="11484" x="8559800" y="1906588"/>
          <p14:tracePt t="11485" x="8548688" y="1906588"/>
          <p14:tracePt t="11488" x="8548688" y="1917700"/>
          <p14:tracePt t="11489" x="8537575" y="1928813"/>
          <p14:tracePt t="11490" x="8526463" y="1928813"/>
          <p14:tracePt t="11492" x="8515350" y="1928813"/>
          <p14:tracePt t="11493" x="8515350" y="1939925"/>
          <p14:tracePt t="11494" x="8515350" y="1951038"/>
          <p14:tracePt t="11496" x="8504238" y="1962150"/>
          <p14:tracePt t="11498" x="8493125" y="1973263"/>
          <p14:tracePt t="11502" x="8482013" y="1973263"/>
          <p14:tracePt t="11503" x="8470900" y="1973263"/>
          <p14:tracePt t="11504" x="8470900" y="1985963"/>
          <p14:tracePt t="11506" x="8458200" y="1997075"/>
          <p14:tracePt t="11507" x="8447088" y="1997075"/>
          <p14:tracePt t="11508" x="8447088" y="2008188"/>
          <p14:tracePt t="11509" x="8435975" y="2008188"/>
          <p14:tracePt t="11511" x="8424863" y="2019300"/>
          <p14:tracePt t="11512" x="8424863" y="2030413"/>
          <p14:tracePt t="11516" x="8413750" y="2030413"/>
          <p14:tracePt t="11518" x="8402638" y="2041525"/>
          <p14:tracePt t="11519" x="8402638" y="2052638"/>
          <p14:tracePt t="11520" x="8391525" y="2052638"/>
          <p14:tracePt t="11523" x="8391525" y="2063750"/>
          <p14:tracePt t="11523" x="8380413" y="2063750"/>
          <p14:tracePt t="11524" x="8369300" y="2063750"/>
          <p14:tracePt t="11527" x="8369300" y="2074863"/>
          <p14:tracePt t="11528" x="8369300" y="2085975"/>
          <p14:tracePt t="11529" x="8356600" y="2085975"/>
          <p14:tracePt t="11533" x="8356600" y="2109788"/>
          <p14:tracePt t="11536" x="8345488" y="2109788"/>
          <p14:tracePt t="11542" x="8334375" y="2109788"/>
          <p14:tracePt t="11547" x="8323263" y="2109788"/>
          <p14:tracePt t="11549" x="8323263" y="2120900"/>
          <p14:tracePt t="11557" x="8323263" y="2132013"/>
          <p14:tracePt t="11559" x="8312150" y="2132013"/>
          <p14:tracePt t="11788" x="8312150" y="2120900"/>
          <p14:tracePt t="11798" x="8312150" y="2109788"/>
          <p14:tracePt t="11806" x="8312150" y="2098675"/>
          <p14:tracePt t="11811" x="8312150" y="2085975"/>
          <p14:tracePt t="11821" x="8312150" y="2063750"/>
          <p14:tracePt t="11824" x="8312150" y="2052638"/>
          <p14:tracePt t="11833" x="8312150" y="2041525"/>
          <p14:tracePt t="11848" x="8312150" y="2030413"/>
          <p14:tracePt t="11856" x="8312150" y="2019300"/>
          <p14:tracePt t="11999" x="8312150" y="2008188"/>
          <p14:tracePt t="12001" x="8312150" y="1997075"/>
          <p14:tracePt t="12005" x="8312150" y="1985963"/>
          <p14:tracePt t="12007" x="8301038" y="1985963"/>
          <p14:tracePt t="12009" x="8301038" y="1973263"/>
          <p14:tracePt t="12011" x="8301038" y="1962150"/>
          <p14:tracePt t="12012" x="8301038" y="1951038"/>
          <p14:tracePt t="12017" x="8301038" y="1939925"/>
          <p14:tracePt t="12018" x="8289925" y="1928813"/>
          <p14:tracePt t="12025" x="8278813" y="1928813"/>
          <p14:tracePt t="12027" x="8278813" y="1917700"/>
          <p14:tracePt t="12030" x="8278813" y="1906588"/>
          <p14:tracePt t="12031" x="8278813" y="1895475"/>
          <p14:tracePt t="12032" x="8267700" y="1895475"/>
          <p14:tracePt t="12035" x="8267700" y="1884363"/>
          <p14:tracePt t="12037" x="8267700" y="1871663"/>
          <p14:tracePt t="12038" x="8256588" y="1871663"/>
          <p14:tracePt t="12039" x="8256588" y="1860550"/>
          <p14:tracePt t="12042" x="8256588" y="1849438"/>
          <p14:tracePt t="12043" x="8256588" y="1838325"/>
          <p14:tracePt t="12045" x="8256588" y="1827213"/>
          <p14:tracePt t="12047" x="8243888" y="1816100"/>
          <p14:tracePt t="12048" x="8243888" y="1804988"/>
          <p14:tracePt t="12051" x="8243888" y="1793875"/>
          <p14:tracePt t="12053" x="8243888" y="1782763"/>
          <p14:tracePt t="12056" x="8243888" y="1771650"/>
          <p14:tracePt t="12057" x="8243888" y="1758950"/>
          <p14:tracePt t="12059" x="8243888" y="1747838"/>
          <p14:tracePt t="12061" x="8243888" y="1725613"/>
          <p14:tracePt t="12063" x="8243888" y="1714500"/>
          <p14:tracePt t="12064" x="8232775" y="1714500"/>
          <p14:tracePt t="12066" x="8232775" y="1703388"/>
          <p14:tracePt t="12068" x="8232775" y="1692275"/>
          <p14:tracePt t="12070" x="8232775" y="1681163"/>
          <p14:tracePt t="12073" x="8232775" y="1670050"/>
          <p14:tracePt t="12074" x="8232775" y="1657350"/>
          <p14:tracePt t="12078" x="8232775" y="1646238"/>
          <p14:tracePt t="12079" x="8232775" y="1635125"/>
          <p14:tracePt t="12081" x="8232775" y="1624013"/>
          <p14:tracePt t="12084" x="8232775" y="1612900"/>
          <p14:tracePt t="12085" x="8232775" y="1601788"/>
          <p14:tracePt t="12089" x="8232775" y="1590675"/>
          <p14:tracePt t="12094" x="8232775" y="1579563"/>
          <p14:tracePt t="12096" x="8232775" y="1568450"/>
          <p14:tracePt t="12102" x="8232775" y="1557338"/>
          <p14:tracePt t="12105" x="8232775" y="1544638"/>
          <p14:tracePt t="12109" x="8232775" y="1533525"/>
          <p14:tracePt t="12117" x="8232775" y="1522413"/>
          <p14:tracePt t="12128" x="8232775" y="1511300"/>
          <p14:tracePt t="12129" x="8232775" y="1500188"/>
          <p14:tracePt t="12135" x="8232775" y="1489075"/>
          <p14:tracePt t="12141" x="8232775" y="1477963"/>
          <p14:tracePt t="12148" x="8232775" y="1466850"/>
          <p14:tracePt t="12153" x="8232775" y="1455738"/>
          <p14:tracePt t="12164" x="8232775" y="1443038"/>
          <p14:tracePt t="12171" x="8232775" y="1431925"/>
          <p14:tracePt t="12178" x="8232775" y="1420813"/>
          <p14:tracePt t="12180" x="8232775" y="1409700"/>
          <p14:tracePt t="12183" x="8232775" y="1398588"/>
          <p14:tracePt t="12352" x="8232775" y="1409700"/>
          <p14:tracePt t="12353" x="8221663" y="1409700"/>
          <p14:tracePt t="12355" x="8221663" y="1420813"/>
          <p14:tracePt t="12356" x="8221663" y="1431925"/>
          <p14:tracePt t="12359" x="8210550" y="1431925"/>
          <p14:tracePt t="12359" x="8210550" y="1443038"/>
          <p14:tracePt t="12360" x="8199438" y="1443038"/>
          <p14:tracePt t="12367" x="8199438" y="1455738"/>
          <p14:tracePt t="12369" x="8188325" y="1455738"/>
          <p14:tracePt t="12377" x="8188325" y="1466850"/>
          <p14:tracePt t="12387" x="8188325" y="1477963"/>
          <p14:tracePt t="12392" x="8177213" y="1489075"/>
          <p14:tracePt t="12396" x="8177213" y="1500188"/>
          <p14:tracePt t="12397" x="8166100" y="1500188"/>
          <p14:tracePt t="12401" x="8166100" y="1511300"/>
          <p14:tracePt t="12419" x="8166100" y="1522413"/>
          <p14:tracePt t="12430" x="8166100" y="1533525"/>
          <p14:tracePt t="12440" x="8154988" y="1533525"/>
          <p14:tracePt t="12542" x="8166100" y="1533525"/>
          <p14:tracePt t="12545" x="8177213" y="1533525"/>
          <p14:tracePt t="12547" x="8188325" y="1533525"/>
          <p14:tracePt t="12550" x="8199438" y="1533525"/>
          <p14:tracePt t="12552" x="8210550" y="1533525"/>
          <p14:tracePt t="12553" x="8221663" y="1533525"/>
          <p14:tracePt t="12554" x="8221663" y="1544638"/>
          <p14:tracePt t="12556" x="8221663" y="1557338"/>
          <p14:tracePt t="12557" x="8232775" y="1557338"/>
          <p14:tracePt t="12558" x="8243888" y="1557338"/>
          <p14:tracePt t="12559" x="8256588" y="1557338"/>
          <p14:tracePt t="12560" x="8267700" y="1568450"/>
          <p14:tracePt t="12561" x="8278813" y="1568450"/>
          <p14:tracePt t="12562" x="8289925" y="1568450"/>
          <p14:tracePt t="12563" x="8289925" y="1590675"/>
          <p14:tracePt t="12564" x="8301038" y="1590675"/>
          <p14:tracePt t="12565" x="8312150" y="1590675"/>
          <p14:tracePt t="12566" x="8323263" y="1590675"/>
          <p14:tracePt t="12567" x="8334375" y="1590675"/>
          <p14:tracePt t="12568" x="8345488" y="1590675"/>
          <p14:tracePt t="12569" x="8356600" y="1590675"/>
          <p14:tracePt t="12572" x="8380413" y="1601788"/>
          <p14:tracePt t="12573" x="8402638" y="1601788"/>
          <p14:tracePt t="12574" x="8413750" y="1612900"/>
          <p14:tracePt t="12575" x="8424863" y="1612900"/>
          <p14:tracePt t="12576" x="8424863" y="1624013"/>
          <p14:tracePt t="12577" x="8435975" y="1624013"/>
          <p14:tracePt t="12578" x="8447088" y="1635125"/>
          <p14:tracePt t="12579" x="8458200" y="1635125"/>
          <p14:tracePt t="12580" x="8470900" y="1635125"/>
          <p14:tracePt t="12581" x="8482013" y="1646238"/>
          <p14:tracePt t="12582" x="8493125" y="1646238"/>
          <p14:tracePt t="12583" x="8504238" y="1657350"/>
          <p14:tracePt t="12584" x="8515350" y="1657350"/>
          <p14:tracePt t="12585" x="8526463" y="1657350"/>
          <p14:tracePt t="12586" x="8537575" y="1657350"/>
          <p14:tracePt t="12588" x="8570913" y="1670050"/>
          <p14:tracePt t="12589" x="8583613" y="1670050"/>
          <p14:tracePt t="12590" x="8583613" y="1681163"/>
          <p14:tracePt t="12591" x="8594725" y="1681163"/>
          <p14:tracePt t="12592" x="8616950" y="1692275"/>
          <p14:tracePt t="12593" x="8628063" y="1692275"/>
          <p14:tracePt t="12595" x="8661400" y="1703388"/>
          <p14:tracePt t="12597" x="8683625" y="1714500"/>
          <p14:tracePt t="12598" x="8696325" y="1714500"/>
          <p14:tracePt t="12599" x="8707438" y="1714500"/>
          <p14:tracePt t="12600" x="8718550" y="1725613"/>
          <p14:tracePt t="12601" x="8729663" y="1736725"/>
          <p14:tracePt t="12603" x="8751888" y="1747838"/>
          <p14:tracePt t="12605" x="8774113" y="1747838"/>
          <p14:tracePt t="12605" x="8785225" y="1747838"/>
          <p14:tracePt t="12606" x="8809038" y="1758950"/>
          <p14:tracePt t="12607" x="8820150" y="1758950"/>
          <p14:tracePt t="12609" x="8820150" y="1771650"/>
          <p14:tracePt t="12609" x="8842375" y="1771650"/>
          <p14:tracePt t="12610" x="8853488" y="1771650"/>
          <p14:tracePt t="12612" x="8864600" y="1771650"/>
          <p14:tracePt t="12613" x="8875713" y="1771650"/>
          <p14:tracePt t="12613" x="8897938" y="1782763"/>
          <p14:tracePt t="12615" x="8910638" y="1793875"/>
          <p14:tracePt t="12616" x="8932863" y="1793875"/>
          <p14:tracePt t="12618" x="8955088" y="1804988"/>
          <p14:tracePt t="12619" x="8966200" y="1816100"/>
          <p14:tracePt t="12620" x="8977313" y="1816100"/>
          <p14:tracePt t="12624" x="9012238" y="1827213"/>
          <p14:tracePt t="12626" x="9023350" y="1838325"/>
          <p14:tracePt t="12627" x="9034463" y="1838325"/>
          <p14:tracePt t="12628" x="9078913" y="1849438"/>
          <p14:tracePt t="12629" x="9078913" y="1860550"/>
          <p14:tracePt t="12630" x="9090025" y="1860550"/>
          <p14:tracePt t="12632" x="9101138" y="1860550"/>
          <p14:tracePt t="12633" x="9112250" y="1860550"/>
          <p14:tracePt t="12634" x="9136063" y="1860550"/>
          <p14:tracePt t="12635" x="9136063" y="1871663"/>
          <p14:tracePt t="12637" x="9158288" y="1884363"/>
          <p14:tracePt t="12640" x="9169400" y="1895475"/>
          <p14:tracePt t="12641" x="9180513" y="1895475"/>
          <p14:tracePt t="12643" x="9202738" y="1895475"/>
          <p14:tracePt t="12645" x="9213850" y="1895475"/>
          <p14:tracePt t="12645" x="9213850" y="1906588"/>
          <p14:tracePt t="12646" x="9213850" y="1917700"/>
          <p14:tracePt t="12647" x="9226550" y="1917700"/>
          <p14:tracePt t="12648" x="9237663" y="1917700"/>
          <p14:tracePt t="12652" x="9248775" y="1917700"/>
          <p14:tracePt t="12653" x="9259888" y="1917700"/>
          <p14:tracePt t="12655" x="9259888" y="1928813"/>
          <p14:tracePt t="12656" x="9271000" y="1928813"/>
          <p14:tracePt t="12659" x="9282113" y="1928813"/>
          <p14:tracePt t="12661" x="9293225" y="1928813"/>
          <p14:tracePt t="12665" x="9304338" y="1928813"/>
          <p14:tracePt t="12666" x="9304338" y="1939925"/>
          <p14:tracePt t="12676" x="9315450" y="1939925"/>
          <p14:tracePt t="12785" x="9326563" y="1939925"/>
          <p14:tracePt t="12791" x="9326563" y="1951038"/>
          <p14:tracePt t="12867" x="9339263" y="1951038"/>
          <p14:tracePt t="12872" x="9350375" y="1951038"/>
          <p14:tracePt t="12874" x="9350375" y="1962150"/>
          <p14:tracePt t="12876" x="9361488" y="1973263"/>
          <p14:tracePt t="12878" x="9372600" y="1973263"/>
          <p14:tracePt t="12879" x="9372600" y="1985963"/>
          <p14:tracePt t="12882" x="9383713" y="1997075"/>
          <p14:tracePt t="12883" x="9394825" y="1997075"/>
          <p14:tracePt t="12888" x="9417050" y="2019300"/>
          <p14:tracePt t="12889" x="9428163" y="2019300"/>
          <p14:tracePt t="12892" x="9428163" y="2030413"/>
          <p14:tracePt t="12893" x="9428163" y="2041525"/>
          <p14:tracePt t="12894" x="9451975" y="2041525"/>
          <p14:tracePt t="12895" x="9451975" y="2052638"/>
          <p14:tracePt t="12898" x="9463088" y="2052638"/>
          <p14:tracePt t="12899" x="9463088" y="2063750"/>
          <p14:tracePt t="12900" x="9474200" y="2063750"/>
          <p14:tracePt t="12902" x="9485313" y="2074863"/>
          <p14:tracePt t="12905" x="9496425" y="2074863"/>
          <p14:tracePt t="12906" x="9496425" y="2085975"/>
          <p14:tracePt t="12907" x="9507538" y="2085975"/>
          <p14:tracePt t="12909" x="9507538" y="2098675"/>
          <p14:tracePt t="12911" x="9518650" y="2109788"/>
          <p14:tracePt t="12914" x="9529763" y="2109788"/>
          <p14:tracePt t="12915" x="9529763" y="2120900"/>
          <p14:tracePt t="12916" x="9540875" y="2120900"/>
          <p14:tracePt t="12917" x="9553575" y="2132013"/>
          <p14:tracePt t="12922" x="9564688" y="2132013"/>
          <p14:tracePt t="12923" x="9575800" y="2132013"/>
          <p14:tracePt t="12924" x="9575800" y="2143125"/>
          <p14:tracePt t="12928" x="9575800" y="2154238"/>
          <p14:tracePt t="12929" x="9586913" y="2154238"/>
          <p14:tracePt t="12932" x="9598025" y="2154238"/>
          <p14:tracePt t="12933" x="9598025" y="2165350"/>
          <p14:tracePt t="12935" x="9609138" y="2165350"/>
          <p14:tracePt t="12936" x="9609138" y="2176463"/>
          <p14:tracePt t="12938" x="9620250" y="2176463"/>
          <p14:tracePt t="12942" x="9620250" y="2187575"/>
          <p14:tracePt t="12944" x="9631363" y="2187575"/>
          <p14:tracePt t="12947" x="9642475" y="2187575"/>
          <p14:tracePt t="12954" x="9642475" y="2200275"/>
          <p14:tracePt t="12957" x="9653588" y="2200275"/>
          <p14:tracePt t="12958" x="9653588" y="2211388"/>
          <p14:tracePt t="12961" x="9666288" y="2222500"/>
          <p14:tracePt t="12971" x="9677400" y="2233613"/>
          <p14:tracePt t="12973" x="9677400" y="2244725"/>
          <p14:tracePt t="12982" x="9688513" y="2244725"/>
          <p14:tracePt t="12984" x="9688513" y="2255838"/>
          <p14:tracePt t="12986" x="9699625" y="2255838"/>
          <p14:tracePt t="12999" x="9699625" y="2266950"/>
          <p14:tracePt t="13013" x="9699625" y="2278063"/>
          <p14:tracePt t="13140" x="9710738" y="2278063"/>
          <p14:tracePt t="13145" x="9721850" y="2278063"/>
          <p14:tracePt t="13152" x="9732963" y="2278063"/>
          <p14:tracePt t="13159" x="9744075" y="2278063"/>
          <p14:tracePt t="13162" x="9755188" y="2278063"/>
          <p14:tracePt t="13170" x="9767888" y="2278063"/>
          <p14:tracePt t="13173" x="9767888" y="2289175"/>
          <p14:tracePt t="13175" x="9779000" y="2289175"/>
          <p14:tracePt t="13185" x="9790113" y="2289175"/>
          <p14:tracePt t="13189" x="9801225" y="2289175"/>
          <p14:tracePt t="13192" x="9812338" y="2289175"/>
          <p14:tracePt t="13197" x="9823450" y="2289175"/>
          <p14:tracePt t="13199" x="9834563" y="2289175"/>
          <p14:tracePt t="13208" x="9867900" y="2289175"/>
          <p14:tracePt t="13210" x="9880600" y="2289175"/>
          <p14:tracePt t="13212" x="9880600" y="2300288"/>
          <p14:tracePt t="13213" x="9902825" y="2300288"/>
          <p14:tracePt t="13216" x="9913938" y="2300288"/>
          <p14:tracePt t="13217" x="9925050" y="2300288"/>
          <p14:tracePt t="13220" x="9947275" y="2312988"/>
          <p14:tracePt t="13221" x="9958388" y="2312988"/>
          <p14:tracePt t="13225" x="9982200" y="2312988"/>
          <p14:tracePt t="13226" x="9993313" y="2312988"/>
          <p14:tracePt t="13228" x="10004425" y="2312988"/>
          <p14:tracePt t="13229" x="10015538" y="2312988"/>
          <p14:tracePt t="13231" x="10026650" y="2312988"/>
          <p14:tracePt t="13232" x="10037763" y="2312988"/>
          <p14:tracePt t="13234" x="10048875" y="2312988"/>
          <p14:tracePt t="13235" x="10048875" y="2324100"/>
          <p14:tracePt t="13236" x="10059988" y="2324100"/>
          <p14:tracePt t="13240" x="10071100" y="2324100"/>
          <p14:tracePt t="13241" x="10082213" y="2324100"/>
          <p14:tracePt t="13245" x="10094913" y="2335213"/>
          <p14:tracePt t="13246" x="10106025" y="2335213"/>
          <p14:tracePt t="13247" x="10117138" y="2335213"/>
          <p14:tracePt t="13250" x="10128250" y="2335213"/>
          <p14:tracePt t="13252" x="10139363" y="2335213"/>
          <p14:tracePt t="13253" x="10150475" y="2346325"/>
          <p14:tracePt t="13255" x="10161588" y="2357438"/>
          <p14:tracePt t="13256" x="10172700" y="2357438"/>
          <p14:tracePt t="13259" x="10183813" y="2368550"/>
          <p14:tracePt t="13259" x="10194925" y="2368550"/>
          <p14:tracePt t="13260" x="10207625" y="2379663"/>
          <p14:tracePt t="13263" x="10218738" y="2390775"/>
          <p14:tracePt t="13263" x="10229850" y="2390775"/>
          <p14:tracePt t="13264" x="10240963" y="2401888"/>
          <p14:tracePt t="13265" x="10263188" y="2414588"/>
          <p14:tracePt t="13266" x="10274300" y="2414588"/>
          <p14:tracePt t="13267" x="10285413" y="2414588"/>
          <p14:tracePt t="13269" x="10296525" y="2425700"/>
          <p14:tracePt t="13270" x="10309225" y="2425700"/>
          <p14:tracePt t="13271" x="10320338" y="2436813"/>
          <p14:tracePt t="13272" x="10342563" y="2436813"/>
          <p14:tracePt t="13273" x="10342563" y="2447925"/>
          <p14:tracePt t="13274" x="10353675" y="2459038"/>
          <p14:tracePt t="13275" x="10375900" y="2459038"/>
          <p14:tracePt t="13277" x="10387013" y="2470150"/>
          <p14:tracePt t="13278" x="10398125" y="2470150"/>
          <p14:tracePt t="13279" x="10409238" y="2481263"/>
          <p14:tracePt t="13280" x="10421938" y="2481263"/>
          <p14:tracePt t="13281" x="10433050" y="2492375"/>
          <p14:tracePt t="13282" x="10444163" y="2492375"/>
          <p14:tracePt t="13284" x="10455275" y="2503488"/>
          <p14:tracePt t="13286" x="10477500" y="2503488"/>
          <p14:tracePt t="13288" x="10499725" y="2514600"/>
          <p14:tracePt t="13289" x="10499725" y="2527300"/>
          <p14:tracePt t="13290" x="10510838" y="2527300"/>
          <p14:tracePt t="13292" x="10523538" y="2527300"/>
          <p14:tracePt t="13311" x="10567988" y="2560638"/>
          <p14:tracePt t="13513" x="10567988" y="2549525"/>
          <p14:tracePt t="13515" x="10567988" y="2538413"/>
          <p14:tracePt t="13517" x="10567988" y="2527300"/>
          <p14:tracePt t="13518" x="10579100" y="2514600"/>
          <p14:tracePt t="13520" x="10579100" y="2503488"/>
          <p14:tracePt t="13522" x="10579100" y="2492375"/>
          <p14:tracePt t="13525" x="10590213" y="2481263"/>
          <p14:tracePt t="13527" x="10590213" y="2470150"/>
          <p14:tracePt t="13528" x="10590213" y="2459038"/>
          <p14:tracePt t="13535" x="10590213" y="2447925"/>
          <p14:tracePt t="13542" x="10590213" y="2436813"/>
          <p14:tracePt t="13557" x="10590213" y="2425700"/>
          <p14:tracePt t="13559" x="10590213" y="2414588"/>
          <p14:tracePt t="13561" x="10579100" y="2401888"/>
          <p14:tracePt t="13567" x="10567988" y="2390775"/>
          <p14:tracePt t="13568" x="10556875" y="2379663"/>
          <p14:tracePt t="13574" x="10545763" y="2379663"/>
          <p14:tracePt t="13576" x="10534650" y="2379663"/>
          <p14:tracePt t="13577" x="10523538" y="2357438"/>
          <p14:tracePt t="13579" x="10510838" y="2357438"/>
          <p14:tracePt t="13581" x="10499725" y="2346325"/>
          <p14:tracePt t="13582" x="10488613" y="2346325"/>
          <p14:tracePt t="13586" x="10477500" y="2335213"/>
          <p14:tracePt t="13588" x="10466388" y="2335213"/>
          <p14:tracePt t="13589" x="10455275" y="2335213"/>
          <p14:tracePt t="13590" x="10444163" y="2324100"/>
          <p14:tracePt t="13591" x="10444163" y="2312988"/>
          <p14:tracePt t="13592" x="10433050" y="2312988"/>
          <p14:tracePt t="13593" x="10421938" y="2312988"/>
          <p14:tracePt t="13595" x="10409238" y="2312988"/>
          <p14:tracePt t="13598" x="10387013" y="2312988"/>
          <p14:tracePt t="13601" x="10375900" y="2312988"/>
          <p14:tracePt t="13602" x="10364788" y="2300288"/>
          <p14:tracePt t="13603" x="10353675" y="2300288"/>
          <p14:tracePt t="13606" x="10342563" y="2289175"/>
          <p14:tracePt t="13609" x="10331450" y="2289175"/>
          <p14:tracePt t="13611" x="10309225" y="2289175"/>
          <p14:tracePt t="13611" x="10296525" y="2289175"/>
          <p14:tracePt t="13613" x="10296525" y="2278063"/>
          <p14:tracePt t="13614" x="10285413" y="2278063"/>
          <p14:tracePt t="13615" x="10274300" y="2278063"/>
          <p14:tracePt t="13618" x="10263188" y="2278063"/>
          <p14:tracePt t="13619" x="10252075" y="2266950"/>
          <p14:tracePt t="13621" x="10240963" y="2266950"/>
          <p14:tracePt t="13624" x="10218738" y="2266950"/>
          <p14:tracePt t="13626" x="10207625" y="2255838"/>
          <p14:tracePt t="13628" x="10194925" y="2255838"/>
          <p14:tracePt t="13629" x="10183813" y="2244725"/>
          <p14:tracePt t="13631" x="10161588" y="2244725"/>
          <p14:tracePt t="13633" x="10150475" y="2244725"/>
          <p14:tracePt t="13634" x="10139363" y="2244725"/>
          <p14:tracePt t="13635" x="10128250" y="2244725"/>
          <p14:tracePt t="13637" x="10117138" y="2244725"/>
          <p14:tracePt t="13638" x="10106025" y="2244725"/>
          <p14:tracePt t="13640" x="10082213" y="2233613"/>
          <p14:tracePt t="13641" x="10071100" y="2233613"/>
          <p14:tracePt t="13642" x="10059988" y="2233613"/>
          <p14:tracePt t="13643" x="10048875" y="2222500"/>
          <p14:tracePt t="13645" x="10037763" y="2222500"/>
          <p14:tracePt t="13647" x="10015538" y="2222500"/>
          <p14:tracePt t="13649" x="10004425" y="2222500"/>
          <p14:tracePt t="13650" x="9993313" y="2222500"/>
          <p14:tracePt t="13651" x="9982200" y="2222500"/>
          <p14:tracePt t="13655" x="9958388" y="2211388"/>
          <p14:tracePt t="13656" x="9947275" y="2211388"/>
          <p14:tracePt t="13657" x="9936163" y="2211388"/>
          <p14:tracePt t="13658" x="9925050" y="2211388"/>
          <p14:tracePt t="13659" x="9925050" y="2200275"/>
          <p14:tracePt t="13660" x="9913938" y="2200275"/>
          <p14:tracePt t="13662" x="9902825" y="2200275"/>
          <p14:tracePt t="13663" x="9891713" y="2200275"/>
          <p14:tracePt t="13665" x="9880600" y="2200275"/>
          <p14:tracePt t="13666" x="9867900" y="2200275"/>
          <p14:tracePt t="13667" x="9856788" y="2200275"/>
          <p14:tracePt t="13670" x="9845675" y="2200275"/>
          <p14:tracePt t="13671" x="9834563" y="2200275"/>
          <p14:tracePt t="13673" x="9823450" y="2187575"/>
          <p14:tracePt t="13674" x="9812338" y="2187575"/>
          <p14:tracePt t="13675" x="9801225" y="2187575"/>
          <p14:tracePt t="13677" x="9790113" y="2187575"/>
          <p14:tracePt t="13678" x="9779000" y="2187575"/>
          <p14:tracePt t="13681" x="9767888" y="2187575"/>
          <p14:tracePt t="13682" x="9755188" y="2187575"/>
          <p14:tracePt t="13683" x="9744075" y="2187575"/>
          <p14:tracePt t="13685" x="9732963" y="2187575"/>
          <p14:tracePt t="13686" x="9721850" y="2187575"/>
          <p14:tracePt t="13688" x="9710738" y="2187575"/>
          <p14:tracePt t="13690" x="9699625" y="2187575"/>
          <p14:tracePt t="13691" x="9688513" y="2187575"/>
          <p14:tracePt t="13693" x="9677400" y="2187575"/>
          <p14:tracePt t="13694" x="9666288" y="2187575"/>
          <p14:tracePt t="13695" x="9653588" y="2187575"/>
          <p14:tracePt t="13698" x="9642475" y="2187575"/>
          <p14:tracePt t="13699" x="9631363" y="2187575"/>
          <p14:tracePt t="13700" x="9620250" y="2187575"/>
          <p14:tracePt t="13703" x="9609138" y="2200275"/>
          <p14:tracePt t="13703" x="9598025" y="2200275"/>
          <p14:tracePt t="13705" x="9586913" y="2200275"/>
          <p14:tracePt t="13707" x="9575800" y="2200275"/>
          <p14:tracePt t="13709" x="9564688" y="2200275"/>
          <p14:tracePt t="13710" x="9553575" y="2211388"/>
          <p14:tracePt t="13711" x="9540875" y="2211388"/>
          <p14:tracePt t="13714" x="9529763" y="2222500"/>
          <p14:tracePt t="13715" x="9518650" y="2222500"/>
          <p14:tracePt t="13718" x="9507538" y="2222500"/>
          <p14:tracePt t="13719" x="9496425" y="2222500"/>
          <p14:tracePt t="13723" x="9485313" y="2233613"/>
          <p14:tracePt t="13724" x="9474200" y="2233613"/>
          <p14:tracePt t="13725" x="9463088" y="2233613"/>
          <p14:tracePt t="13727" x="9451975" y="2233613"/>
          <p14:tracePt t="13728" x="9451975" y="2244725"/>
          <p14:tracePt t="13729" x="9451975" y="2255838"/>
          <p14:tracePt t="13730" x="9439275" y="2255838"/>
          <p14:tracePt t="13731" x="9428163" y="2255838"/>
          <p14:tracePt t="13732" x="9428163" y="2266950"/>
          <p14:tracePt t="13733" x="9417050" y="2266950"/>
          <p14:tracePt t="13735" x="9405938" y="2278063"/>
          <p14:tracePt t="13736" x="9405938" y="2289175"/>
          <p14:tracePt t="13737" x="9394825" y="2289175"/>
          <p14:tracePt t="13738" x="9383713" y="2289175"/>
          <p14:tracePt t="13742" x="9372600" y="2289175"/>
          <p14:tracePt t="13744" x="9372600" y="2300288"/>
          <p14:tracePt t="13745" x="9361488" y="2312988"/>
          <p14:tracePt t="13748" x="9350375" y="2324100"/>
          <p14:tracePt t="13749" x="9339263" y="2324100"/>
          <p14:tracePt t="13751" x="9326563" y="2335213"/>
          <p14:tracePt t="13755" x="9315450" y="2335213"/>
          <p14:tracePt t="13756" x="9315450" y="2346325"/>
          <p14:tracePt t="13757" x="9315450" y="2357438"/>
          <p14:tracePt t="13759" x="9304338" y="2357438"/>
          <p14:tracePt t="13761" x="9293225" y="2357438"/>
          <p14:tracePt t="13763" x="9282113" y="2357438"/>
          <p14:tracePt t="13764" x="9282113" y="2368550"/>
          <p14:tracePt t="13765" x="9282113" y="2379663"/>
          <p14:tracePt t="13766" x="9271000" y="2379663"/>
          <p14:tracePt t="13767" x="9271000" y="2390775"/>
          <p14:tracePt t="13768" x="9259888" y="2390775"/>
          <p14:tracePt t="13772" x="9259888" y="2401888"/>
          <p14:tracePt t="13773" x="9259888" y="2414588"/>
          <p14:tracePt t="13774" x="9248775" y="2414588"/>
          <p14:tracePt t="13775" x="9248775" y="2425700"/>
          <p14:tracePt t="13777" x="9237663" y="2425700"/>
          <p14:tracePt t="13778" x="9226550" y="2425700"/>
          <p14:tracePt t="13780" x="9226550" y="2436813"/>
          <p14:tracePt t="13782" x="9213850" y="2447925"/>
          <p14:tracePt t="13786" x="9202738" y="2459038"/>
          <p14:tracePt t="13788" x="9191625" y="2470150"/>
          <p14:tracePt t="13791" x="9191625" y="2481263"/>
          <p14:tracePt t="13795" x="9191625" y="2492375"/>
          <p14:tracePt t="13796" x="9180513" y="2492375"/>
          <p14:tracePt t="13798" x="9169400" y="2492375"/>
          <p14:tracePt t="13800" x="9169400" y="2503488"/>
          <p14:tracePt t="13802" x="9158288" y="2503488"/>
          <p14:tracePt t="13807" x="9158288" y="2527300"/>
          <p14:tracePt t="13809" x="9147175" y="2538413"/>
          <p14:tracePt t="13812" x="9136063" y="2538413"/>
          <p14:tracePt t="13819" x="9136063" y="2549525"/>
          <p14:tracePt t="13826" x="9124950" y="2549525"/>
          <p14:tracePt t="14176" x="9124950" y="2538413"/>
          <p14:tracePt t="14177" x="9124950" y="2527300"/>
          <p14:tracePt t="14179" x="9124950" y="2514600"/>
          <p14:tracePt t="14181" x="9124950" y="2503488"/>
          <p14:tracePt t="14185" x="9124950" y="2492375"/>
          <p14:tracePt t="14187" x="9136063" y="2492375"/>
          <p14:tracePt t="14191" x="9136063" y="2481263"/>
          <p14:tracePt t="14198" x="9136063" y="2470150"/>
          <p14:tracePt t="14208" x="9147175" y="2459038"/>
          <p14:tracePt t="14211" x="9147175" y="2447925"/>
          <p14:tracePt t="14213" x="9147175" y="2436813"/>
          <p14:tracePt t="14220" x="9147175" y="2425700"/>
          <p14:tracePt t="14225" x="9147175" y="2414588"/>
          <p14:tracePt t="14232" x="9147175" y="2401888"/>
          <p14:tracePt t="14240" x="9147175" y="2390775"/>
          <p14:tracePt t="14242" x="9147175" y="2379663"/>
          <p14:tracePt t="14248" x="9147175" y="2368550"/>
          <p14:tracePt t="14253" x="9147175" y="2357438"/>
          <p14:tracePt t="14254" x="9136063" y="2357438"/>
          <p14:tracePt t="14256" x="9136063" y="2346325"/>
          <p14:tracePt t="14259" x="9124950" y="2346325"/>
          <p14:tracePt t="14263" x="9124950" y="2335213"/>
          <p14:tracePt t="14264" x="9124950" y="2324100"/>
          <p14:tracePt t="14265" x="9112250" y="2324100"/>
          <p14:tracePt t="14267" x="9112250" y="2312988"/>
          <p14:tracePt t="14268" x="9101138" y="2312988"/>
          <p14:tracePt t="14273" x="9090025" y="2300288"/>
          <p14:tracePt t="14274" x="9078913" y="2300288"/>
          <p14:tracePt t="14275" x="9078913" y="2289175"/>
          <p14:tracePt t="14277" x="9067800" y="2289175"/>
          <p14:tracePt t="14280" x="9056688" y="2278063"/>
          <p14:tracePt t="14282" x="9056688" y="2266950"/>
          <p14:tracePt t="14283" x="9045575" y="2266950"/>
          <p14:tracePt t="14284" x="9023350" y="2255838"/>
          <p14:tracePt t="14287" x="9023350" y="2244725"/>
          <p14:tracePt t="14288" x="8999538" y="2244725"/>
          <p14:tracePt t="14289" x="8988425" y="2233613"/>
          <p14:tracePt t="14290" x="8977313" y="2233613"/>
          <p14:tracePt t="14294" x="8943975" y="2211388"/>
          <p14:tracePt t="14296" x="8910638" y="2200275"/>
          <p14:tracePt t="14297" x="8897938" y="2200275"/>
          <p14:tracePt t="14298" x="8897938" y="2187575"/>
          <p14:tracePt t="14299" x="8875713" y="2187575"/>
          <p14:tracePt t="14300" x="8853488" y="2165350"/>
          <p14:tracePt t="14301" x="8842375" y="2154238"/>
          <p14:tracePt t="14302" x="8820150" y="2154238"/>
          <p14:tracePt t="14303" x="8797925" y="2143125"/>
          <p14:tracePt t="14304" x="8785225" y="2143125"/>
          <p14:tracePt t="14305" x="8763000" y="2132013"/>
          <p14:tracePt t="14307" x="8751888" y="2132013"/>
          <p14:tracePt t="14308" x="8729663" y="2120900"/>
          <p14:tracePt t="14308" x="8707438" y="2120900"/>
          <p14:tracePt t="14310" x="8661400" y="2109788"/>
          <p14:tracePt t="14312" x="8639175" y="2098675"/>
          <p14:tracePt t="14328" x="8154988" y="1951038"/>
          <p14:tracePt t="14330" x="8075613" y="1939925"/>
          <p14:tracePt t="14331" x="8053388" y="1928813"/>
          <p14:tracePt t="14331" x="8018463" y="1917700"/>
          <p14:tracePt t="14332" x="7985125" y="1906588"/>
          <p14:tracePt t="14333" x="7951788" y="1906588"/>
          <p14:tracePt t="14334" x="7894638" y="1884363"/>
          <p14:tracePt t="14335" x="7861300" y="1884363"/>
          <p14:tracePt t="14337" x="7770813" y="1838325"/>
          <p14:tracePt t="14338" x="7748588" y="1838325"/>
          <p14:tracePt t="14339" x="7691438" y="1827213"/>
          <p14:tracePt t="14340" x="7658100" y="1816100"/>
          <p14:tracePt t="14341" x="7613650" y="1804988"/>
          <p14:tracePt t="14342" x="7578725" y="1793875"/>
          <p14:tracePt t="14344" x="7534275" y="1782763"/>
          <p14:tracePt t="14345" x="7488238" y="1758950"/>
          <p14:tracePt t="14345" x="7443788" y="1747838"/>
          <p14:tracePt t="14346" x="7386638" y="1736725"/>
          <p14:tracePt t="14347" x="7364413" y="1725613"/>
          <p14:tracePt t="14348" x="7308850" y="1714500"/>
          <p14:tracePt t="14349" x="7273925" y="1714500"/>
          <p14:tracePt t="14350" x="7229475" y="1703388"/>
          <p14:tracePt t="14351" x="7185025" y="1692275"/>
          <p14:tracePt t="14352" x="7161213" y="1681163"/>
          <p14:tracePt t="14353" x="7116763" y="1670050"/>
          <p14:tracePt t="14355" x="7026275" y="1646238"/>
          <p14:tracePt t="14356" x="6992938" y="1624013"/>
          <p14:tracePt t="14357" x="6935788" y="1624013"/>
          <p14:tracePt t="14358" x="6913563" y="1612900"/>
          <p14:tracePt t="14359" x="6858000" y="1601788"/>
          <p14:tracePt t="14360" x="6823075" y="1590675"/>
          <p14:tracePt t="14362" x="6767513" y="1579563"/>
          <p14:tracePt t="14364" x="6710363" y="1568450"/>
          <p14:tracePt t="14365" x="6619875" y="1533525"/>
          <p14:tracePt t="14366" x="6586538" y="1522413"/>
          <p14:tracePt t="14367" x="6564313" y="1511300"/>
          <p14:tracePt t="14368" x="6530975" y="1511300"/>
          <p14:tracePt t="14369" x="6484938" y="1500188"/>
          <p14:tracePt t="14370" x="6440488" y="1489075"/>
          <p14:tracePt t="14371" x="6405563" y="1489075"/>
          <p14:tracePt t="14372" x="6361113" y="1477963"/>
          <p14:tracePt t="14373" x="6327775" y="1466850"/>
          <p14:tracePt t="14374" x="6292850" y="1455738"/>
          <p14:tracePt t="14376" x="6226175" y="1431925"/>
          <p14:tracePt t="14378" x="6157913" y="1409700"/>
          <p14:tracePt t="14379" x="6124575" y="1398588"/>
          <p14:tracePt t="14381" x="6078538" y="1398588"/>
          <p14:tracePt t="14381" x="6056313" y="1387475"/>
          <p14:tracePt t="14382" x="6022975" y="1376363"/>
          <p14:tracePt t="14383" x="5989638" y="1365250"/>
          <p14:tracePt t="14384" x="5954713" y="1365250"/>
          <p14:tracePt t="14385" x="5921375" y="1354138"/>
          <p14:tracePt t="14386" x="5910263" y="1354138"/>
          <p14:tracePt t="14388" x="5842000" y="1330325"/>
          <p14:tracePt t="14389" x="5808663" y="1319213"/>
          <p14:tracePt t="14390" x="5775325" y="1319213"/>
          <p14:tracePt t="14391" x="5751513" y="1308100"/>
          <p14:tracePt t="14392" x="5729288" y="1296988"/>
          <p14:tracePt t="14394" x="5707063" y="1285875"/>
          <p14:tracePt t="14395" x="5661025" y="1285875"/>
          <p14:tracePt t="14396" x="5605463" y="1274763"/>
          <p14:tracePt t="14397" x="5583238" y="1263650"/>
          <p14:tracePt t="14398" x="5561013" y="1252538"/>
          <p14:tracePt t="14399" x="5537200" y="1252538"/>
          <p14:tracePt t="14400" x="5514975" y="1252538"/>
          <p14:tracePt t="14401" x="5492750" y="1241425"/>
          <p14:tracePt t="14402" x="5470525" y="1241425"/>
          <p14:tracePt t="14403" x="5446713" y="1228725"/>
          <p14:tracePt t="14405" x="5402263" y="1217613"/>
          <p14:tracePt t="14406" x="5380038" y="1217613"/>
          <p14:tracePt t="14407" x="5346700" y="1195388"/>
          <p14:tracePt t="14408" x="5322888" y="1195388"/>
          <p14:tracePt t="14409" x="5311775" y="1195388"/>
          <p14:tracePt t="14410" x="5278438" y="1195388"/>
          <p14:tracePt t="14412" x="5245100" y="1195388"/>
          <p14:tracePt t="14414" x="5221288" y="1195388"/>
          <p14:tracePt t="14415" x="5199063" y="1184275"/>
          <p14:tracePt t="14416" x="5176838" y="1184275"/>
          <p14:tracePt t="14417" x="5154613" y="1173163"/>
          <p14:tracePt t="14418" x="5143500" y="1173163"/>
          <p14:tracePt t="14419" x="5119688" y="1173163"/>
          <p14:tracePt t="14420" x="5108575" y="1173163"/>
          <p14:tracePt t="14423" x="5086350" y="1173163"/>
          <p14:tracePt t="14423" x="5064125" y="1173163"/>
          <p14:tracePt t="14424" x="5053013" y="1173163"/>
          <p14:tracePt t="14425" x="5030788" y="1173163"/>
          <p14:tracePt t="14427" x="4995863" y="1173163"/>
          <p14:tracePt t="14429" x="4973638" y="1173163"/>
          <p14:tracePt t="14430" x="4962525" y="1173163"/>
          <p14:tracePt t="14431" x="4951413" y="1173163"/>
          <p14:tracePt t="14432" x="4929188" y="1173163"/>
          <p14:tracePt t="14433" x="4918075" y="1173163"/>
          <p14:tracePt t="14437" x="4883150" y="1173163"/>
          <p14:tracePt t="14438" x="4849813" y="1173163"/>
          <p14:tracePt t="14440" x="4827588" y="1173163"/>
          <p14:tracePt t="14441" x="4816475" y="1173163"/>
          <p14:tracePt t="14442" x="4805363" y="1173163"/>
          <p14:tracePt t="14443" x="4792663" y="1173163"/>
          <p14:tracePt t="14444" x="4781550" y="1173163"/>
          <p14:tracePt t="14445" x="4770438" y="1173163"/>
          <p14:tracePt t="14446" x="4748213" y="1173163"/>
          <p14:tracePt t="14447" x="4737100" y="1173163"/>
          <p14:tracePt t="14449" x="4725988" y="1173163"/>
          <p14:tracePt t="14450" x="4714875" y="1173163"/>
          <p14:tracePt t="14451" x="4703763" y="1173163"/>
          <p14:tracePt t="14452" x="4679950" y="1173163"/>
          <p14:tracePt t="14453" x="4668838" y="1173163"/>
          <p14:tracePt t="14455" x="4657725" y="1173163"/>
          <p14:tracePt t="14456" x="4646613" y="1173163"/>
          <p14:tracePt t="14457" x="4635500" y="1173163"/>
          <p14:tracePt t="14458" x="4624388" y="1173163"/>
          <p14:tracePt t="14459" x="4613275" y="1173163"/>
          <p14:tracePt t="14461" x="4591050" y="1184275"/>
          <p14:tracePt t="14462" x="4578350" y="1184275"/>
          <p14:tracePt t="14463" x="4567238" y="1184275"/>
          <p14:tracePt t="14464" x="4556125" y="1184275"/>
          <p14:tracePt t="14466" x="4545013" y="1184275"/>
          <p14:tracePt t="14468" x="4522788" y="1195388"/>
          <p14:tracePt t="14469" x="4511675" y="1195388"/>
          <p14:tracePt t="14472" x="4500563" y="1195388"/>
          <p14:tracePt t="14473" x="4489450" y="1195388"/>
          <p14:tracePt t="14474" x="4476750" y="1206500"/>
          <p14:tracePt t="14477" x="4465638" y="1206500"/>
          <p14:tracePt t="14478" x="4454525" y="1206500"/>
          <p14:tracePt t="14479" x="4443413" y="1206500"/>
          <p14:tracePt t="14481" x="4432300" y="1206500"/>
          <p14:tracePt t="14483" x="4421188" y="1217613"/>
          <p14:tracePt t="14486" x="4410075" y="1217613"/>
          <p14:tracePt t="14488" x="4398963" y="1217613"/>
          <p14:tracePt t="14489" x="4387850" y="1217613"/>
          <p14:tracePt t="14491" x="4376738" y="1217613"/>
          <p14:tracePt t="14493" x="4364038" y="1217613"/>
          <p14:tracePt t="14497" x="4352925" y="1228725"/>
          <p14:tracePt t="14498" x="4341813" y="1228725"/>
          <p14:tracePt t="14499" x="4330700" y="1228725"/>
          <p14:tracePt t="14501" x="4319588" y="1228725"/>
          <p14:tracePt t="14503" x="4308475" y="1228725"/>
          <p14:tracePt t="14506" x="4297363" y="1241425"/>
          <p14:tracePt t="14509" x="4286250" y="1241425"/>
          <p14:tracePt t="14510" x="4275138" y="1241425"/>
          <p14:tracePt t="14511" x="4264025" y="1241425"/>
          <p14:tracePt t="14513" x="4251325" y="1241425"/>
          <p14:tracePt t="14514" x="4240213" y="1241425"/>
          <p14:tracePt t="14516" x="4229100" y="1241425"/>
          <p14:tracePt t="14518" x="4217988" y="1241425"/>
          <p14:tracePt t="14521" x="4195763" y="1241425"/>
          <p14:tracePt t="14522" x="4184650" y="1252538"/>
          <p14:tracePt t="14524" x="4173538" y="1252538"/>
          <p14:tracePt t="14525" x="4162425" y="1252538"/>
          <p14:tracePt t="14529" x="4138613" y="1252538"/>
          <p14:tracePt t="14531" x="4127500" y="1252538"/>
          <p14:tracePt t="14532" x="4116388" y="1252538"/>
          <p14:tracePt t="14534" x="4105275" y="1252538"/>
          <p14:tracePt t="14535" x="4094163" y="1252538"/>
          <p14:tracePt t="14536" x="4083050" y="1252538"/>
          <p14:tracePt t="14539" x="4083050" y="1263650"/>
          <p14:tracePt t="14539" x="4060825" y="1263650"/>
          <p14:tracePt t="14543" x="4037013" y="1274763"/>
          <p14:tracePt t="14544" x="4025900" y="1274763"/>
          <p14:tracePt t="14545" x="4003675" y="1274763"/>
          <p14:tracePt t="14547" x="4003675" y="1285875"/>
          <p14:tracePt t="14548" x="3981450" y="1285875"/>
          <p14:tracePt t="14550" x="3970338" y="1285875"/>
          <p14:tracePt t="14551" x="3959225" y="1285875"/>
          <p14:tracePt t="14552" x="3948113" y="1285875"/>
          <p14:tracePt t="14555" x="3924300" y="1296988"/>
          <p14:tracePt t="14558" x="3913188" y="1296988"/>
          <p14:tracePt t="14559" x="3902075" y="1296988"/>
          <p14:tracePt t="14561" x="3890963" y="1296988"/>
          <p14:tracePt t="14562" x="3879850" y="1296988"/>
          <p14:tracePt t="14564" x="3868738" y="1296988"/>
          <p14:tracePt t="14566" x="3846513" y="1308100"/>
          <p14:tracePt t="14569" x="3835400" y="1308100"/>
          <p14:tracePt t="14573" x="3822700" y="1308100"/>
          <p14:tracePt t="14573" x="3811588" y="1308100"/>
          <p14:tracePt t="14575" x="3800475" y="1308100"/>
          <p14:tracePt t="14577" x="3778250" y="1308100"/>
          <p14:tracePt t="14581" x="3767138" y="1319213"/>
          <p14:tracePt t="14582" x="3756025" y="1319213"/>
          <p14:tracePt t="14584" x="3744913" y="1319213"/>
          <p14:tracePt t="14586" x="3733800" y="1319213"/>
          <p14:tracePt t="14587" x="3721100" y="1319213"/>
          <p14:tracePt t="14589" x="3709988" y="1330325"/>
          <p14:tracePt t="14592" x="3698875" y="1330325"/>
          <p14:tracePt t="14594" x="3687763" y="1330325"/>
          <p14:tracePt t="14596" x="3676650" y="1330325"/>
          <p14:tracePt t="14597" x="3665538" y="1330325"/>
          <p14:tracePt t="14598" x="3654425" y="1330325"/>
          <p14:tracePt t="14600" x="3643313" y="1330325"/>
          <p14:tracePt t="14603" x="3632200" y="1330325"/>
          <p14:tracePt t="14604" x="3621088" y="1343025"/>
          <p14:tracePt t="14605" x="3608388" y="1343025"/>
          <p14:tracePt t="14607" x="3597275" y="1343025"/>
          <p14:tracePt t="14608" x="3586163" y="1343025"/>
          <p14:tracePt t="14610" x="3575050" y="1343025"/>
          <p14:tracePt t="14612" x="3563938" y="1343025"/>
          <p14:tracePt t="14614" x="3552825" y="1354138"/>
          <p14:tracePt t="14615" x="3541713" y="1354138"/>
          <p14:tracePt t="14617" x="3530600" y="1354138"/>
          <p14:tracePt t="14619" x="3519488" y="1354138"/>
          <p14:tracePt t="14622" x="3508375" y="1354138"/>
          <p14:tracePt t="14623" x="3495675" y="1354138"/>
          <p14:tracePt t="14624" x="3484563" y="1354138"/>
          <p14:tracePt t="14625" x="3473450" y="1354138"/>
          <p14:tracePt t="14627" x="3462338" y="1354138"/>
          <p14:tracePt t="14628" x="3451225" y="1354138"/>
          <p14:tracePt t="14631" x="3440113" y="1354138"/>
          <p14:tracePt t="14633" x="3417888" y="1354138"/>
          <p14:tracePt t="14636" x="3406775" y="1354138"/>
          <p14:tracePt t="14638" x="3394075" y="1354138"/>
          <p14:tracePt t="14638" x="3382963" y="1354138"/>
          <p14:tracePt t="14640" x="3371850" y="1354138"/>
          <p14:tracePt t="14642" x="3360738" y="1354138"/>
          <p14:tracePt t="14644" x="3349625" y="1354138"/>
          <p14:tracePt t="14645" x="3327400" y="1354138"/>
          <p14:tracePt t="14648" x="3316288" y="1354138"/>
          <p14:tracePt t="14649" x="3305175" y="1354138"/>
          <p14:tracePt t="14652" x="3294063" y="1354138"/>
          <p14:tracePt t="14655" x="3270250" y="1354138"/>
          <p14:tracePt t="14657" x="3259138" y="1354138"/>
          <p14:tracePt t="14659" x="3248025" y="1354138"/>
          <p14:tracePt t="14660" x="3236913" y="1354138"/>
          <p14:tracePt t="14663" x="3225800" y="1354138"/>
          <p14:tracePt t="14666" x="3214688" y="1354138"/>
          <p14:tracePt t="14671" x="3203575" y="1354138"/>
          <p14:tracePt t="14673" x="3192463" y="1354138"/>
          <p14:tracePt t="14675" x="3179763" y="1354138"/>
          <p14:tracePt t="14684" x="3168650" y="1354138"/>
          <p14:tracePt t="14691" x="3157538" y="1354138"/>
          <p14:tracePt t="14694" x="3157538" y="1365250"/>
          <p14:tracePt t="14804" x="3157538" y="1376363"/>
          <p14:tracePt t="14812" x="3168650" y="1376363"/>
          <p14:tracePt t="14816" x="3179763" y="1376363"/>
          <p14:tracePt t="14819" x="3192463" y="1376363"/>
          <p14:tracePt t="14821" x="3203575" y="1376363"/>
          <p14:tracePt t="14824" x="3214688" y="1376363"/>
          <p14:tracePt t="14828" x="3225800" y="1376363"/>
          <p14:tracePt t="14830" x="3236913" y="1376363"/>
          <p14:tracePt t="14831" x="3248025" y="1376363"/>
          <p14:tracePt t="14834" x="3259138" y="1376363"/>
          <p14:tracePt t="14837" x="3270250" y="1376363"/>
          <p14:tracePt t="14839" x="3281363" y="1376363"/>
          <p14:tracePt t="14842" x="3294063" y="1387475"/>
          <p14:tracePt t="14842" x="3305175" y="1387475"/>
          <p14:tracePt t="14845" x="3316288" y="1387475"/>
          <p14:tracePt t="14847" x="3327400" y="1387475"/>
          <p14:tracePt t="14848" x="3338513" y="1387475"/>
          <p14:tracePt t="14849" x="3349625" y="1387475"/>
          <p14:tracePt t="14855" x="3360738" y="1387475"/>
          <p14:tracePt t="14856" x="3371850" y="1387475"/>
          <p14:tracePt t="14858" x="3382963" y="1387475"/>
          <p14:tracePt t="14860" x="3394075" y="1387475"/>
          <p14:tracePt t="14863" x="3406775" y="1387475"/>
          <p14:tracePt t="14864" x="3417888" y="1387475"/>
          <p14:tracePt t="14872" x="3429000" y="1387475"/>
          <p14:tracePt t="14874" x="3440113" y="1387475"/>
          <p14:tracePt t="14878" x="3440113" y="1398588"/>
          <p14:tracePt t="14880" x="3451225" y="1398588"/>
          <p14:tracePt t="14997" x="3440113" y="1398588"/>
          <p14:tracePt t="15001" x="3429000" y="1398588"/>
          <p14:tracePt t="15004" x="3417888" y="1398588"/>
          <p14:tracePt t="15006" x="3406775" y="1398588"/>
          <p14:tracePt t="15008" x="3394075" y="1398588"/>
          <p14:tracePt t="15009" x="3382963" y="1398588"/>
          <p14:tracePt t="15011" x="3371850" y="1398588"/>
          <p14:tracePt t="15012" x="3360738" y="1398588"/>
          <p14:tracePt t="15015" x="3349625" y="1398588"/>
          <p14:tracePt t="15017" x="3338513" y="1398588"/>
          <p14:tracePt t="15018" x="3327400" y="1398588"/>
          <p14:tracePt t="15020" x="3316288" y="1398588"/>
          <p14:tracePt t="15023" x="3305175" y="1398588"/>
          <p14:tracePt t="15024" x="3294063" y="1398588"/>
          <p14:tracePt t="15027" x="3270250" y="1398588"/>
          <p14:tracePt t="15031" x="3259138" y="1398588"/>
          <p14:tracePt t="15032" x="3248025" y="1398588"/>
          <p14:tracePt t="15033" x="3236913" y="1398588"/>
          <p14:tracePt t="15036" x="3225800" y="1398588"/>
          <p14:tracePt t="15037" x="3214688" y="1387475"/>
          <p14:tracePt t="15040" x="3203575" y="1387475"/>
          <p14:tracePt t="15042" x="3192463" y="1387475"/>
          <p14:tracePt t="15043" x="3179763" y="1387475"/>
          <p14:tracePt t="15045" x="3168650" y="1387475"/>
          <p14:tracePt t="15047" x="3157538" y="1387475"/>
          <p14:tracePt t="15050" x="3146425" y="1387475"/>
          <p14:tracePt t="15052" x="3135313" y="1387475"/>
          <p14:tracePt t="15055" x="3124200" y="1387475"/>
          <p14:tracePt t="15056" x="3113088" y="1387475"/>
          <p14:tracePt t="15059" x="3101975" y="1387475"/>
          <p14:tracePt t="15059" x="3090863" y="1387475"/>
          <p14:tracePt t="15061" x="3090863" y="1376363"/>
          <p14:tracePt t="15063" x="3079750" y="1376363"/>
          <p14:tracePt t="15065" x="3055938" y="1376363"/>
          <p14:tracePt t="15066" x="3055938" y="1365250"/>
          <p14:tracePt t="15067" x="3044825" y="1365250"/>
          <p14:tracePt t="15069" x="3033713" y="1365250"/>
          <p14:tracePt t="15070" x="3022600" y="1365250"/>
          <p14:tracePt t="15073" x="3011488" y="1354138"/>
          <p14:tracePt t="15075" x="2989263" y="1354138"/>
          <p14:tracePt t="15077" x="2965450" y="1354138"/>
          <p14:tracePt t="15078" x="2954338" y="1354138"/>
          <p14:tracePt t="15079" x="2943225" y="1354138"/>
          <p14:tracePt t="15081" x="2932113" y="1354138"/>
          <p14:tracePt t="15082" x="2921000" y="1343025"/>
          <p14:tracePt t="15084" x="2909888" y="1343025"/>
          <p14:tracePt t="15085" x="2898775" y="1343025"/>
          <p14:tracePt t="15086" x="2887663" y="1343025"/>
          <p14:tracePt t="15089" x="2876550" y="1343025"/>
          <p14:tracePt t="15089" x="2876550" y="1330325"/>
          <p14:tracePt t="15090" x="2865438" y="1330325"/>
          <p14:tracePt t="15092" x="2841625" y="1330325"/>
          <p14:tracePt t="15093" x="2830513" y="1330325"/>
          <p14:tracePt t="15094" x="2819400" y="1319213"/>
          <p14:tracePt t="15095" x="2808288" y="1319213"/>
          <p14:tracePt t="15097" x="2797175" y="1319213"/>
          <p14:tracePt t="15099" x="2786063" y="1319213"/>
          <p14:tracePt t="15100" x="2774950" y="1319213"/>
          <p14:tracePt t="15101" x="2763838" y="1319213"/>
          <p14:tracePt t="15103" x="2752725" y="1319213"/>
          <p14:tracePt t="15104" x="2740025" y="1319213"/>
          <p14:tracePt t="15107" x="2728913" y="1319213"/>
          <p14:tracePt t="15108" x="2728913" y="1308100"/>
          <p14:tracePt t="15109" x="2717800" y="1308100"/>
          <p14:tracePt t="15111" x="2706688" y="1308100"/>
          <p14:tracePt t="15112" x="2695575" y="1308100"/>
          <p14:tracePt t="15114" x="2684463" y="1308100"/>
          <p14:tracePt t="15116" x="2684463" y="1296988"/>
          <p14:tracePt t="15117" x="2673350" y="1296988"/>
          <p14:tracePt t="15122" x="2662238" y="1296988"/>
          <p14:tracePt t="15123" x="2651125" y="1296988"/>
          <p14:tracePt t="15127" x="2638425" y="1296988"/>
          <p14:tracePt t="15128" x="2627313" y="1296988"/>
          <p14:tracePt t="15132" x="2616200" y="1296988"/>
          <p14:tracePt t="15134" x="2605088" y="1296988"/>
          <p14:tracePt t="15145" x="2605088" y="1285875"/>
          <p14:tracePt t="15146" x="2593975" y="1285875"/>
          <p14:tracePt t="15159" x="2582863" y="1285875"/>
          <p14:tracePt t="15172" x="2571750" y="1285875"/>
          <p14:tracePt t="15175" x="2560638" y="1285875"/>
          <p14:tracePt t="15178" x="2549525" y="1285875"/>
          <p14:tracePt t="15183" x="2538413" y="1285875"/>
          <p14:tracePt t="15189" x="2525713" y="1285875"/>
          <p14:tracePt t="15192" x="2514600" y="1285875"/>
          <p14:tracePt t="15194" x="2503488" y="1285875"/>
          <p14:tracePt t="15195" x="2492375" y="1285875"/>
          <p14:tracePt t="15198" x="2481263" y="1274763"/>
          <p14:tracePt t="15200" x="2470150" y="1274763"/>
          <p14:tracePt t="15206" x="2436813" y="1263650"/>
          <p14:tracePt t="15212" x="2413000" y="1263650"/>
          <p14:tracePt t="15213" x="2401888" y="1263650"/>
          <p14:tracePt t="15215" x="2390775" y="1263650"/>
          <p14:tracePt t="15217" x="2379663" y="1263650"/>
          <p14:tracePt t="15221" x="2368550" y="1263650"/>
          <p14:tracePt t="15222" x="2357438" y="1263650"/>
          <p14:tracePt t="15224" x="2346325" y="1263650"/>
          <p14:tracePt t="15225" x="2335213" y="1263650"/>
          <p14:tracePt t="15227" x="2324100" y="1263650"/>
          <p14:tracePt t="15230" x="2311400" y="1263650"/>
          <p14:tracePt t="15231" x="2300288" y="1263650"/>
          <p14:tracePt t="15234" x="2289175" y="1252538"/>
          <p14:tracePt t="15235" x="2278063" y="1252538"/>
          <p14:tracePt t="15236" x="2266950" y="1252538"/>
          <p14:tracePt t="15239" x="2255838" y="1252538"/>
          <p14:tracePt t="15242" x="2244725" y="1252538"/>
          <p14:tracePt t="15242" x="2233613" y="1252538"/>
          <p14:tracePt t="15244" x="2222500" y="1252538"/>
          <p14:tracePt t="15246" x="2209800" y="1252538"/>
          <p14:tracePt t="15247" x="2198688" y="1252538"/>
          <p14:tracePt t="15249" x="2187575" y="1252538"/>
          <p14:tracePt t="15252" x="2176463" y="1252538"/>
          <p14:tracePt t="15253" x="2165350" y="1252538"/>
          <p14:tracePt t="15255" x="2154238" y="1252538"/>
          <p14:tracePt t="15256" x="2143125" y="1252538"/>
          <p14:tracePt t="15257" x="2132013" y="1252538"/>
          <p14:tracePt t="15259" x="2120900" y="1252538"/>
          <p14:tracePt t="15261" x="2109788" y="1252538"/>
          <p14:tracePt t="15263" x="2097088" y="1252538"/>
          <p14:tracePt t="15264" x="2085975" y="1252538"/>
          <p14:tracePt t="15266" x="2074863" y="1252538"/>
          <p14:tracePt t="15267" x="2063750" y="1252538"/>
          <p14:tracePt t="15268" x="2052638" y="1252538"/>
          <p14:tracePt t="15272" x="2030413" y="1252538"/>
          <p14:tracePt t="15273" x="2019300" y="1252538"/>
          <p14:tracePt t="15275" x="1997075" y="1252538"/>
          <p14:tracePt t="15277" x="1973263" y="1252538"/>
          <p14:tracePt t="15279" x="1962150" y="1252538"/>
          <p14:tracePt t="15281" x="1951038" y="1252538"/>
          <p14:tracePt t="15282" x="1939925" y="1252538"/>
          <p14:tracePt t="15283" x="1928813" y="1263650"/>
          <p14:tracePt t="15284" x="1917700" y="1263650"/>
          <p14:tracePt t="15285" x="1906588" y="1263650"/>
          <p14:tracePt t="15286" x="1895475" y="1263650"/>
          <p14:tracePt t="15288" x="1882775" y="1274763"/>
          <p14:tracePt t="15290" x="1871663" y="1274763"/>
          <p14:tracePt t="15292" x="1849438" y="1274763"/>
          <p14:tracePt t="15294" x="1838325" y="1274763"/>
          <p14:tracePt t="15295" x="1827213" y="1274763"/>
          <p14:tracePt t="15296" x="1816100" y="1285875"/>
          <p14:tracePt t="15311" x="1725613" y="1308100"/>
          <p14:tracePt t="15312" x="1703388" y="1308100"/>
          <p14:tracePt t="15314" x="1692275" y="1308100"/>
          <p14:tracePt t="15315" x="1692275" y="1319213"/>
          <p14:tracePt t="15316" x="1681163" y="1319213"/>
          <p14:tracePt t="15320" x="1668463" y="1319213"/>
          <p14:tracePt t="15320" x="1657350" y="1319213"/>
          <p14:tracePt t="15321" x="1646238" y="1319213"/>
          <p14:tracePt t="15322" x="1646238" y="1330325"/>
          <p14:tracePt t="15323" x="1635125" y="1330325"/>
          <p14:tracePt t="15325" x="1624013" y="1330325"/>
          <p14:tracePt t="15327" x="1612900" y="1330325"/>
          <p14:tracePt t="15330" x="1601788" y="1330325"/>
          <p14:tracePt t="15331" x="1590675" y="1330325"/>
          <p14:tracePt t="15333" x="1579563" y="1343025"/>
          <p14:tracePt t="15335" x="1568450" y="1343025"/>
          <p14:tracePt t="15338" x="1555750" y="1343025"/>
          <p14:tracePt t="15339" x="1544638" y="1343025"/>
          <p14:tracePt t="15342" x="1544638" y="1354138"/>
          <p14:tracePt t="15345" x="1533525" y="1365250"/>
          <p14:tracePt t="15347" x="1522413" y="1365250"/>
          <p14:tracePt t="15348" x="1511300" y="1365250"/>
          <p14:tracePt t="15349" x="1511300" y="1376363"/>
          <p14:tracePt t="15353" x="1500188" y="1376363"/>
          <p14:tracePt t="15354" x="1489075" y="1376363"/>
          <p14:tracePt t="15357" x="1477963" y="1376363"/>
          <p14:tracePt t="15358" x="1477963" y="1387475"/>
          <p14:tracePt t="15362" x="1466850" y="1387475"/>
          <p14:tracePt t="15364" x="1454150" y="1387475"/>
          <p14:tracePt t="15369" x="1443038" y="1387475"/>
          <p14:tracePt t="15372" x="1431925" y="1387475"/>
          <p14:tracePt t="15377" x="1420813" y="1387475"/>
          <p14:tracePt t="15379" x="1409700" y="1387475"/>
          <p14:tracePt t="15389" x="1398588" y="1398588"/>
          <p14:tracePt t="15392" x="1387475" y="1398588"/>
          <p14:tracePt t="15393" x="1376363" y="1398588"/>
          <p14:tracePt t="15397" x="1365250" y="1398588"/>
          <p14:tracePt t="15399" x="1354138" y="1398588"/>
          <p14:tracePt t="15405" x="1341438" y="1398588"/>
          <p14:tracePt t="15405" x="1330325" y="1398588"/>
          <p14:tracePt t="15408" x="1319213" y="1398588"/>
          <p14:tracePt t="15409" x="1308100" y="1398588"/>
          <p14:tracePt t="15412" x="1296988" y="1398588"/>
          <p14:tracePt t="15414" x="1285875" y="1398588"/>
          <p14:tracePt t="15417" x="1274763" y="1398588"/>
          <p14:tracePt t="15420" x="1263650" y="1398588"/>
          <p14:tracePt t="15422" x="1252538" y="1398588"/>
          <p14:tracePt t="15424" x="1239838" y="1398588"/>
          <p14:tracePt t="15427" x="1228725" y="1398588"/>
          <p14:tracePt t="15429" x="1217613" y="1398588"/>
          <p14:tracePt t="15434" x="1206500" y="1398588"/>
          <p14:tracePt t="15436" x="1195388" y="1398588"/>
          <p14:tracePt t="15440" x="1184275" y="1398588"/>
          <p14:tracePt t="15442" x="1173163" y="1398588"/>
          <p14:tracePt t="15446" x="1162050" y="1398588"/>
          <p14:tracePt t="15448" x="1150938" y="1398588"/>
          <p14:tracePt t="15457" x="1150938" y="1409700"/>
          <p14:tracePt t="15459" x="1139825" y="1409700"/>
          <p14:tracePt t="15461" x="1127125" y="1409700"/>
          <p14:tracePt t="15463" x="1127125" y="1420813"/>
          <p14:tracePt t="15468" x="1116013" y="1420813"/>
          <p14:tracePt t="15473" x="1116013" y="1431925"/>
          <p14:tracePt t="15474" x="1104900" y="1431925"/>
          <p14:tracePt t="15479" x="1093788" y="1431925"/>
          <p14:tracePt t="15482" x="1082675" y="1431925"/>
          <p14:tracePt t="15488" x="1082675" y="1443038"/>
          <p14:tracePt t="15493" x="1071563" y="1443038"/>
          <p14:tracePt t="15496" x="1060450" y="1443038"/>
          <p14:tracePt t="15501" x="1049338" y="1443038"/>
          <p14:tracePt t="15503" x="1038225" y="1455738"/>
          <p14:tracePt t="15506" x="1027113" y="1455738"/>
          <p14:tracePt t="15508" x="1014413" y="1455738"/>
          <p14:tracePt t="15513" x="1003300" y="1455738"/>
          <p14:tracePt t="15516" x="992188" y="1455738"/>
          <p14:tracePt t="15517" x="981075" y="1455738"/>
          <p14:tracePt t="15518" x="969963" y="1455738"/>
          <p14:tracePt t="15520" x="958850" y="1455738"/>
          <p14:tracePt t="15522" x="947738" y="1455738"/>
          <p14:tracePt t="15525" x="936625" y="1455738"/>
          <p14:tracePt t="15527" x="925513" y="1455738"/>
          <p14:tracePt t="15528" x="912813" y="1455738"/>
          <p14:tracePt t="15529" x="901700" y="1455738"/>
          <p14:tracePt t="15531" x="890588" y="1455738"/>
          <p14:tracePt t="15534" x="879475" y="1455738"/>
          <p14:tracePt t="15537" x="857250" y="1455738"/>
          <p14:tracePt t="15539" x="846138" y="1443038"/>
          <p14:tracePt t="15540" x="823913" y="1443038"/>
          <p14:tracePt t="15543" x="812800" y="1443038"/>
          <p14:tracePt t="15544" x="812800" y="1431925"/>
          <p14:tracePt t="15546" x="800100" y="1431925"/>
          <p14:tracePt t="15548" x="788988" y="1420813"/>
          <p14:tracePt t="15549" x="777875" y="1420813"/>
          <p14:tracePt t="15551" x="766763" y="1409700"/>
          <p14:tracePt t="15553" x="755650" y="1409700"/>
          <p14:tracePt t="15555" x="744538" y="1409700"/>
          <p14:tracePt t="15556" x="744538" y="1398588"/>
          <p14:tracePt t="15558" x="733425" y="1398588"/>
          <p14:tracePt t="15559" x="722313" y="1398588"/>
          <p14:tracePt t="15561" x="711200" y="1398588"/>
          <p14:tracePt t="15563" x="698500" y="1387475"/>
          <p14:tracePt t="15565" x="687388" y="1387475"/>
          <p14:tracePt t="15568" x="687388" y="1376363"/>
          <p14:tracePt t="15572" x="665163" y="1376363"/>
          <p14:tracePt t="15575" x="665163" y="1354138"/>
          <p14:tracePt t="15577" x="654050" y="1354138"/>
          <p14:tracePt t="15582" x="642938" y="1343025"/>
          <p14:tracePt t="15664" x="642938" y="1354138"/>
          <p14:tracePt t="15667" x="642938" y="1365250"/>
          <p14:tracePt t="15669" x="642938" y="1376363"/>
          <p14:tracePt t="15670" x="642938" y="1387475"/>
          <p14:tracePt t="15673" x="642938" y="1398588"/>
          <p14:tracePt t="15675" x="642938" y="1409700"/>
          <p14:tracePt t="15677" x="642938" y="1420813"/>
          <p14:tracePt t="15678" x="642938" y="1431925"/>
          <p14:tracePt t="15680" x="642938" y="1443038"/>
          <p14:tracePt t="15681" x="642938" y="1455738"/>
          <p14:tracePt t="15685" x="642938" y="1466850"/>
          <p14:tracePt t="15688" x="642938" y="1477963"/>
          <p14:tracePt t="15689" x="642938" y="1489075"/>
          <p14:tracePt t="15692" x="642938" y="1500188"/>
          <p14:tracePt t="15692" x="654050" y="1500188"/>
          <p14:tracePt t="15695" x="654050" y="1511300"/>
          <p14:tracePt t="15697" x="654050" y="1533525"/>
          <p14:tracePt t="15699" x="654050" y="1544638"/>
          <p14:tracePt t="15700" x="665163" y="1544638"/>
          <p14:tracePt t="15701" x="665163" y="1557338"/>
          <p14:tracePt t="15703" x="665163" y="1568450"/>
          <p14:tracePt t="15705" x="676275" y="1579563"/>
          <p14:tracePt t="15707" x="676275" y="1590675"/>
          <p14:tracePt t="15709" x="676275" y="1601788"/>
          <p14:tracePt t="15712" x="676275" y="1612900"/>
          <p14:tracePt t="15714" x="676275" y="1624013"/>
          <p14:tracePt t="15715" x="676275" y="1635125"/>
          <p14:tracePt t="15718" x="687388" y="1646238"/>
          <p14:tracePt t="15720" x="687388" y="1657350"/>
          <p14:tracePt t="15727" x="687388" y="1670050"/>
          <p14:tracePt t="15728" x="698500" y="1670050"/>
          <p14:tracePt t="15729" x="698500" y="1681163"/>
          <p14:tracePt t="15731" x="698500" y="1692275"/>
          <p14:tracePt t="15734" x="698500" y="1703388"/>
          <p14:tracePt t="15736" x="711200" y="1714500"/>
          <p14:tracePt t="15741" x="711200" y="1725613"/>
          <p14:tracePt t="15752" x="722313" y="1736725"/>
          <p14:tracePt t="15757" x="722313" y="1747838"/>
          <p14:tracePt t="15770" x="722313" y="1758950"/>
          <p14:tracePt t="15854" x="733425" y="1758950"/>
          <p14:tracePt t="15863" x="733425" y="1771650"/>
          <p14:tracePt t="15868" x="744538" y="1771650"/>
          <p14:tracePt t="15871" x="744538" y="1782763"/>
          <p14:tracePt t="15872" x="755650" y="1782763"/>
          <p14:tracePt t="15874" x="766763" y="1782763"/>
          <p14:tracePt t="15877" x="777875" y="1782763"/>
          <p14:tracePt t="15878" x="788988" y="1782763"/>
          <p14:tracePt t="15882" x="800100" y="1782763"/>
          <p14:tracePt t="15884" x="812800" y="1782763"/>
          <p14:tracePt t="15888" x="823913" y="1782763"/>
          <p14:tracePt t="15889" x="835025" y="1782763"/>
          <p14:tracePt t="15892" x="846138" y="1782763"/>
          <p14:tracePt t="15893" x="868363" y="1782763"/>
          <p14:tracePt t="15896" x="879475" y="1782763"/>
          <p14:tracePt t="15898" x="890588" y="1782763"/>
          <p14:tracePt t="15900" x="901700" y="1782763"/>
          <p14:tracePt t="15901" x="912813" y="1782763"/>
          <p14:tracePt t="15902" x="925513" y="1782763"/>
          <p14:tracePt t="15906" x="947738" y="1782763"/>
          <p14:tracePt t="15908" x="958850" y="1782763"/>
          <p14:tracePt t="15909" x="969963" y="1782763"/>
          <p14:tracePt t="15911" x="981075" y="1782763"/>
          <p14:tracePt t="15912" x="992188" y="1782763"/>
          <p14:tracePt t="15913" x="1014413" y="1782763"/>
          <p14:tracePt t="15915" x="1027113" y="1782763"/>
          <p14:tracePt t="15918" x="1049338" y="1782763"/>
          <p14:tracePt t="15920" x="1060450" y="1782763"/>
          <p14:tracePt t="15922" x="1071563" y="1782763"/>
          <p14:tracePt t="15922" x="1082675" y="1782763"/>
          <p14:tracePt t="15923" x="1093788" y="1782763"/>
          <p14:tracePt t="15924" x="1104900" y="1782763"/>
          <p14:tracePt t="15927" x="1116013" y="1782763"/>
          <p14:tracePt t="15927" x="1127125" y="1782763"/>
          <p14:tracePt t="15928" x="1139825" y="1782763"/>
          <p14:tracePt t="15929" x="1150938" y="1782763"/>
          <p14:tracePt t="15930" x="1162050" y="1782763"/>
          <p14:tracePt t="15931" x="1173163" y="1782763"/>
          <p14:tracePt t="15933" x="1184275" y="1771650"/>
          <p14:tracePt t="15934" x="1195388" y="1771650"/>
          <p14:tracePt t="15936" x="1206500" y="1771650"/>
          <p14:tracePt t="15938" x="1228725" y="1771650"/>
          <p14:tracePt t="15939" x="1239838" y="1771650"/>
          <p14:tracePt t="15940" x="1252538" y="1771650"/>
          <p14:tracePt t="15942" x="1263650" y="1771650"/>
          <p14:tracePt t="15943" x="1285875" y="1758950"/>
          <p14:tracePt t="15945" x="1296988" y="1758950"/>
          <p14:tracePt t="15946" x="1308100" y="1758950"/>
          <p14:tracePt t="15947" x="1319213" y="1758950"/>
          <p14:tracePt t="15948" x="1330325" y="1758950"/>
          <p14:tracePt t="15949" x="1341438" y="1758950"/>
          <p14:tracePt t="15954" x="1376363" y="1758950"/>
          <p14:tracePt t="15954" x="1398588" y="1747838"/>
          <p14:tracePt t="15955" x="1409700" y="1747838"/>
          <p14:tracePt t="15957" x="1420813" y="1747838"/>
          <p14:tracePt t="15958" x="1443038" y="1747838"/>
          <p14:tracePt t="15961" x="1466850" y="1747838"/>
          <p14:tracePt t="15962" x="1477963" y="1747838"/>
          <p14:tracePt t="15963" x="1489075" y="1747838"/>
          <p14:tracePt t="15964" x="1500188" y="1747838"/>
          <p14:tracePt t="15965" x="1511300" y="1747838"/>
          <p14:tracePt t="15966" x="1522413" y="1747838"/>
          <p14:tracePt t="15968" x="1533525" y="1747838"/>
          <p14:tracePt t="15969" x="1544638" y="1736725"/>
          <p14:tracePt t="15972" x="1568450" y="1736725"/>
          <p14:tracePt t="15972" x="1579563" y="1736725"/>
          <p14:tracePt t="15973" x="1590675" y="1736725"/>
          <p14:tracePt t="15975" x="1601788" y="1736725"/>
          <p14:tracePt t="15976" x="1612900" y="1736725"/>
          <p14:tracePt t="15978" x="1624013" y="1736725"/>
          <p14:tracePt t="15979" x="1646238" y="1736725"/>
          <p14:tracePt t="15980" x="1657350" y="1736725"/>
          <p14:tracePt t="15981" x="1668463" y="1736725"/>
          <p14:tracePt t="15983" x="1681163" y="1736725"/>
          <p14:tracePt t="15984" x="1692275" y="1736725"/>
          <p14:tracePt t="15985" x="1703388" y="1736725"/>
          <p14:tracePt t="15986" x="1714500" y="1736725"/>
          <p14:tracePt t="15989" x="1736725" y="1736725"/>
          <p14:tracePt t="15990" x="1747838" y="1736725"/>
          <p14:tracePt t="15991" x="1758950" y="1736725"/>
          <p14:tracePt t="15992" x="1770063" y="1736725"/>
          <p14:tracePt t="15993" x="1782763" y="1736725"/>
          <p14:tracePt t="15994" x="1804988" y="1736725"/>
          <p14:tracePt t="15997" x="1816100" y="1736725"/>
          <p14:tracePt t="15998" x="1827213" y="1736725"/>
          <p14:tracePt t="15999" x="1849438" y="1736725"/>
          <p14:tracePt t="16001" x="1860550" y="1736725"/>
          <p14:tracePt t="16002" x="1882775" y="1736725"/>
          <p14:tracePt t="16005" x="1895475" y="1736725"/>
          <p14:tracePt t="16006" x="1906588" y="1736725"/>
          <p14:tracePt t="16007" x="1917700" y="1736725"/>
          <p14:tracePt t="16008" x="1928813" y="1736725"/>
          <p14:tracePt t="16009" x="1939925" y="1736725"/>
          <p14:tracePt t="16010" x="1951038" y="1736725"/>
          <p14:tracePt t="16012" x="1962150" y="1736725"/>
          <p14:tracePt t="16014" x="1984375" y="1736725"/>
          <p14:tracePt t="16015" x="1997075" y="1736725"/>
          <p14:tracePt t="16017" x="2008188" y="1736725"/>
          <p14:tracePt t="16018" x="2019300" y="1736725"/>
          <p14:tracePt t="16022" x="2052638" y="1736725"/>
          <p14:tracePt t="16025" x="2063750" y="1736725"/>
          <p14:tracePt t="16026" x="2074863" y="1736725"/>
          <p14:tracePt t="16027" x="2097088" y="1736725"/>
          <p14:tracePt t="16029" x="2109788" y="1736725"/>
          <p14:tracePt t="16031" x="2132013" y="1736725"/>
          <p14:tracePt t="16033" x="2143125" y="1736725"/>
          <p14:tracePt t="16034" x="2154238" y="1736725"/>
          <p14:tracePt t="16035" x="2165350" y="1747838"/>
          <p14:tracePt t="16039" x="2198688" y="1747838"/>
          <p14:tracePt t="16042" x="2222500" y="1747838"/>
          <p14:tracePt t="16044" x="2233613" y="1747838"/>
          <p14:tracePt t="16045" x="2244725" y="1758950"/>
          <p14:tracePt t="16047" x="2255838" y="1758950"/>
          <p14:tracePt t="16048" x="2266950" y="1758950"/>
          <p14:tracePt t="16049" x="2278063" y="1758950"/>
          <p14:tracePt t="16050" x="2289175" y="1758950"/>
          <p14:tracePt t="16051" x="2300288" y="1771650"/>
          <p14:tracePt t="16053" x="2311400" y="1771650"/>
          <p14:tracePt t="16054" x="2324100" y="1771650"/>
          <p14:tracePt t="16055" x="2335213" y="1771650"/>
          <p14:tracePt t="16057" x="2346325" y="1771650"/>
          <p14:tracePt t="16058" x="2368550" y="1771650"/>
          <p14:tracePt t="16059" x="2379663" y="1771650"/>
          <p14:tracePt t="16061" x="2390775" y="1771650"/>
          <p14:tracePt t="16063" x="2401888" y="1771650"/>
          <p14:tracePt t="16063" x="2413000" y="1782763"/>
          <p14:tracePt t="16064" x="2424113" y="1782763"/>
          <p14:tracePt t="16065" x="2436813" y="1782763"/>
          <p14:tracePt t="16066" x="2447925" y="1782763"/>
          <p14:tracePt t="16068" x="2459038" y="1782763"/>
          <p14:tracePt t="16069" x="2470150" y="1782763"/>
          <p14:tracePt t="16070" x="2481263" y="1782763"/>
          <p14:tracePt t="16072" x="2503488" y="1782763"/>
          <p14:tracePt t="16073" x="2525713" y="1793875"/>
          <p14:tracePt t="16075" x="2538413" y="1793875"/>
          <p14:tracePt t="16077" x="2549525" y="1804988"/>
          <p14:tracePt t="16078" x="2560638" y="1804988"/>
          <p14:tracePt t="16078" x="2582863" y="1804988"/>
          <p14:tracePt t="16080" x="2593975" y="1804988"/>
          <p14:tracePt t="16081" x="2605088" y="1804988"/>
          <p14:tracePt t="16082" x="2616200" y="1804988"/>
          <p14:tracePt t="16083" x="2627313" y="1804988"/>
          <p14:tracePt t="16084" x="2638425" y="1804988"/>
          <p14:tracePt t="16085" x="2651125" y="1804988"/>
          <p14:tracePt t="16086" x="2662238" y="1804988"/>
          <p14:tracePt t="16088" x="2673350" y="1816100"/>
          <p14:tracePt t="16089" x="2695575" y="1816100"/>
          <p14:tracePt t="16090" x="2706688" y="1816100"/>
          <p14:tracePt t="16091" x="2717800" y="1816100"/>
          <p14:tracePt t="16093" x="2728913" y="1816100"/>
          <p14:tracePt t="16094" x="2752725" y="1816100"/>
          <p14:tracePt t="16095" x="2763838" y="1827213"/>
          <p14:tracePt t="16096" x="2774950" y="1827213"/>
          <p14:tracePt t="16097" x="2797175" y="1827213"/>
          <p14:tracePt t="16098" x="2808288" y="1827213"/>
          <p14:tracePt t="16099" x="2819400" y="1838325"/>
          <p14:tracePt t="16100" x="2841625" y="1838325"/>
          <p14:tracePt t="16103" x="2865438" y="1838325"/>
          <p14:tracePt t="16105" x="2898775" y="1838325"/>
          <p14:tracePt t="16106" x="2909888" y="1838325"/>
          <p14:tracePt t="16107" x="2921000" y="1838325"/>
          <p14:tracePt t="16109" x="2932113" y="1838325"/>
          <p14:tracePt t="16110" x="2954338" y="1838325"/>
          <p14:tracePt t="16111" x="2965450" y="1838325"/>
          <p14:tracePt t="16112" x="2978150" y="1838325"/>
          <p14:tracePt t="16113" x="3000375" y="1838325"/>
          <p14:tracePt t="16115" x="3011488" y="1838325"/>
          <p14:tracePt t="16116" x="3022600" y="1838325"/>
          <p14:tracePt t="16117" x="3044825" y="1849438"/>
          <p14:tracePt t="16118" x="3055938" y="1849438"/>
          <p14:tracePt t="16121" x="3090863" y="1849438"/>
          <p14:tracePt t="16122" x="3101975" y="1849438"/>
          <p14:tracePt t="16123" x="3113088" y="1849438"/>
          <p14:tracePt t="16125" x="3146425" y="1849438"/>
          <p14:tracePt t="16127" x="3157538" y="1849438"/>
          <p14:tracePt t="16128" x="3168650" y="1849438"/>
          <p14:tracePt t="16129" x="3179763" y="1849438"/>
          <p14:tracePt t="16130" x="3203575" y="1849438"/>
          <p14:tracePt t="16131" x="3214688" y="1849438"/>
          <p14:tracePt t="16132" x="3225800" y="1849438"/>
          <p14:tracePt t="16133" x="3236913" y="1849438"/>
          <p14:tracePt t="16135" x="3248025" y="1849438"/>
          <p14:tracePt t="16137" x="3259138" y="1849438"/>
          <p14:tracePt t="16137" x="3281363" y="1849438"/>
          <p14:tracePt t="16141" x="3316288" y="1849438"/>
          <p14:tracePt t="16143" x="3338513" y="1849438"/>
          <p14:tracePt t="16144" x="3349625" y="1849438"/>
          <p14:tracePt t="16146" x="3371850" y="1849438"/>
          <p14:tracePt t="16147" x="3382963" y="1849438"/>
          <p14:tracePt t="16149" x="3394075" y="1849438"/>
          <p14:tracePt t="16150" x="3406775" y="1849438"/>
          <p14:tracePt t="16153" x="3429000" y="1849438"/>
          <p14:tracePt t="16154" x="3440113" y="1849438"/>
          <p14:tracePt t="16155" x="3451225" y="1849438"/>
          <p14:tracePt t="16156" x="3462338" y="1849438"/>
          <p14:tracePt t="16157" x="3473450" y="1849438"/>
          <p14:tracePt t="16161" x="3495675" y="1849438"/>
          <p14:tracePt t="16162" x="3519488" y="1849438"/>
          <p14:tracePt t="16164" x="3530600" y="1849438"/>
          <p14:tracePt t="16166" x="3552825" y="1849438"/>
          <p14:tracePt t="16168" x="3563938" y="1849438"/>
          <p14:tracePt t="16171" x="3586163" y="1849438"/>
          <p14:tracePt t="16174" x="3597275" y="1849438"/>
          <p14:tracePt t="16175" x="3608388" y="1849438"/>
          <p14:tracePt t="16177" x="3621088" y="1849438"/>
          <p14:tracePt t="16178" x="3632200" y="1849438"/>
          <p14:tracePt t="16180" x="3643313" y="1849438"/>
          <p14:tracePt t="16184" x="3654425" y="1849438"/>
          <p14:tracePt t="16186" x="3665538" y="1849438"/>
          <p14:tracePt t="16189" x="3676650" y="1849438"/>
          <p14:tracePt t="16190" x="3687763" y="1849438"/>
          <p14:tracePt t="16193" x="3698875" y="1849438"/>
          <p14:tracePt t="16196" x="3709988" y="1849438"/>
          <p14:tracePt t="16209" x="3721100" y="1849438"/>
          <p14:tracePt t="16637" x="3733800" y="1849438"/>
          <p14:tracePt t="16642" x="3744913" y="1849438"/>
          <p14:tracePt t="16644" x="3756025" y="1849438"/>
          <p14:tracePt t="16646" x="3767138" y="1849438"/>
          <p14:tracePt t="16648" x="3778250" y="1849438"/>
          <p14:tracePt t="16652" x="3789363" y="1849438"/>
          <p14:tracePt t="16655" x="3811588" y="1860550"/>
          <p14:tracePt t="16658" x="3822700" y="1860550"/>
          <p14:tracePt t="16659" x="3835400" y="1860550"/>
          <p14:tracePt t="16661" x="3846513" y="1871663"/>
          <p14:tracePt t="16663" x="3857625" y="1871663"/>
          <p14:tracePt t="16665" x="3868738" y="1871663"/>
          <p14:tracePt t="16666" x="3879850" y="1871663"/>
          <p14:tracePt t="16667" x="3879850" y="1884363"/>
          <p14:tracePt t="16668" x="3902075" y="1884363"/>
          <p14:tracePt t="16671" x="3913188" y="1884363"/>
          <p14:tracePt t="16672" x="3924300" y="1884363"/>
          <p14:tracePt t="16673" x="3935413" y="1884363"/>
          <p14:tracePt t="16674" x="3935413" y="1895475"/>
          <p14:tracePt t="16675" x="3948113" y="1895475"/>
          <p14:tracePt t="16677" x="3959225" y="1895475"/>
          <p14:tracePt t="16678" x="3970338" y="1895475"/>
          <p14:tracePt t="16678" x="3981450" y="1895475"/>
          <p14:tracePt t="16680" x="3992563" y="1895475"/>
          <p14:tracePt t="16681" x="4014788" y="1895475"/>
          <p14:tracePt t="16682" x="4025900" y="1895475"/>
          <p14:tracePt t="16683" x="4049713" y="1895475"/>
          <p14:tracePt t="16684" x="4049713" y="1906588"/>
          <p14:tracePt t="16685" x="4071938" y="1906588"/>
          <p14:tracePt t="16686" x="4094163" y="1906588"/>
          <p14:tracePt t="16688" x="4116388" y="1906588"/>
          <p14:tracePt t="16689" x="4138613" y="1906588"/>
          <p14:tracePt t="16690" x="4149725" y="1906588"/>
          <p14:tracePt t="16692" x="4162425" y="1906588"/>
          <p14:tracePt t="16692" x="4184650" y="1906588"/>
          <p14:tracePt t="16693" x="4184650" y="1917700"/>
          <p14:tracePt t="16694" x="4206875" y="1917700"/>
          <p14:tracePt t="16696" x="4217988" y="1917700"/>
          <p14:tracePt t="16696" x="4240213" y="1917700"/>
          <p14:tracePt t="16697" x="4264025" y="1917700"/>
          <p14:tracePt t="16698" x="4275138" y="1917700"/>
          <p14:tracePt t="16699" x="4286250" y="1917700"/>
          <p14:tracePt t="16700" x="4319588" y="1917700"/>
          <p14:tracePt t="16704" x="4352925" y="1917700"/>
          <p14:tracePt t="16705" x="4398963" y="1917700"/>
          <p14:tracePt t="16706" x="4421188" y="1917700"/>
          <p14:tracePt t="16707" x="4432300" y="1917700"/>
          <p14:tracePt t="16709" x="4454525" y="1928813"/>
          <p14:tracePt t="16709" x="4465638" y="1928813"/>
          <p14:tracePt t="16711" x="4489450" y="1928813"/>
          <p14:tracePt t="16711" x="4511675" y="1928813"/>
          <p14:tracePt t="16712" x="4545013" y="1928813"/>
          <p14:tracePt t="16713" x="4556125" y="1928813"/>
          <p14:tracePt t="16714" x="4578350" y="1928813"/>
          <p14:tracePt t="16715" x="4602163" y="1939925"/>
          <p14:tracePt t="16716" x="4624388" y="1939925"/>
          <p14:tracePt t="16717" x="4646613" y="1939925"/>
          <p14:tracePt t="16718" x="4668838" y="1939925"/>
          <p14:tracePt t="16721" x="4725988" y="1939925"/>
          <p14:tracePt t="16722" x="4781550" y="1962150"/>
          <p14:tracePt t="16723" x="4805363" y="1962150"/>
          <p14:tracePt t="16724" x="4827588" y="1962150"/>
          <p14:tracePt t="16725" x="4849813" y="1962150"/>
          <p14:tracePt t="16727" x="4872038" y="1962150"/>
          <p14:tracePt t="16728" x="4929188" y="1962150"/>
          <p14:tracePt t="16729" x="4951413" y="1962150"/>
          <p14:tracePt t="16730" x="4984750" y="1973263"/>
          <p14:tracePt t="16731" x="5006975" y="1973263"/>
          <p14:tracePt t="16732" x="5030788" y="1973263"/>
          <p14:tracePt t="16733" x="5064125" y="1973263"/>
          <p14:tracePt t="16734" x="5086350" y="1985963"/>
          <p14:tracePt t="16735" x="5119688" y="1985963"/>
          <p14:tracePt t="16736" x="5143500" y="1985963"/>
          <p14:tracePt t="16738" x="5221288" y="1985963"/>
          <p14:tracePt t="16739" x="5245100" y="1997075"/>
          <p14:tracePt t="16740" x="5278438" y="1997075"/>
          <p14:tracePt t="16741" x="5300663" y="1997075"/>
          <p14:tracePt t="16742" x="5334000" y="2008188"/>
          <p14:tracePt t="16744" x="5368925" y="2008188"/>
          <p14:tracePt t="16744" x="5413375" y="2008188"/>
          <p14:tracePt t="16745" x="5435600" y="2008188"/>
          <p14:tracePt t="16746" x="5470525" y="2008188"/>
          <p14:tracePt t="16747" x="5503863" y="2019300"/>
          <p14:tracePt t="16748" x="5537200" y="2019300"/>
          <p14:tracePt t="16749" x="5572125" y="2019300"/>
          <p14:tracePt t="16750" x="5616575" y="2030413"/>
          <p14:tracePt t="16751" x="5649913" y="2030413"/>
          <p14:tracePt t="16752" x="5684838" y="2030413"/>
          <p14:tracePt t="16753" x="5718175" y="2041525"/>
          <p14:tracePt t="16755" x="5797550" y="2052638"/>
          <p14:tracePt t="16756" x="5819775" y="2052638"/>
          <p14:tracePt t="16757" x="5864225" y="2063750"/>
          <p14:tracePt t="16758" x="5921375" y="2063750"/>
          <p14:tracePt t="16759" x="5954713" y="2063750"/>
          <p14:tracePt t="16760" x="5976938" y="2063750"/>
          <p14:tracePt t="16762" x="6067425" y="2074863"/>
          <p14:tracePt t="16763" x="6102350" y="2074863"/>
          <p14:tracePt t="16764" x="6124575" y="2085975"/>
          <p14:tracePt t="16765" x="6146800" y="2085975"/>
          <p14:tracePt t="16766" x="6202363" y="2085975"/>
          <p14:tracePt t="16767" x="6248400" y="2109788"/>
          <p14:tracePt t="16768" x="6281738" y="2109788"/>
          <p14:tracePt t="16769" x="6327775" y="2120900"/>
          <p14:tracePt t="16770" x="6361113" y="2120900"/>
          <p14:tracePt t="16772" x="6429375" y="2132013"/>
          <p14:tracePt t="16773" x="6451600" y="2132013"/>
          <p14:tracePt t="16774" x="6496050" y="2143125"/>
          <p14:tracePt t="16775" x="6530975" y="2143125"/>
          <p14:tracePt t="16777" x="6553200" y="2143125"/>
          <p14:tracePt t="16778" x="6619875" y="2154238"/>
          <p14:tracePt t="16779" x="6643688" y="2154238"/>
          <p14:tracePt t="16780" x="6677025" y="2165350"/>
          <p14:tracePt t="16781" x="6688138" y="2165350"/>
          <p14:tracePt t="16782" x="6721475" y="2176463"/>
          <p14:tracePt t="16783" x="6756400" y="2176463"/>
          <p14:tracePt t="16784" x="6800850" y="2187575"/>
          <p14:tracePt t="16785" x="6823075" y="2187575"/>
          <p14:tracePt t="16786" x="6858000" y="2200275"/>
          <p14:tracePt t="16788" x="6902450" y="2200275"/>
          <p14:tracePt t="16789" x="6924675" y="2211388"/>
          <p14:tracePt t="16790" x="6946900" y="2211388"/>
          <p14:tracePt t="16791" x="6970713" y="2222500"/>
          <p14:tracePt t="16792" x="6992938" y="2222500"/>
          <p14:tracePt t="16793" x="7015163" y="2222500"/>
          <p14:tracePt t="16795" x="7059613" y="2233613"/>
          <p14:tracePt t="16796" x="7059613" y="2244725"/>
          <p14:tracePt t="16797" x="7083425" y="2244725"/>
          <p14:tracePt t="16798" x="7094538" y="2244725"/>
          <p14:tracePt t="16799" x="7127875" y="2244725"/>
          <p14:tracePt t="16800" x="7138988" y="2255838"/>
          <p14:tracePt t="16801" x="7161213" y="2255838"/>
          <p14:tracePt t="16802" x="7185025" y="2266950"/>
          <p14:tracePt t="16803" x="7196138" y="2266950"/>
          <p14:tracePt t="16805" x="7207250" y="2266950"/>
          <p14:tracePt t="16806" x="7229475" y="2266950"/>
          <p14:tracePt t="16807" x="7240588" y="2266950"/>
          <p14:tracePt t="16808" x="7262813" y="2266950"/>
          <p14:tracePt t="16809" x="7262813" y="2278063"/>
          <p14:tracePt t="16810" x="7286625" y="2278063"/>
          <p14:tracePt t="16812" x="7297738" y="2278063"/>
          <p14:tracePt t="16813" x="7308850" y="2278063"/>
          <p14:tracePt t="16814" x="7319963" y="2278063"/>
          <p14:tracePt t="16815" x="7331075" y="2278063"/>
          <p14:tracePt t="16816" x="7342188" y="2278063"/>
          <p14:tracePt t="16817" x="7353300" y="2278063"/>
          <p14:tracePt t="16819" x="7364413" y="2278063"/>
          <p14:tracePt t="16823" x="7386638" y="2278063"/>
          <p14:tracePt t="16824" x="7399338" y="2278063"/>
          <p14:tracePt t="16827" x="7421563" y="2278063"/>
          <p14:tracePt t="16828" x="7432675" y="2278063"/>
          <p14:tracePt t="16834" x="7443788" y="2278063"/>
          <p14:tracePt t="16838" x="7454900" y="2278063"/>
          <p14:tracePt t="16847" x="7454900" y="2266950"/>
          <p14:tracePt t="16856" x="7454900" y="2255838"/>
          <p14:tracePt t="16859" x="7454900" y="2244725"/>
          <p14:tracePt t="16867" x="7454900" y="2233613"/>
          <p14:tracePt t="16871" x="7454900" y="2222500"/>
          <p14:tracePt t="16872" x="7454900" y="2211388"/>
          <p14:tracePt t="16877" x="7454900" y="2200275"/>
          <p14:tracePt t="16882" x="7454900" y="2187575"/>
          <p14:tracePt t="16885" x="7454900" y="2176463"/>
          <p14:tracePt t="16894" x="7454900" y="2165350"/>
          <p14:tracePt t="16897" x="7466013" y="2165350"/>
          <p14:tracePt t="16898" x="7466013" y="2154238"/>
          <p14:tracePt t="16903" x="7466013" y="2143125"/>
          <p14:tracePt t="16904" x="7477125" y="2143125"/>
          <p14:tracePt t="16909" x="7488238" y="2143125"/>
          <p14:tracePt t="16910" x="7488238" y="2132013"/>
          <p14:tracePt t="16913" x="7500938" y="2132013"/>
          <p14:tracePt t="16914" x="7500938" y="2120900"/>
          <p14:tracePt t="16916" x="7500938" y="2109788"/>
          <p14:tracePt t="16921" x="7512050" y="2109788"/>
          <p14:tracePt t="16924" x="7523163" y="2109788"/>
          <p14:tracePt t="16927" x="7534275" y="2109788"/>
          <p14:tracePt t="16929" x="7545388" y="2109788"/>
          <p14:tracePt t="16930" x="7545388" y="2098675"/>
          <p14:tracePt t="16933" x="7556500" y="2085975"/>
          <p14:tracePt t="16940" x="7567613" y="2085975"/>
          <p14:tracePt t="16942" x="7578725" y="2085975"/>
          <p14:tracePt t="16946" x="7589838" y="2085975"/>
          <p14:tracePt t="16949" x="7589838" y="2074863"/>
          <p14:tracePt t="16952" x="7600950" y="2074863"/>
          <p14:tracePt t="16956" x="7600950" y="2063750"/>
          <p14:tracePt t="16957" x="7613650" y="2063750"/>
          <p14:tracePt t="16965" x="7624763" y="2063750"/>
          <p14:tracePt t="16976" x="7635875" y="2063750"/>
          <p14:tracePt t="16977" x="7635875" y="2052638"/>
          <p14:tracePt t="16983" x="7646988" y="2052638"/>
          <p14:tracePt t="16987" x="7658100" y="2052638"/>
          <p14:tracePt t="16994" x="7669213" y="2052638"/>
          <p14:tracePt t="16997" x="7680325" y="2052638"/>
          <p14:tracePt t="17000" x="7691438" y="2052638"/>
          <p14:tracePt t="17009" x="7702550" y="2052638"/>
          <p14:tracePt t="17011" x="7715250" y="2052638"/>
          <p14:tracePt t="17013" x="7726363" y="2052638"/>
          <p14:tracePt t="17016" x="7737475" y="2052638"/>
          <p14:tracePt t="17019" x="7748588" y="2052638"/>
          <p14:tracePt t="17023" x="7759700" y="2052638"/>
          <p14:tracePt t="17025" x="7770813" y="2052638"/>
          <p14:tracePt t="17027" x="7781925" y="2052638"/>
          <p14:tracePt t="17029" x="7793038" y="2052638"/>
          <p14:tracePt t="17031" x="7804150" y="2052638"/>
          <p14:tracePt t="17032" x="7815263" y="2052638"/>
          <p14:tracePt t="17036" x="7827963" y="2052638"/>
          <p14:tracePt t="17039" x="7839075" y="2052638"/>
          <p14:tracePt t="17042" x="7850188" y="2052638"/>
          <p14:tracePt t="17042" x="7861300" y="2052638"/>
          <p14:tracePt t="17044" x="7872413" y="2052638"/>
          <p14:tracePt t="17046" x="7883525" y="2052638"/>
          <p14:tracePt t="17048" x="7894638" y="2052638"/>
          <p14:tracePt t="17051" x="7905750" y="2052638"/>
          <p14:tracePt t="17052" x="7916863" y="2052638"/>
          <p14:tracePt t="17055" x="7916863" y="2063750"/>
          <p14:tracePt t="17056" x="7927975" y="2063750"/>
          <p14:tracePt t="17057" x="7940675" y="2063750"/>
          <p14:tracePt t="17059" x="7951788" y="2063750"/>
          <p14:tracePt t="17061" x="7951788" y="2074863"/>
          <p14:tracePt t="17062" x="7962900" y="2074863"/>
          <p14:tracePt t="17064" x="7985125" y="2074863"/>
          <p14:tracePt t="17066" x="7996238" y="2074863"/>
          <p14:tracePt t="17068" x="8007350" y="2074863"/>
          <p14:tracePt t="17071" x="8018463" y="2074863"/>
          <p14:tracePt t="17071" x="8029575" y="2074863"/>
          <p14:tracePt t="17074" x="8042275" y="2074863"/>
          <p14:tracePt t="17075" x="8053388" y="2074863"/>
          <p14:tracePt t="17077" x="8064500" y="2074863"/>
          <p14:tracePt t="17078" x="8075613" y="2085975"/>
          <p14:tracePt t="17079" x="8097838" y="2085975"/>
          <p14:tracePt t="17081" x="8097838" y="2098675"/>
          <p14:tracePt t="17082" x="8108950" y="2098675"/>
          <p14:tracePt t="17083" x="8120063" y="2098675"/>
          <p14:tracePt t="17085" x="8142288" y="2098675"/>
          <p14:tracePt t="17086" x="8154988" y="2098675"/>
          <p14:tracePt t="17088" x="8177213" y="2109788"/>
          <p14:tracePt t="17089" x="8188325" y="2109788"/>
          <p14:tracePt t="17093" x="8221663" y="2109788"/>
          <p14:tracePt t="17095" x="8232775" y="2109788"/>
          <p14:tracePt t="17096" x="8243888" y="2120900"/>
          <p14:tracePt t="17096" x="8256588" y="2120900"/>
          <p14:tracePt t="17097" x="8267700" y="2120900"/>
          <p14:tracePt t="17098" x="8278813" y="2120900"/>
          <p14:tracePt t="17099" x="8289925" y="2120900"/>
          <p14:tracePt t="17100" x="8301038" y="2120900"/>
          <p14:tracePt t="17101" x="8323263" y="2132013"/>
          <p14:tracePt t="17102" x="8334375" y="2132013"/>
          <p14:tracePt t="17103" x="8345488" y="2143125"/>
          <p14:tracePt t="17105" x="8369300" y="2154238"/>
          <p14:tracePt t="17106" x="8380413" y="2154238"/>
          <p14:tracePt t="17107" x="8402638" y="2154238"/>
          <p14:tracePt t="17108" x="8413750" y="2165350"/>
          <p14:tracePt t="17110" x="8447088" y="2176463"/>
          <p14:tracePt t="17111" x="8470900" y="2176463"/>
          <p14:tracePt t="17113" x="8482013" y="2176463"/>
          <p14:tracePt t="17114" x="8493125" y="2187575"/>
          <p14:tracePt t="17115" x="8515350" y="2187575"/>
          <p14:tracePt t="17116" x="8526463" y="2187575"/>
          <p14:tracePt t="17117" x="8548688" y="2187575"/>
          <p14:tracePt t="17120" x="8594725" y="2200275"/>
          <p14:tracePt t="17121" x="8594725" y="2211388"/>
          <p14:tracePt t="17122" x="8616950" y="2211388"/>
          <p14:tracePt t="17123" x="8639175" y="2222500"/>
          <p14:tracePt t="17124" x="8661400" y="2222500"/>
          <p14:tracePt t="17125" x="8672513" y="2222500"/>
          <p14:tracePt t="17126" x="8683625" y="2233613"/>
          <p14:tracePt t="17127" x="8707438" y="2233613"/>
          <p14:tracePt t="17129" x="8729663" y="2244725"/>
          <p14:tracePt t="17129" x="8729663" y="2255838"/>
          <p14:tracePt t="17130" x="8740775" y="2255838"/>
          <p14:tracePt t="17131" x="8763000" y="2255838"/>
          <p14:tracePt t="17132" x="8785225" y="2255838"/>
          <p14:tracePt t="17133" x="8797925" y="2266950"/>
          <p14:tracePt t="17134" x="8820150" y="2266950"/>
          <p14:tracePt t="17135" x="8842375" y="2278063"/>
          <p14:tracePt t="17139" x="8875713" y="2289175"/>
          <p14:tracePt t="17140" x="8921750" y="2300288"/>
          <p14:tracePt t="17142" x="8932863" y="2300288"/>
          <p14:tracePt t="17142" x="8943975" y="2300288"/>
          <p14:tracePt t="17144" x="8977313" y="2324100"/>
          <p14:tracePt t="17145" x="8988425" y="2324100"/>
          <p14:tracePt t="17146" x="9012238" y="2324100"/>
          <p14:tracePt t="17147" x="9023350" y="2324100"/>
          <p14:tracePt t="17148" x="9045575" y="2335213"/>
          <p14:tracePt t="17150" x="9067800" y="2335213"/>
          <p14:tracePt t="17151" x="9078913" y="2335213"/>
          <p14:tracePt t="17152" x="9101138" y="2335213"/>
          <p14:tracePt t="17153" x="9112250" y="2346325"/>
          <p14:tracePt t="17154" x="9136063" y="2346325"/>
          <p14:tracePt t="17155" x="9158288" y="2346325"/>
          <p14:tracePt t="17156" x="9158288" y="2357438"/>
          <p14:tracePt t="17157" x="9169400" y="2357438"/>
          <p14:tracePt t="17158" x="9191625" y="2368550"/>
          <p14:tracePt t="17160" x="9213850" y="2379663"/>
          <p14:tracePt t="17161" x="9226550" y="2379663"/>
          <p14:tracePt t="17162" x="9248775" y="2379663"/>
          <p14:tracePt t="17163" x="9271000" y="2379663"/>
          <p14:tracePt t="17164" x="9282113" y="2401888"/>
          <p14:tracePt t="17165" x="9293225" y="2401888"/>
          <p14:tracePt t="17166" x="9304338" y="2401888"/>
          <p14:tracePt t="17167" x="9315450" y="2401888"/>
          <p14:tracePt t="17168" x="9339263" y="2414588"/>
          <p14:tracePt t="17169" x="9350375" y="2414588"/>
          <p14:tracePt t="17170" x="9361488" y="2414588"/>
          <p14:tracePt t="17171" x="9383713" y="2436813"/>
          <p14:tracePt t="17173" x="9405938" y="2436813"/>
          <p14:tracePt t="17175" x="9417050" y="2436813"/>
          <p14:tracePt t="17175" x="9439275" y="2447925"/>
          <p14:tracePt t="17178" x="9463088" y="2459038"/>
          <p14:tracePt t="17179" x="9485313" y="2470150"/>
          <p14:tracePt t="17180" x="9496425" y="2470150"/>
          <p14:tracePt t="17181" x="9507538" y="2470150"/>
          <p14:tracePt t="17182" x="9529763" y="2481263"/>
          <p14:tracePt t="17183" x="9540875" y="2481263"/>
          <p14:tracePt t="17184" x="9553575" y="2481263"/>
          <p14:tracePt t="17185" x="9553575" y="2492375"/>
          <p14:tracePt t="17186" x="9564688" y="2503488"/>
          <p14:tracePt t="17187" x="9575800" y="2503488"/>
          <p14:tracePt t="17188" x="9598025" y="2503488"/>
          <p14:tracePt t="17189" x="9609138" y="2503488"/>
          <p14:tracePt t="17190" x="9631363" y="2514600"/>
          <p14:tracePt t="17192" x="9642475" y="2514600"/>
          <p14:tracePt t="17193" x="9653588" y="2514600"/>
          <p14:tracePt t="17196" x="9677400" y="2527300"/>
          <p14:tracePt t="17196" x="9699625" y="2527300"/>
          <p14:tracePt t="17198" x="9721850" y="2527300"/>
          <p14:tracePt t="17199" x="9732963" y="2538413"/>
          <p14:tracePt t="17200" x="9755188" y="2538413"/>
          <p14:tracePt t="17201" x="9755188" y="2549525"/>
          <p14:tracePt t="17202" x="9767888" y="2549525"/>
          <p14:tracePt t="17203" x="9779000" y="2549525"/>
          <p14:tracePt t="17206" x="9812338" y="2549525"/>
          <p14:tracePt t="17207" x="9823450" y="2560638"/>
          <p14:tracePt t="17208" x="9823450" y="2571750"/>
          <p14:tracePt t="17208" x="9834563" y="2571750"/>
          <p14:tracePt t="17209" x="9845675" y="2571750"/>
          <p14:tracePt t="17211" x="9880600" y="2571750"/>
          <p14:tracePt t="17212" x="9891713" y="2582863"/>
          <p14:tracePt t="17214" x="9902825" y="2582863"/>
          <p14:tracePt t="17215" x="9913938" y="2582863"/>
          <p14:tracePt t="17216" x="9925050" y="2582863"/>
          <p14:tracePt t="17217" x="9936163" y="2582863"/>
          <p14:tracePt t="17218" x="9947275" y="2582863"/>
          <p14:tracePt t="17219" x="9958388" y="2582863"/>
          <p14:tracePt t="17221" x="9982200" y="2593975"/>
          <p14:tracePt t="17223" x="10004425" y="2593975"/>
          <p14:tracePt t="17226" x="10026650" y="2605088"/>
          <p14:tracePt t="17227" x="10059988" y="2605088"/>
          <p14:tracePt t="17229" x="10071100" y="2616200"/>
          <p14:tracePt t="17230" x="10082213" y="2616200"/>
          <p14:tracePt t="17231" x="10094913" y="2616200"/>
          <p14:tracePt t="17232" x="10106025" y="2616200"/>
          <p14:tracePt t="17233" x="10128250" y="2616200"/>
          <p14:tracePt t="17236" x="10150475" y="2616200"/>
          <p14:tracePt t="17237" x="10161588" y="2616200"/>
          <p14:tracePt t="17238" x="10172700" y="2616200"/>
          <p14:tracePt t="17239" x="10183813" y="2616200"/>
          <p14:tracePt t="17240" x="10194925" y="2628900"/>
          <p14:tracePt t="17241" x="10207625" y="2628900"/>
          <p14:tracePt t="17243" x="10229850" y="2628900"/>
          <p14:tracePt t="17244" x="10240963" y="2628900"/>
          <p14:tracePt t="17245" x="10252075" y="2628900"/>
          <p14:tracePt t="17246" x="10263188" y="2628900"/>
          <p14:tracePt t="17247" x="10274300" y="2628900"/>
          <p14:tracePt t="17249" x="10285413" y="2628900"/>
          <p14:tracePt t="17251" x="10296525" y="2628900"/>
          <p14:tracePt t="17252" x="10309225" y="2628900"/>
          <p14:tracePt t="17255" x="10342563" y="2628900"/>
          <p14:tracePt t="17258" x="10353675" y="2628900"/>
          <p14:tracePt t="17261" x="10364788" y="2628900"/>
          <p14:tracePt t="17261" x="10375900" y="2628900"/>
          <p14:tracePt t="17263" x="10387013" y="2628900"/>
          <p14:tracePt t="17265" x="10398125" y="2628900"/>
          <p14:tracePt t="17267" x="10409238" y="2628900"/>
          <p14:tracePt t="17274" x="10421938" y="2628900"/>
          <p14:tracePt t="17277" x="10433050" y="2628900"/>
          <p14:tracePt t="17280" x="10444163" y="2628900"/>
          <p14:tracePt t="17283" x="10455275" y="2628900"/>
          <p14:tracePt t="17285" x="10466388" y="2616200"/>
          <p14:tracePt t="17288" x="10477500" y="2616200"/>
          <p14:tracePt t="17293" x="10477500" y="2605088"/>
          <p14:tracePt t="17294" x="10488613" y="2605088"/>
          <p14:tracePt t="17297" x="10499725" y="2605088"/>
          <p14:tracePt t="17299" x="10510838" y="2605088"/>
          <p14:tracePt t="17304" x="10510838" y="2593975"/>
          <p14:tracePt t="17305" x="10523538" y="2593975"/>
          <p14:tracePt t="17309" x="10534650" y="2593975"/>
          <p14:tracePt t="17313" x="10545763" y="2593975"/>
          <p14:tracePt t="17319" x="10545763" y="2582863"/>
          <p14:tracePt t="17347" x="10545763" y="2571750"/>
          <p14:tracePt t="17350" x="10545763" y="2560638"/>
          <p14:tracePt t="17354" x="10545763" y="2549525"/>
          <p14:tracePt t="17359" x="10556875" y="2549525"/>
          <p14:tracePt t="17360" x="10556875" y="2538413"/>
          <p14:tracePt t="17370" x="10567988" y="2527300"/>
          <p14:tracePt t="17374" x="10567988" y="2514600"/>
          <p14:tracePt t="17378" x="10567988" y="2503488"/>
          <p14:tracePt t="17380" x="10567988" y="2492375"/>
          <p14:tracePt t="17382" x="10579100" y="2492375"/>
          <p14:tracePt t="17388" x="10590213" y="2481263"/>
          <p14:tracePt t="17390" x="10590213" y="2470150"/>
          <p14:tracePt t="17394" x="10601325" y="2470150"/>
          <p14:tracePt t="17398" x="10612438" y="2470150"/>
          <p14:tracePt t="17400" x="10612438" y="2459038"/>
          <p14:tracePt t="17403" x="10612438" y="2447925"/>
          <p14:tracePt t="17406" x="10612438" y="2436813"/>
          <p14:tracePt t="17407" x="10623550" y="2436813"/>
          <p14:tracePt t="17411" x="10636250" y="2436813"/>
          <p14:tracePt t="17414" x="10647363" y="2425700"/>
          <p14:tracePt t="17416" x="10647363" y="2414588"/>
          <p14:tracePt t="17422" x="10647363" y="2401888"/>
          <p14:tracePt t="17423" x="10658475" y="2401888"/>
          <p14:tracePt t="17425" x="10669588" y="2401888"/>
          <p14:tracePt t="17428" x="10680700" y="2390775"/>
          <p14:tracePt t="17429" x="10680700" y="2379663"/>
          <p14:tracePt t="17434" x="10680700" y="2368550"/>
          <p14:tracePt t="17437" x="10680700" y="2357438"/>
          <p14:tracePt t="17439" x="10680700" y="2346325"/>
          <p14:tracePt t="17443" x="10680700" y="2335213"/>
          <p14:tracePt t="17449" x="10691813" y="2335213"/>
          <p14:tracePt t="17451" x="10691813" y="2324100"/>
          <p14:tracePt t="17456" x="10691813" y="2312988"/>
          <p14:tracePt t="17458" x="10691813" y="2300288"/>
          <p14:tracePt t="17461" x="10702925" y="2300288"/>
          <p14:tracePt t="17463" x="10702925" y="2289175"/>
          <p14:tracePt t="17469" x="10702925" y="2278063"/>
          <p14:tracePt t="17543" x="10702925" y="2266950"/>
          <p14:tracePt t="17547" x="10691813" y="2266950"/>
          <p14:tracePt t="17548" x="10691813" y="2255838"/>
          <p14:tracePt t="17553" x="10691813" y="2244725"/>
          <p14:tracePt t="17555" x="10691813" y="2233613"/>
          <p14:tracePt t="17556" x="10680700" y="2233613"/>
          <p14:tracePt t="17557" x="10669588" y="2233613"/>
          <p14:tracePt t="17558" x="10669588" y="2222500"/>
          <p14:tracePt t="17561" x="10658475" y="2211388"/>
          <p14:tracePt t="17564" x="10647363" y="2211388"/>
          <p14:tracePt t="17567" x="10636250" y="2211388"/>
          <p14:tracePt t="17570" x="10636250" y="2200275"/>
          <p14:tracePt t="17570" x="10623550" y="2200275"/>
          <p14:tracePt t="17573" x="10623550" y="2187575"/>
          <p14:tracePt t="17577" x="10612438" y="2187575"/>
          <p14:tracePt t="17579" x="10612438" y="2176463"/>
          <p14:tracePt t="17579" x="10601325" y="2176463"/>
          <p14:tracePt t="17582" x="10601325" y="2165350"/>
          <p14:tracePt t="17585" x="10590213" y="2165350"/>
          <p14:tracePt t="17588" x="10579100" y="2165350"/>
          <p14:tracePt t="17590" x="10567988" y="2154238"/>
          <p14:tracePt t="17592" x="10567988" y="2143125"/>
          <p14:tracePt t="17595" x="10556875" y="2143125"/>
          <p14:tracePt t="17603" x="10545763" y="2132013"/>
          <p14:tracePt t="17605" x="10534650" y="2120900"/>
          <p14:tracePt t="17607" x="10534650" y="2109788"/>
          <p14:tracePt t="17609" x="10523538" y="2109788"/>
          <p14:tracePt t="17613" x="10510838" y="2109788"/>
          <p14:tracePt t="17618" x="10499725" y="2098675"/>
          <p14:tracePt t="17623" x="10499725" y="2085975"/>
          <p14:tracePt t="17624" x="10488613" y="2085975"/>
          <p14:tracePt t="17631" x="10488613" y="2074863"/>
          <p14:tracePt t="17670" x="10477500" y="2074863"/>
          <p14:tracePt t="17706" x="10466388" y="2074863"/>
          <p14:tracePt t="17747" x="10455275" y="2074863"/>
          <p14:tracePt t="17755" x="10444163" y="2074863"/>
          <p14:tracePt t="17757" x="10433050" y="2074863"/>
          <p14:tracePt t="17762" x="10421938" y="2074863"/>
          <p14:tracePt t="17773" x="10409238" y="2074863"/>
          <p14:tracePt t="17777" x="10398125" y="2074863"/>
          <p14:tracePt t="17778" x="10398125" y="2085975"/>
          <p14:tracePt t="17787" x="10398125" y="2098675"/>
          <p14:tracePt t="17788" x="10387013" y="2098675"/>
          <p14:tracePt t="17790" x="10387013" y="2109788"/>
          <p14:tracePt t="17794" x="10387013" y="2120900"/>
          <p14:tracePt t="17797" x="10375900" y="2120900"/>
          <p14:tracePt t="17799" x="10375900" y="2132013"/>
          <p14:tracePt t="17806" x="10375900" y="2143125"/>
          <p14:tracePt t="17809" x="10375900" y="2154238"/>
          <p14:tracePt t="17812" x="10364788" y="2154238"/>
          <p14:tracePt t="17814" x="10364788" y="2165350"/>
          <p14:tracePt t="17816" x="10364788" y="2176463"/>
          <p14:tracePt t="17824" x="10364788" y="2187575"/>
          <p14:tracePt t="17826" x="10364788" y="2200275"/>
          <p14:tracePt t="17837" x="10364788" y="2211388"/>
          <p14:tracePt t="17844" x="10364788" y="2222500"/>
          <p14:tracePt t="17856" x="10364788" y="2233613"/>
          <p14:tracePt t="17912" x="10364788" y="2244725"/>
          <p14:tracePt t="17916" x="10364788" y="2255838"/>
          <p14:tracePt t="17921" x="10364788" y="2266950"/>
          <p14:tracePt t="17927" x="10364788" y="2278063"/>
          <p14:tracePt t="17930" x="10364788" y="2289175"/>
          <p14:tracePt t="17931" x="10364788" y="2300288"/>
          <p14:tracePt t="17934" x="10364788" y="2312988"/>
          <p14:tracePt t="17935" x="10375900" y="2312988"/>
          <p14:tracePt t="17938" x="10375900" y="2324100"/>
          <p14:tracePt t="17941" x="10387013" y="2324100"/>
          <p14:tracePt t="17942" x="10387013" y="2335213"/>
          <p14:tracePt t="17945" x="10387013" y="2346325"/>
          <p14:tracePt t="17947" x="10398125" y="2346325"/>
          <p14:tracePt t="17948" x="10398125" y="2368550"/>
          <p14:tracePt t="17950" x="10409238" y="2368550"/>
          <p14:tracePt t="17951" x="10409238" y="2379663"/>
          <p14:tracePt t="17955" x="10409238" y="2390775"/>
          <p14:tracePt t="17956" x="10409238" y="2401888"/>
          <p14:tracePt t="17962" x="10421938" y="2414588"/>
          <p14:tracePt t="17963" x="10421938" y="2425700"/>
          <p14:tracePt t="17965" x="10433050" y="2425700"/>
          <p14:tracePt t="17966" x="10433050" y="2436813"/>
          <p14:tracePt t="17971" x="10444163" y="2447925"/>
          <p14:tracePt t="17975" x="10444163" y="2459038"/>
          <p14:tracePt t="17978" x="10444163" y="2470150"/>
          <p14:tracePt t="17987" x="10444163" y="2481263"/>
          <p14:tracePt t="17988" x="10455275" y="2481263"/>
          <p14:tracePt t="17992" x="10455275" y="2492375"/>
          <p14:tracePt t="18000" x="10455275" y="2503488"/>
          <p14:tracePt t="18003" x="10455275" y="2514600"/>
          <p14:tracePt t="18007" x="10455275" y="2527300"/>
          <p14:tracePt t="18013" x="10455275" y="2538413"/>
          <p14:tracePt t="18026" x="10444163" y="2538413"/>
          <p14:tracePt t="18027" x="10444163" y="2549525"/>
          <p14:tracePt t="18029" x="10433050" y="2549525"/>
          <p14:tracePt t="18031" x="10433050" y="2560638"/>
          <p14:tracePt t="18032" x="10433050" y="2571750"/>
          <p14:tracePt t="18034" x="10421938" y="2571750"/>
          <p14:tracePt t="18041" x="10409238" y="2582863"/>
          <p14:tracePt t="18044" x="10398125" y="2582863"/>
          <p14:tracePt t="18045" x="10398125" y="2593975"/>
          <p14:tracePt t="18046" x="10387013" y="2593975"/>
          <p14:tracePt t="18050" x="10375900" y="2593975"/>
          <p14:tracePt t="18051" x="10364788" y="2593975"/>
          <p14:tracePt t="18055" x="10353675" y="2605088"/>
          <p14:tracePt t="18056" x="10342563" y="2605088"/>
          <p14:tracePt t="18058" x="10342563" y="2616200"/>
          <p14:tracePt t="18060" x="10331450" y="2616200"/>
          <p14:tracePt t="18062" x="10320338" y="2616200"/>
          <p14:tracePt t="18063" x="10320338" y="2628900"/>
          <p14:tracePt t="18064" x="10309225" y="2628900"/>
          <p14:tracePt t="18065" x="10296525" y="2628900"/>
          <p14:tracePt t="18067" x="10285413" y="2628900"/>
          <p14:tracePt t="18070" x="10285413" y="2640013"/>
          <p14:tracePt t="18071" x="10274300" y="2640013"/>
          <p14:tracePt t="18073" x="10263188" y="2640013"/>
          <p14:tracePt t="18075" x="10252075" y="2651125"/>
          <p14:tracePt t="18077" x="10240963" y="2651125"/>
          <p14:tracePt t="18079" x="10229850" y="2651125"/>
          <p14:tracePt t="18080" x="10229850" y="2662238"/>
          <p14:tracePt t="18081" x="10218738" y="2662238"/>
          <p14:tracePt t="18087" x="10207625" y="2662238"/>
          <p14:tracePt t="18087" x="10194925" y="2662238"/>
          <p14:tracePt t="18090" x="10183813" y="2662238"/>
          <p14:tracePt t="18091" x="10183813" y="2673350"/>
          <p14:tracePt t="18094" x="10172700" y="2673350"/>
          <p14:tracePt t="18096" x="10161588" y="2673350"/>
          <p14:tracePt t="18098" x="10150475" y="2684463"/>
          <p14:tracePt t="18105" x="10150475" y="2695575"/>
          <p14:tracePt t="18106" x="10139363" y="2695575"/>
          <p14:tracePt t="18111" x="10128250" y="2695575"/>
          <p14:tracePt t="18117" x="10128250" y="2706688"/>
          <p14:tracePt t="18123" x="10128250" y="2717800"/>
          <p14:tracePt t="18128" x="10117138" y="2717800"/>
          <p14:tracePt t="18134" x="10106025" y="2717800"/>
          <p14:tracePt t="18138" x="10106025" y="2728913"/>
          <p14:tracePt t="18146" x="10106025" y="2741613"/>
          <p14:tracePt t="18148" x="10106025" y="2752725"/>
          <p14:tracePt t="18150" x="10094913" y="2752725"/>
          <p14:tracePt t="18153" x="10094913" y="2763838"/>
          <p14:tracePt t="18155" x="10094913" y="2774950"/>
          <p14:tracePt t="18158" x="10094913" y="2786063"/>
          <p14:tracePt t="18163" x="10094913" y="2797175"/>
          <p14:tracePt t="18167" x="10094913" y="2808288"/>
          <p14:tracePt t="18170" x="10094913" y="2819400"/>
          <p14:tracePt t="18171" x="10106025" y="2819400"/>
          <p14:tracePt t="18172" x="10106025" y="2830513"/>
          <p14:tracePt t="18174" x="10106025" y="2843213"/>
          <p14:tracePt t="18175" x="10117138" y="2843213"/>
          <p14:tracePt t="18178" x="10128250" y="2843213"/>
          <p14:tracePt t="18180" x="10128250" y="2865438"/>
          <p14:tracePt t="18182" x="10139363" y="2865438"/>
          <p14:tracePt t="18189" x="10139363" y="2876550"/>
          <p14:tracePt t="18189" x="10150475" y="2887663"/>
          <p14:tracePt t="18190" x="10161588" y="2887663"/>
          <p14:tracePt t="18192" x="10172700" y="2898775"/>
          <p14:tracePt t="18195" x="10172700" y="2909888"/>
          <p14:tracePt t="18196" x="10183813" y="2909888"/>
          <p14:tracePt t="18197" x="10194925" y="2909888"/>
          <p14:tracePt t="18198" x="10207625" y="2921000"/>
          <p14:tracePt t="18200" x="10207625" y="2932113"/>
          <p14:tracePt t="18202" x="10218738" y="2932113"/>
          <p14:tracePt t="18205" x="10240963" y="2943225"/>
          <p14:tracePt t="18206" x="10252075" y="2943225"/>
          <p14:tracePt t="18207" x="10263188" y="2943225"/>
          <p14:tracePt t="18208" x="10263188" y="2955925"/>
          <p14:tracePt t="18209" x="10274300" y="2955925"/>
          <p14:tracePt t="18211" x="10285413" y="2967038"/>
          <p14:tracePt t="18213" x="10296525" y="2978150"/>
          <p14:tracePt t="18214" x="10309225" y="2978150"/>
          <p14:tracePt t="18215" x="10320338" y="2978150"/>
          <p14:tracePt t="18217" x="10331450" y="2989263"/>
          <p14:tracePt t="18218" x="10353675" y="3000375"/>
          <p14:tracePt t="18221" x="10375900" y="3011488"/>
          <p14:tracePt t="18223" x="10387013" y="3011488"/>
          <p14:tracePt t="18224" x="10398125" y="3011488"/>
          <p14:tracePt t="18225" x="10409238" y="3022600"/>
          <p14:tracePt t="18228" x="10433050" y="3022600"/>
          <p14:tracePt t="18229" x="10444163" y="3022600"/>
          <p14:tracePt t="18230" x="10444163" y="3033713"/>
          <p14:tracePt t="18231" x="10455275" y="3033713"/>
          <p14:tracePt t="18232" x="10466388" y="3033713"/>
          <p14:tracePt t="18233" x="10477500" y="3033713"/>
          <p14:tracePt t="18234" x="10488613" y="3033713"/>
          <p14:tracePt t="18237" x="10510838" y="3044825"/>
          <p14:tracePt t="18239" x="10523538" y="3044825"/>
          <p14:tracePt t="18239" x="10534650" y="3044825"/>
          <p14:tracePt t="18241" x="10545763" y="3044825"/>
          <p14:tracePt t="18242" x="10567988" y="3044825"/>
          <p14:tracePt t="18244" x="10579100" y="3044825"/>
          <p14:tracePt t="18245" x="10590213" y="3044825"/>
          <p14:tracePt t="18248" x="10612438" y="3044825"/>
          <p14:tracePt t="18249" x="10623550" y="3044825"/>
          <p14:tracePt t="18253" x="10647363" y="3044825"/>
          <p14:tracePt t="18254" x="10658475" y="3044825"/>
          <p14:tracePt t="18254" x="10658475" y="3057525"/>
          <p14:tracePt t="18255" x="10669588" y="3057525"/>
          <p14:tracePt t="18258" x="10680700" y="3057525"/>
          <p14:tracePt t="18261" x="10691813" y="3057525"/>
          <p14:tracePt t="18262" x="10702925" y="3057525"/>
          <p14:tracePt t="18265" x="10714038" y="3057525"/>
          <p14:tracePt t="18268" x="10725150" y="3057525"/>
          <p14:tracePt t="18271" x="10737850" y="3057525"/>
          <p14:tracePt t="18273" x="10737850" y="3044825"/>
          <p14:tracePt t="18280" x="10737850" y="3033713"/>
          <p14:tracePt t="18284" x="10737850" y="3022600"/>
          <p14:tracePt t="18285" x="10748963" y="3022600"/>
          <p14:tracePt t="18288" x="10760075" y="3011488"/>
          <p14:tracePt t="18294" x="10760075" y="3000375"/>
          <p14:tracePt t="18296" x="10760075" y="2989263"/>
          <p14:tracePt t="18299" x="10760075" y="2978150"/>
          <p14:tracePt t="18311" x="10760075" y="2955925"/>
          <p14:tracePt t="18312" x="10760075" y="2943225"/>
          <p14:tracePt t="18314" x="10760075" y="2932113"/>
          <p14:tracePt t="18320" x="10760075" y="2909888"/>
          <p14:tracePt t="18322" x="10760075" y="2898775"/>
          <p14:tracePt t="18324" x="10748963" y="2898775"/>
          <p14:tracePt t="18327" x="10748963" y="2887663"/>
          <p14:tracePt t="18329" x="10748963" y="2876550"/>
          <p14:tracePt t="18332" x="10748963" y="2865438"/>
          <p14:tracePt t="18337" x="10748963" y="2854325"/>
          <p14:tracePt t="18338" x="10737850" y="2843213"/>
          <p14:tracePt t="18343" x="10737850" y="2830513"/>
          <p14:tracePt t="18347" x="10737850" y="2819400"/>
          <p14:tracePt t="18353" x="10737850" y="2808288"/>
          <p14:tracePt t="18356" x="10737850" y="2797175"/>
          <p14:tracePt t="18359" x="10737850" y="2786063"/>
          <p14:tracePt t="18370" x="10737850" y="2774950"/>
          <p14:tracePt t="18382" x="10737850" y="2763838"/>
          <p14:tracePt t="18418" x="10748963" y="2763838"/>
          <p14:tracePt t="18424" x="10748963" y="2752725"/>
          <p14:tracePt t="18427" x="10760075" y="2752725"/>
          <p14:tracePt t="18437" x="10771188" y="2752725"/>
          <p14:tracePt t="18444" x="10782300" y="2752725"/>
          <p14:tracePt t="18448" x="10793413" y="2752725"/>
          <p14:tracePt t="18451" x="10804525" y="2752725"/>
          <p14:tracePt t="18456" x="10815638" y="2752725"/>
          <p14:tracePt t="18457" x="10815638" y="2763838"/>
          <p14:tracePt t="18461" x="10826750" y="2763838"/>
          <p14:tracePt t="18462" x="10837863" y="2763838"/>
          <p14:tracePt t="18463" x="10850563" y="2763838"/>
          <p14:tracePt t="18467" x="10861675" y="2763838"/>
          <p14:tracePt t="18469" x="10872788" y="2763838"/>
          <p14:tracePt t="18473" x="10883900" y="2763838"/>
          <p14:tracePt t="18475" x="10906125" y="2763838"/>
          <p14:tracePt t="18478" x="10917238" y="2763838"/>
          <p14:tracePt t="18479" x="10928350" y="2763838"/>
          <p14:tracePt t="18480" x="10939463" y="2763838"/>
          <p14:tracePt t="18483" x="10952163" y="2763838"/>
          <p14:tracePt t="18484" x="10963275" y="2763838"/>
          <p14:tracePt t="18486" x="10974388" y="2763838"/>
          <p14:tracePt t="18487" x="10985500" y="2774950"/>
          <p14:tracePt t="18489" x="10996613" y="2774950"/>
          <p14:tracePt t="18490" x="11007725" y="2774950"/>
          <p14:tracePt t="18493" x="11018838" y="2774950"/>
          <p14:tracePt t="18495" x="11029950" y="2774950"/>
          <p14:tracePt t="18497" x="11041063" y="2774950"/>
          <p14:tracePt t="18498" x="11052175" y="2774950"/>
          <p14:tracePt t="18500" x="11064875" y="2774950"/>
          <p14:tracePt t="18502" x="11075988" y="2774950"/>
          <p14:tracePt t="18508" x="11087100" y="2774950"/>
          <p14:tracePt t="18509" x="11098213" y="2774950"/>
          <p14:tracePt t="18512" x="11109325" y="2774950"/>
          <p14:tracePt t="18519" x="11120438" y="2774950"/>
          <p14:tracePt t="18524" x="11131550" y="2774950"/>
          <p14:tracePt t="18533" x="11131550" y="2763838"/>
          <p14:tracePt t="18541" x="11131550" y="2752725"/>
          <p14:tracePt t="18543" x="11131550" y="2741613"/>
          <p14:tracePt t="18545" x="11131550" y="2728913"/>
          <p14:tracePt t="18549" x="11131550" y="2717800"/>
          <p14:tracePt t="18551" x="11131550" y="2706688"/>
          <p14:tracePt t="18556" x="11131550" y="2695575"/>
          <p14:tracePt t="18558" x="11131550" y="2684463"/>
          <p14:tracePt t="18561" x="11131550" y="2673350"/>
          <p14:tracePt t="18563" x="11131550" y="2662238"/>
          <p14:tracePt t="18565" x="11131550" y="2651125"/>
          <p14:tracePt t="18566" x="11120438" y="2651125"/>
          <p14:tracePt t="18567" x="11120438" y="2640013"/>
          <p14:tracePt t="18570" x="11120438" y="2628900"/>
          <p14:tracePt t="18573" x="11109325" y="2616200"/>
          <p14:tracePt t="18575" x="11109325" y="2605088"/>
          <p14:tracePt t="18577" x="11098213" y="2593975"/>
          <p14:tracePt t="18578" x="11098213" y="2582863"/>
          <p14:tracePt t="18579" x="11087100" y="2571750"/>
          <p14:tracePt t="18583" x="11087100" y="2560638"/>
          <p14:tracePt t="18586" x="11075988" y="2549525"/>
          <p14:tracePt t="18587" x="11075988" y="2538413"/>
          <p14:tracePt t="18588" x="11075988" y="2527300"/>
          <p14:tracePt t="18590" x="11064875" y="2514600"/>
          <p14:tracePt t="18592" x="11064875" y="2503488"/>
          <p14:tracePt t="18594" x="11052175" y="2503488"/>
          <p14:tracePt t="18595" x="11052175" y="2492375"/>
          <p14:tracePt t="18597" x="11052175" y="2481263"/>
          <p14:tracePt t="18598" x="11041063" y="2481263"/>
          <p14:tracePt t="18601" x="11041063" y="2470150"/>
          <p14:tracePt t="18602" x="11029950" y="2459038"/>
          <p14:tracePt t="18605" x="11018838" y="2447925"/>
          <p14:tracePt t="18607" x="11018838" y="2436813"/>
          <p14:tracePt t="18611" x="11007725" y="2436813"/>
          <p14:tracePt t="18612" x="11007725" y="2425700"/>
          <p14:tracePt t="18614" x="11007725" y="2414588"/>
          <p14:tracePt t="18616" x="10996613" y="2401888"/>
          <p14:tracePt t="18618" x="10985500" y="2401888"/>
          <p14:tracePt t="18619" x="10985500" y="2390775"/>
          <p14:tracePt t="18621" x="10974388" y="2379663"/>
          <p14:tracePt t="18628" x="10963275" y="2368550"/>
          <p14:tracePt t="18629" x="10952163" y="2357438"/>
          <p14:tracePt t="18630" x="10952163" y="2346325"/>
          <p14:tracePt t="18638" x="10952163" y="2335213"/>
          <p14:tracePt t="18639" x="10939463" y="2335213"/>
          <p14:tracePt t="18641" x="10928350" y="2335213"/>
          <p14:tracePt t="18643" x="10928350" y="2324100"/>
          <p14:tracePt t="18648" x="10917238" y="2324100"/>
          <p14:tracePt t="18650" x="10917238" y="2312988"/>
          <p14:tracePt t="18651" x="10906125" y="2312988"/>
          <p14:tracePt t="18656" x="10895013" y="2312988"/>
          <p14:tracePt t="18664" x="10895013" y="2300288"/>
          <p14:tracePt t="18667" x="10883900" y="2300288"/>
          <p14:tracePt t="18674" x="10872788" y="2300288"/>
          <p14:tracePt t="18678" x="10861675" y="2300288"/>
          <p14:tracePt t="18679" x="10861675" y="2289175"/>
          <p14:tracePt t="18681" x="10850563" y="2289175"/>
          <p14:tracePt t="18689" x="10837863" y="2289175"/>
          <p14:tracePt t="18690" x="10837863" y="2278063"/>
          <p14:tracePt t="18696" x="10826750" y="2278063"/>
          <p14:tracePt t="18697" x="10826750" y="2266950"/>
          <p14:tracePt t="18702" x="10826750" y="2255838"/>
          <p14:tracePt t="18708" x="10815638" y="2255838"/>
          <p14:tracePt t="18711" x="10815638" y="2244725"/>
          <p14:tracePt t="18714" x="10804525" y="2244725"/>
          <p14:tracePt t="18720" x="10793413" y="2233613"/>
          <p14:tracePt t="18722" x="10782300" y="2222500"/>
          <p14:tracePt t="18724" x="10782300" y="2211388"/>
          <p14:tracePt t="18729" x="10771188" y="2200275"/>
          <p14:tracePt t="18730" x="10771188" y="2187575"/>
          <p14:tracePt t="18732" x="10760075" y="2187575"/>
          <p14:tracePt t="18734" x="10760075" y="2176463"/>
          <p14:tracePt t="18739" x="10748963" y="2165350"/>
          <p14:tracePt t="18742" x="10737850" y="2165350"/>
          <p14:tracePt t="18744" x="10737850" y="2154238"/>
          <p14:tracePt t="18746" x="10737850" y="2143125"/>
          <p14:tracePt t="18747" x="10725150" y="2143125"/>
          <p14:tracePt t="18750" x="10714038" y="2143125"/>
          <p14:tracePt t="18751" x="10714038" y="2132013"/>
          <p14:tracePt t="18753" x="10702925" y="2132013"/>
          <p14:tracePt t="18754" x="10691813" y="2132013"/>
          <p14:tracePt t="18757" x="10691813" y="2120900"/>
          <p14:tracePt t="18761" x="10680700" y="2120900"/>
          <p14:tracePt t="18762" x="10680700" y="2109788"/>
          <p14:tracePt t="18763" x="10669588" y="2109788"/>
          <p14:tracePt t="18767" x="10658475" y="2109788"/>
          <p14:tracePt t="18768" x="10647363" y="2109788"/>
          <p14:tracePt t="18772" x="10636250" y="2109788"/>
          <p14:tracePt t="18775" x="10623550" y="2109788"/>
          <p14:tracePt t="18775" x="10623550" y="2098675"/>
          <p14:tracePt t="18777" x="10612438" y="2098675"/>
          <p14:tracePt t="18780" x="10601325" y="2098675"/>
          <p14:tracePt t="18781" x="10590213" y="2098675"/>
          <p14:tracePt t="18782" x="10579100" y="2098675"/>
          <p14:tracePt t="18783" x="10579100" y="2085975"/>
          <p14:tracePt t="18784" x="10567988" y="2085975"/>
          <p14:tracePt t="18787" x="10556875" y="2085975"/>
          <p14:tracePt t="18789" x="10545763" y="2074863"/>
          <p14:tracePt t="18790" x="10534650" y="2074863"/>
          <p14:tracePt t="18791" x="10523538" y="2063750"/>
          <p14:tracePt t="18794" x="10510838" y="2063750"/>
          <p14:tracePt t="18795" x="10499725" y="2063750"/>
          <p14:tracePt t="18798" x="10488613" y="2063750"/>
          <p14:tracePt t="18800" x="10477500" y="2063750"/>
          <p14:tracePt t="18801" x="10466388" y="2063750"/>
          <p14:tracePt t="18802" x="10455275" y="2052638"/>
          <p14:tracePt t="18804" x="10444163" y="2052638"/>
          <p14:tracePt t="18806" x="10433050" y="2052638"/>
          <p14:tracePt t="18810" x="10421938" y="2052638"/>
          <p14:tracePt t="18812" x="10409238" y="2041525"/>
          <p14:tracePt t="18814" x="10398125" y="2041525"/>
          <p14:tracePt t="18816" x="10387013" y="2041525"/>
          <p14:tracePt t="18818" x="10375900" y="2041525"/>
          <p14:tracePt t="18820" x="10364788" y="2030413"/>
          <p14:tracePt t="18823" x="10364788" y="2019300"/>
          <p14:tracePt t="18827" x="10353675" y="2019300"/>
          <p14:tracePt t="18828" x="10342563" y="2019300"/>
          <p14:tracePt t="18831" x="10342563" y="2008188"/>
          <p14:tracePt t="18833" x="10331450" y="2008188"/>
          <p14:tracePt t="18838" x="10320338" y="2008188"/>
          <p14:tracePt t="18839" x="10309225" y="2008188"/>
          <p14:tracePt t="18845" x="10296525" y="2008188"/>
          <p14:tracePt t="18848" x="10296525" y="1997075"/>
          <p14:tracePt t="18862" x="10285413" y="1997075"/>
          <p14:tracePt t="18872" x="10274300" y="1997075"/>
          <p14:tracePt t="18877" x="10263188" y="1997075"/>
          <p14:tracePt t="18880" x="10252075" y="1997075"/>
          <p14:tracePt t="18887" x="10240963" y="1997075"/>
          <p14:tracePt t="18888" x="10229850" y="1997075"/>
          <p14:tracePt t="18894" x="10218738" y="1997075"/>
          <p14:tracePt t="18896" x="10207625" y="1997075"/>
          <p14:tracePt t="18898" x="10194925" y="1997075"/>
          <p14:tracePt t="18902" x="10183813" y="1997075"/>
          <p14:tracePt t="18905" x="10172700" y="1997075"/>
          <p14:tracePt t="18909" x="10161588" y="1997075"/>
          <p14:tracePt t="18910" x="10150475" y="1997075"/>
          <p14:tracePt t="18911" x="10139363" y="1997075"/>
          <p14:tracePt t="18913" x="10139363" y="2008188"/>
          <p14:tracePt t="18916" x="10128250" y="2008188"/>
          <p14:tracePt t="18917" x="10117138" y="2008188"/>
          <p14:tracePt t="18920" x="10106025" y="2008188"/>
          <p14:tracePt t="18924" x="10094913" y="2008188"/>
          <p14:tracePt t="18925" x="10094913" y="2019300"/>
          <p14:tracePt t="18927" x="10082213" y="2019300"/>
          <p14:tracePt t="18931" x="10071100" y="2019300"/>
          <p14:tracePt t="18932" x="10059988" y="2019300"/>
          <p14:tracePt t="18936" x="10048875" y="2019300"/>
          <p14:tracePt t="18938" x="10048875" y="2030413"/>
          <p14:tracePt t="18939" x="10037763" y="2030413"/>
          <p14:tracePt t="18944" x="10026650" y="2030413"/>
          <p14:tracePt t="18947" x="10015538" y="2030413"/>
          <p14:tracePt t="18950" x="10004425" y="2030413"/>
          <p14:tracePt t="18953" x="9993313" y="2030413"/>
          <p14:tracePt t="18955" x="9982200" y="2030413"/>
          <p14:tracePt t="18957" x="9982200" y="2041525"/>
          <p14:tracePt t="18959" x="9969500" y="2041525"/>
          <p14:tracePt t="18961" x="9958388" y="2041525"/>
          <p14:tracePt t="18966" x="9936163" y="2041525"/>
          <p14:tracePt t="18968" x="9925050" y="2041525"/>
          <p14:tracePt t="18970" x="9913938" y="2052638"/>
          <p14:tracePt t="18972" x="9902825" y="2052638"/>
          <p14:tracePt t="18975" x="9891713" y="2052638"/>
          <p14:tracePt t="18977" x="9880600" y="2052638"/>
          <p14:tracePt t="18978" x="9867900" y="2052638"/>
          <p14:tracePt t="18979" x="9856788" y="2052638"/>
          <p14:tracePt t="18980" x="9845675" y="2052638"/>
          <p14:tracePt t="18981" x="9845675" y="2063750"/>
          <p14:tracePt t="18982" x="9834563" y="2074863"/>
          <p14:tracePt t="18984" x="9823450" y="2074863"/>
          <p14:tracePt t="18985" x="9812338" y="2074863"/>
          <p14:tracePt t="18988" x="9790113" y="2074863"/>
          <p14:tracePt t="18992" x="9767888" y="2074863"/>
          <p14:tracePt t="18994" x="9755188" y="2085975"/>
          <p14:tracePt t="18996" x="9744075" y="2085975"/>
          <p14:tracePt t="18997" x="9732963" y="2085975"/>
          <p14:tracePt t="18998" x="9721850" y="2085975"/>
          <p14:tracePt t="19000" x="9710738" y="2085975"/>
          <p14:tracePt t="19001" x="9699625" y="2085975"/>
          <p14:tracePt t="19004" x="9688513" y="2085975"/>
          <p14:tracePt t="19006" x="9677400" y="2085975"/>
          <p14:tracePt t="19007" x="9666288" y="2085975"/>
          <p14:tracePt t="19011" x="9653588" y="2085975"/>
          <p14:tracePt t="19012" x="9642475" y="2085975"/>
          <p14:tracePt t="19013" x="9631363" y="2085975"/>
          <p14:tracePt t="19018" x="9620250" y="2085975"/>
          <p14:tracePt t="19020" x="9609138" y="2085975"/>
          <p14:tracePt t="19020" x="9598025" y="2085975"/>
          <p14:tracePt t="19025" x="9586913" y="2085975"/>
          <p14:tracePt t="19026" x="9575800" y="2085975"/>
          <p14:tracePt t="19033" x="9564688" y="2085975"/>
          <p14:tracePt t="19034" x="9553575" y="2085975"/>
          <p14:tracePt t="19037" x="9540875" y="2085975"/>
          <p14:tracePt t="19040" x="9529763" y="2085975"/>
          <p14:tracePt t="19044" x="9518650" y="2085975"/>
          <p14:tracePt t="19045" x="9507538" y="2085975"/>
          <p14:tracePt t="19050" x="9496425" y="2085975"/>
          <p14:tracePt t="19055" x="9474200" y="2085975"/>
          <p14:tracePt t="19057" x="9463088" y="2085975"/>
          <p14:tracePt t="19060" x="9439275" y="2085975"/>
          <p14:tracePt t="19062" x="9428163" y="2085975"/>
          <p14:tracePt t="19064" x="9417050" y="2085975"/>
          <p14:tracePt t="19067" x="9405938" y="2085975"/>
          <p14:tracePt t="19070" x="9383713" y="2085975"/>
          <p14:tracePt t="19073" x="9372600" y="2085975"/>
          <p14:tracePt t="19074" x="9361488" y="2085975"/>
          <p14:tracePt t="19079" x="9350375" y="2085975"/>
          <p14:tracePt t="19080" x="9339263" y="2085975"/>
          <p14:tracePt t="19083" x="9326563" y="2085975"/>
          <p14:tracePt t="19085" x="9315450" y="2085975"/>
          <p14:tracePt t="19086" x="9304338" y="2085975"/>
          <p14:tracePt t="19092" x="9293225" y="2085975"/>
          <p14:tracePt t="19093" x="9282113" y="2085975"/>
          <p14:tracePt t="19097" x="9271000" y="2085975"/>
          <p14:tracePt t="19099" x="9259888" y="2085975"/>
          <p14:tracePt t="19100" x="9248775" y="2085975"/>
          <p14:tracePt t="19105" x="9237663" y="2085975"/>
          <p14:tracePt t="19108" x="9226550" y="2085975"/>
          <p14:tracePt t="19111" x="9213850" y="2085975"/>
          <p14:tracePt t="19112" x="9202738" y="2085975"/>
          <p14:tracePt t="19113" x="9202738" y="2074863"/>
          <p14:tracePt t="19114" x="9191625" y="2074863"/>
          <p14:tracePt t="19116" x="9180513" y="2074863"/>
          <p14:tracePt t="19117" x="9169400" y="2074863"/>
          <p14:tracePt t="19122" x="9147175" y="2063750"/>
          <p14:tracePt t="19123" x="9136063" y="2063750"/>
          <p14:tracePt t="19125" x="9124950" y="2052638"/>
          <p14:tracePt t="19127" x="9112250" y="2052638"/>
          <p14:tracePt t="19128" x="9101138" y="2052638"/>
          <p14:tracePt t="19130" x="9090025" y="2052638"/>
          <p14:tracePt t="19132" x="9078913" y="2052638"/>
          <p14:tracePt t="19133" x="9067800" y="2052638"/>
          <p14:tracePt t="19135" x="9045575" y="2052638"/>
          <p14:tracePt t="19137" x="9034463" y="2052638"/>
          <p14:tracePt t="19140" x="9023350" y="2052638"/>
          <p14:tracePt t="19142" x="9012238" y="2052638"/>
          <p14:tracePt t="19143" x="8999538" y="2052638"/>
          <p14:tracePt t="19144" x="8988425" y="2052638"/>
          <p14:tracePt t="19146" x="8977313" y="2041525"/>
          <p14:tracePt t="19147" x="8966200" y="2041525"/>
          <p14:tracePt t="19149" x="8955088" y="2041525"/>
          <p14:tracePt t="19152" x="8943975" y="2041525"/>
          <p14:tracePt t="19153" x="8932863" y="2030413"/>
          <p14:tracePt t="19155" x="8921750" y="2030413"/>
          <p14:tracePt t="19156" x="8910638" y="2030413"/>
          <p14:tracePt t="19157" x="8897938" y="2019300"/>
          <p14:tracePt t="19161" x="8886825" y="2019300"/>
          <p14:tracePt t="19162" x="8875713" y="2019300"/>
          <p14:tracePt t="19163" x="8875713" y="2008188"/>
          <p14:tracePt t="19164" x="8864600" y="2008188"/>
          <p14:tracePt t="19166" x="8853488" y="2008188"/>
          <p14:tracePt t="19167" x="8842375" y="2008188"/>
          <p14:tracePt t="19168" x="8831263" y="1997075"/>
          <p14:tracePt t="19172" x="8820150" y="1985963"/>
          <p14:tracePt t="19175" x="8809038" y="1985963"/>
          <p14:tracePt t="19176" x="8797925" y="1985963"/>
          <p14:tracePt t="19177" x="8785225" y="1985963"/>
          <p14:tracePt t="19180" x="8774113" y="1985963"/>
          <p14:tracePt t="19184" x="8763000" y="1985963"/>
          <p14:tracePt t="19189" x="8751888" y="1985963"/>
          <p14:tracePt t="19192" x="8740775" y="1973263"/>
          <p14:tracePt t="19195" x="8729663" y="1973263"/>
          <p14:tracePt t="19198" x="8718550" y="1962150"/>
          <p14:tracePt t="19202" x="8707438" y="1962150"/>
          <p14:tracePt t="19208" x="8696325" y="1962150"/>
          <p14:tracePt t="19209" x="8696325" y="1951038"/>
          <p14:tracePt t="19214" x="8683625" y="1951038"/>
          <p14:tracePt t="19293" x="8683625" y="1939925"/>
          <p14:tracePt t="19317" x="8683625" y="1928813"/>
          <p14:tracePt t="19318" x="8683625" y="1917700"/>
          <p14:tracePt t="19323" x="8683625" y="1906588"/>
          <p14:tracePt t="19325" x="8683625" y="1895475"/>
          <p14:tracePt t="19327" x="8683625" y="1884363"/>
          <p14:tracePt t="19329" x="8696325" y="1884363"/>
          <p14:tracePt t="19344" x="8696325" y="1871663"/>
          <p14:tracePt t="19350" x="8707438" y="1871663"/>
          <p14:tracePt t="19357" x="8707438" y="1860550"/>
          <p14:tracePt t="19359" x="8718550" y="1860550"/>
          <p14:tracePt t="19362" x="8718550" y="1849438"/>
          <p14:tracePt t="19364" x="8729663" y="1849438"/>
          <p14:tracePt t="19369" x="8740775" y="1849438"/>
          <p14:tracePt t="19371" x="8751888" y="1849438"/>
          <p14:tracePt t="19375" x="8751888" y="1838325"/>
          <p14:tracePt t="19377" x="8763000" y="1838325"/>
          <p14:tracePt t="19380" x="8774113" y="1827213"/>
          <p14:tracePt t="19382" x="8785225" y="1816100"/>
          <p14:tracePt t="19384" x="8797925" y="1816100"/>
          <p14:tracePt t="19388" x="8809038" y="1816100"/>
          <p14:tracePt t="19390" x="8820150" y="1804988"/>
          <p14:tracePt t="19392" x="8820150" y="1793875"/>
          <p14:tracePt t="19396" x="8831263" y="1793875"/>
          <p14:tracePt t="19397" x="8831263" y="1782763"/>
          <p14:tracePt t="19398" x="8842375" y="1782763"/>
          <p14:tracePt t="19399" x="8853488" y="1782763"/>
          <p14:tracePt t="19404" x="8864600" y="1782763"/>
          <p14:tracePt t="19405" x="8875713" y="1771650"/>
          <p14:tracePt t="19408" x="8886825" y="1771650"/>
          <p14:tracePt t="19409" x="8886825" y="1758950"/>
          <p14:tracePt t="19413" x="8886825" y="1747838"/>
          <p14:tracePt t="19415" x="8897938" y="1736725"/>
          <p14:tracePt t="19416" x="8910638" y="1736725"/>
          <p14:tracePt t="19420" x="8910638" y="1725613"/>
          <p14:tracePt t="19424" x="8921750" y="1714500"/>
          <p14:tracePt t="19426" x="8932863" y="1714500"/>
          <p14:tracePt t="19429" x="8932863" y="1703388"/>
          <p14:tracePt t="19430" x="8943975" y="1703388"/>
          <p14:tracePt t="19432" x="8943975" y="1692275"/>
          <p14:tracePt t="19439" x="8955088" y="1681163"/>
          <p14:tracePt t="19442" x="8955088" y="1670050"/>
          <p14:tracePt t="19445" x="8955088" y="1657350"/>
          <p14:tracePt t="19502" x="8955088" y="1646238"/>
          <p14:tracePt t="19507" x="8955088" y="1635125"/>
          <p14:tracePt t="19508" x="8955088" y="1624013"/>
          <p14:tracePt t="19510" x="8943975" y="1624013"/>
          <p14:tracePt t="19512" x="8932863" y="1624013"/>
          <p14:tracePt t="19513" x="8921750" y="1624013"/>
          <p14:tracePt t="19514" x="8910638" y="1612900"/>
          <p14:tracePt t="19515" x="8897938" y="1601788"/>
          <p14:tracePt t="19517" x="8897938" y="1590675"/>
          <p14:tracePt t="19519" x="8886825" y="1590675"/>
          <p14:tracePt t="19519" x="8875713" y="1590675"/>
          <p14:tracePt t="19522" x="8842375" y="1590675"/>
          <p14:tracePt t="19524" x="8831263" y="1579563"/>
          <p14:tracePt t="19525" x="8820150" y="1568450"/>
          <p14:tracePt t="19527" x="8797925" y="1557338"/>
          <p14:tracePt t="19528" x="8785225" y="1544638"/>
          <p14:tracePt t="19529" x="8763000" y="1544638"/>
          <p14:tracePt t="19530" x="8751888" y="1544638"/>
          <p14:tracePt t="19531" x="8740775" y="1533525"/>
          <p14:tracePt t="19532" x="8729663" y="1522413"/>
          <p14:tracePt t="19534" x="8707438" y="1511300"/>
          <p14:tracePt t="19536" x="8683625" y="1511300"/>
          <p14:tracePt t="19538" x="8661400" y="1489075"/>
          <p14:tracePt t="19539" x="8639175" y="1489075"/>
          <p14:tracePt t="19540" x="8628063" y="1477963"/>
          <p14:tracePt t="19541" x="8628063" y="1466850"/>
          <p14:tracePt t="19542" x="8616950" y="1466850"/>
          <p14:tracePt t="19543" x="8594725" y="1455738"/>
          <p14:tracePt t="19545" x="8583613" y="1455738"/>
          <p14:tracePt t="19545" x="8570913" y="1443038"/>
          <p14:tracePt t="19546" x="8559800" y="1431925"/>
          <p14:tracePt t="19547" x="8548688" y="1431925"/>
          <p14:tracePt t="19548" x="8537575" y="1431925"/>
          <p14:tracePt t="19549" x="8526463" y="1420813"/>
          <p14:tracePt t="19550" x="8504238" y="1420813"/>
          <p14:tracePt t="19551" x="8493125" y="1409700"/>
          <p14:tracePt t="19552" x="8482013" y="1398588"/>
          <p14:tracePt t="19553" x="8458200" y="1398588"/>
          <p14:tracePt t="19555" x="8447088" y="1387475"/>
          <p14:tracePt t="19556" x="8435975" y="1376363"/>
          <p14:tracePt t="19557" x="8413750" y="1365250"/>
          <p14:tracePt t="19558" x="8402638" y="1365250"/>
          <p14:tracePt t="19559" x="8391525" y="1365250"/>
          <p14:tracePt t="19560" x="8380413" y="1365250"/>
          <p14:tracePt t="19562" x="8380413" y="1354138"/>
          <p14:tracePt t="19563" x="8345488" y="1343025"/>
          <p14:tracePt t="19564" x="8345488" y="1330325"/>
          <p14:tracePt t="19565" x="8323263" y="1330325"/>
          <p14:tracePt t="19566" x="8323263" y="1308100"/>
          <p14:tracePt t="19567" x="8301038" y="1308100"/>
          <p14:tracePt t="19568" x="8289925" y="1296988"/>
          <p14:tracePt t="19569" x="8278813" y="1285875"/>
          <p14:tracePt t="19572" x="8256588" y="1274763"/>
          <p14:tracePt t="19574" x="8243888" y="1274763"/>
          <p14:tracePt t="19575" x="8232775" y="1274763"/>
          <p14:tracePt t="19575" x="8221663" y="1263650"/>
          <p14:tracePt t="19576" x="8199438" y="1252538"/>
          <p14:tracePt t="19579" x="8188325" y="1241425"/>
          <p14:tracePt t="19580" x="8166100" y="1228725"/>
          <p14:tracePt t="19582" x="8154988" y="1217613"/>
          <p14:tracePt t="19583" x="8142288" y="1217613"/>
          <p14:tracePt t="19584" x="8131175" y="1206500"/>
          <p14:tracePt t="19585" x="8120063" y="1206500"/>
          <p14:tracePt t="19587" x="8108950" y="1195388"/>
          <p14:tracePt t="19589" x="8097838" y="1195388"/>
          <p14:tracePt t="19590" x="8086725" y="1195388"/>
          <p14:tracePt t="19592" x="8075613" y="1184275"/>
          <p14:tracePt t="19594" x="8064500" y="1173163"/>
          <p14:tracePt t="19595" x="8053388" y="1162050"/>
          <p14:tracePt t="19597" x="8042275" y="1162050"/>
          <p14:tracePt t="19600" x="8029575" y="1162050"/>
          <p14:tracePt t="19601" x="8029575" y="1150938"/>
          <p14:tracePt t="19604" x="8018463" y="1139825"/>
          <p14:tracePt t="19607" x="8007350" y="1128713"/>
          <p14:tracePt t="19612" x="7996238" y="1128713"/>
          <p14:tracePt t="19728" x="7985125" y="1128713"/>
          <p14:tracePt t="19734" x="7985125" y="1116013"/>
          <p14:tracePt t="19736" x="7985125" y="1104900"/>
          <p14:tracePt t="19739" x="7974013" y="1104900"/>
          <p14:tracePt t="19740" x="7974013" y="1093788"/>
          <p14:tracePt t="19746" x="7962900" y="1082675"/>
          <p14:tracePt t="19749" x="7951788" y="1071563"/>
          <p14:tracePt t="19753" x="7940675" y="1071563"/>
          <p14:tracePt t="19758" x="7927975" y="1060450"/>
          <p14:tracePt t="19758" x="7916863" y="1060450"/>
          <p14:tracePt t="19764" x="7905750" y="1049338"/>
          <p14:tracePt t="19767" x="7894638" y="1049338"/>
          <p14:tracePt t="19768" x="7883525" y="1049338"/>
          <p14:tracePt t="19771" x="7872413" y="1038225"/>
          <p14:tracePt t="19774" x="7861300" y="1038225"/>
          <p14:tracePt t="19775" x="7850188" y="1027113"/>
          <p14:tracePt t="19779" x="7827963" y="1027113"/>
          <p14:tracePt t="19782" x="7827963" y="1014413"/>
          <p14:tracePt t="19783" x="7815263" y="1014413"/>
          <p14:tracePt t="19785" x="7804150" y="1014413"/>
          <p14:tracePt t="19787" x="7793038" y="1014413"/>
          <p14:tracePt t="19788" x="7781925" y="1014413"/>
          <p14:tracePt t="19789" x="7781925" y="1003300"/>
          <p14:tracePt t="19791" x="7759700" y="1003300"/>
          <p14:tracePt t="19795" x="7748588" y="1003300"/>
          <p14:tracePt t="19796" x="7737475" y="1003300"/>
          <p14:tracePt t="19798" x="7726363" y="992188"/>
          <p14:tracePt t="19800" x="7715250" y="992188"/>
          <p14:tracePt t="19801" x="7702550" y="992188"/>
          <p14:tracePt t="19805" x="7680325" y="992188"/>
          <p14:tracePt t="19808" x="7669213" y="992188"/>
          <p14:tracePt t="19808" x="7658100" y="992188"/>
          <p14:tracePt t="19810" x="7646988" y="992188"/>
          <p14:tracePt t="19811" x="7635875" y="992188"/>
          <p14:tracePt t="19812" x="7624763" y="992188"/>
          <p14:tracePt t="19815" x="7613650" y="992188"/>
          <p14:tracePt t="19816" x="7600950" y="992188"/>
          <p14:tracePt t="19818" x="7589838" y="992188"/>
          <p14:tracePt t="19821" x="7567613" y="992188"/>
          <p14:tracePt t="19822" x="7556500" y="992188"/>
          <p14:tracePt t="19825" x="7545388" y="992188"/>
          <p14:tracePt t="19827" x="7534275" y="992188"/>
          <p14:tracePt t="19829" x="7523163" y="992188"/>
          <p14:tracePt t="19829" x="7512050" y="992188"/>
          <p14:tracePt t="19831" x="7500938" y="992188"/>
          <p14:tracePt t="19833" x="7488238" y="992188"/>
          <p14:tracePt t="19838" x="7477125" y="992188"/>
          <p14:tracePt t="19839" x="7466013" y="992188"/>
          <p14:tracePt t="19841" x="7454900" y="992188"/>
          <p14:tracePt t="19842" x="7443788" y="992188"/>
          <p14:tracePt t="19845" x="7432675" y="992188"/>
          <p14:tracePt t="19848" x="7421563" y="992188"/>
          <p14:tracePt t="19851" x="7410450" y="992188"/>
          <p14:tracePt t="19853" x="7399338" y="992188"/>
          <p14:tracePt t="19855" x="7386638" y="992188"/>
          <p14:tracePt t="19859" x="7375525" y="992188"/>
          <p14:tracePt t="19862" x="7364413" y="992188"/>
          <p14:tracePt t="19865" x="7364413" y="1003300"/>
          <p14:tracePt t="19866" x="7353300" y="1003300"/>
          <p14:tracePt t="19868" x="7342188" y="1014413"/>
          <p14:tracePt t="19871" x="7331075" y="1014413"/>
          <p14:tracePt t="19872" x="7331075" y="1027113"/>
          <p14:tracePt t="19876" x="7331075" y="1038225"/>
          <p14:tracePt t="19877" x="7319963" y="1038225"/>
          <p14:tracePt t="19879" x="7319963" y="1049338"/>
          <p14:tracePt t="19883" x="7308850" y="1049338"/>
          <p14:tracePt t="19884" x="7308850" y="1060450"/>
          <p14:tracePt t="19886" x="7297738" y="1060450"/>
          <p14:tracePt t="19888" x="7297738" y="1071563"/>
          <p14:tracePt t="19892" x="7297738" y="1082675"/>
          <p14:tracePt t="19893" x="7297738" y="1093788"/>
          <p14:tracePt t="19896" x="7297738" y="1104900"/>
          <p14:tracePt t="19899" x="7297738" y="1116013"/>
          <p14:tracePt t="19903" x="7297738" y="1128713"/>
          <p14:tracePt t="19906" x="7297738" y="1139825"/>
          <p14:tracePt t="19908" x="7297738" y="1150938"/>
          <p14:tracePt t="19909" x="7297738" y="1162050"/>
          <p14:tracePt t="19913" x="7297738" y="1173163"/>
          <p14:tracePt t="19914" x="7297738" y="1184275"/>
          <p14:tracePt t="19918" x="7297738" y="1195388"/>
          <p14:tracePt t="19921" x="7297738" y="1206500"/>
          <p14:tracePt t="19923" x="7297738" y="1217613"/>
          <p14:tracePt t="19925" x="7297738" y="1228725"/>
          <p14:tracePt t="19927" x="7297738" y="1241425"/>
          <p14:tracePt t="19927" x="7308850" y="1241425"/>
          <p14:tracePt t="19928" x="7308850" y="1252538"/>
          <p14:tracePt t="19930" x="7319963" y="1252538"/>
          <p14:tracePt t="19933" x="7319963" y="1263650"/>
          <p14:tracePt t="19936" x="7331075" y="1274763"/>
          <p14:tracePt t="19937" x="7342188" y="1285875"/>
          <p14:tracePt t="19939" x="7342188" y="1296988"/>
          <p14:tracePt t="19940" x="7353300" y="1308100"/>
          <p14:tracePt t="19943" x="7353300" y="1319213"/>
          <p14:tracePt t="19946" x="7364413" y="1330325"/>
          <p14:tracePt t="19947" x="7375525" y="1343025"/>
          <p14:tracePt t="19950" x="7386638" y="1354138"/>
          <p14:tracePt t="19951" x="7386638" y="1365250"/>
          <p14:tracePt t="19953" x="7399338" y="1365250"/>
          <p14:tracePt t="19954" x="7410450" y="1376363"/>
          <p14:tracePt t="19956" x="7410450" y="1387475"/>
          <p14:tracePt t="19957" x="7410450" y="1409700"/>
          <p14:tracePt t="19958" x="7421563" y="1409700"/>
          <p14:tracePt t="19960" x="7421563" y="1420813"/>
          <p14:tracePt t="19961" x="7421563" y="1431925"/>
          <p14:tracePt t="19962" x="7432675" y="1443038"/>
          <p14:tracePt t="19965" x="7443788" y="1455738"/>
          <p14:tracePt t="19967" x="7466013" y="1466850"/>
          <p14:tracePt t="19970" x="7466013" y="1489075"/>
          <p14:tracePt t="19971" x="7477125" y="1489075"/>
          <p14:tracePt t="19972" x="7477125" y="1500188"/>
          <p14:tracePt t="19973" x="7500938" y="1500188"/>
          <p14:tracePt t="19974" x="7500938" y="1511300"/>
          <p14:tracePt t="19976" x="7500938" y="1522413"/>
          <p14:tracePt t="19978" x="7500938" y="1533525"/>
          <p14:tracePt t="19979" x="7512050" y="1544638"/>
          <p14:tracePt t="19980" x="7523163" y="1544638"/>
          <p14:tracePt t="19981" x="7523163" y="1557338"/>
          <p14:tracePt t="19982" x="7534275" y="1568450"/>
          <p14:tracePt t="19983" x="7545388" y="1568450"/>
          <p14:tracePt t="19984" x="7556500" y="1579563"/>
          <p14:tracePt t="19986" x="7567613" y="1590675"/>
          <p14:tracePt t="19987" x="7567613" y="1601788"/>
          <p14:tracePt t="19989" x="7567613" y="1612900"/>
          <p14:tracePt t="19990" x="7578725" y="1612900"/>
          <p14:tracePt t="19991" x="7589838" y="1624013"/>
          <p14:tracePt t="19992" x="7600950" y="1624013"/>
          <p14:tracePt t="19993" x="7613650" y="1635125"/>
          <p14:tracePt t="19995" x="7624763" y="1646238"/>
          <p14:tracePt t="19996" x="7635875" y="1657350"/>
          <p14:tracePt t="19998" x="7646988" y="1670050"/>
          <p14:tracePt t="20000" x="7658100" y="1681163"/>
          <p14:tracePt t="20001" x="7669213" y="1681163"/>
          <p14:tracePt t="20002" x="7680325" y="1692275"/>
          <p14:tracePt t="20003" x="7680325" y="1703388"/>
          <p14:tracePt t="20004" x="7691438" y="1703388"/>
          <p14:tracePt t="20005" x="7702550" y="1714500"/>
          <p14:tracePt t="20006" x="7702550" y="1725613"/>
          <p14:tracePt t="20008" x="7726363" y="1736725"/>
          <p14:tracePt t="20010" x="7737475" y="1747838"/>
          <p14:tracePt t="20012" x="7748588" y="1747838"/>
          <p14:tracePt t="20013" x="7759700" y="1758950"/>
          <p14:tracePt t="20014" x="7770813" y="1771650"/>
          <p14:tracePt t="20015" x="7781925" y="1782763"/>
          <p14:tracePt t="20017" x="7793038" y="1782763"/>
          <p14:tracePt t="20018" x="7793038" y="1793875"/>
          <p14:tracePt t="20019" x="7804150" y="1804988"/>
          <p14:tracePt t="20020" x="7815263" y="1816100"/>
          <p14:tracePt t="20022" x="7827963" y="1816100"/>
          <p14:tracePt t="20025" x="7839075" y="1816100"/>
          <p14:tracePt t="20026" x="7861300" y="1827213"/>
          <p14:tracePt t="20029" x="7883525" y="1838325"/>
          <p14:tracePt t="20030" x="7894638" y="1849438"/>
          <p14:tracePt t="20033" x="7905750" y="1860550"/>
          <p14:tracePt t="20033" x="7916863" y="1884363"/>
          <p14:tracePt t="20034" x="7927975" y="1884363"/>
          <p14:tracePt t="20039" x="7940675" y="1895475"/>
          <p14:tracePt t="20040" x="7951788" y="1895475"/>
          <p14:tracePt t="20041" x="7962900" y="1895475"/>
          <p14:tracePt t="20042" x="7974013" y="1895475"/>
          <p14:tracePt t="20043" x="7974013" y="1906588"/>
          <p14:tracePt t="20045" x="7985125" y="1906588"/>
          <p14:tracePt t="20045" x="7985125" y="1917700"/>
          <p14:tracePt t="20046" x="7996238" y="1917700"/>
          <p14:tracePt t="20047" x="7996238" y="1928813"/>
          <p14:tracePt t="20049" x="8007350" y="1939925"/>
          <p14:tracePt t="20051" x="8018463" y="1939925"/>
          <p14:tracePt t="20052" x="8018463" y="1951038"/>
          <p14:tracePt t="20053" x="8029575" y="1951038"/>
          <p14:tracePt t="20055" x="8042275" y="1951038"/>
          <p14:tracePt t="20058" x="8053388" y="1951038"/>
          <p14:tracePt t="20058" x="8053388" y="1962150"/>
          <p14:tracePt t="20059" x="8064500" y="1962150"/>
          <p14:tracePt t="20063" x="8064500" y="1973263"/>
          <p14:tracePt t="20065" x="8075613" y="1973263"/>
          <p14:tracePt t="20066" x="8075613" y="1985963"/>
          <p14:tracePt t="20067" x="8086725" y="1985963"/>
          <p14:tracePt t="20071" x="8097838" y="1997075"/>
          <p14:tracePt t="20075" x="8108950" y="1997075"/>
          <p14:tracePt t="20075" x="8108950" y="2008188"/>
          <p14:tracePt t="20078" x="8120063" y="2008188"/>
          <p14:tracePt t="20081" x="8120063" y="2019300"/>
          <p14:tracePt t="20082" x="8131175" y="2019300"/>
          <p14:tracePt t="20089" x="8131175" y="2030413"/>
          <p14:tracePt t="20091" x="8142288" y="2030413"/>
          <p14:tracePt t="20093" x="8154988" y="2041525"/>
          <p14:tracePt t="20094" x="8154988" y="2052638"/>
          <p14:tracePt t="20097" x="8166100" y="2052638"/>
          <p14:tracePt t="20099" x="8166100" y="2063750"/>
          <p14:tracePt t="20101" x="8177213" y="2063750"/>
          <p14:tracePt t="20103" x="8177213" y="2074863"/>
          <p14:tracePt t="20104" x="8188325" y="2085975"/>
          <p14:tracePt t="20108" x="8199438" y="2098675"/>
          <p14:tracePt t="20111" x="8199438" y="2109788"/>
          <p14:tracePt t="20113" x="8199438" y="2120900"/>
          <p14:tracePt t="20115" x="8199438" y="2132013"/>
          <p14:tracePt t="20117" x="8210550" y="2143125"/>
          <p14:tracePt t="20118" x="8221663" y="2154238"/>
          <p14:tracePt t="20122" x="8221663" y="2165350"/>
          <p14:tracePt t="20123" x="8221663" y="2176463"/>
          <p14:tracePt t="20124" x="8232775" y="2176463"/>
          <p14:tracePt t="20125" x="8232775" y="2187575"/>
          <p14:tracePt t="20128" x="8232775" y="2200275"/>
          <p14:tracePt t="20128" x="8256588" y="2211388"/>
          <p14:tracePt t="20129" x="8256588" y="2222500"/>
          <p14:tracePt t="20133" x="8256588" y="2233613"/>
          <p14:tracePt t="20134" x="8267700" y="2233613"/>
          <p14:tracePt t="20136" x="8278813" y="2255838"/>
          <p14:tracePt t="20137" x="8278813" y="2266950"/>
          <p14:tracePt t="20138" x="8278813" y="2278063"/>
          <p14:tracePt t="20141" x="8278813" y="2289175"/>
          <p14:tracePt t="20142" x="8289925" y="2289175"/>
          <p14:tracePt t="20144" x="8301038" y="2300288"/>
          <p14:tracePt t="20145" x="8312150" y="2312988"/>
          <p14:tracePt t="20147" x="8312150" y="2324100"/>
          <p14:tracePt t="20148" x="8323263" y="2324100"/>
          <p14:tracePt t="20149" x="8323263" y="2335213"/>
          <p14:tracePt t="20151" x="8334375" y="2346325"/>
          <p14:tracePt t="20152" x="8345488" y="2357438"/>
          <p14:tracePt t="20155" x="8345488" y="2368550"/>
          <p14:tracePt t="20157" x="8369300" y="2379663"/>
          <p14:tracePt t="20158" x="8369300" y="2390775"/>
          <p14:tracePt t="20160" x="8380413" y="2401888"/>
          <p14:tracePt t="20162" x="8391525" y="2414588"/>
          <p14:tracePt t="20163" x="8402638" y="2425700"/>
          <p14:tracePt t="20167" x="8413750" y="2436813"/>
          <p14:tracePt t="20170" x="8424863" y="2459038"/>
          <p14:tracePt t="20171" x="8435975" y="2470150"/>
          <p14:tracePt t="20173" x="8447088" y="2481263"/>
          <p14:tracePt t="20174" x="8447088" y="2492375"/>
          <p14:tracePt t="20175" x="8458200" y="2492375"/>
          <p14:tracePt t="20177" x="8470900" y="2492375"/>
          <p14:tracePt t="20178" x="8482013" y="2503488"/>
          <p14:tracePt t="20180" x="8482013" y="2514600"/>
          <p14:tracePt t="20182" x="8482013" y="2527300"/>
          <p14:tracePt t="20183" x="8504238" y="2538413"/>
          <p14:tracePt t="20186" x="8504238" y="2549525"/>
          <p14:tracePt t="20187" x="8515350" y="2560638"/>
          <p14:tracePt t="20188" x="8526463" y="2560638"/>
          <p14:tracePt t="20189" x="8537575" y="2571750"/>
          <p14:tracePt t="20191" x="8548688" y="2571750"/>
          <p14:tracePt t="20193" x="8559800" y="2582863"/>
          <p14:tracePt t="20195" x="8559800" y="2593975"/>
          <p14:tracePt t="20195" x="8559800" y="2605088"/>
          <p14:tracePt t="20196" x="8570913" y="2605088"/>
          <p14:tracePt t="20197" x="8570913" y="2616200"/>
          <p14:tracePt t="20198" x="8583613" y="2616200"/>
          <p14:tracePt t="20200" x="8594725" y="2628900"/>
          <p14:tracePt t="20203" x="8605838" y="2640013"/>
          <p14:tracePt t="20204" x="8616950" y="2640013"/>
          <p14:tracePt t="20206" x="8639175" y="2651125"/>
          <p14:tracePt t="20208" x="8639175" y="2662238"/>
          <p14:tracePt t="20209" x="8639175" y="2673350"/>
          <p14:tracePt t="20211" x="8650288" y="2684463"/>
          <p14:tracePt t="20212" x="8661400" y="2684463"/>
          <p14:tracePt t="20213" x="8672513" y="2695575"/>
          <p14:tracePt t="20215" x="8672513" y="2706688"/>
          <p14:tracePt t="20216" x="8683625" y="2706688"/>
          <p14:tracePt t="20217" x="8696325" y="2706688"/>
          <p14:tracePt t="20222" x="8718550" y="2717800"/>
          <p14:tracePt t="20223" x="8718550" y="2728913"/>
          <p14:tracePt t="20223" x="8729663" y="2728913"/>
          <p14:tracePt t="20225" x="8740775" y="2741613"/>
          <p14:tracePt t="20225" x="8751888" y="2741613"/>
          <p14:tracePt t="20227" x="8763000" y="2752725"/>
          <p14:tracePt t="20228" x="8774113" y="2752725"/>
          <p14:tracePt t="20229" x="8785225" y="2752725"/>
          <p14:tracePt t="20230" x="8785225" y="2763838"/>
          <p14:tracePt t="20233" x="8797925" y="2774950"/>
          <p14:tracePt t="20234" x="8809038" y="2774950"/>
          <p14:tracePt t="20236" x="8820150" y="2774950"/>
          <p14:tracePt t="20238" x="8842375" y="2774950"/>
          <p14:tracePt t="20240" x="8853488" y="2774950"/>
          <p14:tracePt t="20241" x="8853488" y="2786063"/>
          <p14:tracePt t="20242" x="8864600" y="2786063"/>
          <p14:tracePt t="20245" x="8875713" y="2797175"/>
          <p14:tracePt t="20246" x="8886825" y="2797175"/>
          <p14:tracePt t="20248" x="8897938" y="2797175"/>
          <p14:tracePt t="20249" x="8910638" y="2797175"/>
          <p14:tracePt t="20251" x="8932863" y="2808288"/>
          <p14:tracePt t="20253" x="8943975" y="2808288"/>
          <p14:tracePt t="20256" x="8955088" y="2808288"/>
          <p14:tracePt t="20257" x="8966200" y="2808288"/>
          <p14:tracePt t="20258" x="8977313" y="2808288"/>
          <p14:tracePt t="20260" x="8988425" y="2808288"/>
          <p14:tracePt t="20262" x="9012238" y="2808288"/>
          <p14:tracePt t="20265" x="9023350" y="2808288"/>
          <p14:tracePt t="20266" x="9034463" y="2808288"/>
          <p14:tracePt t="20267" x="9045575" y="2808288"/>
          <p14:tracePt t="20270" x="9067800" y="2819400"/>
          <p14:tracePt t="20271" x="9078913" y="2819400"/>
          <p14:tracePt t="20272" x="9090025" y="2819400"/>
          <p14:tracePt t="20275" x="9101138" y="2819400"/>
          <p14:tracePt t="20276" x="9112250" y="2819400"/>
          <p14:tracePt t="20277" x="9124950" y="2819400"/>
          <p14:tracePt t="20278" x="9136063" y="2819400"/>
          <p14:tracePt t="20279" x="9147175" y="2819400"/>
          <p14:tracePt t="20280" x="9158288" y="2819400"/>
          <p14:tracePt t="20283" x="9169400" y="2819400"/>
          <p14:tracePt t="20284" x="9180513" y="2819400"/>
          <p14:tracePt t="20286" x="9202738" y="2819400"/>
          <p14:tracePt t="20287" x="9213850" y="2819400"/>
          <p14:tracePt t="20289" x="9237663" y="2819400"/>
          <p14:tracePt t="20292" x="9248775" y="2819400"/>
          <p14:tracePt t="20293" x="9259888" y="2819400"/>
          <p14:tracePt t="20294" x="9271000" y="2819400"/>
          <p14:tracePt t="20295" x="9293225" y="2819400"/>
          <p14:tracePt t="20297" x="9315450" y="2819400"/>
          <p14:tracePt t="20298" x="9326563" y="2819400"/>
          <p14:tracePt t="20303" x="9361488" y="2819400"/>
          <p14:tracePt t="20305" x="9372600" y="2819400"/>
          <p14:tracePt t="20306" x="9383713" y="2819400"/>
          <p14:tracePt t="20308" x="9405938" y="2819400"/>
          <p14:tracePt t="20310" x="9428163" y="2819400"/>
          <p14:tracePt t="20311" x="9439275" y="2819400"/>
          <p14:tracePt t="20313" x="9463088" y="2819400"/>
          <p14:tracePt t="20314" x="9474200" y="2819400"/>
          <p14:tracePt t="20317" x="9485313" y="2819400"/>
          <p14:tracePt t="20320" x="9496425" y="2819400"/>
          <p14:tracePt t="20320" x="9507538" y="2819400"/>
          <p14:tracePt t="20321" x="9518650" y="2819400"/>
          <p14:tracePt t="20323" x="9529763" y="2819400"/>
          <p14:tracePt t="20326" x="9540875" y="2819400"/>
          <p14:tracePt t="20328" x="9553575" y="2819400"/>
          <p14:tracePt t="20329" x="9564688" y="2819400"/>
          <p14:tracePt t="20331" x="9575800" y="2819400"/>
          <p14:tracePt t="20334" x="9586913" y="2819400"/>
          <p14:tracePt t="20336" x="9598025" y="2819400"/>
          <p14:tracePt t="20340" x="9609138" y="2819400"/>
          <p14:tracePt t="20344" x="9620250" y="2819400"/>
          <p14:tracePt t="20346" x="9631363" y="2819400"/>
          <p14:tracePt t="20349" x="9642475" y="2830513"/>
          <p14:tracePt t="20351" x="9653588" y="2830513"/>
          <p14:tracePt t="20356" x="9666288" y="2830513"/>
          <p14:tracePt t="20358" x="9666288" y="2843213"/>
          <p14:tracePt t="20361" x="9677400" y="2843213"/>
          <p14:tracePt t="20366" x="9688513" y="2865438"/>
          <p14:tracePt t="20370" x="9699625" y="2865438"/>
          <p14:tracePt t="20372" x="9710738" y="2865438"/>
          <p14:tracePt t="20378" x="9721850" y="2865438"/>
          <p14:tracePt t="20385" x="9732963" y="2876550"/>
          <p14:tracePt t="20386" x="9732963" y="2887663"/>
          <p14:tracePt t="20388" x="9732963" y="2898775"/>
          <p14:tracePt t="20396" x="9744075" y="2909888"/>
          <p14:tracePt t="20399" x="9744075" y="2921000"/>
          <p14:tracePt t="20401" x="9755188" y="2932113"/>
          <p14:tracePt t="20408" x="9767888" y="2932113"/>
          <p14:tracePt t="20411" x="9779000" y="2932113"/>
          <p14:tracePt t="20411" x="9779000" y="2943225"/>
          <p14:tracePt t="20413" x="9790113" y="2943225"/>
          <p14:tracePt t="20415" x="9790113" y="2955925"/>
          <p14:tracePt t="20417" x="9801225" y="2967038"/>
          <p14:tracePt t="20421" x="9801225" y="2978150"/>
          <p14:tracePt t="20422" x="9812338" y="2978150"/>
          <p14:tracePt t="20424" x="9812338" y="2989263"/>
          <p14:tracePt t="20426" x="9823450" y="3000375"/>
          <p14:tracePt t="20427" x="9834563" y="3000375"/>
          <p14:tracePt t="20431" x="9845675" y="3000375"/>
          <p14:tracePt t="20433" x="9845675" y="3011488"/>
          <p14:tracePt t="20434" x="9856788" y="3022600"/>
          <p14:tracePt t="20435" x="9867900" y="3022600"/>
          <p14:tracePt t="20439" x="9867900" y="3033713"/>
          <p14:tracePt t="20442" x="9880600" y="3044825"/>
          <p14:tracePt t="20445" x="9891713" y="3057525"/>
          <p14:tracePt t="20446" x="9902825" y="3057525"/>
          <p14:tracePt t="20447" x="9902825" y="3068638"/>
          <p14:tracePt t="20448" x="9913938" y="3068638"/>
          <p14:tracePt t="20451" x="9925050" y="3068638"/>
          <p14:tracePt t="20455" x="9936163" y="3079750"/>
          <p14:tracePt t="20458" x="9947275" y="3090863"/>
          <p14:tracePt t="20459" x="9958388" y="3090863"/>
          <p14:tracePt t="20460" x="9958388" y="3101975"/>
          <p14:tracePt t="20462" x="9969500" y="3101975"/>
          <p14:tracePt t="20464" x="9982200" y="3101975"/>
          <p14:tracePt t="20466" x="9982200" y="3113088"/>
          <p14:tracePt t="20467" x="9993313" y="3113088"/>
          <p14:tracePt t="20471" x="10004425" y="3113088"/>
          <p14:tracePt t="20473" x="10004425" y="3124200"/>
          <p14:tracePt t="20475" x="10015538" y="3124200"/>
          <p14:tracePt t="20478" x="10026650" y="3124200"/>
          <p14:tracePt t="20479" x="10037763" y="3124200"/>
          <p14:tracePt t="20481" x="10037763" y="3135313"/>
          <p14:tracePt t="20483" x="10048875" y="3135313"/>
          <p14:tracePt t="20486" x="10059988" y="3135313"/>
          <p14:tracePt t="20488" x="10071100" y="3135313"/>
          <p14:tracePt t="20491" x="10082213" y="3135313"/>
          <p14:tracePt t="20495" x="10094913" y="3135313"/>
          <p14:tracePt t="20496" x="10106025" y="3135313"/>
          <p14:tracePt t="20498" x="10117138" y="3135313"/>
          <p14:tracePt t="20500" x="10128250" y="3135313"/>
          <p14:tracePt t="20501" x="10128250" y="3146425"/>
          <p14:tracePt t="20503" x="10139363" y="3146425"/>
          <p14:tracePt t="20504" x="10150475" y="3146425"/>
          <p14:tracePt t="20506" x="10161588" y="3146425"/>
          <p14:tracePt t="20508" x="10172700" y="3146425"/>
          <p14:tracePt t="20509" x="10183813" y="3146425"/>
          <p14:tracePt t="20512" x="10194925" y="3146425"/>
          <p14:tracePt t="20513" x="10194925" y="3157538"/>
          <p14:tracePt t="20514" x="10207625" y="3157538"/>
          <p14:tracePt t="20516" x="10218738" y="3157538"/>
          <p14:tracePt t="20520" x="10240963" y="3157538"/>
          <p14:tracePt t="20522" x="10252075" y="3157538"/>
          <p14:tracePt t="20523" x="10263188" y="3157538"/>
          <p14:tracePt t="20527" x="10263188" y="3170238"/>
          <p14:tracePt t="20528" x="10285413" y="3170238"/>
          <p14:tracePt t="20531" x="10296525" y="3170238"/>
          <p14:tracePt t="20533" x="10309225" y="3170238"/>
          <p14:tracePt t="20534" x="10320338" y="3170238"/>
          <p14:tracePt t="20537" x="10331450" y="3170238"/>
          <p14:tracePt t="20539" x="10342563" y="3170238"/>
          <p14:tracePt t="20542" x="10353675" y="3170238"/>
          <p14:tracePt t="20544" x="10364788" y="3170238"/>
          <p14:tracePt t="20544" x="10375900" y="3170238"/>
          <p14:tracePt t="20547" x="10398125" y="3170238"/>
          <p14:tracePt t="20548" x="10398125" y="3181350"/>
          <p14:tracePt t="20549" x="10409238" y="3181350"/>
          <p14:tracePt t="20552" x="10421938" y="3181350"/>
          <p14:tracePt t="20556" x="10444163" y="3181350"/>
          <p14:tracePt t="20557" x="10455275" y="3181350"/>
          <p14:tracePt t="20559" x="10466388" y="3181350"/>
          <p14:tracePt t="20561" x="10477500" y="3181350"/>
          <p14:tracePt t="20563" x="10488613" y="3181350"/>
          <p14:tracePt t="20564" x="10499725" y="3181350"/>
          <p14:tracePt t="20565" x="10510838" y="3181350"/>
          <p14:tracePt t="20567" x="10523538" y="3181350"/>
          <p14:tracePt t="20568" x="10534650" y="3181350"/>
          <p14:tracePt t="20569" x="10545763" y="3181350"/>
          <p14:tracePt t="20572" x="10556875" y="3181350"/>
          <p14:tracePt t="20573" x="10567988" y="3181350"/>
          <p14:tracePt t="20577" x="10590213" y="3170238"/>
          <p14:tracePt t="20580" x="10612438" y="3170238"/>
          <p14:tracePt t="20582" x="10623550" y="3157538"/>
          <p14:tracePt t="20582" x="10636250" y="3157538"/>
          <p14:tracePt t="20583" x="10647363" y="3157538"/>
          <p14:tracePt t="20585" x="10658475" y="3157538"/>
          <p14:tracePt t="20586" x="10669588" y="3157538"/>
          <p14:tracePt t="20590" x="10680700" y="3157538"/>
          <p14:tracePt t="20594" x="10714038" y="3146425"/>
          <p14:tracePt t="20597" x="10737850" y="3146425"/>
          <p14:tracePt t="20600" x="10748963" y="3146425"/>
          <p14:tracePt t="20601" x="10760075" y="3146425"/>
          <p14:tracePt t="20602" x="10782300" y="3146425"/>
          <p14:tracePt t="20603" x="10782300" y="3135313"/>
          <p14:tracePt t="20604" x="10793413" y="3135313"/>
          <p14:tracePt t="20605" x="10804525" y="3135313"/>
          <p14:tracePt t="20609" x="10815638" y="3124200"/>
          <p14:tracePt t="20611" x="10826750" y="3124200"/>
          <p14:tracePt t="20613" x="10850563" y="3124200"/>
          <p14:tracePt t="20615" x="10861675" y="3124200"/>
          <p14:tracePt t="20616" x="10872788" y="3124200"/>
          <p14:tracePt t="20616" x="10883900" y="3113088"/>
          <p14:tracePt t="20619" x="10895013" y="3113088"/>
          <p14:tracePt t="20632" x="10985500" y="3090863"/>
          <p14:tracePt t="20634" x="10996613" y="3090863"/>
          <p14:tracePt t="20636" x="11007725" y="3090863"/>
          <p14:tracePt t="20637" x="11018838" y="3090863"/>
          <p14:tracePt t="20643" x="11041063" y="3090863"/>
          <p14:tracePt t="20645" x="11052175" y="3090863"/>
          <p14:tracePt t="20646" x="11052175" y="3079750"/>
          <p14:tracePt t="20648" x="11064875" y="3079750"/>
          <p14:tracePt t="20650" x="11075988" y="3079750"/>
          <p14:tracePt t="20654" x="11087100" y="3079750"/>
          <p14:tracePt t="20661" x="11098213" y="3079750"/>
          <p14:tracePt t="20681" x="11098213" y="3068638"/>
          <p14:tracePt t="20700" x="11109325" y="3068638"/>
          <p14:tracePt t="20706" x="11109325" y="3057525"/>
          <p14:tracePt t="20707" x="11120438" y="3057525"/>
          <p14:tracePt t="20714" x="11120438" y="3044825"/>
          <p14:tracePt t="20717" x="11131550" y="3033713"/>
          <p14:tracePt t="20719" x="11131550" y="3022600"/>
          <p14:tracePt t="20722" x="11131550" y="3011488"/>
          <p14:tracePt t="20731" x="11142663" y="3000375"/>
          <p14:tracePt t="20737" x="11142663" y="2989263"/>
          <p14:tracePt t="20745" x="11153775" y="2978150"/>
          <p14:tracePt t="20866" x="11142663" y="2978150"/>
          <p14:tracePt t="20872" x="11131550" y="2978150"/>
          <p14:tracePt t="20873" x="11120438" y="2978150"/>
          <p14:tracePt t="20875" x="11109325" y="2978150"/>
          <p14:tracePt t="20880" x="11098213" y="2978150"/>
          <p14:tracePt t="20882" x="11087100" y="2978150"/>
          <p14:tracePt t="20887" x="11075988" y="2978150"/>
          <p14:tracePt t="20890" x="11052175" y="2978150"/>
          <p14:tracePt t="20895" x="11041063" y="2978150"/>
          <p14:tracePt t="20896" x="11029950" y="2978150"/>
          <p14:tracePt t="20899" x="11018838" y="2978150"/>
          <p14:tracePt t="20900" x="11007725" y="2978150"/>
          <p14:tracePt t="20901" x="10996613" y="2978150"/>
          <p14:tracePt t="20904" x="10974388" y="2978150"/>
          <p14:tracePt t="20908" x="10963275" y="2978150"/>
          <p14:tracePt t="20909" x="10939463" y="2978150"/>
          <p14:tracePt t="20911" x="10928350" y="2978150"/>
          <p14:tracePt t="20912" x="10917238" y="2978150"/>
          <p14:tracePt t="20913" x="10906125" y="2978150"/>
          <p14:tracePt t="20915" x="10895013" y="2978150"/>
          <p14:tracePt t="20917" x="10895013" y="2967038"/>
          <p14:tracePt t="20918" x="10872788" y="2967038"/>
          <p14:tracePt t="20918" x="10861675" y="2967038"/>
          <p14:tracePt t="20919" x="10850563" y="2967038"/>
          <p14:tracePt t="20920" x="10837863" y="2967038"/>
          <p14:tracePt t="20921" x="10826750" y="2967038"/>
          <p14:tracePt t="20924" x="10793413" y="2955925"/>
          <p14:tracePt t="20926" x="10771188" y="2955925"/>
          <p14:tracePt t="20928" x="10737850" y="2943225"/>
          <p14:tracePt t="20929" x="10725150" y="2943225"/>
          <p14:tracePt t="20931" x="10702925" y="2943225"/>
          <p14:tracePt t="20933" x="10680700" y="2932113"/>
          <p14:tracePt t="20934" x="10669588" y="2932113"/>
          <p14:tracePt t="20935" x="10647363" y="2932113"/>
          <p14:tracePt t="20936" x="10636250" y="2932113"/>
          <p14:tracePt t="20938" x="10601325" y="2921000"/>
          <p14:tracePt t="20940" x="10579100" y="2909888"/>
          <p14:tracePt t="20941" x="10567988" y="2909888"/>
          <p14:tracePt t="20942" x="10534650" y="2909888"/>
          <p14:tracePt t="20944" x="10499725" y="2898775"/>
          <p14:tracePt t="20945" x="10488613" y="2898775"/>
          <p14:tracePt t="20946" x="10477500" y="2898775"/>
          <p14:tracePt t="20947" x="10466388" y="2898775"/>
          <p14:tracePt t="20948" x="10444163" y="2898775"/>
          <p14:tracePt t="20949" x="10433050" y="2887663"/>
          <p14:tracePt t="20950" x="10409238" y="2887663"/>
          <p14:tracePt t="20951" x="10398125" y="2887663"/>
          <p14:tracePt t="20952" x="10387013" y="2887663"/>
          <p14:tracePt t="20953" x="10375900" y="2887663"/>
          <p14:tracePt t="20955" x="10331450" y="2887663"/>
          <p14:tracePt t="20956" x="10320338" y="2887663"/>
          <p14:tracePt t="20958" x="10274300" y="2887663"/>
          <p14:tracePt t="20959" x="10252075" y="2887663"/>
          <p14:tracePt t="20960" x="10229850" y="2876550"/>
          <p14:tracePt t="20962" x="10207625" y="2876550"/>
          <p14:tracePt t="20962" x="10183813" y="2876550"/>
          <p14:tracePt t="20963" x="10172700" y="2876550"/>
          <p14:tracePt t="20964" x="10150475" y="2865438"/>
          <p14:tracePt t="20965" x="10128250" y="2865438"/>
          <p14:tracePt t="20966" x="10082213" y="2865438"/>
          <p14:tracePt t="20967" x="10059988" y="2843213"/>
          <p14:tracePt t="20968" x="10037763" y="2843213"/>
          <p14:tracePt t="20969" x="10026650" y="2843213"/>
          <p14:tracePt t="20970" x="9993313" y="2830513"/>
          <p14:tracePt t="20971" x="9982200" y="2830513"/>
          <p14:tracePt t="20972" x="9936163" y="2830513"/>
          <p14:tracePt t="20973" x="9902825" y="2830513"/>
          <p14:tracePt t="20975" x="9891713" y="2830513"/>
          <p14:tracePt t="20976" x="9867900" y="2830513"/>
          <p14:tracePt t="20976" x="9845675" y="2830513"/>
          <p14:tracePt t="20978" x="9801225" y="2819400"/>
          <p14:tracePt t="20979" x="9779000" y="2819400"/>
          <p14:tracePt t="20980" x="9732963" y="2819400"/>
          <p14:tracePt t="20982" x="9699625" y="2808288"/>
          <p14:tracePt t="20983" x="9677400" y="2808288"/>
          <p14:tracePt t="20984" x="9642475" y="2808288"/>
          <p14:tracePt t="20985" x="9631363" y="2808288"/>
          <p14:tracePt t="20986" x="9598025" y="2808288"/>
          <p14:tracePt t="20987" x="9575800" y="2808288"/>
          <p14:tracePt t="20988" x="9553575" y="2797175"/>
          <p14:tracePt t="20989" x="9518650" y="2774950"/>
          <p14:tracePt t="20990" x="9496425" y="2774950"/>
          <p14:tracePt t="20991" x="9451975" y="2774950"/>
          <p14:tracePt t="20994" x="9428163" y="2774950"/>
          <p14:tracePt t="20995" x="9372600" y="2774950"/>
          <p14:tracePt t="20996" x="9350375" y="2774950"/>
          <p14:tracePt t="20997" x="9304338" y="2763838"/>
          <p14:tracePt t="20998" x="9293225" y="2763838"/>
          <p14:tracePt t="20999" x="9271000" y="2763838"/>
          <p14:tracePt t="21000" x="9226550" y="2763838"/>
          <p14:tracePt t="21001" x="9202738" y="2752725"/>
          <p14:tracePt t="21003" x="9169400" y="2752725"/>
          <p14:tracePt t="21004" x="9147175" y="2752725"/>
          <p14:tracePt t="21005" x="9124950" y="2752725"/>
          <p14:tracePt t="21006" x="9078913" y="2752725"/>
          <p14:tracePt t="21007" x="9067800" y="2752725"/>
          <p14:tracePt t="21008" x="9045575" y="2752725"/>
          <p14:tracePt t="21009" x="9023350" y="2741613"/>
          <p14:tracePt t="21011" x="8977313" y="2741613"/>
          <p14:tracePt t="21012" x="8943975" y="2741613"/>
          <p14:tracePt t="21013" x="8910638" y="2728913"/>
          <p14:tracePt t="21014" x="8897938" y="2728913"/>
          <p14:tracePt t="21015" x="8875713" y="2728913"/>
          <p14:tracePt t="21016" x="8853488" y="2728913"/>
          <p14:tracePt t="21017" x="8831263" y="2728913"/>
          <p14:tracePt t="21018" x="8797925" y="2728913"/>
          <p14:tracePt t="21020" x="8785225" y="2728913"/>
          <p14:tracePt t="21020" x="8763000" y="2728913"/>
          <p14:tracePt t="21021" x="8729663" y="2728913"/>
          <p14:tracePt t="21022" x="8707438" y="2728913"/>
          <p14:tracePt t="21023" x="8683625" y="2728913"/>
          <p14:tracePt t="21024" x="8661400" y="2717800"/>
          <p14:tracePt t="21025" x="8639175" y="2717800"/>
          <p14:tracePt t="21026" x="8628063" y="2717800"/>
          <p14:tracePt t="21027" x="8605838" y="2717800"/>
          <p14:tracePt t="21028" x="8594725" y="2717800"/>
          <p14:tracePt t="21029" x="8570913" y="2717800"/>
          <p14:tracePt t="21030" x="8548688" y="2717800"/>
          <p14:tracePt t="21031" x="8526463" y="2717800"/>
          <p14:tracePt t="21032" x="8515350" y="2717800"/>
          <p14:tracePt t="21033" x="8493125" y="2717800"/>
          <p14:tracePt t="21034" x="8470900" y="2717800"/>
          <p14:tracePt t="21035" x="8447088" y="2717800"/>
          <p14:tracePt t="21036" x="8435975" y="2717800"/>
          <p14:tracePt t="21037" x="8402638" y="2717800"/>
          <p14:tracePt t="21039" x="8380413" y="2717800"/>
          <p14:tracePt t="21040" x="8356600" y="2717800"/>
          <p14:tracePt t="21042" x="8312150" y="2717800"/>
          <p14:tracePt t="21044" x="8301038" y="2717800"/>
          <p14:tracePt t="21045" x="8278813" y="2717800"/>
          <p14:tracePt t="21046" x="8256588" y="2717800"/>
          <p14:tracePt t="21047" x="8243888" y="2717800"/>
          <p14:tracePt t="21048" x="8221663" y="2717800"/>
          <p14:tracePt t="21049" x="8199438" y="2717800"/>
          <p14:tracePt t="21050" x="8177213" y="2717800"/>
          <p14:tracePt t="21051" x="8166100" y="2717800"/>
          <p14:tracePt t="21053" x="8142288" y="2717800"/>
          <p14:tracePt t="21054" x="8120063" y="2717800"/>
          <p14:tracePt t="21056" x="8097838" y="2717800"/>
          <p14:tracePt t="21058" x="8064500" y="2717800"/>
          <p14:tracePt t="21059" x="8053388" y="2717800"/>
          <p14:tracePt t="21061" x="8029575" y="2717800"/>
          <p14:tracePt t="21061" x="8007350" y="2717800"/>
          <p14:tracePt t="21062" x="7996238" y="2717800"/>
          <p14:tracePt t="21063" x="7974013" y="2717800"/>
          <p14:tracePt t="21064" x="7962900" y="2717800"/>
          <p14:tracePt t="21066" x="7940675" y="2728913"/>
          <p14:tracePt t="21067" x="7927975" y="2728913"/>
          <p14:tracePt t="21070" x="7894638" y="2728913"/>
          <p14:tracePt t="21071" x="7872413" y="2741613"/>
          <p14:tracePt t="21072" x="7850188" y="2741613"/>
          <p14:tracePt t="21074" x="7839075" y="2741613"/>
          <p14:tracePt t="21075" x="7815263" y="2752725"/>
          <p14:tracePt t="21076" x="7804150" y="2752725"/>
          <p14:tracePt t="21077" x="7781925" y="2763838"/>
          <p14:tracePt t="21078" x="7759700" y="2763838"/>
          <p14:tracePt t="21079" x="7748588" y="2763838"/>
          <p14:tracePt t="21080" x="7737475" y="2763838"/>
          <p14:tracePt t="21081" x="7726363" y="2763838"/>
          <p14:tracePt t="21082" x="7715250" y="2763838"/>
          <p14:tracePt t="21083" x="7691438" y="2774950"/>
          <p14:tracePt t="21084" x="7680325" y="2774950"/>
          <p14:tracePt t="21085" x="7658100" y="2774950"/>
          <p14:tracePt t="21086" x="7646988" y="2774950"/>
          <p14:tracePt t="21087" x="7624763" y="2786063"/>
          <p14:tracePt t="21089" x="7600950" y="2797175"/>
          <p14:tracePt t="21090" x="7589838" y="2797175"/>
          <p14:tracePt t="21091" x="7567613" y="2797175"/>
          <p14:tracePt t="21092" x="7556500" y="2797175"/>
          <p14:tracePt t="21093" x="7545388" y="2797175"/>
          <p14:tracePt t="21094" x="7534275" y="2797175"/>
          <p14:tracePt t="21095" x="7523163" y="2797175"/>
          <p14:tracePt t="21096" x="7500938" y="2797175"/>
          <p14:tracePt t="21097" x="7488238" y="2797175"/>
          <p14:tracePt t="21098" x="7477125" y="2797175"/>
          <p14:tracePt t="21099" x="7466013" y="2797175"/>
          <p14:tracePt t="21100" x="7454900" y="2797175"/>
          <p14:tracePt t="21101" x="7443788" y="2808288"/>
          <p14:tracePt t="21104" x="7410450" y="2808288"/>
          <p14:tracePt t="21105" x="7399338" y="2808288"/>
          <p14:tracePt t="21105" x="7386638" y="2808288"/>
          <p14:tracePt t="21106" x="7375525" y="2808288"/>
          <p14:tracePt t="21107" x="7364413" y="2808288"/>
          <p14:tracePt t="21108" x="7353300" y="2808288"/>
          <p14:tracePt t="21109" x="7342188" y="2808288"/>
          <p14:tracePt t="21110" x="7319963" y="2808288"/>
          <p14:tracePt t="21111" x="7308850" y="2808288"/>
          <p14:tracePt t="21112" x="7286625" y="2808288"/>
          <p14:tracePt t="21114" x="7273925" y="2819400"/>
          <p14:tracePt t="21115" x="7262813" y="2819400"/>
          <p14:tracePt t="21116" x="7251700" y="2819400"/>
          <p14:tracePt t="21117" x="7229475" y="2819400"/>
          <p14:tracePt t="21120" x="7207250" y="2819400"/>
          <p14:tracePt t="21120" x="7196138" y="2819400"/>
          <p14:tracePt t="21121" x="7185025" y="2819400"/>
          <p14:tracePt t="21122" x="7161213" y="2819400"/>
          <p14:tracePt t="21123" x="7150100" y="2819400"/>
          <p14:tracePt t="21124" x="7138988" y="2819400"/>
          <p14:tracePt t="21125" x="7127875" y="2819400"/>
          <p14:tracePt t="21127" x="7105650" y="2819400"/>
          <p14:tracePt t="21128" x="7094538" y="2819400"/>
          <p14:tracePt t="21129" x="7072313" y="2819400"/>
          <p14:tracePt t="21130" x="7059613" y="2819400"/>
          <p14:tracePt t="21131" x="7048500" y="2819400"/>
          <p14:tracePt t="21132" x="7037388" y="2819400"/>
          <p14:tracePt t="21133" x="7026275" y="2808288"/>
          <p14:tracePt t="21134" x="7015163" y="2808288"/>
          <p14:tracePt t="21136" x="7004050" y="2808288"/>
          <p14:tracePt t="21136" x="6992938" y="2808288"/>
          <p14:tracePt t="21137" x="6970713" y="2808288"/>
          <p14:tracePt t="21138" x="6958013" y="2808288"/>
          <p14:tracePt t="21140" x="6946900" y="2808288"/>
          <p14:tracePt t="21141" x="6924675" y="2808288"/>
          <p14:tracePt t="21142" x="6913563" y="2808288"/>
          <p14:tracePt t="21144" x="6891338" y="2808288"/>
          <p14:tracePt t="21145" x="6880225" y="2797175"/>
          <p14:tracePt t="21146" x="6869113" y="2797175"/>
          <p14:tracePt t="21147" x="6858000" y="2797175"/>
          <p14:tracePt t="21148" x="6845300" y="2797175"/>
          <p14:tracePt t="21149" x="6834188" y="2797175"/>
          <p14:tracePt t="21150" x="6811963" y="2797175"/>
          <p14:tracePt t="21151" x="6800850" y="2786063"/>
          <p14:tracePt t="21153" x="6778625" y="2786063"/>
          <p14:tracePt t="21154" x="6767513" y="2774950"/>
          <p14:tracePt t="21155" x="6756400" y="2774950"/>
          <p14:tracePt t="21156" x="6745288" y="2774950"/>
          <p14:tracePt t="21157" x="6732588" y="2774950"/>
          <p14:tracePt t="21158" x="6721475" y="2774950"/>
          <p14:tracePt t="21159" x="6710363" y="2763838"/>
          <p14:tracePt t="21160" x="6699250" y="2763838"/>
          <p14:tracePt t="21161" x="6688138" y="2763838"/>
          <p14:tracePt t="21162" x="6677025" y="2752725"/>
          <p14:tracePt t="21163" x="6665913" y="2752725"/>
          <p14:tracePt t="21164" x="6654800" y="2752725"/>
          <p14:tracePt t="21165" x="6654800" y="2741613"/>
          <p14:tracePt t="21166" x="6630988" y="2741613"/>
          <p14:tracePt t="21167" x="6619875" y="2741613"/>
          <p14:tracePt t="21168" x="6597650" y="2728913"/>
          <p14:tracePt t="21171" x="6575425" y="2728913"/>
          <p14:tracePt t="21172" x="6564313" y="2728913"/>
          <p14:tracePt t="21173" x="6553200" y="2728913"/>
          <p14:tracePt t="21174" x="6542088" y="2728913"/>
          <p14:tracePt t="21175" x="6518275" y="2728913"/>
          <p14:tracePt t="21176" x="6507163" y="2717800"/>
          <p14:tracePt t="21177" x="6484938" y="2717800"/>
          <p14:tracePt t="21179" x="6473825" y="2706688"/>
          <p14:tracePt t="21180" x="6451600" y="2706688"/>
          <p14:tracePt t="21181" x="6440488" y="2706688"/>
          <p14:tracePt t="21182" x="6440488" y="2695575"/>
          <p14:tracePt t="21183" x="6416675" y="2695575"/>
          <p14:tracePt t="21184" x="6394450" y="2695575"/>
          <p14:tracePt t="21186" x="6383338" y="2695575"/>
          <p14:tracePt t="21187" x="6383338" y="2684463"/>
          <p14:tracePt t="21187" x="6372225" y="2673350"/>
          <p14:tracePt t="21188" x="6350000" y="2673350"/>
          <p14:tracePt t="21189" x="6338888" y="2673350"/>
          <p14:tracePt t="21190" x="6327775" y="2673350"/>
          <p14:tracePt t="21191" x="6303963" y="2662238"/>
          <p14:tracePt t="21193" x="6281738" y="2662238"/>
          <p14:tracePt t="21195" x="6270625" y="2662238"/>
          <p14:tracePt t="21195" x="6248400" y="2651125"/>
          <p14:tracePt t="21196" x="6237288" y="2651125"/>
          <p14:tracePt t="21197" x="6215063" y="2651125"/>
          <p14:tracePt t="21198" x="6202363" y="2651125"/>
          <p14:tracePt t="21199" x="6191250" y="2640013"/>
          <p14:tracePt t="21200" x="6180138" y="2640013"/>
          <p14:tracePt t="21201" x="6157913" y="2640013"/>
          <p14:tracePt t="21203" x="6124575" y="2640013"/>
          <p14:tracePt t="21204" x="6113463" y="2640013"/>
          <p14:tracePt t="21205" x="6078538" y="2628900"/>
          <p14:tracePt t="21207" x="6045200" y="2628900"/>
          <p14:tracePt t="21209" x="6011863" y="2605088"/>
          <p14:tracePt t="21210" x="6000750" y="2605088"/>
          <p14:tracePt t="21211" x="5976938" y="2605088"/>
          <p14:tracePt t="21212" x="5965825" y="2605088"/>
          <p14:tracePt t="21213" x="5932488" y="2605088"/>
          <p14:tracePt t="21214" x="5932488" y="2593975"/>
          <p14:tracePt t="21215" x="5910263" y="2593975"/>
          <p14:tracePt t="21216" x="5888038" y="2582863"/>
          <p14:tracePt t="21217" x="5875338" y="2582863"/>
          <p14:tracePt t="21219" x="5842000" y="2571750"/>
          <p14:tracePt t="21220" x="5808663" y="2571750"/>
          <p14:tracePt t="21221" x="5786438" y="2571750"/>
          <p14:tracePt t="21222" x="5786438" y="2560638"/>
          <p14:tracePt t="21223" x="5762625" y="2560638"/>
          <p14:tracePt t="21224" x="5751513" y="2549525"/>
          <p14:tracePt t="21225" x="5729288" y="2549525"/>
          <p14:tracePt t="21226" x="5718175" y="2549525"/>
          <p14:tracePt t="21227" x="5695950" y="2549525"/>
          <p14:tracePt t="21229" x="5673725" y="2538413"/>
          <p14:tracePt t="21229" x="5649913" y="2527300"/>
          <p14:tracePt t="21230" x="5638800" y="2527300"/>
          <p14:tracePt t="21231" x="5627688" y="2527300"/>
          <p14:tracePt t="21232" x="5605463" y="2527300"/>
          <p14:tracePt t="21233" x="5594350" y="2514600"/>
          <p14:tracePt t="21234" x="5572125" y="2514600"/>
          <p14:tracePt t="21235" x="5561013" y="2503488"/>
          <p14:tracePt t="21236" x="5537200" y="2503488"/>
          <p14:tracePt t="21237" x="5514975" y="2492375"/>
          <p14:tracePt t="21239" x="5492750" y="2492375"/>
          <p14:tracePt t="21240" x="5481638" y="2492375"/>
          <p14:tracePt t="21242" x="5446713" y="2492375"/>
          <p14:tracePt t="21244" x="5435600" y="2481263"/>
          <p14:tracePt t="21245" x="5424488" y="2470150"/>
          <p14:tracePt t="21246" x="5402263" y="2470150"/>
          <p14:tracePt t="21247" x="5380038" y="2470150"/>
          <p14:tracePt t="21248" x="5368925" y="2470150"/>
          <p14:tracePt t="21249" x="5357813" y="2459038"/>
          <p14:tracePt t="21250" x="5346700" y="2459038"/>
          <p14:tracePt t="21251" x="5334000" y="2459038"/>
          <p14:tracePt t="21253" x="5311775" y="2436813"/>
          <p14:tracePt t="21255" x="5300663" y="2436813"/>
          <p14:tracePt t="21256" x="5289550" y="2436813"/>
          <p14:tracePt t="21256" x="5278438" y="2436813"/>
          <p14:tracePt t="21257" x="5267325" y="2425700"/>
          <p14:tracePt t="21258" x="5256213" y="2425700"/>
          <p14:tracePt t="21260" x="5245100" y="2425700"/>
          <p14:tracePt t="21261" x="5233988" y="2414588"/>
          <p14:tracePt t="21262" x="5221288" y="2414588"/>
          <p14:tracePt t="21263" x="5210175" y="2414588"/>
          <p14:tracePt t="21264" x="5199063" y="2414588"/>
          <p14:tracePt t="21265" x="5187950" y="2414588"/>
          <p14:tracePt t="21267" x="5176838" y="2401888"/>
          <p14:tracePt t="21270" x="5154613" y="2401888"/>
          <p14:tracePt t="21272" x="5143500" y="2401888"/>
          <p14:tracePt t="21273" x="5132388" y="2390775"/>
          <p14:tracePt t="21273" x="5119688" y="2390775"/>
          <p14:tracePt t="21275" x="5108575" y="2379663"/>
          <p14:tracePt t="21277" x="5097463" y="2379663"/>
          <p14:tracePt t="21278" x="5086350" y="2379663"/>
          <p14:tracePt t="21280" x="5075238" y="2379663"/>
          <p14:tracePt t="21281" x="5075238" y="2368550"/>
          <p14:tracePt t="21282" x="5053013" y="2357438"/>
          <p14:tracePt t="21283" x="5041900" y="2357438"/>
          <p14:tracePt t="21287" x="5030788" y="2357438"/>
          <p14:tracePt t="21289" x="5019675" y="2346325"/>
          <p14:tracePt t="21291" x="5006975" y="2346325"/>
          <p14:tracePt t="21293" x="4995863" y="2346325"/>
          <p14:tracePt t="21295" x="4984750" y="2346325"/>
          <p14:tracePt t="21296" x="4973638" y="2346325"/>
          <p14:tracePt t="21300" x="4962525" y="2346325"/>
          <p14:tracePt t="21303" x="4951413" y="2346325"/>
          <p14:tracePt t="21304" x="4940300" y="2346325"/>
          <p14:tracePt t="21306" x="4929188" y="2346325"/>
          <p14:tracePt t="21308" x="4918075" y="2346325"/>
          <p14:tracePt t="21310" x="4905375" y="2346325"/>
          <p14:tracePt t="21314" x="4894263" y="2346325"/>
          <p14:tracePt t="21317" x="4883150" y="2346325"/>
          <p14:tracePt t="21319" x="4872038" y="2346325"/>
          <p14:tracePt t="21320" x="4860925" y="2346325"/>
          <p14:tracePt t="21323" x="4849813" y="2346325"/>
          <p14:tracePt t="21327" x="4838700" y="2346325"/>
          <p14:tracePt t="21330" x="4827588" y="2346325"/>
          <p14:tracePt t="21332" x="4816475" y="2346325"/>
          <p14:tracePt t="21336" x="4805363" y="2346325"/>
          <p14:tracePt t="21339" x="4792663" y="2346325"/>
          <p14:tracePt t="21340" x="4792663" y="2357438"/>
          <p14:tracePt t="21341" x="4781550" y="2357438"/>
          <p14:tracePt t="21348" x="4770438" y="2357438"/>
          <p14:tracePt t="21350" x="4759325" y="2368550"/>
          <p14:tracePt t="21354" x="4748213" y="2368550"/>
          <p14:tracePt t="21357" x="4737100" y="2379663"/>
          <p14:tracePt t="21358" x="4737100" y="2390775"/>
          <p14:tracePt t="21359" x="4725988" y="2390775"/>
          <p14:tracePt t="21362" x="4714875" y="2390775"/>
          <p14:tracePt t="21366" x="4703763" y="2390775"/>
          <p14:tracePt t="21367" x="4703763" y="2401888"/>
          <p14:tracePt t="21368" x="4691063" y="2401888"/>
          <p14:tracePt t="21371" x="4679950" y="2401888"/>
          <p14:tracePt t="21372" x="4668838" y="2401888"/>
          <p14:tracePt t="21374" x="4657725" y="2401888"/>
          <p14:tracePt t="21376" x="4646613" y="2401888"/>
          <p14:tracePt t="21379" x="4635500" y="2401888"/>
          <p14:tracePt t="21382" x="4635500" y="2414588"/>
          <p14:tracePt t="21383" x="4624388" y="2414588"/>
          <p14:tracePt t="21384" x="4613275" y="2414588"/>
          <p14:tracePt t="21387" x="4602163" y="2414588"/>
          <p14:tracePt t="21388" x="4591050" y="2414588"/>
          <p14:tracePt t="21390" x="4578350" y="2414588"/>
          <p14:tracePt t="21391" x="4578350" y="2425700"/>
          <p14:tracePt t="21394" x="4567238" y="2425700"/>
          <p14:tracePt t="21396" x="4556125" y="2425700"/>
          <p14:tracePt t="21397" x="4545013" y="2425700"/>
          <p14:tracePt t="21399" x="4533900" y="2425700"/>
          <p14:tracePt t="21402" x="4522788" y="2425700"/>
          <p14:tracePt t="21404" x="4511675" y="2425700"/>
          <p14:tracePt t="21408" x="4500563" y="2425700"/>
          <p14:tracePt t="21409" x="4489450" y="2425700"/>
          <p14:tracePt t="21411" x="4476750" y="2425700"/>
          <p14:tracePt t="21414" x="4465638" y="2436813"/>
          <p14:tracePt t="21416" x="4454525" y="2436813"/>
          <p14:tracePt t="21420" x="4443413" y="2436813"/>
          <p14:tracePt t="21421" x="4432300" y="2436813"/>
          <p14:tracePt t="21423" x="4421188" y="2436813"/>
          <p14:tracePt t="21425" x="4410075" y="2436813"/>
          <p14:tracePt t="21427" x="4398963" y="2436813"/>
          <p14:tracePt t="21429" x="4376738" y="2436813"/>
          <p14:tracePt t="21434" x="4352925" y="2436813"/>
          <p14:tracePt t="21436" x="4352925" y="2447925"/>
          <p14:tracePt t="21437" x="4341813" y="2447925"/>
          <p14:tracePt t="21439" x="4330700" y="2447925"/>
          <p14:tracePt t="21440" x="4319588" y="2447925"/>
          <p14:tracePt t="21441" x="4308475" y="2447925"/>
          <p14:tracePt t="21445" x="4297363" y="2447925"/>
          <p14:tracePt t="21446" x="4286250" y="2447925"/>
          <p14:tracePt t="21448" x="4275138" y="2447925"/>
          <p14:tracePt t="21449" x="4264025" y="2447925"/>
          <p14:tracePt t="21450" x="4251325" y="2447925"/>
          <p14:tracePt t="21453" x="4240213" y="2447925"/>
          <p14:tracePt t="21455" x="4229100" y="2447925"/>
          <p14:tracePt t="21457" x="4217988" y="2447925"/>
          <p14:tracePt t="21458" x="4206875" y="2447925"/>
          <p14:tracePt t="21461" x="4195763" y="2447925"/>
          <p14:tracePt t="21462" x="4184650" y="2447925"/>
          <p14:tracePt t="21463" x="4173538" y="2447925"/>
          <p14:tracePt t="21466" x="4149725" y="2447925"/>
          <p14:tracePt t="21468" x="4138613" y="2447925"/>
          <p14:tracePt t="21470" x="4127500" y="2447925"/>
          <p14:tracePt t="21471" x="4116388" y="2447925"/>
          <p14:tracePt t="21472" x="4105275" y="2447925"/>
          <p14:tracePt t="21473" x="4094163" y="2447925"/>
          <p14:tracePt t="21475" x="4083050" y="2447925"/>
          <p14:tracePt t="21476" x="4071938" y="2447925"/>
          <p14:tracePt t="21477" x="4060825" y="2447925"/>
          <p14:tracePt t="21478" x="4049713" y="2447925"/>
          <p14:tracePt t="21479" x="4037013" y="2447925"/>
          <p14:tracePt t="21481" x="4025900" y="2447925"/>
          <p14:tracePt t="21483" x="4003675" y="2447925"/>
          <p14:tracePt t="21484" x="3992563" y="2447925"/>
          <p14:tracePt t="21485" x="3981450" y="2447925"/>
          <p14:tracePt t="21487" x="3970338" y="2447925"/>
          <p14:tracePt t="21488" x="3959225" y="2447925"/>
          <p14:tracePt t="21489" x="3948113" y="2447925"/>
          <p14:tracePt t="21490" x="3935413" y="2447925"/>
          <p14:tracePt t="21491" x="3913188" y="2447925"/>
          <p14:tracePt t="21492" x="3902075" y="2447925"/>
          <p14:tracePt t="21493" x="3890963" y="2447925"/>
          <p14:tracePt t="21494" x="3879850" y="2447925"/>
          <p14:tracePt t="21496" x="3857625" y="2436813"/>
          <p14:tracePt t="21497" x="3846513" y="2436813"/>
          <p14:tracePt t="21498" x="3835400" y="2436813"/>
          <p14:tracePt t="21499" x="3822700" y="2436813"/>
          <p14:tracePt t="21500" x="3811588" y="2436813"/>
          <p14:tracePt t="21501" x="3800475" y="2436813"/>
          <p14:tracePt t="21502" x="3789363" y="2436813"/>
          <p14:tracePt t="21506" x="3744913" y="2425700"/>
          <p14:tracePt t="21507" x="3721100" y="2425700"/>
          <p14:tracePt t="21508" x="3698875" y="2425700"/>
          <p14:tracePt t="21510" x="3676650" y="2425700"/>
          <p14:tracePt t="21511" x="3665538" y="2425700"/>
          <p14:tracePt t="21512" x="3654425" y="2425700"/>
          <p14:tracePt t="21513" x="3632200" y="2425700"/>
          <p14:tracePt t="21514" x="3621088" y="2425700"/>
          <p14:tracePt t="21516" x="3608388" y="2425700"/>
          <p14:tracePt t="21517" x="3586163" y="2425700"/>
          <p14:tracePt t="21518" x="3575050" y="2425700"/>
          <p14:tracePt t="21520" x="3541713" y="2414588"/>
          <p14:tracePt t="21522" x="3530600" y="2414588"/>
          <p14:tracePt t="21523" x="3519488" y="2414588"/>
          <p14:tracePt t="21524" x="3508375" y="2414588"/>
          <p14:tracePt t="21525" x="3484563" y="2401888"/>
          <p14:tracePt t="21528" x="3462338" y="2401888"/>
          <p14:tracePt t="21529" x="3451225" y="2401888"/>
          <p14:tracePt t="21530" x="3440113" y="2401888"/>
          <p14:tracePt t="21531" x="3429000" y="2401888"/>
          <p14:tracePt t="21532" x="3417888" y="2401888"/>
          <p14:tracePt t="21533" x="3406775" y="2401888"/>
          <p14:tracePt t="21534" x="3394075" y="2401888"/>
          <p14:tracePt t="21537" x="3382963" y="2401888"/>
          <p14:tracePt t="21538" x="3371850" y="2401888"/>
          <p14:tracePt t="21539" x="3360738" y="2401888"/>
          <p14:tracePt t="21540" x="3349625" y="2401888"/>
          <p14:tracePt t="21542" x="3338513" y="2401888"/>
          <p14:tracePt t="21543" x="3327400" y="2401888"/>
          <p14:tracePt t="21544" x="3316288" y="2390775"/>
          <p14:tracePt t="21548" x="3305175" y="2390775"/>
          <p14:tracePt t="21549" x="3294063" y="2390775"/>
          <p14:tracePt t="21550" x="3294063" y="2379663"/>
          <p14:tracePt t="21551" x="3281363" y="2379663"/>
          <p14:tracePt t="21553" x="3270250" y="2379663"/>
          <p14:tracePt t="21554" x="3259138" y="2379663"/>
          <p14:tracePt t="21555" x="3259138" y="2368550"/>
          <p14:tracePt t="21557" x="3248025" y="2368550"/>
          <p14:tracePt t="21559" x="3248025" y="2357438"/>
          <p14:tracePt t="21561" x="3236913" y="2357438"/>
          <p14:tracePt t="21562" x="3236913" y="2346325"/>
          <p14:tracePt t="21563" x="3225800" y="2346325"/>
          <p14:tracePt t="21565" x="3225800" y="2335213"/>
          <p14:tracePt t="21566" x="3214688" y="2335213"/>
          <p14:tracePt t="21570" x="3203575" y="2335213"/>
          <p14:tracePt t="21570" x="3192463" y="2324100"/>
          <p14:tracePt t="21572" x="3192463" y="2312988"/>
          <p14:tracePt t="21573" x="3179763" y="2312988"/>
          <p14:tracePt t="21574" x="3168650" y="2300288"/>
          <p14:tracePt t="21575" x="3168650" y="2289175"/>
          <p14:tracePt t="21578" x="3157538" y="2278063"/>
          <p14:tracePt t="21578" x="3146425" y="2278063"/>
          <p14:tracePt t="21579" x="3135313" y="2266950"/>
          <p14:tracePt t="21581" x="3124200" y="2255838"/>
          <p14:tracePt t="21583" x="3124200" y="2244725"/>
          <p14:tracePt t="21584" x="3113088" y="2233613"/>
          <p14:tracePt t="21586" x="3113088" y="2222500"/>
          <p14:tracePt t="21587" x="3101975" y="2211388"/>
          <p14:tracePt t="21588" x="3090863" y="2200275"/>
          <p14:tracePt t="21589" x="3079750" y="2200275"/>
          <p14:tracePt t="21591" x="3067050" y="2187575"/>
          <p14:tracePt t="21592" x="3067050" y="2176463"/>
          <p14:tracePt t="21594" x="3055938" y="2154238"/>
          <p14:tracePt t="21595" x="3055938" y="2143125"/>
          <p14:tracePt t="21596" x="3044825" y="2132013"/>
          <p14:tracePt t="21598" x="3033713" y="2120900"/>
          <p14:tracePt t="21599" x="3022600" y="2109788"/>
          <p14:tracePt t="21600" x="3011488" y="2098675"/>
          <p14:tracePt t="21604" x="2989263" y="2063750"/>
          <p14:tracePt t="21605" x="2978150" y="2063750"/>
          <p14:tracePt t="21606" x="2965450" y="2052638"/>
          <p14:tracePt t="21608" x="2954338" y="2041525"/>
          <p14:tracePt t="21609" x="2954338" y="2030413"/>
          <p14:tracePt t="21610" x="2932113" y="2019300"/>
          <p14:tracePt t="21611" x="2932113" y="2008188"/>
          <p14:tracePt t="21612" x="2921000" y="1997075"/>
          <p14:tracePt t="21613" x="2921000" y="1985963"/>
          <p14:tracePt t="21614" x="2898775" y="1985963"/>
          <p14:tracePt t="21616" x="2887663" y="1973263"/>
          <p14:tracePt t="21617" x="2876550" y="1973263"/>
          <p14:tracePt t="21618" x="2876550" y="1962150"/>
          <p14:tracePt t="21620" x="2865438" y="1939925"/>
          <p14:tracePt t="21621" x="2852738" y="1928813"/>
          <p14:tracePt t="21622" x="2841625" y="1928813"/>
          <p14:tracePt t="21624" x="2830513" y="1917700"/>
          <p14:tracePt t="21625" x="2819400" y="1917700"/>
          <p14:tracePt t="21627" x="2808288" y="1906588"/>
          <p14:tracePt t="21628" x="2797175" y="1906588"/>
          <p14:tracePt t="21629" x="2797175" y="1895475"/>
          <p14:tracePt t="21630" x="2786063" y="1895475"/>
          <p14:tracePt t="21631" x="2774950" y="1895475"/>
          <p14:tracePt t="21632" x="2763838" y="1884363"/>
          <p14:tracePt t="21633" x="2752725" y="1871663"/>
          <p14:tracePt t="21635" x="2740025" y="1871663"/>
          <p14:tracePt t="21636" x="2740025" y="1860550"/>
          <p14:tracePt t="21638" x="2728913" y="1849438"/>
          <p14:tracePt t="21639" x="2717800" y="1849438"/>
          <p14:tracePt t="21640" x="2706688" y="1849438"/>
          <p14:tracePt t="21641" x="2695575" y="1849438"/>
          <p14:tracePt t="21643" x="2684463" y="1849438"/>
          <p14:tracePt t="21645" x="2673350" y="1849438"/>
          <p14:tracePt t="21646" x="2673350" y="1838325"/>
          <p14:tracePt t="21647" x="2662238" y="1838325"/>
          <p14:tracePt t="21649" x="2638425" y="1827213"/>
          <p14:tracePt t="21650" x="2627313" y="1827213"/>
          <p14:tracePt t="21653" x="2605088" y="1816100"/>
          <p14:tracePt t="21654" x="2593975" y="1816100"/>
          <p14:tracePt t="21655" x="2582863" y="1816100"/>
          <p14:tracePt t="21658" x="2571750" y="1816100"/>
          <p14:tracePt t="21659" x="2560638" y="1804988"/>
          <p14:tracePt t="21660" x="2549525" y="1804988"/>
          <p14:tracePt t="21662" x="2525713" y="1804988"/>
          <p14:tracePt t="21663" x="2525713" y="1793875"/>
          <p14:tracePt t="21665" x="2514600" y="1793875"/>
          <p14:tracePt t="21666" x="2503488" y="1793875"/>
          <p14:tracePt t="21667" x="2492375" y="1793875"/>
          <p14:tracePt t="21668" x="2481263" y="1793875"/>
          <p14:tracePt t="21671" x="2459038" y="1782763"/>
          <p14:tracePt t="21673" x="2447925" y="1782763"/>
          <p14:tracePt t="21675" x="2436813" y="1782763"/>
          <p14:tracePt t="21676" x="2424113" y="1782763"/>
          <p14:tracePt t="21677" x="2413000" y="1771650"/>
          <p14:tracePt t="21678" x="2401888" y="1771650"/>
          <p14:tracePt t="21679" x="2390775" y="1771650"/>
          <p14:tracePt t="21681" x="2379663" y="1771650"/>
          <p14:tracePt t="21682" x="2368550" y="1771650"/>
          <p14:tracePt t="21684" x="2357438" y="1771650"/>
          <p14:tracePt t="21686" x="2346325" y="1771650"/>
          <p14:tracePt t="21687" x="2335213" y="1771650"/>
          <p14:tracePt t="21688" x="2311400" y="1771650"/>
          <p14:tracePt t="21691" x="2289175" y="1771650"/>
          <p14:tracePt t="21692" x="2278063" y="1758950"/>
          <p14:tracePt t="21693" x="2266950" y="1758950"/>
          <p14:tracePt t="21694" x="2255838" y="1758950"/>
          <p14:tracePt t="21695" x="2244725" y="1758950"/>
          <p14:tracePt t="21696" x="2233613" y="1758950"/>
          <p14:tracePt t="21698" x="2222500" y="1758950"/>
          <p14:tracePt t="21699" x="2209800" y="1758950"/>
          <p14:tracePt t="21700" x="2198688" y="1758950"/>
          <p14:tracePt t="21701" x="2187575" y="1758950"/>
          <p14:tracePt t="21703" x="2165350" y="1758950"/>
          <p14:tracePt t="21705" x="2154238" y="1758950"/>
          <p14:tracePt t="21706" x="2143125" y="1747838"/>
          <p14:tracePt t="21707" x="2132013" y="1747838"/>
          <p14:tracePt t="21709" x="2120900" y="1747838"/>
          <p14:tracePt t="21710" x="2109788" y="1747838"/>
          <p14:tracePt t="21711" x="2097088" y="1747838"/>
          <p14:tracePt t="21712" x="2085975" y="1747838"/>
          <p14:tracePt t="21713" x="2063750" y="1747838"/>
          <p14:tracePt t="21714" x="2052638" y="1747838"/>
          <p14:tracePt t="21716" x="2030413" y="1747838"/>
          <p14:tracePt t="21717" x="2019300" y="1736725"/>
          <p14:tracePt t="21721" x="1997075" y="1736725"/>
          <p14:tracePt t="21722" x="1984375" y="1736725"/>
          <p14:tracePt t="21722" x="1973263" y="1736725"/>
          <p14:tracePt t="21723" x="1962150" y="1736725"/>
          <p14:tracePt t="21725" x="1939925" y="1736725"/>
          <p14:tracePt t="21728" x="1928813" y="1725613"/>
          <p14:tracePt t="21729" x="1917700" y="1725613"/>
          <p14:tracePt t="21730" x="1906588" y="1725613"/>
          <p14:tracePt t="21731" x="1895475" y="1725613"/>
          <p14:tracePt t="21732" x="1882775" y="1725613"/>
          <p14:tracePt t="21733" x="1871663" y="1725613"/>
          <p14:tracePt t="21736" x="1860550" y="1725613"/>
          <p14:tracePt t="21737" x="1849438" y="1725613"/>
          <p14:tracePt t="21738" x="1838325" y="1725613"/>
          <p14:tracePt t="21739" x="1827213" y="1725613"/>
          <p14:tracePt t="21740" x="1816100" y="1725613"/>
          <p14:tracePt t="21741" x="1816100" y="1714500"/>
          <p14:tracePt t="21742" x="1804988" y="1714500"/>
          <p14:tracePt t="21744" x="1793875" y="1714500"/>
          <p14:tracePt t="21747" x="1782763" y="1714500"/>
          <p14:tracePt t="21749" x="1770063" y="1714500"/>
          <p14:tracePt t="21750" x="1758950" y="1714500"/>
          <p14:tracePt t="21753" x="1758950" y="1703388"/>
          <p14:tracePt t="21753" x="1747838" y="1703388"/>
          <p14:tracePt t="21755" x="1736725" y="1703388"/>
          <p14:tracePt t="21762" x="1725613" y="1703388"/>
          <p14:tracePt t="21767" x="1714500" y="1703388"/>
          <p14:tracePt t="21768" x="1703388" y="1703388"/>
          <p14:tracePt t="21779" x="1692275" y="1703388"/>
          <p14:tracePt t="21872" x="1692275" y="1692275"/>
          <p14:tracePt t="21962" x="1703388" y="1692275"/>
          <p14:tracePt t="21964" x="1714500" y="1692275"/>
          <p14:tracePt t="21966" x="1725613" y="1692275"/>
          <p14:tracePt t="21969" x="1725613" y="1681163"/>
          <p14:tracePt t="21970" x="1736725" y="1681163"/>
          <p14:tracePt t="21971" x="1747838" y="1681163"/>
          <p14:tracePt t="21974" x="1770063" y="1681163"/>
          <p14:tracePt t="21977" x="1782763" y="1670050"/>
          <p14:tracePt t="21978" x="1793875" y="1657350"/>
          <p14:tracePt t="21981" x="1804988" y="1657350"/>
          <p14:tracePt t="21983" x="1816100" y="1657350"/>
          <p14:tracePt t="21984" x="1827213" y="1657350"/>
          <p14:tracePt t="21987" x="1849438" y="1657350"/>
          <p14:tracePt t="21988" x="1860550" y="1657350"/>
          <p14:tracePt t="21991" x="1882775" y="1657350"/>
          <p14:tracePt t="21992" x="1882775" y="1646238"/>
          <p14:tracePt t="21993" x="1895475" y="1646238"/>
          <p14:tracePt t="21995" x="1906588" y="1646238"/>
          <p14:tracePt t="21996" x="1917700" y="1646238"/>
          <p14:tracePt t="21997" x="1928813" y="1646238"/>
          <p14:tracePt t="21999" x="1939925" y="1646238"/>
          <p14:tracePt t="22002" x="1951038" y="1646238"/>
          <p14:tracePt t="22003" x="1962150" y="1646238"/>
          <p14:tracePt t="22005" x="1973263" y="1646238"/>
          <p14:tracePt t="22006" x="1984375" y="1646238"/>
          <p14:tracePt t="22008" x="1997075" y="1646238"/>
          <p14:tracePt t="22009" x="2008188" y="1646238"/>
          <p14:tracePt t="22012" x="2019300" y="1646238"/>
          <p14:tracePt t="22013" x="2030413" y="1646238"/>
          <p14:tracePt t="22014" x="2041525" y="1646238"/>
          <p14:tracePt t="22017" x="2052638" y="1646238"/>
          <p14:tracePt t="22018" x="2063750" y="1646238"/>
          <p14:tracePt t="22023" x="2074863" y="1646238"/>
          <p14:tracePt t="22023" x="2085975" y="1646238"/>
          <p14:tracePt t="22024" x="2097088" y="1646238"/>
          <p14:tracePt t="22025" x="2109788" y="1635125"/>
          <p14:tracePt t="22028" x="2120900" y="1635125"/>
          <p14:tracePt t="22030" x="2132013" y="1635125"/>
          <p14:tracePt t="22033" x="2143125" y="1635125"/>
          <p14:tracePt t="22036" x="2154238" y="1635125"/>
          <p14:tracePt t="22037" x="2165350" y="1635125"/>
          <p14:tracePt t="22038" x="2176463" y="1635125"/>
          <p14:tracePt t="22040" x="2187575" y="1635125"/>
          <p14:tracePt t="22044" x="2198688" y="1635125"/>
          <p14:tracePt t="22046" x="2209800" y="1635125"/>
          <p14:tracePt t="22048" x="2222500" y="1635125"/>
          <p14:tracePt t="22050" x="2233613" y="1635125"/>
          <p14:tracePt t="22053" x="2244725" y="1635125"/>
          <p14:tracePt t="22054" x="2255838" y="1635125"/>
          <p14:tracePt t="22055" x="2266950" y="1635125"/>
          <p14:tracePt t="22058" x="2278063" y="1635125"/>
          <p14:tracePt t="22059" x="2289175" y="1635125"/>
          <p14:tracePt t="22062" x="2311400" y="1635125"/>
          <p14:tracePt t="22065" x="2335213" y="1635125"/>
          <p14:tracePt t="22068" x="2346325" y="1635125"/>
          <p14:tracePt t="22071" x="2357438" y="1635125"/>
          <p14:tracePt t="22071" x="2368550" y="1635125"/>
          <p14:tracePt t="22072" x="2379663" y="1635125"/>
          <p14:tracePt t="22073" x="2390775" y="1635125"/>
          <p14:tracePt t="22074" x="2401888" y="1635125"/>
          <p14:tracePt t="22077" x="2413000" y="1635125"/>
          <p14:tracePt t="22078" x="2424113" y="1635125"/>
          <p14:tracePt t="22079" x="2436813" y="1635125"/>
          <p14:tracePt t="22081" x="2447925" y="1635125"/>
          <p14:tracePt t="22082" x="2459038" y="1635125"/>
          <p14:tracePt t="22083" x="2470150" y="1635125"/>
          <p14:tracePt t="22086" x="2481263" y="1635125"/>
          <p14:tracePt t="22087" x="2492375" y="1635125"/>
          <p14:tracePt t="22088" x="2503488" y="1646238"/>
          <p14:tracePt t="22090" x="2514600" y="1646238"/>
          <p14:tracePt t="22091" x="2538413" y="1646238"/>
          <p14:tracePt t="22092" x="2549525" y="1646238"/>
          <p14:tracePt t="22095" x="2560638" y="1646238"/>
          <p14:tracePt t="22096" x="2571750" y="1646238"/>
          <p14:tracePt t="22097" x="2582863" y="1646238"/>
          <p14:tracePt t="22098" x="2593975" y="1646238"/>
          <p14:tracePt t="22100" x="2605088" y="1646238"/>
          <p14:tracePt t="22102" x="2616200" y="1646238"/>
          <p14:tracePt t="22104" x="2627313" y="1646238"/>
          <p14:tracePt t="22106" x="2638425" y="1657350"/>
          <p14:tracePt t="22107" x="2651125" y="1657350"/>
          <p14:tracePt t="22108" x="2662238" y="1657350"/>
          <p14:tracePt t="22111" x="2673350" y="1657350"/>
          <p14:tracePt t="22112" x="2684463" y="1657350"/>
          <p14:tracePt t="22114" x="2695575" y="1657350"/>
          <p14:tracePt t="22117" x="2706688" y="1657350"/>
          <p14:tracePt t="22118" x="2717800" y="1670050"/>
          <p14:tracePt t="22121" x="2728913" y="1670050"/>
          <p14:tracePt t="22123" x="2740025" y="1670050"/>
          <p14:tracePt t="22125" x="2752725" y="1670050"/>
          <p14:tracePt t="22128" x="2763838" y="1670050"/>
          <p14:tracePt t="22131" x="2774950" y="1670050"/>
          <p14:tracePt t="22134" x="2786063" y="1670050"/>
          <p14:tracePt t="22136" x="2797175" y="1670050"/>
          <p14:tracePt t="22139" x="2808288" y="1670050"/>
          <p14:tracePt t="22141" x="2819400" y="1670050"/>
          <p14:tracePt t="22150" x="2830513" y="1670050"/>
          <p14:tracePt t="22153" x="2841625" y="1670050"/>
          <p14:tracePt t="22158" x="2841625" y="1681163"/>
          <p14:tracePt t="22160" x="2852738" y="1681163"/>
          <p14:tracePt t="22169" x="2865438" y="1681163"/>
          <p14:tracePt t="22172" x="2876550" y="1681163"/>
          <p14:tracePt t="22187" x="2887663" y="1681163"/>
          <p14:tracePt t="22188" x="2898775" y="1681163"/>
          <p14:tracePt t="22193" x="2909888" y="1681163"/>
          <p14:tracePt t="22198" x="2921000" y="1681163"/>
          <p14:tracePt t="22203" x="2932113" y="1681163"/>
          <p14:tracePt t="22205" x="2943225" y="1681163"/>
          <p14:tracePt t="22214" x="2954338" y="1681163"/>
          <p14:tracePt t="22216" x="2965450" y="1681163"/>
          <p14:tracePt t="22222" x="2989263" y="1681163"/>
          <p14:tracePt t="22225" x="3000375" y="1681163"/>
          <p14:tracePt t="22228" x="3011488" y="1681163"/>
          <p14:tracePt t="22232" x="3022600" y="1681163"/>
          <p14:tracePt t="22237" x="3044825" y="1681163"/>
          <p14:tracePt t="22241" x="3055938" y="1692275"/>
          <p14:tracePt t="22243" x="3067050" y="1692275"/>
          <p14:tracePt t="22246" x="3090863" y="1692275"/>
          <p14:tracePt t="22251" x="3101975" y="1692275"/>
          <p14:tracePt t="22254" x="3113088" y="1692275"/>
          <p14:tracePt t="22256" x="3124200" y="1692275"/>
          <p14:tracePt t="22258" x="3135313" y="1692275"/>
          <p14:tracePt t="22259" x="3146425" y="1692275"/>
          <p14:tracePt t="22263" x="3157538" y="1692275"/>
          <p14:tracePt t="22265" x="3168650" y="1692275"/>
          <p14:tracePt t="22266" x="3179763" y="1692275"/>
          <p14:tracePt t="22269" x="3192463" y="1692275"/>
          <p14:tracePt t="22270" x="3203575" y="1692275"/>
          <p14:tracePt t="22271" x="3214688" y="1692275"/>
          <p14:tracePt t="22274" x="3225800" y="1692275"/>
          <p14:tracePt t="22275" x="3236913" y="1692275"/>
          <p14:tracePt t="22277" x="3248025" y="1692275"/>
          <p14:tracePt t="22278" x="3248025" y="1703388"/>
          <p14:tracePt t="22279" x="3259138" y="1703388"/>
          <p14:tracePt t="22280" x="3270250" y="1703388"/>
          <p14:tracePt t="22281" x="3281363" y="1703388"/>
          <p14:tracePt t="22283" x="3294063" y="1703388"/>
          <p14:tracePt t="22286" x="3305175" y="1703388"/>
          <p14:tracePt t="22287" x="3327400" y="1703388"/>
          <p14:tracePt t="22288" x="3338513" y="1703388"/>
          <p14:tracePt t="22290" x="3349625" y="1714500"/>
          <p14:tracePt t="22291" x="3360738" y="1714500"/>
          <p14:tracePt t="22293" x="3371850" y="1714500"/>
          <p14:tracePt t="22294" x="3382963" y="1714500"/>
          <p14:tracePt t="22295" x="3394075" y="1714500"/>
          <p14:tracePt t="22296" x="3406775" y="1714500"/>
          <p14:tracePt t="22297" x="3417888" y="1714500"/>
          <p14:tracePt t="22311" x="3541713" y="1725613"/>
          <p14:tracePt t="22312" x="3563938" y="1725613"/>
          <p14:tracePt t="22314" x="3575050" y="1725613"/>
          <p14:tracePt t="22315" x="3586163" y="1725613"/>
          <p14:tracePt t="22317" x="3597275" y="1725613"/>
          <p14:tracePt t="22320" x="3632200" y="1725613"/>
          <p14:tracePt t="22320" x="3643313" y="1725613"/>
          <p14:tracePt t="22321" x="3654425" y="1725613"/>
          <p14:tracePt t="22323" x="3665538" y="1725613"/>
          <p14:tracePt t="22324" x="3676650" y="1725613"/>
          <p14:tracePt t="22325" x="3687763" y="1725613"/>
          <p14:tracePt t="22326" x="3698875" y="1725613"/>
          <p14:tracePt t="22327" x="3709988" y="1725613"/>
          <p14:tracePt t="22328" x="3721100" y="1725613"/>
          <p14:tracePt t="22329" x="3733800" y="1725613"/>
          <p14:tracePt t="22331" x="3756025" y="1725613"/>
          <p14:tracePt t="22332" x="3767138" y="1725613"/>
          <p14:tracePt t="22333" x="3778250" y="1725613"/>
          <p14:tracePt t="22334" x="3789363" y="1725613"/>
          <p14:tracePt t="22335" x="3800475" y="1725613"/>
          <p14:tracePt t="22336" x="3811588" y="1725613"/>
          <p14:tracePt t="22338" x="3822700" y="1725613"/>
          <p14:tracePt t="22339" x="3835400" y="1725613"/>
          <p14:tracePt t="22341" x="3868738" y="1725613"/>
          <p14:tracePt t="22344" x="3902075" y="1725613"/>
          <p14:tracePt t="22347" x="3913188" y="1725613"/>
          <p14:tracePt t="22348" x="3924300" y="1725613"/>
          <p14:tracePt t="22349" x="3935413" y="1725613"/>
          <p14:tracePt t="22350" x="3948113" y="1725613"/>
          <p14:tracePt t="22351" x="3959225" y="1725613"/>
          <p14:tracePt t="22353" x="3981450" y="1714500"/>
          <p14:tracePt t="22354" x="3981450" y="1703388"/>
          <p14:tracePt t="22356" x="3992563" y="1703388"/>
          <p14:tracePt t="22357" x="4003675" y="1703388"/>
          <p14:tracePt t="22359" x="4014788" y="1703388"/>
          <p14:tracePt t="22361" x="4025900" y="1703388"/>
          <p14:tracePt t="22362" x="4037013" y="1703388"/>
          <p14:tracePt t="22364" x="4049713" y="1703388"/>
          <p14:tracePt t="22367" x="4060825" y="1703388"/>
          <p14:tracePt t="22370" x="4083050" y="1703388"/>
          <p14:tracePt t="22373" x="4094163" y="1703388"/>
          <p14:tracePt t="22377" x="4105275" y="1692275"/>
          <p14:tracePt t="22377" x="4116388" y="1692275"/>
          <p14:tracePt t="22380" x="4127500" y="1692275"/>
          <p14:tracePt t="22386" x="4138613" y="1681163"/>
          <p14:tracePt t="22389" x="4149725" y="1681163"/>
          <p14:tracePt t="22394" x="4162425" y="1681163"/>
          <p14:tracePt t="22395" x="4173538" y="1681163"/>
          <p14:tracePt t="22400" x="4184650" y="1681163"/>
          <p14:tracePt t="22405" x="4195763" y="1670050"/>
          <p14:tracePt t="22408" x="4206875" y="1670050"/>
          <p14:tracePt t="22411" x="4217988" y="1657350"/>
          <p14:tracePt t="22414" x="4229100" y="1657350"/>
          <p14:tracePt t="22416" x="4240213" y="1657350"/>
          <p14:tracePt t="22421" x="4264025" y="1657350"/>
          <p14:tracePt t="22424" x="4264025" y="1646238"/>
          <p14:tracePt t="22427" x="4275138" y="1646238"/>
          <p14:tracePt t="22428" x="4286250" y="1646238"/>
          <p14:tracePt t="22433" x="4297363" y="1646238"/>
          <p14:tracePt t="22434" x="4297363" y="1635125"/>
          <p14:tracePt t="22435" x="4308475" y="1635125"/>
          <p14:tracePt t="22437" x="4319588" y="1635125"/>
          <p14:tracePt t="22501" x="4308475" y="1635125"/>
          <p14:tracePt t="22507" x="4297363" y="1635125"/>
          <p14:tracePt t="22509" x="4286250" y="1646238"/>
          <p14:tracePt t="22513" x="4275138" y="1646238"/>
          <p14:tracePt t="22516" x="4275138" y="1657350"/>
          <p14:tracePt t="22532" x="4264025" y="1657350"/>
          <p14:tracePt t="22575" x="4275138" y="1657350"/>
          <p14:tracePt t="22577" x="4286250" y="1657350"/>
          <p14:tracePt t="22578" x="4297363" y="1657350"/>
          <p14:tracePt t="22579" x="4308475" y="1657350"/>
          <p14:tracePt t="22581" x="4319588" y="1657350"/>
          <p14:tracePt t="22583" x="4330700" y="1657350"/>
          <p14:tracePt t="22584" x="4341813" y="1657350"/>
          <p14:tracePt t="22586" x="4352925" y="1657350"/>
          <p14:tracePt t="22587" x="4364038" y="1657350"/>
          <p14:tracePt t="22588" x="4376738" y="1657350"/>
          <p14:tracePt t="22589" x="4387850" y="1657350"/>
          <p14:tracePt t="22590" x="4398963" y="1657350"/>
          <p14:tracePt t="22592" x="4410075" y="1657350"/>
          <p14:tracePt t="22593" x="4421188" y="1657350"/>
          <p14:tracePt t="22594" x="4432300" y="1657350"/>
          <p14:tracePt t="22595" x="4443413" y="1657350"/>
          <p14:tracePt t="22596" x="4454525" y="1657350"/>
          <p14:tracePt t="22597" x="4465638" y="1657350"/>
          <p14:tracePt t="22599" x="4476750" y="1670050"/>
          <p14:tracePt t="22600" x="4500563" y="1670050"/>
          <p14:tracePt t="22601" x="4511675" y="1670050"/>
          <p14:tracePt t="22603" x="4533900" y="1670050"/>
          <p14:tracePt t="22604" x="4545013" y="1670050"/>
          <p14:tracePt t="22606" x="4556125" y="1670050"/>
          <p14:tracePt t="22607" x="4567238" y="1670050"/>
          <p14:tracePt t="22608" x="4578350" y="1670050"/>
          <p14:tracePt t="22609" x="4591050" y="1681163"/>
          <p14:tracePt t="22610" x="4602163" y="1681163"/>
          <p14:tracePt t="22612" x="4613275" y="1681163"/>
          <p14:tracePt t="22613" x="4624388" y="1681163"/>
          <p14:tracePt t="22614" x="4635500" y="1681163"/>
          <p14:tracePt t="22616" x="4646613" y="1681163"/>
          <p14:tracePt t="22616" x="4657725" y="1692275"/>
          <p14:tracePt t="22617" x="4668838" y="1692275"/>
          <p14:tracePt t="22619" x="4679950" y="1692275"/>
          <p14:tracePt t="22620" x="4703763" y="1692275"/>
          <p14:tracePt t="22622" x="4714875" y="1692275"/>
          <p14:tracePt t="22624" x="4725988" y="1692275"/>
          <p14:tracePt t="22624" x="4737100" y="1703388"/>
          <p14:tracePt t="22626" x="4759325" y="1703388"/>
          <p14:tracePt t="22629" x="4770438" y="1703388"/>
          <p14:tracePt t="22630" x="4781550" y="1703388"/>
          <p14:tracePt t="22631" x="4792663" y="1714500"/>
          <p14:tracePt t="22632" x="4805363" y="1714500"/>
          <p14:tracePt t="22634" x="4816475" y="1714500"/>
          <p14:tracePt t="22637" x="4827588" y="1725613"/>
          <p14:tracePt t="22638" x="4838700" y="1725613"/>
          <p14:tracePt t="22639" x="4838700" y="1736725"/>
          <p14:tracePt t="22641" x="4849813" y="1747838"/>
          <p14:tracePt t="22643" x="4860925" y="1747838"/>
          <p14:tracePt t="22646" x="4872038" y="1747838"/>
          <p14:tracePt t="22649" x="4883150" y="1747838"/>
          <p14:tracePt t="22650" x="4883150" y="1758950"/>
          <p14:tracePt t="22656" x="4883150" y="1771650"/>
          <p14:tracePt t="22667" x="4883150" y="1782763"/>
          <p14:tracePt t="22670" x="4883150" y="1793875"/>
          <p14:tracePt t="22673" x="4883150" y="1804988"/>
          <p14:tracePt t="22679" x="4883150" y="1816100"/>
          <p14:tracePt t="22683" x="4872038" y="1827213"/>
          <p14:tracePt t="22684" x="4860925" y="1827213"/>
          <p14:tracePt t="22687" x="4849813" y="1827213"/>
          <p14:tracePt t="22689" x="4838700" y="1827213"/>
          <p14:tracePt t="22690" x="4827588" y="1827213"/>
          <p14:tracePt t="22694" x="4827588" y="1838325"/>
          <p14:tracePt t="22695" x="4816475" y="1838325"/>
          <p14:tracePt t="22696" x="4805363" y="1838325"/>
          <p14:tracePt t="22697" x="4792663" y="1838325"/>
          <p14:tracePt t="22699" x="4781550" y="1838325"/>
          <p14:tracePt t="22700" x="4770438" y="1838325"/>
          <p14:tracePt t="22704" x="4759325" y="1849438"/>
          <p14:tracePt t="22705" x="4748213" y="1849438"/>
          <p14:tracePt t="22706" x="4725988" y="1849438"/>
          <p14:tracePt t="22708" x="4714875" y="1849438"/>
          <p14:tracePt t="22710" x="4703763" y="1849438"/>
          <p14:tracePt t="22711" x="4691063" y="1849438"/>
          <p14:tracePt t="22712" x="4691063" y="1860550"/>
          <p14:tracePt t="22714" x="4679950" y="1860550"/>
          <p14:tracePt t="22715" x="4668838" y="1860550"/>
          <p14:tracePt t="22716" x="4657725" y="1860550"/>
          <p14:tracePt t="22720" x="4635500" y="1860550"/>
          <p14:tracePt t="22721" x="4624388" y="1860550"/>
          <p14:tracePt t="22724" x="4613275" y="1860550"/>
          <p14:tracePt t="22727" x="4602163" y="1860550"/>
          <p14:tracePt t="22729" x="4591050" y="1860550"/>
          <p14:tracePt t="22730" x="4578350" y="1860550"/>
          <p14:tracePt t="22735" x="4567238" y="1860550"/>
          <p14:tracePt t="22739" x="4556125" y="1860550"/>
          <p14:tracePt t="22763" x="4556125" y="1871663"/>
          <p14:tracePt t="22770" x="4556125" y="1884363"/>
          <p14:tracePt t="22780" x="4567238" y="1884363"/>
          <p14:tracePt t="22783" x="4578350" y="1884363"/>
          <p14:tracePt t="22785" x="4578350" y="1895475"/>
          <p14:tracePt t="22790" x="4591050" y="1895475"/>
          <p14:tracePt t="22794" x="4591050" y="1906588"/>
          <p14:tracePt t="22796" x="4602163" y="1906588"/>
          <p14:tracePt t="22799" x="4613275" y="1906588"/>
          <p14:tracePt t="22904" x="4613275" y="1917700"/>
          <p14:tracePt t="22912" x="4613275" y="1928813"/>
          <p14:tracePt t="22915" x="4613275" y="1939925"/>
          <p14:tracePt t="22924" x="4613275" y="1951038"/>
          <p14:tracePt t="22960" x="4613275" y="1962150"/>
          <p14:tracePt t="22968" x="4613275" y="1973263"/>
          <p14:tracePt t="22976" x="4613275" y="1985963"/>
          <p14:tracePt t="22980" x="4613275" y="1997075"/>
          <p14:tracePt t="22986" x="4613275" y="2008188"/>
          <p14:tracePt t="22993" x="4613275" y="2019300"/>
          <p14:tracePt t="22998" x="4613275" y="2030413"/>
          <p14:tracePt t="23003" x="4613275" y="2041525"/>
          <p14:tracePt t="23004" x="4613275" y="2052638"/>
          <p14:tracePt t="23006" x="4613275" y="2063750"/>
          <p14:tracePt t="23009" x="4613275" y="2074863"/>
          <p14:tracePt t="23011" x="4613275" y="2085975"/>
          <p14:tracePt t="23022" x="4613275" y="2098675"/>
          <p14:tracePt t="23023" x="4624388" y="2109788"/>
          <p14:tracePt t="23026" x="4635500" y="2109788"/>
          <p14:tracePt t="23029" x="4646613" y="2109788"/>
          <p14:tracePt t="23030" x="4646613" y="2120900"/>
          <p14:tracePt t="23031" x="4657725" y="2120900"/>
          <p14:tracePt t="23033" x="4668838" y="2120900"/>
          <p14:tracePt t="23034" x="4668838" y="2132013"/>
          <p14:tracePt t="23037" x="4679950" y="2132013"/>
          <p14:tracePt t="23040" x="4691063" y="2143125"/>
          <p14:tracePt t="23042" x="4703763" y="2143125"/>
          <p14:tracePt t="23044" x="4714875" y="2143125"/>
          <p14:tracePt t="23046" x="4725988" y="2154238"/>
          <p14:tracePt t="23047" x="4737100" y="2154238"/>
          <p14:tracePt t="23049" x="4748213" y="2154238"/>
          <p14:tracePt t="23053" x="4770438" y="2154238"/>
          <p14:tracePt t="23055" x="4781550" y="2154238"/>
          <p14:tracePt t="23056" x="4792663" y="2165350"/>
          <p14:tracePt t="23057" x="4805363" y="2165350"/>
          <p14:tracePt t="23059" x="4816475" y="2165350"/>
          <p14:tracePt t="23061" x="4827588" y="2165350"/>
          <p14:tracePt t="23062" x="4838700" y="2165350"/>
          <p14:tracePt t="23063" x="4849813" y="2176463"/>
          <p14:tracePt t="23066" x="4860925" y="2176463"/>
          <p14:tracePt t="23066" x="4872038" y="2187575"/>
          <p14:tracePt t="23068" x="4883150" y="2187575"/>
          <p14:tracePt t="23070" x="4894263" y="2200275"/>
          <p14:tracePt t="23071" x="4905375" y="2200275"/>
          <p14:tracePt t="23072" x="4918075" y="2200275"/>
          <p14:tracePt t="23073" x="4929188" y="2200275"/>
          <p14:tracePt t="23075" x="4940300" y="2200275"/>
          <p14:tracePt t="23077" x="4962525" y="2211388"/>
          <p14:tracePt t="23078" x="4973638" y="2211388"/>
          <p14:tracePt t="23079" x="4984750" y="2211388"/>
          <p14:tracePt t="23081" x="5006975" y="2222500"/>
          <p14:tracePt t="23082" x="5019675" y="2222500"/>
          <p14:tracePt t="23084" x="5030788" y="2222500"/>
          <p14:tracePt t="23085" x="5053013" y="2222500"/>
          <p14:tracePt t="23087" x="5064125" y="2222500"/>
          <p14:tracePt t="23088" x="5075238" y="2222500"/>
          <p14:tracePt t="23089" x="5086350" y="2233613"/>
          <p14:tracePt t="23092" x="5097463" y="2233613"/>
          <p14:tracePt t="23092" x="5108575" y="2233613"/>
          <p14:tracePt t="23094" x="5119688" y="2233613"/>
          <p14:tracePt t="23097" x="5165725" y="2244725"/>
          <p14:tracePt t="23099" x="5176838" y="2244725"/>
          <p14:tracePt t="23101" x="5199063" y="2255838"/>
          <p14:tracePt t="23104" x="5221288" y="2255838"/>
          <p14:tracePt t="23105" x="5245100" y="2255838"/>
          <p14:tracePt t="23106" x="5256213" y="2266950"/>
          <p14:tracePt t="23107" x="5267325" y="2266950"/>
          <p14:tracePt t="23108" x="5278438" y="2266950"/>
          <p14:tracePt t="23110" x="5289550" y="2266950"/>
          <p14:tracePt t="23111" x="5311775" y="2266950"/>
          <p14:tracePt t="23113" x="5322888" y="2266950"/>
          <p14:tracePt t="23114" x="5334000" y="2266950"/>
          <p14:tracePt t="23115" x="5346700" y="2266950"/>
          <p14:tracePt t="23116" x="5357813" y="2266950"/>
          <p14:tracePt t="23119" x="5368925" y="2266950"/>
          <p14:tracePt t="23121" x="5380038" y="2266950"/>
          <p14:tracePt t="23121" x="5391150" y="2266950"/>
          <p14:tracePt t="23122" x="5402263" y="2278063"/>
          <p14:tracePt t="23124" x="5413375" y="2278063"/>
          <p14:tracePt t="23127" x="5424488" y="2278063"/>
          <p14:tracePt t="23128" x="5435600" y="2278063"/>
          <p14:tracePt t="23129" x="5446713" y="2278063"/>
          <p14:tracePt t="23132" x="5459413" y="2278063"/>
          <p14:tracePt t="23133" x="5470525" y="2278063"/>
          <p14:tracePt t="23136" x="5481638" y="2278063"/>
          <p14:tracePt t="23141" x="5492750" y="2278063"/>
          <p14:tracePt t="23144" x="5503863" y="2278063"/>
          <p14:tracePt t="23145" x="5514975" y="2278063"/>
          <p14:tracePt t="23153" x="5526088" y="2266950"/>
          <p14:tracePt t="23154" x="5537200" y="2266950"/>
          <p14:tracePt t="23159" x="5548313" y="2266950"/>
          <p14:tracePt t="23160" x="5548313" y="2255838"/>
          <p14:tracePt t="23167" x="5548313" y="2244725"/>
          <p14:tracePt t="23170" x="5561013" y="2244725"/>
          <p14:tracePt t="23182" x="5572125" y="2244725"/>
          <p14:tracePt t="23272" x="5561013" y="2244725"/>
          <p14:tracePt t="23280" x="5561013" y="2255838"/>
          <p14:tracePt t="23292" x="5561013" y="2266950"/>
          <p14:tracePt t="23299" x="5561013" y="2278063"/>
          <p14:tracePt t="23303" x="5548313" y="2278063"/>
          <p14:tracePt t="23305" x="5537200" y="2278063"/>
          <p14:tracePt t="23311" x="5537200" y="2289175"/>
          <p14:tracePt t="23311" x="5526088" y="2289175"/>
          <p14:tracePt t="23313" x="5514975" y="2289175"/>
          <p14:tracePt t="23316" x="5503863" y="2289175"/>
          <p14:tracePt t="23317" x="5503863" y="2300288"/>
          <p14:tracePt t="23320" x="5492750" y="2300288"/>
          <p14:tracePt t="23323" x="5481638" y="2300288"/>
          <p14:tracePt t="23327" x="5470525" y="2300288"/>
          <p14:tracePt t="23329" x="5459413" y="2300288"/>
          <p14:tracePt t="23331" x="5446713" y="2300288"/>
          <p14:tracePt t="23333" x="5446713" y="2312988"/>
          <p14:tracePt t="23334" x="5435600" y="2312988"/>
          <p14:tracePt t="23336" x="5424488" y="2312988"/>
          <p14:tracePt t="23338" x="5413375" y="2312988"/>
          <p14:tracePt t="23341" x="5402263" y="2312988"/>
          <p14:tracePt t="23342" x="5391150" y="2312988"/>
          <p14:tracePt t="23343" x="5391150" y="2324100"/>
          <p14:tracePt t="23344" x="5380038" y="2324100"/>
          <p14:tracePt t="23347" x="5357813" y="2324100"/>
          <p14:tracePt t="23354" x="5334000" y="2324100"/>
          <p14:tracePt t="23356" x="5322888" y="2324100"/>
          <p14:tracePt t="23358" x="5311775" y="2324100"/>
          <p14:tracePt t="23360" x="5300663" y="2335213"/>
          <p14:tracePt t="23361" x="5289550" y="2335213"/>
          <p14:tracePt t="23365" x="5278438" y="2335213"/>
          <p14:tracePt t="23368" x="5267325" y="2335213"/>
          <p14:tracePt t="23370" x="5256213" y="2335213"/>
          <p14:tracePt t="23371" x="5245100" y="2346325"/>
          <p14:tracePt t="23372" x="5233988" y="2346325"/>
          <p14:tracePt t="23375" x="5221288" y="2346325"/>
          <p14:tracePt t="23378" x="5210175" y="2346325"/>
          <p14:tracePt t="23381" x="5199063" y="2346325"/>
          <p14:tracePt t="23382" x="5187950" y="2346325"/>
          <p14:tracePt t="23384" x="5176838" y="2346325"/>
          <p14:tracePt t="23387" x="5165725" y="2346325"/>
          <p14:tracePt t="23388" x="5154613" y="2346325"/>
          <p14:tracePt t="23390" x="5154613" y="2357438"/>
          <p14:tracePt t="23394" x="5143500" y="2357438"/>
          <p14:tracePt t="23394" x="5132388" y="2357438"/>
          <p14:tracePt t="23396" x="5119688" y="2357438"/>
          <p14:tracePt t="23400" x="5108575" y="2357438"/>
          <p14:tracePt t="23401" x="5097463" y="2357438"/>
          <p14:tracePt t="23409" x="5086350" y="2357438"/>
          <p14:tracePt t="23413" x="5075238" y="2357438"/>
          <p14:tracePt t="23419" x="5064125" y="2357438"/>
          <p14:tracePt t="23423" x="5053013" y="2357438"/>
          <p14:tracePt t="23426" x="5041900" y="2357438"/>
          <p14:tracePt t="23431" x="5030788" y="2357438"/>
          <p14:tracePt t="23435" x="5030788" y="2368550"/>
          <p14:tracePt t="23439" x="5019675" y="2368550"/>
          <p14:tracePt t="23442" x="5006975" y="2368550"/>
          <p14:tracePt t="23451" x="4995863" y="2368550"/>
          <p14:tracePt t="23458" x="4984750" y="2368550"/>
          <p14:tracePt t="23513" x="4995863" y="2368550"/>
          <p14:tracePt t="23514" x="4995863" y="2357438"/>
          <p14:tracePt t="23516" x="5006975" y="2357438"/>
          <p14:tracePt t="23518" x="5019675" y="2357438"/>
          <p14:tracePt t="23519" x="5019675" y="2346325"/>
          <p14:tracePt t="23524" x="5030788" y="2346325"/>
          <p14:tracePt t="23527" x="5041900" y="2346325"/>
          <p14:tracePt t="23530" x="5053013" y="2335213"/>
          <p14:tracePt t="23534" x="5064125" y="2335213"/>
          <p14:tracePt t="23538" x="5075238" y="2335213"/>
          <p14:tracePt t="23542" x="5086350" y="2335213"/>
          <p14:tracePt t="23551" x="5086350" y="2324100"/>
          <p14:tracePt t="23552" x="5097463" y="2324100"/>
          <p14:tracePt t="23559" x="5108575" y="2324100"/>
          <p14:tracePt t="23563" x="5119688" y="2324100"/>
          <p14:tracePt t="23567" x="5132388" y="2324100"/>
          <p14:tracePt t="23572" x="5143500" y="2324100"/>
          <p14:tracePt t="23575" x="5143500" y="2312988"/>
          <p14:tracePt t="23580" x="5154613" y="2312988"/>
          <p14:tracePt t="23584" x="5165725" y="2312988"/>
          <p14:tracePt t="23594" x="5176838" y="2312988"/>
          <p14:tracePt t="23605" x="5187950" y="2312988"/>
          <p14:tracePt t="23612" x="5187950" y="2300288"/>
          <p14:tracePt t="23618" x="5199063" y="2300288"/>
          <p14:tracePt t="23623" x="5199063" y="2289175"/>
          <p14:tracePt t="23634" x="5210175" y="2289175"/>
          <p14:tracePt t="23738" x="5221288" y="2289175"/>
          <p14:tracePt t="23740" x="5233988" y="2289175"/>
          <p14:tracePt t="23741" x="5245100" y="2289175"/>
          <p14:tracePt t="23742" x="5256213" y="2278063"/>
          <p14:tracePt t="23744" x="5267325" y="2278063"/>
          <p14:tracePt t="23745" x="5278438" y="2278063"/>
          <p14:tracePt t="23748" x="5289550" y="2278063"/>
          <p14:tracePt t="23749" x="5300663" y="2266950"/>
          <p14:tracePt t="23751" x="5311775" y="2266950"/>
          <p14:tracePt t="23753" x="5322888" y="2266950"/>
          <p14:tracePt t="23754" x="5346700" y="2266950"/>
          <p14:tracePt t="23755" x="5357813" y="2266950"/>
          <p14:tracePt t="23758" x="5368925" y="2266950"/>
          <p14:tracePt t="23760" x="5380038" y="2266950"/>
          <p14:tracePt t="23761" x="5402263" y="2266950"/>
          <p14:tracePt t="23762" x="5413375" y="2266950"/>
          <p14:tracePt t="23763" x="5424488" y="2266950"/>
          <p14:tracePt t="23765" x="5435600" y="2266950"/>
          <p14:tracePt t="23766" x="5446713" y="2266950"/>
          <p14:tracePt t="23767" x="5459413" y="2266950"/>
          <p14:tracePt t="23768" x="5470525" y="2266950"/>
          <p14:tracePt t="23770" x="5492750" y="2266950"/>
          <p14:tracePt t="23771" x="5503863" y="2266950"/>
          <p14:tracePt t="23772" x="5514975" y="2266950"/>
          <p14:tracePt t="23773" x="5526088" y="2255838"/>
          <p14:tracePt t="23774" x="5537200" y="2255838"/>
          <p14:tracePt t="23775" x="5548313" y="2255838"/>
          <p14:tracePt t="23776" x="5572125" y="2255838"/>
          <p14:tracePt t="23778" x="5583238" y="2255838"/>
          <p14:tracePt t="23779" x="5605463" y="2255838"/>
          <p14:tracePt t="23780" x="5627688" y="2255838"/>
          <p14:tracePt t="23782" x="5649913" y="2255838"/>
          <p14:tracePt t="23783" x="5661025" y="2255838"/>
          <p14:tracePt t="23784" x="5684838" y="2255838"/>
          <p14:tracePt t="23786" x="5707063" y="2255838"/>
          <p14:tracePt t="23787" x="5718175" y="2255838"/>
          <p14:tracePt t="23788" x="5740400" y="2255838"/>
          <p14:tracePt t="23789" x="5751513" y="2255838"/>
          <p14:tracePt t="23790" x="5775325" y="2255838"/>
          <p14:tracePt t="23792" x="5797550" y="2255838"/>
          <p14:tracePt t="23793" x="5819775" y="2244725"/>
          <p14:tracePt t="23794" x="5830888" y="2244725"/>
          <p14:tracePt t="23795" x="5853113" y="2244725"/>
          <p14:tracePt t="23796" x="5864225" y="2244725"/>
          <p14:tracePt t="23797" x="5875338" y="2244725"/>
          <p14:tracePt t="23798" x="5899150" y="2244725"/>
          <p14:tracePt t="23800" x="5921375" y="2244725"/>
          <p14:tracePt t="23801" x="5932488" y="2244725"/>
          <p14:tracePt t="23804" x="5976938" y="2244725"/>
          <p14:tracePt t="23806" x="6000750" y="2244725"/>
          <p14:tracePt t="23807" x="6011863" y="2244725"/>
          <p14:tracePt t="23807" x="6022975" y="2244725"/>
          <p14:tracePt t="23808" x="6045200" y="2244725"/>
          <p14:tracePt t="23809" x="6067425" y="2244725"/>
          <p14:tracePt t="23810" x="6089650" y="2244725"/>
          <p14:tracePt t="23811" x="6102350" y="2244725"/>
          <p14:tracePt t="23812" x="6113463" y="2244725"/>
          <p14:tracePt t="23814" x="6146800" y="2244725"/>
          <p14:tracePt t="23816" x="6191250" y="2233613"/>
          <p14:tracePt t="23818" x="6202363" y="2233613"/>
          <p14:tracePt t="23821" x="6237288" y="2233613"/>
          <p14:tracePt t="23822" x="6248400" y="2233613"/>
          <p14:tracePt t="23823" x="6270625" y="2233613"/>
          <p14:tracePt t="23824" x="6292850" y="2233613"/>
          <p14:tracePt t="23825" x="6303963" y="2233613"/>
          <p14:tracePt t="23827" x="6327775" y="2233613"/>
          <p14:tracePt t="23829" x="6350000" y="2233613"/>
          <p14:tracePt t="23830" x="6361113" y="2233613"/>
          <p14:tracePt t="23831" x="6372225" y="2233613"/>
          <p14:tracePt t="23832" x="6383338" y="2233613"/>
          <p14:tracePt t="23833" x="6394450" y="2233613"/>
          <p14:tracePt t="23835" x="6405563" y="2233613"/>
          <p14:tracePt t="23837" x="6416675" y="2233613"/>
          <p14:tracePt t="23838" x="6440488" y="2233613"/>
          <p14:tracePt t="23840" x="6451600" y="2233613"/>
          <p14:tracePt t="23841" x="6462713" y="2233613"/>
          <p14:tracePt t="23843" x="6473825" y="2233613"/>
          <p14:tracePt t="23846" x="6484938" y="2233613"/>
          <p14:tracePt t="23848" x="6496050" y="2222500"/>
          <p14:tracePt t="23854" x="6507163" y="2222500"/>
          <p14:tracePt t="23874" x="6518275" y="2222500"/>
          <p14:tracePt t="23905" x="6507163" y="2222500"/>
          <p14:tracePt t="23907" x="6496050" y="2222500"/>
          <p14:tracePt t="23908" x="6496050" y="2233613"/>
          <p14:tracePt t="23909" x="6484938" y="2233613"/>
          <p14:tracePt t="23911" x="6484938" y="2244725"/>
          <p14:tracePt t="23911" x="6473825" y="2244725"/>
          <p14:tracePt t="23913" x="6462713" y="2244725"/>
          <p14:tracePt t="23914" x="6451600" y="2255838"/>
          <p14:tracePt t="23915" x="6440488" y="2255838"/>
          <p14:tracePt t="23916" x="6429375" y="2266950"/>
          <p14:tracePt t="23917" x="6416675" y="2266950"/>
          <p14:tracePt t="23920" x="6405563" y="2266950"/>
          <p14:tracePt t="23921" x="6383338" y="2278063"/>
          <p14:tracePt t="23923" x="6372225" y="2278063"/>
          <p14:tracePt t="23924" x="6361113" y="2278063"/>
          <p14:tracePt t="23925" x="6338888" y="2278063"/>
          <p14:tracePt t="23928" x="6327775" y="2289175"/>
          <p14:tracePt t="23928" x="6316663" y="2289175"/>
          <p14:tracePt t="23930" x="6303963" y="2289175"/>
          <p14:tracePt t="23931" x="6292850" y="2289175"/>
          <p14:tracePt t="23932" x="6281738" y="2289175"/>
          <p14:tracePt t="23933" x="6270625" y="2300288"/>
          <p14:tracePt t="23934" x="6259513" y="2300288"/>
          <p14:tracePt t="23935" x="6248400" y="2300288"/>
          <p14:tracePt t="23937" x="6226175" y="2312988"/>
          <p14:tracePt t="23938" x="6215063" y="2312988"/>
          <p14:tracePt t="23939" x="6191250" y="2312988"/>
          <p14:tracePt t="23941" x="6180138" y="2312988"/>
          <p14:tracePt t="23941" x="6157913" y="2312988"/>
          <p14:tracePt t="23942" x="6157913" y="2324100"/>
          <p14:tracePt t="23943" x="6146800" y="2324100"/>
          <p14:tracePt t="23945" x="6124575" y="2324100"/>
          <p14:tracePt t="23945" x="6102350" y="2324100"/>
          <p14:tracePt t="23946" x="6078538" y="2335213"/>
          <p14:tracePt t="23947" x="6067425" y="2335213"/>
          <p14:tracePt t="23948" x="6045200" y="2335213"/>
          <p14:tracePt t="23949" x="6022975" y="2346325"/>
          <p14:tracePt t="23950" x="6011863" y="2346325"/>
          <p14:tracePt t="23951" x="5989638" y="2346325"/>
          <p14:tracePt t="23953" x="5976938" y="2346325"/>
          <p14:tracePt t="23953" x="5943600" y="2346325"/>
          <p14:tracePt t="23954" x="5932488" y="2346325"/>
          <p14:tracePt t="23955" x="5910263" y="2346325"/>
          <p14:tracePt t="23956" x="5888038" y="2346325"/>
          <p14:tracePt t="23957" x="5864225" y="2357438"/>
          <p14:tracePt t="23958" x="5842000" y="2357438"/>
          <p14:tracePt t="23959" x="5819775" y="2357438"/>
          <p14:tracePt t="23960" x="5797550" y="2357438"/>
          <p14:tracePt t="23961" x="5762625" y="2357438"/>
          <p14:tracePt t="23962" x="5740400" y="2357438"/>
          <p14:tracePt t="23963" x="5718175" y="2357438"/>
          <p14:tracePt t="23964" x="5695950" y="2357438"/>
          <p14:tracePt t="23965" x="5661025" y="2357438"/>
          <p14:tracePt t="23966" x="5638800" y="2357438"/>
          <p14:tracePt t="23967" x="5605463" y="2357438"/>
          <p14:tracePt t="23968" x="5583238" y="2357438"/>
          <p14:tracePt t="23969" x="5548313" y="2357438"/>
          <p14:tracePt t="23970" x="5526088" y="2357438"/>
          <p14:tracePt t="23971" x="5492750" y="2357438"/>
          <p14:tracePt t="23972" x="5470525" y="2357438"/>
          <p14:tracePt t="23973" x="5435600" y="2357438"/>
          <p14:tracePt t="23975" x="5380038" y="2357438"/>
          <p14:tracePt t="23977" x="5300663" y="2357438"/>
          <p14:tracePt t="23978" x="5278438" y="2357438"/>
          <p14:tracePt t="23979" x="5245100" y="2357438"/>
          <p14:tracePt t="23980" x="5210175" y="2357438"/>
          <p14:tracePt t="23981" x="5187950" y="2357438"/>
          <p14:tracePt t="23982" x="5154613" y="2357438"/>
          <p14:tracePt t="23983" x="5108575" y="2357438"/>
          <p14:tracePt t="23984" x="5075238" y="2357438"/>
          <p14:tracePt t="23986" x="5006975" y="2346325"/>
          <p14:tracePt t="23987" x="4973638" y="2346325"/>
          <p14:tracePt t="23988" x="4929188" y="2335213"/>
          <p14:tracePt t="23989" x="4905375" y="2335213"/>
          <p14:tracePt t="23990" x="4883150" y="2335213"/>
          <p14:tracePt t="23991" x="4849813" y="2335213"/>
          <p14:tracePt t="23992" x="4816475" y="2324100"/>
          <p14:tracePt t="23993" x="4781550" y="2324100"/>
          <p14:tracePt t="23994" x="4759325" y="2312988"/>
          <p14:tracePt t="23995" x="4714875" y="2312988"/>
          <p14:tracePt t="23996" x="4703763" y="2312988"/>
          <p14:tracePt t="23997" x="4657725" y="2312988"/>
          <p14:tracePt t="23998" x="4624388" y="2312988"/>
          <p14:tracePt t="23999" x="4591050" y="2289175"/>
          <p14:tracePt t="24000" x="4567238" y="2289175"/>
          <p14:tracePt t="24001" x="4533900" y="2289175"/>
          <p14:tracePt t="24003" x="4489450" y="2289175"/>
          <p14:tracePt t="24004" x="4476750" y="2289175"/>
          <p14:tracePt t="24004" x="4454525" y="2278063"/>
          <p14:tracePt t="24005" x="4410075" y="2278063"/>
          <p14:tracePt t="24006" x="4387850" y="2266950"/>
          <p14:tracePt t="24007" x="4352925" y="2266950"/>
          <p14:tracePt t="24008" x="4319588" y="2266950"/>
          <p14:tracePt t="24009" x="4297363" y="2266950"/>
          <p14:tracePt t="24010" x="4275138" y="2255838"/>
          <p14:tracePt t="24011" x="4240213" y="2255838"/>
          <p14:tracePt t="24012" x="4195763" y="2244725"/>
          <p14:tracePt t="24013" x="4173538" y="2244725"/>
          <p14:tracePt t="24014" x="4162425" y="2244725"/>
          <p14:tracePt t="24015" x="4138613" y="2244725"/>
          <p14:tracePt t="24016" x="4094163" y="2233613"/>
          <p14:tracePt t="24017" x="4071938" y="2233613"/>
          <p14:tracePt t="24020" x="4014788" y="2233613"/>
          <p14:tracePt t="24021" x="3959225" y="2233613"/>
          <p14:tracePt t="24022" x="3935413" y="2222500"/>
          <p14:tracePt t="24023" x="3902075" y="2222500"/>
          <p14:tracePt t="24024" x="3868738" y="2222500"/>
          <p14:tracePt t="24025" x="3857625" y="2211388"/>
          <p14:tracePt t="24027" x="3800475" y="2211388"/>
          <p14:tracePt t="24028" x="3778250" y="2211388"/>
          <p14:tracePt t="24029" x="3756025" y="2200275"/>
          <p14:tracePt t="24030" x="3733800" y="2200275"/>
          <p14:tracePt t="24031" x="3709988" y="2200275"/>
          <p14:tracePt t="24032" x="3676650" y="2200275"/>
          <p14:tracePt t="24033" x="3654425" y="2200275"/>
          <p14:tracePt t="24034" x="3632200" y="2187575"/>
          <p14:tracePt t="24037" x="3586163" y="2187575"/>
          <p14:tracePt t="24037" x="3563938" y="2176463"/>
          <p14:tracePt t="24038" x="3530600" y="2176463"/>
          <p14:tracePt t="24039" x="3508375" y="2176463"/>
          <p14:tracePt t="24040" x="3473450" y="2176463"/>
          <p14:tracePt t="24042" x="3462338" y="2176463"/>
          <p14:tracePt t="24043" x="3429000" y="2176463"/>
          <p14:tracePt t="24044" x="3406775" y="2176463"/>
          <p14:tracePt t="24045" x="3360738" y="2176463"/>
          <p14:tracePt t="24046" x="3338513" y="2176463"/>
          <p14:tracePt t="24047" x="3327400" y="2176463"/>
          <p14:tracePt t="24048" x="3305175" y="2176463"/>
          <p14:tracePt t="24049" x="3281363" y="2176463"/>
          <p14:tracePt t="24050" x="3259138" y="2176463"/>
          <p14:tracePt t="24051" x="3236913" y="2176463"/>
          <p14:tracePt t="24053" x="3192463" y="2176463"/>
          <p14:tracePt t="24055" x="3168650" y="2176463"/>
          <p14:tracePt t="24055" x="3146425" y="2176463"/>
          <p14:tracePt t="24056" x="3124200" y="2187575"/>
          <p14:tracePt t="24057" x="3101975" y="2187575"/>
          <p14:tracePt t="24058" x="3090863" y="2187575"/>
          <p14:tracePt t="24059" x="3067050" y="2187575"/>
          <p14:tracePt t="24060" x="3044825" y="2200275"/>
          <p14:tracePt t="24062" x="3022600" y="2200275"/>
          <p14:tracePt t="24063" x="3000375" y="2200275"/>
          <p14:tracePt t="24064" x="2978150" y="2200275"/>
          <p14:tracePt t="24065" x="2954338" y="2211388"/>
          <p14:tracePt t="24066" x="2943225" y="2211388"/>
          <p14:tracePt t="24067" x="2921000" y="2211388"/>
          <p14:tracePt t="24070" x="2887663" y="2211388"/>
          <p14:tracePt t="24071" x="2865438" y="2211388"/>
          <p14:tracePt t="24072" x="2852738" y="2222500"/>
          <p14:tracePt t="24073" x="2830513" y="2222500"/>
          <p14:tracePt t="24074" x="2808288" y="2222500"/>
          <p14:tracePt t="24075" x="2797175" y="2233613"/>
          <p14:tracePt t="24077" x="2763838" y="2233613"/>
          <p14:tracePt t="24078" x="2740025" y="2233613"/>
          <p14:tracePt t="24080" x="2695575" y="2244725"/>
          <p14:tracePt t="24082" x="2673350" y="2244725"/>
          <p14:tracePt t="24083" x="2673350" y="2255838"/>
          <p14:tracePt t="24084" x="2651125" y="2255838"/>
          <p14:tracePt t="24085" x="2638425" y="2255838"/>
          <p14:tracePt t="24088" x="2571750" y="2266950"/>
          <p14:tracePt t="24090" x="2538413" y="2266950"/>
          <p14:tracePt t="24091" x="2525713" y="2266950"/>
          <p14:tracePt t="24092" x="2503488" y="2266950"/>
          <p14:tracePt t="24094" x="2492375" y="2266950"/>
          <p14:tracePt t="24095" x="2470150" y="2278063"/>
          <p14:tracePt t="24096" x="2447925" y="2278063"/>
          <p14:tracePt t="24097" x="2436813" y="2278063"/>
          <p14:tracePt t="24098" x="2413000" y="2289175"/>
          <p14:tracePt t="24099" x="2390775" y="2289175"/>
          <p14:tracePt t="24100" x="2368550" y="2289175"/>
          <p14:tracePt t="24104" x="2324100" y="2300288"/>
          <p14:tracePt t="24105" x="2300288" y="2300288"/>
          <p14:tracePt t="24106" x="2289175" y="2300288"/>
          <p14:tracePt t="24107" x="2255838" y="2300288"/>
          <p14:tracePt t="24108" x="2244725" y="2300288"/>
          <p14:tracePt t="24109" x="2222500" y="2300288"/>
          <p14:tracePt t="24110" x="2209800" y="2312988"/>
          <p14:tracePt t="24111" x="2198688" y="2312988"/>
          <p14:tracePt t="24112" x="2187575" y="2312988"/>
          <p14:tracePt t="24113" x="2165350" y="2312988"/>
          <p14:tracePt t="24114" x="2154238" y="2312988"/>
          <p14:tracePt t="24115" x="2120900" y="2312988"/>
          <p14:tracePt t="24116" x="2109788" y="2312988"/>
          <p14:tracePt t="24117" x="2097088" y="2312988"/>
          <p14:tracePt t="24118" x="2074863" y="2312988"/>
          <p14:tracePt t="24120" x="2041525" y="2312988"/>
          <p14:tracePt t="24121" x="2030413" y="2312988"/>
          <p14:tracePt t="24122" x="1997075" y="2312988"/>
          <p14:tracePt t="24123" x="1984375" y="2312988"/>
          <p14:tracePt t="24125" x="1951038" y="2312988"/>
          <p14:tracePt t="24126" x="1939925" y="2312988"/>
          <p14:tracePt t="24127" x="1917700" y="2312988"/>
          <p14:tracePt t="24128" x="1895475" y="2312988"/>
          <p14:tracePt t="24129" x="1871663" y="2312988"/>
          <p14:tracePt t="24130" x="1849438" y="2312988"/>
          <p14:tracePt t="24131" x="1827213" y="2312988"/>
          <p14:tracePt t="24132" x="1804988" y="2312988"/>
          <p14:tracePt t="24134" x="1770063" y="2312988"/>
          <p14:tracePt t="24136" x="1736725" y="2312988"/>
          <p14:tracePt t="24137" x="1703388" y="2312988"/>
          <p14:tracePt t="24138" x="1692275" y="2312988"/>
          <p14:tracePt t="24139" x="1668463" y="2312988"/>
          <p14:tracePt t="24140" x="1646238" y="2312988"/>
          <p14:tracePt t="24141" x="1635125" y="2312988"/>
          <p14:tracePt t="24145" x="1568450" y="2324100"/>
          <p14:tracePt t="24146" x="1544638" y="2324100"/>
          <p14:tracePt t="24146" x="1522413" y="2324100"/>
          <p14:tracePt t="24147" x="1500188" y="2324100"/>
          <p14:tracePt t="24148" x="1477963" y="2324100"/>
          <p14:tracePt t="24149" x="1454150" y="2324100"/>
          <p14:tracePt t="24150" x="1431925" y="2324100"/>
          <p14:tracePt t="24151" x="1409700" y="2324100"/>
          <p14:tracePt t="24153" x="1365250" y="2324100"/>
          <p14:tracePt t="24154" x="1341438" y="2324100"/>
          <p14:tracePt t="24155" x="1319213" y="2324100"/>
          <p14:tracePt t="24156" x="1296988" y="2324100"/>
          <p14:tracePt t="24157" x="1285875" y="2324100"/>
          <p14:tracePt t="24158" x="1263650" y="2324100"/>
          <p14:tracePt t="24159" x="1252538" y="2324100"/>
          <p14:tracePt t="24160" x="1228725" y="2324100"/>
          <p14:tracePt t="24161" x="1206500" y="2324100"/>
          <p14:tracePt t="24162" x="1195388" y="2324100"/>
          <p14:tracePt t="24163" x="1173163" y="2324100"/>
          <p14:tracePt t="24164" x="1150938" y="2324100"/>
          <p14:tracePt t="24165" x="1139825" y="2324100"/>
          <p14:tracePt t="24166" x="1116013" y="2324100"/>
          <p14:tracePt t="24167" x="1104900" y="2324100"/>
          <p14:tracePt t="24168" x="1082675" y="2324100"/>
          <p14:tracePt t="24170" x="1049338" y="2324100"/>
          <p14:tracePt t="24171" x="1027113" y="2324100"/>
          <p14:tracePt t="24173" x="1003300" y="2324100"/>
          <p14:tracePt t="24174" x="981075" y="2324100"/>
          <p14:tracePt t="24175" x="969963" y="2324100"/>
          <p14:tracePt t="24176" x="947738" y="2324100"/>
          <p14:tracePt t="24178" x="936625" y="2324100"/>
          <p14:tracePt t="24178" x="912813" y="2324100"/>
          <p14:tracePt t="24180" x="901700" y="2324100"/>
          <p14:tracePt t="24181" x="890588" y="2324100"/>
          <p14:tracePt t="24182" x="868363" y="2324100"/>
          <p14:tracePt t="24183" x="857250" y="2324100"/>
          <p14:tracePt t="24184" x="835025" y="2324100"/>
          <p14:tracePt t="24186" x="823913" y="2324100"/>
          <p14:tracePt t="24187" x="800100" y="2324100"/>
          <p14:tracePt t="24189" x="788988" y="2324100"/>
          <p14:tracePt t="24190" x="766763" y="2324100"/>
          <p14:tracePt t="24191" x="755650" y="2324100"/>
          <p14:tracePt t="24194" x="733425" y="2324100"/>
          <p14:tracePt t="24195" x="722313" y="2324100"/>
          <p14:tracePt t="24196" x="711200" y="2324100"/>
          <p14:tracePt t="24198" x="687388" y="2324100"/>
          <p14:tracePt t="24199" x="676275" y="2324100"/>
          <p14:tracePt t="24201" x="665163" y="2324100"/>
          <p14:tracePt t="24203" x="654050" y="2324100"/>
          <p14:tracePt t="24204" x="642938" y="2324100"/>
          <p14:tracePt t="24205" x="631825" y="2324100"/>
          <p14:tracePt t="24206" x="631825" y="2335213"/>
          <p14:tracePt t="24207" x="620713" y="2335213"/>
          <p14:tracePt t="24209" x="598488" y="2335213"/>
          <p14:tracePt t="24210" x="598488" y="2346325"/>
          <p14:tracePt t="24212" x="585788" y="2346325"/>
          <p14:tracePt t="24215" x="574675" y="2346325"/>
          <p14:tracePt t="24218" x="563563" y="2346325"/>
          <p14:tracePt t="24221" x="541338" y="2346325"/>
          <p14:tracePt t="24222" x="541338" y="2357438"/>
          <p14:tracePt t="24225" x="530225" y="2357438"/>
          <p14:tracePt t="24231" x="530225" y="2368550"/>
          <p14:tracePt t="24242" x="530225" y="2379663"/>
          <p14:tracePt t="24279" x="530225" y="2390775"/>
          <p14:tracePt t="24288" x="541338" y="2401888"/>
          <p14:tracePt t="24290" x="552450" y="2401888"/>
          <p14:tracePt t="24294" x="552450" y="2414588"/>
          <p14:tracePt t="24295" x="563563" y="2414588"/>
          <p14:tracePt t="24296" x="574675" y="2414588"/>
          <p14:tracePt t="24312" x="654050" y="2414588"/>
          <p14:tracePt t="24312" x="654050" y="2425700"/>
          <p14:tracePt t="24314" x="665163" y="2425700"/>
          <p14:tracePt t="24316" x="676275" y="2425700"/>
          <p14:tracePt t="24317" x="687388" y="2425700"/>
          <p14:tracePt t="24317" x="711200" y="2425700"/>
          <p14:tracePt t="24321" x="722313" y="2425700"/>
          <p14:tracePt t="24322" x="744538" y="2425700"/>
          <p14:tracePt t="24322" x="755650" y="2425700"/>
          <p14:tracePt t="24323" x="766763" y="2425700"/>
          <p14:tracePt t="24324" x="777875" y="2425700"/>
          <p14:tracePt t="24325" x="788988" y="2425700"/>
          <p14:tracePt t="24326" x="800100" y="2436813"/>
          <p14:tracePt t="24327" x="812800" y="2436813"/>
          <p14:tracePt t="24328" x="823913" y="2436813"/>
          <p14:tracePt t="24329" x="835025" y="2436813"/>
          <p14:tracePt t="24330" x="857250" y="2436813"/>
          <p14:tracePt t="24331" x="868363" y="2436813"/>
          <p14:tracePt t="24332" x="879475" y="2436813"/>
          <p14:tracePt t="24334" x="901700" y="2436813"/>
          <p14:tracePt t="24336" x="925513" y="2436813"/>
          <p14:tracePt t="24337" x="958850" y="2447925"/>
          <p14:tracePt t="24338" x="981075" y="2447925"/>
          <p14:tracePt t="24339" x="1003300" y="2447925"/>
          <p14:tracePt t="24340" x="1014413" y="2447925"/>
          <p14:tracePt t="24341" x="1027113" y="2447925"/>
          <p14:tracePt t="24342" x="1038225" y="2447925"/>
          <p14:tracePt t="24343" x="1071563" y="2447925"/>
          <p14:tracePt t="24344" x="1093788" y="2447925"/>
          <p14:tracePt t="24345" x="1116013" y="2447925"/>
          <p14:tracePt t="24346" x="1139825" y="2447925"/>
          <p14:tracePt t="24347" x="1150938" y="2459038"/>
          <p14:tracePt t="24348" x="1173163" y="2459038"/>
          <p14:tracePt t="24349" x="1206500" y="2459038"/>
          <p14:tracePt t="24350" x="1217613" y="2459038"/>
          <p14:tracePt t="24351" x="1228725" y="2459038"/>
          <p14:tracePt t="24353" x="1274763" y="2459038"/>
          <p14:tracePt t="24355" x="1319213" y="2459038"/>
          <p14:tracePt t="24356" x="1341438" y="2459038"/>
          <p14:tracePt t="24357" x="1365250" y="2459038"/>
          <p14:tracePt t="24358" x="1398588" y="2459038"/>
          <p14:tracePt t="24359" x="1420813" y="2459038"/>
          <p14:tracePt t="24360" x="1443038" y="2470150"/>
          <p14:tracePt t="24361" x="1466850" y="2470150"/>
          <p14:tracePt t="24362" x="1489075" y="2470150"/>
          <p14:tracePt t="24363" x="1511300" y="2470150"/>
          <p14:tracePt t="24364" x="1533525" y="2470150"/>
          <p14:tracePt t="24365" x="1544638" y="2481263"/>
          <p14:tracePt t="24366" x="1579563" y="2481263"/>
          <p14:tracePt t="24367" x="1601788" y="2481263"/>
          <p14:tracePt t="24371" x="1657350" y="2481263"/>
          <p14:tracePt t="24371" x="1681163" y="2481263"/>
          <p14:tracePt t="24372" x="1703388" y="2481263"/>
          <p14:tracePt t="24373" x="1714500" y="2492375"/>
          <p14:tracePt t="24374" x="1736725" y="2492375"/>
          <p14:tracePt t="24375" x="1758950" y="2492375"/>
          <p14:tracePt t="24376" x="1782763" y="2492375"/>
          <p14:tracePt t="24378" x="1804988" y="2492375"/>
          <p14:tracePt t="24379" x="1816100" y="2492375"/>
          <p14:tracePt t="24380" x="1849438" y="2503488"/>
          <p14:tracePt t="24381" x="1860550" y="2503488"/>
          <p14:tracePt t="24382" x="1871663" y="2503488"/>
          <p14:tracePt t="24383" x="1895475" y="2503488"/>
          <p14:tracePt t="24384" x="1895475" y="2514600"/>
          <p14:tracePt t="24386" x="1928813" y="2514600"/>
          <p14:tracePt t="24387" x="1939925" y="2514600"/>
          <p14:tracePt t="24388" x="1951038" y="2514600"/>
          <p14:tracePt t="24389" x="1962150" y="2514600"/>
          <p14:tracePt t="24390" x="1973263" y="2514600"/>
          <p14:tracePt t="24392" x="1984375" y="2514600"/>
          <p14:tracePt t="24393" x="2008188" y="2514600"/>
          <p14:tracePt t="24395" x="2019300" y="2527300"/>
          <p14:tracePt t="24397" x="2030413" y="2527300"/>
          <p14:tracePt t="24398" x="2041525" y="2527300"/>
          <p14:tracePt t="24399" x="2052638" y="2527300"/>
          <p14:tracePt t="24403" x="2063750" y="2538413"/>
          <p14:tracePt t="24407" x="2074863" y="2538413"/>
          <p14:tracePt t="24447" x="2063750" y="2538413"/>
          <p14:tracePt t="24453" x="2052638" y="2538413"/>
          <p14:tracePt t="24455" x="2041525" y="2538413"/>
          <p14:tracePt t="24456" x="2030413" y="2538413"/>
          <p14:tracePt t="24461" x="2019300" y="2538413"/>
          <p14:tracePt t="24464" x="2008188" y="2538413"/>
          <p14:tracePt t="24499" x="1997075" y="2538413"/>
          <p14:tracePt t="24516" x="1997075" y="2549525"/>
          <p14:tracePt t="24525" x="1984375" y="2549525"/>
          <p14:tracePt t="24532" x="1973263" y="2549525"/>
          <p14:tracePt t="24533" x="1973263" y="2560638"/>
          <p14:tracePt t="24544" x="1973263" y="2571750"/>
          <p14:tracePt t="24557" x="1973263" y="2582863"/>
          <p14:tracePt t="24562" x="1973263" y="2593975"/>
          <p14:tracePt t="24572" x="1973263" y="2605088"/>
          <p14:tracePt t="24572" x="1984375" y="2605088"/>
          <p14:tracePt t="24577" x="1997075" y="2605088"/>
          <p14:tracePt t="24578" x="2008188" y="2605088"/>
          <p14:tracePt t="24579" x="2019300" y="2605088"/>
          <p14:tracePt t="24581" x="2030413" y="2605088"/>
          <p14:tracePt t="24582" x="2041525" y="2605088"/>
          <p14:tracePt t="24584" x="2052638" y="2616200"/>
          <p14:tracePt t="24586" x="2063750" y="2616200"/>
          <p14:tracePt t="24587" x="2074863" y="2616200"/>
          <p14:tracePt t="24588" x="2085975" y="2616200"/>
          <p14:tracePt t="24589" x="2097088" y="2616200"/>
          <p14:tracePt t="24590" x="2109788" y="2616200"/>
          <p14:tracePt t="24591" x="2132013" y="2616200"/>
          <p14:tracePt t="24592" x="2132013" y="2628900"/>
          <p14:tracePt t="24593" x="2143125" y="2628900"/>
          <p14:tracePt t="24594" x="2165350" y="2640013"/>
          <p14:tracePt t="24595" x="2176463" y="2640013"/>
          <p14:tracePt t="24596" x="2198688" y="2640013"/>
          <p14:tracePt t="24597" x="2222500" y="2640013"/>
          <p14:tracePt t="24598" x="2233613" y="2651125"/>
          <p14:tracePt t="24599" x="2244725" y="2651125"/>
          <p14:tracePt t="24600" x="2255838" y="2651125"/>
          <p14:tracePt t="24601" x="2278063" y="2651125"/>
          <p14:tracePt t="24603" x="2300288" y="2651125"/>
          <p14:tracePt t="24604" x="2324100" y="2651125"/>
          <p14:tracePt t="24604" x="2346325" y="2651125"/>
          <p14:tracePt t="24605" x="2357438" y="2662238"/>
          <p14:tracePt t="24606" x="2390775" y="2662238"/>
          <p14:tracePt t="24607" x="2401888" y="2662238"/>
          <p14:tracePt t="24608" x="2424113" y="2662238"/>
          <p14:tracePt t="24609" x="2447925" y="2673350"/>
          <p14:tracePt t="24610" x="2470150" y="2673350"/>
          <p14:tracePt t="24611" x="2492375" y="2673350"/>
          <p14:tracePt t="24612" x="2525713" y="2673350"/>
          <p14:tracePt t="24613" x="2549525" y="2673350"/>
          <p14:tracePt t="24614" x="2593975" y="2684463"/>
          <p14:tracePt t="24615" x="2616200" y="2684463"/>
          <p14:tracePt t="24616" x="2651125" y="2684463"/>
          <p14:tracePt t="24617" x="2673350" y="2695575"/>
          <p14:tracePt t="24620" x="2740025" y="2695575"/>
          <p14:tracePt t="24621" x="2763838" y="2706688"/>
          <p14:tracePt t="24621" x="2819400" y="2706688"/>
          <p14:tracePt t="24622" x="2852738" y="2706688"/>
          <p14:tracePt t="24623" x="2876550" y="2706688"/>
          <p14:tracePt t="24624" x="2921000" y="2706688"/>
          <p14:tracePt t="24625" x="2965450" y="2706688"/>
          <p14:tracePt t="24626" x="2989263" y="2706688"/>
          <p14:tracePt t="24627" x="3022600" y="2706688"/>
          <p14:tracePt t="24628" x="3067050" y="2717800"/>
          <p14:tracePt t="24629" x="3090863" y="2717800"/>
          <p14:tracePt t="24630" x="3157538" y="2717800"/>
          <p14:tracePt t="24631" x="3192463" y="2717800"/>
          <p14:tracePt t="24632" x="3236913" y="2728913"/>
          <p14:tracePt t="24633" x="3270250" y="2728913"/>
          <p14:tracePt t="24634" x="3316288" y="2728913"/>
          <p14:tracePt t="24636" x="3360738" y="2728913"/>
          <p14:tracePt t="24637" x="3440113" y="2741613"/>
          <p14:tracePt t="24638" x="3484563" y="2741613"/>
          <p14:tracePt t="24639" x="3530600" y="2741613"/>
          <p14:tracePt t="24640" x="3586163" y="2741613"/>
          <p14:tracePt t="24641" x="3632200" y="2741613"/>
          <p14:tracePt t="24642" x="3665538" y="2763838"/>
          <p14:tracePt t="24643" x="3709988" y="2763838"/>
          <p14:tracePt t="24644" x="3744913" y="2763838"/>
          <p14:tracePt t="24645" x="3789363" y="2763838"/>
          <p14:tracePt t="24646" x="3846513" y="2774950"/>
          <p14:tracePt t="24647" x="3868738" y="2774950"/>
          <p14:tracePt t="24648" x="3913188" y="2774950"/>
          <p14:tracePt t="24649" x="3970338" y="2786063"/>
          <p14:tracePt t="24650" x="4037013" y="2786063"/>
          <p14:tracePt t="24653" x="4105275" y="2786063"/>
          <p14:tracePt t="24654" x="4149725" y="2786063"/>
          <p14:tracePt t="24654" x="4195763" y="2786063"/>
          <p14:tracePt t="24655" x="4229100" y="2797175"/>
          <p14:tracePt t="24656" x="4286250" y="2797175"/>
          <p14:tracePt t="24657" x="4319588" y="2797175"/>
          <p14:tracePt t="24658" x="4376738" y="2797175"/>
          <p14:tracePt t="24659" x="4421188" y="2797175"/>
          <p14:tracePt t="24660" x="4454525" y="2797175"/>
          <p14:tracePt t="24661" x="4500563" y="2808288"/>
          <p14:tracePt t="24662" x="4533900" y="2808288"/>
          <p14:tracePt t="24663" x="4578350" y="2808288"/>
          <p14:tracePt t="24664" x="4613275" y="2808288"/>
          <p14:tracePt t="24665" x="4657725" y="2808288"/>
          <p14:tracePt t="24666" x="4691063" y="2819400"/>
          <p14:tracePt t="24667" x="4725988" y="2819400"/>
          <p14:tracePt t="24670" x="4816475" y="2819400"/>
          <p14:tracePt t="24671" x="4849813" y="2819400"/>
          <p14:tracePt t="24671" x="4883150" y="2819400"/>
          <p14:tracePt t="24672" x="4918075" y="2819400"/>
          <p14:tracePt t="24673" x="4962525" y="2819400"/>
          <p14:tracePt t="24674" x="4995863" y="2830513"/>
          <p14:tracePt t="24675" x="5019675" y="2830513"/>
          <p14:tracePt t="24676" x="5053013" y="2830513"/>
          <p14:tracePt t="24677" x="5086350" y="2830513"/>
          <p14:tracePt t="24678" x="5132388" y="2830513"/>
          <p14:tracePt t="24679" x="5143500" y="2830513"/>
          <p14:tracePt t="24680" x="5165725" y="2830513"/>
          <p14:tracePt t="24681" x="5210175" y="2830513"/>
          <p14:tracePt t="24682" x="5245100" y="2830513"/>
          <p14:tracePt t="24683" x="5278438" y="2830513"/>
          <p14:tracePt t="24684" x="5300663" y="2819400"/>
          <p14:tracePt t="24685" x="5322888" y="2819400"/>
          <p14:tracePt t="24686" x="5357813" y="2819400"/>
          <p14:tracePt t="24687" x="5380038" y="2819400"/>
          <p14:tracePt t="24688" x="5413375" y="2819400"/>
          <p14:tracePt t="24689" x="5435600" y="2808288"/>
          <p14:tracePt t="24690" x="5459413" y="2797175"/>
          <p14:tracePt t="24692" x="5503863" y="2797175"/>
          <p14:tracePt t="24694" x="5548313" y="2786063"/>
          <p14:tracePt t="24695" x="5572125" y="2786063"/>
          <p14:tracePt t="24696" x="5594350" y="2774950"/>
          <p14:tracePt t="24697" x="5616575" y="2763838"/>
          <p14:tracePt t="24698" x="5638800" y="2763838"/>
          <p14:tracePt t="24699" x="5661025" y="2763838"/>
          <p14:tracePt t="24700" x="5673725" y="2763838"/>
          <p14:tracePt t="24701" x="5695950" y="2741613"/>
          <p14:tracePt t="24703" x="5729288" y="2741613"/>
          <p14:tracePt t="24704" x="5740400" y="2728913"/>
          <p14:tracePt t="24705" x="5762625" y="2717800"/>
          <p14:tracePt t="24706" x="5775325" y="2706688"/>
          <p14:tracePt t="24707" x="5797550" y="2706688"/>
          <p14:tracePt t="24708" x="5808663" y="2706688"/>
          <p14:tracePt t="24709" x="5819775" y="2695575"/>
          <p14:tracePt t="24710" x="5842000" y="2695575"/>
          <p14:tracePt t="24712" x="5842000" y="2684463"/>
          <p14:tracePt t="24712" x="5864225" y="2684463"/>
          <p14:tracePt t="24713" x="5875338" y="2673350"/>
          <p14:tracePt t="24714" x="5888038" y="2673350"/>
          <p14:tracePt t="24715" x="5899150" y="2662238"/>
          <p14:tracePt t="24716" x="5910263" y="2651125"/>
          <p14:tracePt t="24717" x="5921375" y="2640013"/>
          <p14:tracePt t="24719" x="5943600" y="2628900"/>
          <p14:tracePt t="24720" x="5954713" y="2628900"/>
          <p14:tracePt t="24722" x="5954713" y="2605088"/>
          <p14:tracePt t="24723" x="5976938" y="2605088"/>
          <p14:tracePt t="24724" x="5989638" y="2593975"/>
          <p14:tracePt t="24725" x="5989638" y="2582863"/>
          <p14:tracePt t="24726" x="5989638" y="2571750"/>
          <p14:tracePt t="24727" x="6011863" y="2560638"/>
          <p14:tracePt t="24728" x="6011863" y="2549525"/>
          <p14:tracePt t="24729" x="6022975" y="2549525"/>
          <p14:tracePt t="24730" x="6022975" y="2538413"/>
          <p14:tracePt t="24731" x="6034088" y="2527300"/>
          <p14:tracePt t="24732" x="6034088" y="2514600"/>
          <p14:tracePt t="24733" x="6045200" y="2492375"/>
          <p14:tracePt t="24734" x="6045200" y="2481263"/>
          <p14:tracePt t="24736" x="6067425" y="2470150"/>
          <p14:tracePt t="24737" x="6067425" y="2459038"/>
          <p14:tracePt t="24738" x="6078538" y="2447925"/>
          <p14:tracePt t="24739" x="6078538" y="2425700"/>
          <p14:tracePt t="24740" x="6089650" y="2425700"/>
          <p14:tracePt t="24741" x="6102350" y="2414588"/>
          <p14:tracePt t="24742" x="6102350" y="2390775"/>
          <p14:tracePt t="24743" x="6102350" y="2379663"/>
          <p14:tracePt t="24745" x="6124575" y="2368550"/>
          <p14:tracePt t="24746" x="6135688" y="2357438"/>
          <p14:tracePt t="24747" x="6135688" y="2335213"/>
          <p14:tracePt t="24748" x="6146800" y="2324100"/>
          <p14:tracePt t="24749" x="6157913" y="2312988"/>
          <p14:tracePt t="24750" x="6157913" y="2300288"/>
          <p14:tracePt t="24751" x="6169025" y="2289175"/>
          <p14:tracePt t="24753" x="6180138" y="2289175"/>
          <p14:tracePt t="24754" x="6180138" y="2266950"/>
          <p14:tracePt t="24754" x="6191250" y="2244725"/>
          <p14:tracePt t="24755" x="6202363" y="2233613"/>
          <p14:tracePt t="24756" x="6202363" y="2222500"/>
          <p14:tracePt t="24757" x="6202363" y="2200275"/>
          <p14:tracePt t="24758" x="6215063" y="2200275"/>
          <p14:tracePt t="24759" x="6226175" y="2176463"/>
          <p14:tracePt t="24760" x="6226175" y="2165350"/>
          <p14:tracePt t="24761" x="6237288" y="2165350"/>
          <p14:tracePt t="24762" x="6248400" y="2143125"/>
          <p14:tracePt t="24763" x="6259513" y="2143125"/>
          <p14:tracePt t="24764" x="6270625" y="2132013"/>
          <p14:tracePt t="24765" x="6281738" y="2109788"/>
          <p14:tracePt t="24766" x="6281738" y="2098675"/>
          <p14:tracePt t="24767" x="6292850" y="2098675"/>
          <p14:tracePt t="24768" x="6303963" y="2074863"/>
          <p14:tracePt t="24770" x="6303963" y="2063750"/>
          <p14:tracePt t="24771" x="6316663" y="2052638"/>
          <p14:tracePt t="24772" x="6327775" y="2052638"/>
          <p14:tracePt t="24773" x="6327775" y="2041525"/>
          <p14:tracePt t="24774" x="6338888" y="2030413"/>
          <p14:tracePt t="24775" x="6350000" y="2019300"/>
          <p14:tracePt t="24777" x="6361113" y="1997075"/>
          <p14:tracePt t="24778" x="6372225" y="1997075"/>
          <p14:tracePt t="24779" x="6372225" y="1985963"/>
          <p14:tracePt t="24780" x="6372225" y="1973263"/>
          <p14:tracePt t="24781" x="6383338" y="1973263"/>
          <p14:tracePt t="24782" x="6394450" y="1973263"/>
          <p14:tracePt t="24783" x="6405563" y="1973263"/>
          <p14:tracePt t="24784" x="6416675" y="1962150"/>
          <p14:tracePt t="24786" x="6440488" y="1939925"/>
          <p14:tracePt t="24787" x="6440488" y="1928813"/>
          <p14:tracePt t="24788" x="6451600" y="1928813"/>
          <p14:tracePt t="24790" x="6462713" y="1917700"/>
          <p14:tracePt t="24791" x="6473825" y="1906588"/>
          <p14:tracePt t="24792" x="6484938" y="1906588"/>
          <p14:tracePt t="24793" x="6496050" y="1906588"/>
          <p14:tracePt t="24795" x="6507163" y="1895475"/>
          <p14:tracePt t="24796" x="6518275" y="1895475"/>
          <p14:tracePt t="24797" x="6530975" y="1884363"/>
          <p14:tracePt t="24798" x="6553200" y="1884363"/>
          <p14:tracePt t="24799" x="6564313" y="1871663"/>
          <p14:tracePt t="24800" x="6575425" y="1860550"/>
          <p14:tracePt t="24803" x="6586538" y="1849438"/>
          <p14:tracePt t="24803" x="6597650" y="1849438"/>
          <p14:tracePt t="24804" x="6608763" y="1849438"/>
          <p14:tracePt t="24805" x="6630988" y="1849438"/>
          <p14:tracePt t="24806" x="6643688" y="1849438"/>
          <p14:tracePt t="24807" x="6654800" y="1849438"/>
          <p14:tracePt t="24808" x="6677025" y="1838325"/>
          <p14:tracePt t="24810" x="6688138" y="1827213"/>
          <p14:tracePt t="24811" x="6710363" y="1827213"/>
          <p14:tracePt t="24812" x="6721475" y="1827213"/>
          <p14:tracePt t="24813" x="6732588" y="1827213"/>
          <p14:tracePt t="24814" x="6756400" y="1816100"/>
          <p14:tracePt t="24816" x="6778625" y="1816100"/>
          <p14:tracePt t="24817" x="6789738" y="1816100"/>
          <p14:tracePt t="24818" x="6811963" y="1804988"/>
          <p14:tracePt t="24819" x="6834188" y="1793875"/>
          <p14:tracePt t="24821" x="6869113" y="1793875"/>
          <p14:tracePt t="24822" x="6891338" y="1793875"/>
          <p14:tracePt t="24824" x="6913563" y="1793875"/>
          <p14:tracePt t="24825" x="6935788" y="1793875"/>
          <p14:tracePt t="24826" x="6958013" y="1782763"/>
          <p14:tracePt t="24827" x="6981825" y="1782763"/>
          <p14:tracePt t="24828" x="6992938" y="1782763"/>
          <p14:tracePt t="24829" x="7015163" y="1782763"/>
          <p14:tracePt t="24831" x="7037388" y="1771650"/>
          <p14:tracePt t="24831" x="7059613" y="1771650"/>
          <p14:tracePt t="24832" x="7083425" y="1771650"/>
          <p14:tracePt t="24833" x="7105650" y="1771650"/>
          <p14:tracePt t="24834" x="7127875" y="1771650"/>
          <p14:tracePt t="24835" x="7150100" y="1771650"/>
          <p14:tracePt t="24836" x="7161213" y="1771650"/>
          <p14:tracePt t="24839" x="7229475" y="1771650"/>
          <p14:tracePt t="24840" x="7240588" y="1771650"/>
          <p14:tracePt t="24841" x="7286625" y="1771650"/>
          <p14:tracePt t="24842" x="7331075" y="1771650"/>
          <p14:tracePt t="24844" x="7386638" y="1771650"/>
          <p14:tracePt t="24845" x="7421563" y="1771650"/>
          <p14:tracePt t="24846" x="7443788" y="1771650"/>
          <p14:tracePt t="24847" x="7466013" y="1771650"/>
          <p14:tracePt t="24848" x="7500938" y="1771650"/>
          <p14:tracePt t="24849" x="7534275" y="1771650"/>
          <p14:tracePt t="24850" x="7567613" y="1771650"/>
          <p14:tracePt t="24851" x="7589838" y="1771650"/>
          <p14:tracePt t="24853" x="7669213" y="1771650"/>
          <p14:tracePt t="24854" x="7702550" y="1782763"/>
          <p14:tracePt t="24855" x="7737475" y="1782763"/>
          <p14:tracePt t="24856" x="7781925" y="1793875"/>
          <p14:tracePt t="24857" x="7793038" y="1793875"/>
          <p14:tracePt t="24858" x="7839075" y="1793875"/>
          <p14:tracePt t="24859" x="7872413" y="1793875"/>
          <p14:tracePt t="24860" x="7905750" y="1793875"/>
          <p14:tracePt t="24862" x="7940675" y="1804988"/>
          <p14:tracePt t="24863" x="7962900" y="1816100"/>
          <p14:tracePt t="24863" x="8007350" y="1816100"/>
          <p14:tracePt t="24864" x="8053388" y="1816100"/>
          <p14:tracePt t="24865" x="8086725" y="1816100"/>
          <p14:tracePt t="24866" x="8108950" y="1827213"/>
          <p14:tracePt t="24867" x="8154988" y="1827213"/>
          <p14:tracePt t="24868" x="8188325" y="1838325"/>
          <p14:tracePt t="24870" x="8243888" y="1849438"/>
          <p14:tracePt t="24872" x="8278813" y="1849438"/>
          <p14:tracePt t="24873" x="8301038" y="1860550"/>
          <p14:tracePt t="24873" x="8345488" y="1884363"/>
          <p14:tracePt t="24874" x="8380413" y="1884363"/>
          <p14:tracePt t="24875" x="8402638" y="1895475"/>
          <p14:tracePt t="24876" x="8435975" y="1906588"/>
          <p14:tracePt t="24877" x="8458200" y="1906588"/>
          <p14:tracePt t="24879" x="8482013" y="1917700"/>
          <p14:tracePt t="24879" x="8504238" y="1928813"/>
          <p14:tracePt t="24880" x="8526463" y="1939925"/>
          <p14:tracePt t="24881" x="8548688" y="1939925"/>
          <p14:tracePt t="24882" x="8570913" y="1951038"/>
          <p14:tracePt t="24883" x="8594725" y="1973263"/>
          <p14:tracePt t="24884" x="8605838" y="1973263"/>
          <p14:tracePt t="24886" x="8639175" y="1985963"/>
          <p14:tracePt t="24887" x="8661400" y="2008188"/>
          <p14:tracePt t="24888" x="8661400" y="2019300"/>
          <p14:tracePt t="24889" x="8696325" y="2030413"/>
          <p14:tracePt t="24890" x="8707438" y="2030413"/>
          <p14:tracePt t="24892" x="8718550" y="2041525"/>
          <p14:tracePt t="24893" x="8718550" y="2052638"/>
          <p14:tracePt t="24895" x="8718550" y="2063750"/>
          <p14:tracePt t="24896" x="8740775" y="2085975"/>
          <p14:tracePt t="24897" x="8751888" y="2098675"/>
          <p14:tracePt t="24898" x="8751888" y="2109788"/>
          <p14:tracePt t="24899" x="8763000" y="2120900"/>
          <p14:tracePt t="24900" x="8774113" y="2154238"/>
          <p14:tracePt t="24903" x="8774113" y="2187575"/>
          <p14:tracePt t="24904" x="8774113" y="2211388"/>
          <p14:tracePt t="24905" x="8774113" y="2222500"/>
          <p14:tracePt t="24906" x="8774113" y="2244725"/>
          <p14:tracePt t="24907" x="8774113" y="2255838"/>
          <p14:tracePt t="24908" x="8774113" y="2278063"/>
          <p14:tracePt t="24909" x="8774113" y="2300288"/>
          <p14:tracePt t="24910" x="8774113" y="2346325"/>
          <p14:tracePt t="24912" x="8774113" y="2368550"/>
          <p14:tracePt t="24913" x="8763000" y="2414588"/>
          <p14:tracePt t="24914" x="8763000" y="2447925"/>
          <p14:tracePt t="24915" x="8751888" y="2470150"/>
          <p14:tracePt t="24916" x="8729663" y="2503488"/>
          <p14:tracePt t="24917" x="8729663" y="2538413"/>
          <p14:tracePt t="24918" x="8718550" y="2582863"/>
          <p14:tracePt t="24921" x="8672513" y="2651125"/>
          <p14:tracePt t="24922" x="8650288" y="2695575"/>
          <p14:tracePt t="24922" x="8628063" y="2728913"/>
          <p14:tracePt t="24923" x="8616950" y="2786063"/>
          <p14:tracePt t="24924" x="8570913" y="2808288"/>
          <p14:tracePt t="24925" x="8559800" y="2854325"/>
          <p14:tracePt t="24927" x="8537575" y="2898775"/>
          <p14:tracePt t="24928" x="8470900" y="2989263"/>
          <p14:tracePt t="24929" x="8447088" y="3033713"/>
          <p14:tracePt t="24930" x="8402638" y="3068638"/>
          <p14:tracePt t="24931" x="8369300" y="3101975"/>
          <p14:tracePt t="24932" x="8334375" y="3181350"/>
          <p14:tracePt t="24933" x="8301038" y="3225800"/>
          <p14:tracePt t="24934" x="8256588" y="3259138"/>
          <p14:tracePt t="24936" x="8177213" y="3338513"/>
          <p14:tracePt t="24937" x="8120063" y="3384550"/>
          <p14:tracePt t="24938" x="8064500" y="3429000"/>
          <p14:tracePt t="24939" x="8018463" y="3486150"/>
          <p14:tracePt t="24940" x="7962900" y="3530600"/>
          <p14:tracePt t="24941" x="7916863" y="3552825"/>
          <p14:tracePt t="24942" x="7850188" y="3598863"/>
          <p14:tracePt t="24944" x="7793038" y="3643313"/>
          <p14:tracePt t="24944" x="7748588" y="3687763"/>
          <p14:tracePt t="24946" x="7715250" y="3711575"/>
          <p14:tracePt t="24946" x="7635875" y="3756025"/>
          <p14:tracePt t="24947" x="7600950" y="3778250"/>
          <p14:tracePt t="24948" x="7545388" y="3800475"/>
          <p14:tracePt t="24949" x="7500938" y="3813175"/>
          <p14:tracePt t="24950" x="7432675" y="3857625"/>
          <p14:tracePt t="24951" x="7386638" y="3879850"/>
          <p14:tracePt t="24953" x="7297738" y="3902075"/>
          <p14:tracePt t="24954" x="7251700" y="3914775"/>
          <p14:tracePt t="24955" x="7218363" y="3925888"/>
          <p14:tracePt t="24956" x="7185025" y="3925888"/>
          <p14:tracePt t="24957" x="7127875" y="3925888"/>
          <p14:tracePt t="24958" x="7094538" y="3937000"/>
          <p14:tracePt t="24959" x="7048500" y="3937000"/>
          <p14:tracePt t="24960" x="7004050" y="3937000"/>
          <p14:tracePt t="24963" x="6935788" y="3937000"/>
          <p14:tracePt t="24963" x="6913563" y="3937000"/>
          <p14:tracePt t="24964" x="6891338" y="3937000"/>
          <p14:tracePt t="24965" x="6869113" y="3925888"/>
          <p14:tracePt t="24966" x="6823075" y="3925888"/>
          <p14:tracePt t="24967" x="6789738" y="3902075"/>
          <p14:tracePt t="24968" x="6756400" y="3902075"/>
          <p14:tracePt t="24969" x="6732588" y="3879850"/>
          <p14:tracePt t="24970" x="6699250" y="3879850"/>
          <p14:tracePt t="24971" x="6677025" y="3857625"/>
          <p14:tracePt t="24972" x="6630988" y="3846513"/>
          <p14:tracePt t="24973" x="6608763" y="3813175"/>
          <p14:tracePt t="24976" x="6530975" y="3767138"/>
          <p14:tracePt t="24978" x="6484938" y="3744913"/>
          <p14:tracePt t="24979" x="6429375" y="3711575"/>
          <p14:tracePt t="24980" x="6416675" y="3687763"/>
          <p14:tracePt t="24981" x="6383338" y="3654425"/>
          <p14:tracePt t="24982" x="6361113" y="3632200"/>
          <p14:tracePt t="24983" x="6316663" y="3609975"/>
          <p14:tracePt t="24984" x="6292850" y="3575050"/>
          <p14:tracePt t="24985" x="6270625" y="3530600"/>
          <p14:tracePt t="24986" x="6226175" y="3519488"/>
          <p14:tracePt t="24988" x="6169025" y="3440113"/>
          <p14:tracePt t="24989" x="6135688" y="3406775"/>
          <p14:tracePt t="24991" x="6102350" y="3384550"/>
          <p14:tracePt t="24991" x="6089650" y="3338513"/>
          <p14:tracePt t="24992" x="6056313" y="3305175"/>
          <p14:tracePt t="24994" x="6022975" y="3282950"/>
          <p14:tracePt t="24994" x="6000750" y="3236913"/>
          <p14:tracePt t="24995" x="5976938" y="3203575"/>
          <p14:tracePt t="24996" x="5932488" y="3170238"/>
          <p14:tracePt t="24997" x="5921375" y="3124200"/>
          <p14:tracePt t="24998" x="5899150" y="3090863"/>
          <p14:tracePt t="24999" x="5888038" y="3057525"/>
          <p14:tracePt t="25000" x="5853113" y="3011488"/>
          <p14:tracePt t="25001" x="5830888" y="2967038"/>
          <p14:tracePt t="25004" x="5786438" y="2887663"/>
          <p14:tracePt t="25005" x="5762625" y="2819400"/>
          <p14:tracePt t="25007" x="5740400" y="2786063"/>
          <p14:tracePt t="25007" x="5729288" y="2752725"/>
          <p14:tracePt t="25008" x="5718175" y="2695575"/>
          <p14:tracePt t="25009" x="5695950" y="2673350"/>
          <p14:tracePt t="25010" x="5695950" y="2640013"/>
          <p14:tracePt t="25012" x="5684838" y="2593975"/>
          <p14:tracePt t="25015" x="5673725" y="2492375"/>
          <p14:tracePt t="25016" x="5661025" y="2447925"/>
          <p14:tracePt t="25016" x="5661025" y="2401888"/>
          <p14:tracePt t="25017" x="5661025" y="2379663"/>
          <p14:tracePt t="25018" x="5649913" y="2346325"/>
          <p14:tracePt t="25019" x="5649913" y="2312988"/>
          <p14:tracePt t="25022" x="5649913" y="2233613"/>
          <p14:tracePt t="25023" x="5649913" y="2200275"/>
          <p14:tracePt t="25024" x="5649913" y="2143125"/>
          <p14:tracePt t="25025" x="5649913" y="2098675"/>
          <p14:tracePt t="25027" x="5661025" y="2030413"/>
          <p14:tracePt t="25029" x="5684838" y="1973263"/>
          <p14:tracePt t="25030" x="5684838" y="1928813"/>
          <p14:tracePt t="25031" x="5695950" y="1906588"/>
          <p14:tracePt t="25032" x="5707063" y="1871663"/>
          <p14:tracePt t="25033" x="5718175" y="1849438"/>
          <p14:tracePt t="25034" x="5729288" y="1816100"/>
          <p14:tracePt t="25035" x="5740400" y="1771650"/>
          <p14:tracePt t="25037" x="5762625" y="1736725"/>
          <p14:tracePt t="25038" x="5786438" y="1714500"/>
          <p14:tracePt t="25039" x="5797550" y="1681163"/>
          <p14:tracePt t="25040" x="5819775" y="1657350"/>
          <p14:tracePt t="25041" x="5842000" y="1624013"/>
          <p14:tracePt t="25042" x="5853113" y="1601788"/>
          <p14:tracePt t="25043" x="5875338" y="1579563"/>
          <p14:tracePt t="25045" x="5899150" y="1557338"/>
          <p14:tracePt t="25046" x="5910263" y="1544638"/>
          <p14:tracePt t="25046" x="5921375" y="1511300"/>
          <p14:tracePt t="25047" x="5943600" y="1489075"/>
          <p14:tracePt t="25048" x="5954713" y="1466850"/>
          <p14:tracePt t="25049" x="5976938" y="1443038"/>
          <p14:tracePt t="25050" x="6000750" y="1431925"/>
          <p14:tracePt t="25051" x="6011863" y="1387475"/>
          <p14:tracePt t="25054" x="6078538" y="1354138"/>
          <p14:tracePt t="25055" x="6102350" y="1343025"/>
          <p14:tracePt t="25055" x="6113463" y="1319213"/>
          <p14:tracePt t="25056" x="6146800" y="1296988"/>
          <p14:tracePt t="25057" x="6169025" y="1296988"/>
          <p14:tracePt t="25058" x="6191250" y="1252538"/>
          <p14:tracePt t="25059" x="6215063" y="1241425"/>
          <p14:tracePt t="25060" x="6248400" y="1217613"/>
          <p14:tracePt t="25061" x="6270625" y="1206500"/>
          <p14:tracePt t="25063" x="6303963" y="1184275"/>
          <p14:tracePt t="25063" x="6338888" y="1173163"/>
          <p14:tracePt t="25064" x="6361113" y="1162050"/>
          <p14:tracePt t="25065" x="6405563" y="1150938"/>
          <p14:tracePt t="25066" x="6429375" y="1139825"/>
          <p14:tracePt t="25067" x="6462713" y="1116013"/>
          <p14:tracePt t="25068" x="6484938" y="1093788"/>
          <p14:tracePt t="25071" x="6564313" y="1071563"/>
          <p14:tracePt t="25072" x="6597650" y="1060450"/>
          <p14:tracePt t="25073" x="6630988" y="1049338"/>
          <p14:tracePt t="25073" x="6677025" y="1038225"/>
          <p14:tracePt t="25074" x="6710363" y="1038225"/>
          <p14:tracePt t="25075" x="6756400" y="1027113"/>
          <p14:tracePt t="25076" x="6800850" y="1027113"/>
          <p14:tracePt t="25077" x="6845300" y="1014413"/>
          <p14:tracePt t="25078" x="6880225" y="1014413"/>
          <p14:tracePt t="25079" x="6935788" y="1003300"/>
          <p14:tracePt t="25080" x="6970713" y="1003300"/>
          <p14:tracePt t="25081" x="7026275" y="1003300"/>
          <p14:tracePt t="25082" x="7072313" y="1003300"/>
          <p14:tracePt t="25083" x="7105650" y="1003300"/>
          <p14:tracePt t="25084" x="7172325" y="1003300"/>
          <p14:tracePt t="25087" x="7273925" y="981075"/>
          <p14:tracePt t="25088" x="7399338" y="981075"/>
          <p14:tracePt t="25089" x="7466013" y="981075"/>
          <p14:tracePt t="25091" x="7523163" y="992188"/>
          <p14:tracePt t="25091" x="7589838" y="992188"/>
          <p14:tracePt t="25092" x="7635875" y="1003300"/>
          <p14:tracePt t="25094" x="7715250" y="1014413"/>
          <p14:tracePt t="25095" x="7781925" y="1027113"/>
          <p14:tracePt t="25096" x="7827963" y="1027113"/>
          <p14:tracePt t="25096" x="7905750" y="1049338"/>
          <p14:tracePt t="25097" x="7985125" y="1060450"/>
          <p14:tracePt t="25098" x="8053388" y="1071563"/>
          <p14:tracePt t="25099" x="8131175" y="1093788"/>
          <p14:tracePt t="25100" x="8199438" y="1104900"/>
          <p14:tracePt t="25101" x="8278813" y="1116013"/>
          <p14:tracePt t="25104" x="8402638" y="1150938"/>
          <p14:tracePt t="25107" x="8650288" y="1206500"/>
          <p14:tracePt t="25108" x="8729663" y="1241425"/>
          <p14:tracePt t="25108" x="8774113" y="1252538"/>
          <p14:tracePt t="25109" x="8853488" y="1285875"/>
          <p14:tracePt t="25110" x="8955088" y="1308100"/>
          <p14:tracePt t="25112" x="9012238" y="1343025"/>
          <p14:tracePt t="25112" x="9078913" y="1354138"/>
          <p14:tracePt t="25113" x="9180513" y="1387475"/>
          <p14:tracePt t="25114" x="9259888" y="1420813"/>
          <p14:tracePt t="25115" x="9326563" y="1455738"/>
          <p14:tracePt t="25117" x="9405938" y="1477963"/>
          <p14:tracePt t="25117" x="9485313" y="1511300"/>
          <p14:tracePt t="25118" x="9553575" y="1522413"/>
          <p14:tracePt t="25121" x="9767888" y="1646238"/>
          <p14:tracePt t="25122" x="9845675" y="1692275"/>
          <p14:tracePt t="25124" x="9925050" y="1747838"/>
          <p14:tracePt t="25124" x="10026650" y="1793875"/>
          <p14:tracePt t="25125" x="10071100" y="1816100"/>
          <p14:tracePt t="25126" x="10139363" y="1860550"/>
          <p14:tracePt t="25127" x="10218738" y="1906588"/>
          <p14:tracePt t="25129" x="10353675" y="1985963"/>
          <p14:tracePt t="25130" x="10409238" y="2019300"/>
          <p14:tracePt t="25131" x="10466388" y="2052638"/>
          <p14:tracePt t="25132" x="10523538" y="2109788"/>
          <p14:tracePt t="25133" x="10601325" y="2165350"/>
          <p14:tracePt t="25134" x="10647363" y="2200275"/>
          <p14:tracePt t="25137" x="10771188" y="2324100"/>
          <p14:tracePt t="25138" x="10861675" y="2401888"/>
          <p14:tracePt t="25139" x="10895013" y="2447925"/>
          <p14:tracePt t="25140" x="10963275" y="2503488"/>
          <p14:tracePt t="25141" x="10996613" y="2549525"/>
          <p14:tracePt t="25142" x="11029950" y="2605088"/>
          <p14:tracePt t="25144" x="11109325" y="2684463"/>
          <p14:tracePt t="25146" x="11164888" y="2741613"/>
          <p14:tracePt t="25147" x="11233150" y="2830513"/>
          <p14:tracePt t="25151" x="11334750" y="2989263"/>
          <p14:tracePt t="25154" x="11379200" y="3101975"/>
          <p14:tracePt t="25155" x="11414125" y="3157538"/>
          <p14:tracePt t="25156" x="11425238" y="3192463"/>
          <p14:tracePt t="25157" x="11436350" y="3225800"/>
          <p14:tracePt t="25158" x="11436350" y="3271838"/>
          <p14:tracePt t="25159" x="11447463" y="3294063"/>
          <p14:tracePt t="25160" x="11447463" y="3327400"/>
          <p14:tracePt t="25162" x="11458575" y="3360738"/>
          <p14:tracePt t="25163" x="11458575" y="3406775"/>
          <p14:tracePt t="25164" x="11458575" y="3429000"/>
          <p14:tracePt t="25165" x="11458575" y="3473450"/>
          <p14:tracePt t="25166" x="11447463" y="3486150"/>
          <p14:tracePt t="25167" x="11447463" y="3530600"/>
          <p14:tracePt t="25168" x="11436350" y="3552825"/>
          <p14:tracePt t="25171" x="11414125" y="3586163"/>
          <p14:tracePt t="25173" x="11379200" y="3632200"/>
          <p14:tracePt t="25174" x="11368088" y="3665538"/>
          <p14:tracePt t="25174" x="11345863" y="3687763"/>
          <p14:tracePt t="25175" x="11334750" y="3711575"/>
          <p14:tracePt t="25176" x="11312525" y="3722688"/>
          <p14:tracePt t="25177" x="11279188" y="3756025"/>
          <p14:tracePt t="25179" x="11255375" y="3767138"/>
          <p14:tracePt t="25179" x="11222038" y="3789363"/>
          <p14:tracePt t="25180" x="11199813" y="3800475"/>
          <p14:tracePt t="25181" x="11177588" y="3824288"/>
          <p14:tracePt t="25182" x="11153775" y="3835400"/>
          <p14:tracePt t="25183" x="11098213" y="3846513"/>
          <p14:tracePt t="25184" x="11075988" y="3857625"/>
          <p14:tracePt t="25186" x="10996613" y="3879850"/>
          <p14:tracePt t="25187" x="10963275" y="3890963"/>
          <p14:tracePt t="25188" x="10917238" y="3890963"/>
          <p14:tracePt t="25189" x="10895013" y="3925888"/>
          <p14:tracePt t="25190" x="10837863" y="3937000"/>
          <p14:tracePt t="25191" x="10782300" y="3937000"/>
          <p14:tracePt t="25192" x="10748963" y="3937000"/>
          <p14:tracePt t="25193" x="10680700" y="3948113"/>
          <p14:tracePt t="25195" x="10647363" y="3959225"/>
          <p14:tracePt t="25196" x="10579100" y="3959225"/>
          <p14:tracePt t="25196" x="10523538" y="3959225"/>
          <p14:tracePt t="25197" x="10477500" y="3959225"/>
          <p14:tracePt t="25198" x="10421938" y="3970338"/>
          <p14:tracePt t="25199" x="10353675" y="3970338"/>
          <p14:tracePt t="25200" x="10309225" y="3970338"/>
          <p14:tracePt t="25201" x="10218738" y="3970338"/>
          <p14:tracePt t="25204" x="10117138" y="3970338"/>
          <p14:tracePt t="25204" x="10026650" y="3970338"/>
          <p14:tracePt t="25205" x="9958388" y="3970338"/>
          <p14:tracePt t="25206" x="9891713" y="3970338"/>
          <p14:tracePt t="25207" x="9812338" y="3970338"/>
          <p14:tracePt t="25208" x="9721850" y="3970338"/>
          <p14:tracePt t="25209" x="9642475" y="3959225"/>
          <p14:tracePt t="25211" x="9507538" y="3937000"/>
          <p14:tracePt t="25212" x="9383713" y="3925888"/>
          <p14:tracePt t="25213" x="9293225" y="3902075"/>
          <p14:tracePt t="25214" x="9202738" y="3890963"/>
          <p14:tracePt t="25215" x="9124950" y="3890963"/>
          <p14:tracePt t="25216" x="9056688" y="3879850"/>
          <p14:tracePt t="25217" x="8977313" y="3857625"/>
          <p14:tracePt t="25218" x="8864600" y="3846513"/>
          <p14:tracePt t="25219" x="8797925" y="3835400"/>
          <p14:tracePt t="25222" x="8526463" y="3767138"/>
          <p14:tracePt t="25224" x="8356600" y="3722688"/>
          <p14:tracePt t="25225" x="8267700" y="3722688"/>
          <p14:tracePt t="25226" x="8210550" y="3687763"/>
          <p14:tracePt t="25227" x="8108950" y="3676650"/>
          <p14:tracePt t="25228" x="8053388" y="3632200"/>
          <p14:tracePt t="25229" x="7962900" y="3621088"/>
          <p14:tracePt t="25230" x="7861300" y="3586163"/>
          <p14:tracePt t="25231" x="7793038" y="3575050"/>
          <p14:tracePt t="25232" x="7691438" y="3541713"/>
          <p14:tracePt t="25233" x="7635875" y="3508375"/>
          <p14:tracePt t="25234" x="7556500" y="3497263"/>
          <p14:tracePt t="25236" x="7386638" y="3417888"/>
          <p14:tracePt t="25237" x="7308850" y="3395663"/>
          <p14:tracePt t="25238" x="7273925" y="3371850"/>
          <p14:tracePt t="25239" x="7185025" y="3349625"/>
          <p14:tracePt t="25240" x="7127875" y="3316288"/>
          <p14:tracePt t="25241" x="7048500" y="3282950"/>
          <p14:tracePt t="25242" x="7015163" y="3271838"/>
          <p14:tracePt t="25243" x="6946900" y="3225800"/>
          <p14:tracePt t="25244" x="6891338" y="3203575"/>
          <p14:tracePt t="25245" x="6811963" y="3170238"/>
          <p14:tracePt t="25246" x="6767513" y="3146425"/>
          <p14:tracePt t="25247" x="6699250" y="3113088"/>
          <p14:tracePt t="25248" x="6643688" y="3090863"/>
          <p14:tracePt t="25249" x="6619875" y="3068638"/>
          <p14:tracePt t="25250" x="6564313" y="3033713"/>
          <p14:tracePt t="25251" x="6530975" y="3000375"/>
          <p14:tracePt t="25253" x="6451600" y="2943225"/>
          <p14:tracePt t="25254" x="6394450" y="2921000"/>
          <p14:tracePt t="25255" x="6372225" y="2898775"/>
          <p14:tracePt t="25256" x="6350000" y="2876550"/>
          <p14:tracePt t="25257" x="6316663" y="2830513"/>
          <p14:tracePt t="25258" x="6281738" y="2808288"/>
          <p14:tracePt t="25259" x="6259513" y="2786063"/>
          <p14:tracePt t="25260" x="6237288" y="2763838"/>
          <p14:tracePt t="25261" x="6215063" y="2728913"/>
          <p14:tracePt t="25263" x="6202363" y="2717800"/>
          <p14:tracePt t="25263" x="6180138" y="2684463"/>
          <p14:tracePt t="25264" x="6157913" y="2662238"/>
          <p14:tracePt t="25265" x="6146800" y="2640013"/>
          <p14:tracePt t="25266" x="6135688" y="2616200"/>
          <p14:tracePt t="25267" x="6124575" y="2593975"/>
          <p14:tracePt t="25270" x="6113463" y="2549525"/>
          <p14:tracePt t="25270" x="6113463" y="2527300"/>
          <p14:tracePt t="25271" x="6113463" y="2503488"/>
          <p14:tracePt t="25272" x="6113463" y="2481263"/>
          <p14:tracePt t="25273" x="6113463" y="2447925"/>
          <p14:tracePt t="25274" x="6113463" y="2425700"/>
          <p14:tracePt t="25275" x="6113463" y="2414588"/>
          <p14:tracePt t="25276" x="6113463" y="2379663"/>
          <p14:tracePt t="25277" x="6113463" y="2357438"/>
          <p14:tracePt t="25278" x="6124575" y="2335213"/>
          <p14:tracePt t="25279" x="6135688" y="2324100"/>
          <p14:tracePt t="25280" x="6146800" y="2300288"/>
          <p14:tracePt t="25281" x="6157913" y="2266950"/>
          <p14:tracePt t="25282" x="6169025" y="2255838"/>
          <p14:tracePt t="25283" x="6191250" y="2222500"/>
          <p14:tracePt t="25284" x="6215063" y="2211388"/>
          <p14:tracePt t="25286" x="6259513" y="2143125"/>
          <p14:tracePt t="25287" x="6281738" y="2132013"/>
          <p14:tracePt t="25288" x="6303963" y="2109788"/>
          <p14:tracePt t="25289" x="6350000" y="2085975"/>
          <p14:tracePt t="25290" x="6372225" y="2063750"/>
          <p14:tracePt t="25291" x="6405563" y="2041525"/>
          <p14:tracePt t="25292" x="6429375" y="2030413"/>
          <p14:tracePt t="25293" x="6484938" y="1997075"/>
          <p14:tracePt t="25294" x="6507163" y="1985963"/>
          <p14:tracePt t="25296" x="6542088" y="1962150"/>
          <p14:tracePt t="25296" x="6586538" y="1951038"/>
          <p14:tracePt t="25297" x="6630988" y="1928813"/>
          <p14:tracePt t="25298" x="6688138" y="1906588"/>
          <p14:tracePt t="25299" x="6721475" y="1895475"/>
          <p14:tracePt t="25300" x="6767513" y="1871663"/>
          <p14:tracePt t="25301" x="6811963" y="1871663"/>
          <p14:tracePt t="25303" x="6902450" y="1849438"/>
          <p14:tracePt t="25304" x="6958013" y="1838325"/>
          <p14:tracePt t="25305" x="7004050" y="1816100"/>
          <p14:tracePt t="25306" x="7083425" y="1804988"/>
          <p14:tracePt t="25307" x="7127875" y="1804988"/>
          <p14:tracePt t="25308" x="7185025" y="1793875"/>
          <p14:tracePt t="25309" x="7240588" y="1782763"/>
          <p14:tracePt t="25310" x="7286625" y="1782763"/>
          <p14:tracePt t="25311" x="7342188" y="1771650"/>
          <p14:tracePt t="25312" x="7410450" y="1771650"/>
          <p14:tracePt t="25313" x="7454900" y="1771650"/>
          <p14:tracePt t="25314" x="7512050" y="1771650"/>
          <p14:tracePt t="25315" x="7578725" y="1747838"/>
          <p14:tracePt t="25316" x="7646988" y="1747838"/>
          <p14:tracePt t="25317" x="7715250" y="1747838"/>
          <p14:tracePt t="25319" x="7839075" y="1747838"/>
          <p14:tracePt t="25320" x="7905750" y="1747838"/>
          <p14:tracePt t="25321" x="7962900" y="1758950"/>
          <p14:tracePt t="25322" x="8029575" y="1758950"/>
          <p14:tracePt t="25323" x="8097838" y="1758950"/>
          <p14:tracePt t="25324" x="8177213" y="1771650"/>
          <p14:tracePt t="25325" x="8267700" y="1771650"/>
          <p14:tracePt t="25326" x="8334375" y="1771650"/>
          <p14:tracePt t="25327" x="8391525" y="1782763"/>
          <p14:tracePt t="25328" x="8458200" y="1782763"/>
          <p14:tracePt t="25329" x="8548688" y="1804988"/>
          <p14:tracePt t="25330" x="8616950" y="1804988"/>
          <p14:tracePt t="25331" x="8696325" y="1816100"/>
          <p14:tracePt t="25332" x="8763000" y="1816100"/>
          <p14:tracePt t="25333" x="8842375" y="1827213"/>
          <p14:tracePt t="25334" x="8886825" y="1838325"/>
          <p14:tracePt t="25336" x="8977313" y="1838325"/>
          <p14:tracePt t="25337" x="9078913" y="1860550"/>
          <p14:tracePt t="25337" x="9147175" y="1860550"/>
          <p14:tracePt t="25338" x="9213850" y="1871663"/>
          <p14:tracePt t="25339" x="9315450" y="1884363"/>
          <p14:tracePt t="25340" x="9361488" y="1884363"/>
          <p14:tracePt t="25341" x="9451975" y="1906588"/>
          <p14:tracePt t="25342" x="9529763" y="1917700"/>
          <p14:tracePt t="25344" x="9598025" y="1928813"/>
          <p14:tracePt t="25345" x="9790113" y="1962150"/>
          <p14:tracePt t="25346" x="9845675" y="1973263"/>
          <p14:tracePt t="25347" x="9936163" y="1997075"/>
          <p14:tracePt t="25348" x="10015538" y="2019300"/>
          <p14:tracePt t="25349" x="10082213" y="2041525"/>
          <p14:tracePt t="25350" x="10161588" y="2052638"/>
          <p14:tracePt t="25351" x="10240963" y="2085975"/>
          <p14:tracePt t="25353" x="10387013" y="2132013"/>
          <p14:tracePt t="25354" x="10466388" y="2154238"/>
          <p14:tracePt t="25355" x="10510838" y="2165350"/>
          <p14:tracePt t="25356" x="10612438" y="2222500"/>
          <p14:tracePt t="25357" x="10647363" y="2233613"/>
          <p14:tracePt t="25358" x="10702925" y="2244725"/>
          <p14:tracePt t="25359" x="10782300" y="2278063"/>
          <p14:tracePt t="25360" x="10837863" y="2300288"/>
          <p14:tracePt t="25361" x="10917238" y="2335213"/>
          <p14:tracePt t="25363" x="10974388" y="2368550"/>
          <p14:tracePt t="25363" x="11018838" y="2390775"/>
          <p14:tracePt t="25364" x="11064875" y="2414588"/>
          <p14:tracePt t="25365" x="11131550" y="2447925"/>
          <p14:tracePt t="25366" x="11177588" y="2470150"/>
          <p14:tracePt t="25367" x="11210925" y="2481263"/>
          <p14:tracePt t="25368" x="11244263" y="2527300"/>
          <p14:tracePt t="25370" x="11312525" y="2571750"/>
          <p14:tracePt t="25371" x="11345863" y="2582863"/>
          <p14:tracePt t="25372" x="11391900" y="2616200"/>
          <p14:tracePt t="25373" x="11425238" y="2651125"/>
          <p14:tracePt t="25374" x="11447463" y="2662238"/>
          <p14:tracePt t="25375" x="11480800" y="2684463"/>
          <p14:tracePt t="25376" x="11493500" y="2706688"/>
          <p14:tracePt t="25377" x="11515725" y="2717800"/>
          <p14:tracePt t="25378" x="11537950" y="2741613"/>
          <p14:tracePt t="25379" x="11571288" y="2763838"/>
          <p14:tracePt t="25380" x="11571288" y="2774950"/>
          <p14:tracePt t="25381" x="11593513" y="2797175"/>
          <p14:tracePt t="25382" x="11593513" y="2819400"/>
          <p14:tracePt t="25394" x="11661775" y="3000375"/>
          <p14:tracePt t="25396" x="11661775" y="3011488"/>
          <p14:tracePt t="25396" x="11661775" y="3022600"/>
          <p14:tracePt t="25397" x="11661775" y="3044825"/>
          <p14:tracePt t="25398" x="11661775" y="3057525"/>
          <p14:tracePt t="25399" x="11650663" y="3068638"/>
          <p14:tracePt t="25400" x="11650663" y="3079750"/>
          <p14:tracePt t="25401" x="11650663" y="3090863"/>
          <p14:tracePt t="25404" x="11617325" y="3113088"/>
          <p14:tracePt t="25404" x="11617325" y="3124200"/>
          <p14:tracePt t="25405" x="11606213" y="3135313"/>
          <p14:tracePt t="25406" x="11582400" y="3146425"/>
          <p14:tracePt t="25407" x="11571288" y="3157538"/>
          <p14:tracePt t="25408" x="11549063" y="3170238"/>
          <p14:tracePt t="25409" x="11526838" y="3192463"/>
          <p14:tracePt t="25410" x="11515725" y="3192463"/>
          <p14:tracePt t="25411" x="11504613" y="3214688"/>
          <p14:tracePt t="25412" x="11493500" y="3214688"/>
          <p14:tracePt t="25413" x="11480800" y="3214688"/>
          <p14:tracePt t="25414" x="11458575" y="3225800"/>
          <p14:tracePt t="25415" x="11414125" y="3248025"/>
          <p14:tracePt t="25417" x="11391900" y="3248025"/>
          <p14:tracePt t="25418" x="11356975" y="3259138"/>
          <p14:tracePt t="25422" x="11290300" y="3271838"/>
          <p14:tracePt t="25423" x="11244263" y="3294063"/>
          <p14:tracePt t="25424" x="11222038" y="3294063"/>
          <p14:tracePt t="25424" x="11188700" y="3305175"/>
          <p14:tracePt t="25425" x="11164888" y="3305175"/>
          <p14:tracePt t="25426" x="11131550" y="3305175"/>
          <p14:tracePt t="25427" x="11098213" y="3316288"/>
          <p14:tracePt t="25429" x="11041063" y="3316288"/>
          <p14:tracePt t="25430" x="10996613" y="3316288"/>
          <p14:tracePt t="25431" x="10974388" y="3327400"/>
          <p14:tracePt t="25432" x="10939463" y="3327400"/>
          <p14:tracePt t="25433" x="10895013" y="3327400"/>
          <p14:tracePt t="25434" x="10850563" y="3327400"/>
          <p14:tracePt t="25437" x="10793413" y="3327400"/>
          <p14:tracePt t="25437" x="10760075" y="3338513"/>
          <p14:tracePt t="25438" x="10725150" y="3338513"/>
          <p14:tracePt t="25439" x="10691813" y="3338513"/>
          <p14:tracePt t="25440" x="10636250" y="3338513"/>
          <p14:tracePt t="25441" x="10601325" y="3338513"/>
          <p14:tracePt t="25442" x="10567988" y="3338513"/>
          <p14:tracePt t="25444" x="10534650" y="3338513"/>
          <p14:tracePt t="25445" x="10455275" y="3338513"/>
          <p14:tracePt t="25446" x="10421938" y="3338513"/>
          <p14:tracePt t="25447" x="10387013" y="3338513"/>
          <p14:tracePt t="25448" x="10342563" y="3338513"/>
          <p14:tracePt t="25449" x="10309225" y="3327400"/>
          <p14:tracePt t="25450" x="10274300" y="3327400"/>
          <p14:tracePt t="25451" x="10252075" y="3316288"/>
          <p14:tracePt t="25453" x="10194925" y="3316288"/>
          <p14:tracePt t="25454" x="10172700" y="3305175"/>
          <p14:tracePt t="25454" x="10150475" y="3305175"/>
          <p14:tracePt t="25455" x="10106025" y="3294063"/>
          <p14:tracePt t="25456" x="10082213" y="3294063"/>
          <p14:tracePt t="25457" x="10059988" y="3294063"/>
          <p14:tracePt t="25458" x="10026650" y="3271838"/>
          <p14:tracePt t="25459" x="9969500" y="3259138"/>
          <p14:tracePt t="25460" x="9947275" y="3248025"/>
          <p14:tracePt t="25461" x="9925050" y="3248025"/>
          <p14:tracePt t="25462" x="9902825" y="3236913"/>
          <p14:tracePt t="25463" x="9867900" y="3225800"/>
          <p14:tracePt t="25464" x="9845675" y="3225800"/>
          <p14:tracePt t="25465" x="9812338" y="3214688"/>
          <p14:tracePt t="25466" x="9801225" y="3203575"/>
          <p14:tracePt t="25467" x="9767888" y="3192463"/>
          <p14:tracePt t="25470" x="9732963" y="3170238"/>
          <p14:tracePt t="25470" x="9710738" y="3170238"/>
          <p14:tracePt t="25471" x="9688513" y="3157538"/>
          <p14:tracePt t="25472" x="9677400" y="3135313"/>
          <p14:tracePt t="25473" x="9653588" y="3135313"/>
          <p14:tracePt t="25474" x="9642475" y="3124200"/>
          <p14:tracePt t="25475" x="9631363" y="3124200"/>
          <p14:tracePt t="25476" x="9620250" y="3113088"/>
          <p14:tracePt t="25477" x="9586913" y="3090863"/>
          <p14:tracePt t="25479" x="9564688" y="3057525"/>
          <p14:tracePt t="25480" x="9553575" y="3057525"/>
          <p14:tracePt t="25482" x="9540875" y="3033713"/>
          <p14:tracePt t="25483" x="9529763" y="3022600"/>
          <p14:tracePt t="25484" x="9529763" y="3011488"/>
          <p14:tracePt t="25486" x="9507538" y="2989263"/>
          <p14:tracePt t="25487" x="9496425" y="2978150"/>
          <p14:tracePt t="25488" x="9485313" y="2955925"/>
          <p14:tracePt t="25490" x="9463088" y="2943225"/>
          <p14:tracePt t="25491" x="9463088" y="2932113"/>
          <p14:tracePt t="25492" x="9451975" y="2921000"/>
          <p14:tracePt t="25493" x="9451975" y="2898775"/>
          <p14:tracePt t="25495" x="9451975" y="2887663"/>
          <p14:tracePt t="25496" x="9451975" y="2876550"/>
          <p14:tracePt t="25497" x="9439275" y="2854325"/>
          <p14:tracePt t="25498" x="9439275" y="2843213"/>
          <p14:tracePt t="25499" x="9439275" y="2830513"/>
          <p14:tracePt t="25500" x="9428163" y="2819400"/>
          <p14:tracePt t="25501" x="9428163" y="2808288"/>
          <p14:tracePt t="25502" x="9428163" y="2786063"/>
          <p14:tracePt t="25504" x="9428163" y="2774950"/>
          <p14:tracePt t="25505" x="9428163" y="2763838"/>
          <p14:tracePt t="25506" x="9428163" y="2752725"/>
          <p14:tracePt t="25507" x="9428163" y="2728913"/>
          <p14:tracePt t="25508" x="9428163" y="2717800"/>
          <p14:tracePt t="25510" x="9428163" y="2706688"/>
          <p14:tracePt t="25512" x="9428163" y="2673350"/>
          <p14:tracePt t="25513" x="9428163" y="2662238"/>
          <p14:tracePt t="25514" x="9428163" y="2651125"/>
          <p14:tracePt t="25515" x="9428163" y="2640013"/>
          <p14:tracePt t="25517" x="9428163" y="2628900"/>
          <p14:tracePt t="25520" x="9428163" y="2605088"/>
          <p14:tracePt t="25520" x="9439275" y="2605088"/>
          <p14:tracePt t="25521" x="9439275" y="2582863"/>
          <p14:tracePt t="25522" x="9439275" y="2571750"/>
          <p14:tracePt t="25523" x="9439275" y="2560638"/>
          <p14:tracePt t="25525" x="9451975" y="2549525"/>
          <p14:tracePt t="25528" x="9463088" y="2538413"/>
          <p14:tracePt t="25529" x="9463088" y="2527300"/>
          <p14:tracePt t="25531" x="9485313" y="2514600"/>
          <p14:tracePt t="25532" x="9485313" y="2503488"/>
          <p14:tracePt t="25533" x="9485313" y="2492375"/>
          <p14:tracePt t="25534" x="9496425" y="2492375"/>
          <p14:tracePt t="25536" x="9496425" y="2481263"/>
          <p14:tracePt t="25536" x="9507538" y="2481263"/>
          <p14:tracePt t="25537" x="9518650" y="2481263"/>
          <p14:tracePt t="25539" x="9518650" y="2470150"/>
          <p14:tracePt t="25541" x="9529763" y="2470150"/>
          <p14:tracePt t="25542" x="9529763" y="2459038"/>
          <p14:tracePt t="25544" x="9540875" y="2459038"/>
          <p14:tracePt t="25545" x="9540875" y="2436813"/>
          <p14:tracePt t="25546" x="9553575" y="2436813"/>
          <p14:tracePt t="25547" x="9564688" y="2436813"/>
          <p14:tracePt t="25549" x="9575800" y="2436813"/>
          <p14:tracePt t="25550" x="9586913" y="2425700"/>
          <p14:tracePt t="25553" x="9586913" y="2414588"/>
          <p14:tracePt t="25556" x="9598025" y="2414588"/>
          <p14:tracePt t="25558" x="9598025" y="2401888"/>
          <p14:tracePt t="25559" x="9609138" y="2401888"/>
          <p14:tracePt t="25562" x="9620250" y="2401888"/>
          <p14:tracePt t="25564" x="9631363" y="2401888"/>
          <p14:tracePt t="25570" x="9642475" y="2401888"/>
          <p14:tracePt t="25574" x="9642475" y="2390775"/>
          <p14:tracePt t="25575" x="9653588" y="2390775"/>
          <p14:tracePt t="25649" x="9653588" y="2401888"/>
          <p14:tracePt t="25651" x="9653588" y="2414588"/>
          <p14:tracePt t="25655" x="9653588" y="2425700"/>
          <p14:tracePt t="25659" x="9653588" y="2436813"/>
          <p14:tracePt t="25667" x="9653588" y="2447925"/>
          <p14:tracePt t="25772" x="9642475" y="2447925"/>
          <p14:tracePt t="25774" x="9642475" y="2459038"/>
          <p14:tracePt t="25777" x="9631363" y="2459038"/>
          <p14:tracePt t="25781" x="9620250" y="2459038"/>
          <p14:tracePt t="25783" x="9609138" y="2470150"/>
          <p14:tracePt t="25786" x="9609138" y="2481263"/>
          <p14:tracePt t="25787" x="9598025" y="2481263"/>
          <p14:tracePt t="25791" x="9586913" y="2481263"/>
          <p14:tracePt t="25794" x="9586913" y="2492375"/>
          <p14:tracePt t="25794" x="9575800" y="2503488"/>
          <p14:tracePt t="25797" x="9564688" y="2503488"/>
          <p14:tracePt t="25800" x="9553575" y="2503488"/>
          <p14:tracePt t="25804" x="9540875" y="2503488"/>
          <p14:tracePt t="26036" x="9529763" y="2503488"/>
          <p14:tracePt t="26037" x="9529763" y="2514600"/>
          <p14:tracePt t="26044" x="9518650" y="2514600"/>
          <p14:tracePt t="26045" x="9518650" y="2527300"/>
          <p14:tracePt t="26047" x="9507538" y="2527300"/>
          <p14:tracePt t="26049" x="9496425" y="2527300"/>
          <p14:tracePt t="26054" x="9485313" y="2527300"/>
          <p14:tracePt t="26063" x="9474200" y="2527300"/>
          <p14:tracePt t="26124" x="9474200" y="2538413"/>
          <p14:tracePt t="26131" x="9474200" y="2549525"/>
          <p14:tracePt t="26132" x="9463088" y="2549525"/>
          <p14:tracePt t="26132" x="9463088" y="2560638"/>
          <p14:tracePt t="26134" x="9463088" y="2571750"/>
          <p14:tracePt t="26136" x="9451975" y="2582863"/>
          <p14:tracePt t="26138" x="9439275" y="2593975"/>
          <p14:tracePt t="26140" x="9428163" y="2605088"/>
          <p14:tracePt t="26141" x="9428163" y="2616200"/>
          <p14:tracePt t="26142" x="9417050" y="2616200"/>
          <p14:tracePt t="26143" x="9417050" y="2640013"/>
          <p14:tracePt t="26145" x="9417050" y="2651125"/>
          <p14:tracePt t="26146" x="9394825" y="2662238"/>
          <p14:tracePt t="26147" x="9394825" y="2673350"/>
          <p14:tracePt t="26149" x="9394825" y="2684463"/>
          <p14:tracePt t="26151" x="9394825" y="2706688"/>
          <p14:tracePt t="26153" x="9394825" y="2728913"/>
          <p14:tracePt t="26154" x="9383713" y="2741613"/>
          <p14:tracePt t="26158" x="9372600" y="2786063"/>
          <p14:tracePt t="26159" x="9361488" y="2786063"/>
          <p14:tracePt t="26160" x="9361488" y="2808288"/>
          <p14:tracePt t="26162" x="9361488" y="2819400"/>
          <p14:tracePt t="26162" x="9361488" y="2830513"/>
          <p14:tracePt t="26164" x="9361488" y="2843213"/>
          <p14:tracePt t="26165" x="9361488" y="2865438"/>
          <p14:tracePt t="26166" x="9361488" y="2876550"/>
          <p14:tracePt t="26167" x="9361488" y="2887663"/>
          <p14:tracePt t="26170" x="9339263" y="2909888"/>
          <p14:tracePt t="26171" x="9339263" y="2943225"/>
          <p14:tracePt t="26173" x="9339263" y="2967038"/>
          <p14:tracePt t="26174" x="9339263" y="2978150"/>
          <p14:tracePt t="26175" x="9339263" y="3000375"/>
          <p14:tracePt t="26177" x="9326563" y="3011488"/>
          <p14:tracePt t="26178" x="9326563" y="3022600"/>
          <p14:tracePt t="26179" x="9326563" y="3033713"/>
          <p14:tracePt t="26180" x="9326563" y="3044825"/>
          <p14:tracePt t="26181" x="9315450" y="3068638"/>
          <p14:tracePt t="26182" x="9315450" y="3079750"/>
          <p14:tracePt t="26183" x="9315450" y="3090863"/>
          <p14:tracePt t="26184" x="9315450" y="3101975"/>
          <p14:tracePt t="26186" x="9315450" y="3124200"/>
          <p14:tracePt t="26187" x="9315450" y="3135313"/>
          <p14:tracePt t="26188" x="9315450" y="3146425"/>
          <p14:tracePt t="26189" x="9315450" y="3170238"/>
          <p14:tracePt t="26191" x="9315450" y="3181350"/>
          <p14:tracePt t="26192" x="9315450" y="3192463"/>
          <p14:tracePt t="26194" x="9315450" y="3203575"/>
          <p14:tracePt t="26194" x="9315450" y="3225800"/>
          <p14:tracePt t="26195" x="9315450" y="3236913"/>
          <p14:tracePt t="26196" x="9315450" y="3259138"/>
          <p14:tracePt t="26198" x="9293225" y="3282950"/>
          <p14:tracePt t="26199" x="9293225" y="3294063"/>
          <p14:tracePt t="26201" x="9293225" y="3316288"/>
          <p14:tracePt t="26205" x="9293225" y="3349625"/>
          <p14:tracePt t="26207" x="9293225" y="3384550"/>
          <p14:tracePt t="26207" x="9293225" y="3395663"/>
          <p14:tracePt t="26208" x="9282113" y="3406775"/>
          <p14:tracePt t="26209" x="9282113" y="3417888"/>
          <p14:tracePt t="26210" x="9282113" y="3429000"/>
          <p14:tracePt t="26211" x="9282113" y="3451225"/>
          <p14:tracePt t="26212" x="9271000" y="3462338"/>
          <p14:tracePt t="26214" x="9259888" y="3473450"/>
          <p14:tracePt t="26215" x="9259888" y="3497263"/>
          <p14:tracePt t="26216" x="9259888" y="3508375"/>
          <p14:tracePt t="26217" x="9259888" y="3519488"/>
          <p14:tracePt t="26218" x="9248775" y="3530600"/>
          <p14:tracePt t="26222" x="9237663" y="3552825"/>
          <p14:tracePt t="26223" x="9237663" y="3575050"/>
          <p14:tracePt t="26224" x="9226550" y="3598863"/>
          <p14:tracePt t="26225" x="9226550" y="3609975"/>
          <p14:tracePt t="26226" x="9226550" y="3621088"/>
          <p14:tracePt t="26227" x="9226550" y="3632200"/>
          <p14:tracePt t="26228" x="9213850" y="3643313"/>
          <p14:tracePt t="26230" x="9213850" y="3654425"/>
          <p14:tracePt t="26231" x="9213850" y="3665538"/>
          <p14:tracePt t="26233" x="9213850" y="3687763"/>
          <p14:tracePt t="26234" x="9213850" y="3700463"/>
          <p14:tracePt t="26237" x="9202738" y="3711575"/>
          <p14:tracePt t="26237" x="9202738" y="3722688"/>
          <p14:tracePt t="26239" x="9191625" y="3722688"/>
          <p14:tracePt t="26240" x="9191625" y="3733800"/>
          <p14:tracePt t="26242" x="9191625" y="3744913"/>
          <p14:tracePt t="26244" x="9191625" y="3756025"/>
          <p14:tracePt t="26245" x="9180513" y="3767138"/>
          <p14:tracePt t="26247" x="9180513" y="3778250"/>
          <p14:tracePt t="26248" x="9169400" y="3778250"/>
          <p14:tracePt t="26296" x="9169400" y="3767138"/>
          <p14:tracePt t="26297" x="9180513" y="3767138"/>
          <p14:tracePt t="26299" x="9191625" y="3756025"/>
          <p14:tracePt t="26303" x="9202738" y="3744913"/>
          <p14:tracePt t="26305" x="9202738" y="3733800"/>
          <p14:tracePt t="26306" x="9213850" y="3733800"/>
          <p14:tracePt t="26309" x="9226550" y="3733800"/>
          <p14:tracePt t="26311" x="9237663" y="3722688"/>
          <p14:tracePt t="26316" x="9248775" y="3722688"/>
          <p14:tracePt t="26317" x="9259888" y="3711575"/>
          <p14:tracePt t="26323" x="9271000" y="3711575"/>
          <p14:tracePt t="26331" x="9271000" y="3700463"/>
          <p14:tracePt t="26334" x="9282113" y="3700463"/>
          <p14:tracePt t="26337" x="9282113" y="3687763"/>
          <p14:tracePt t="26344" x="9293225" y="3676650"/>
          <p14:tracePt t="26352" x="9304338" y="3676650"/>
          <p14:tracePt t="26361" x="9304338" y="3665538"/>
          <p14:tracePt t="26366" x="9315450" y="3665538"/>
          <p14:tracePt t="26371" x="9315450" y="3654425"/>
          <p14:tracePt t="26374" x="9315450" y="3643313"/>
          <p14:tracePt t="26376" x="9315450" y="3632200"/>
          <p14:tracePt t="26377" x="9326563" y="3632200"/>
          <p14:tracePt t="26379" x="9326563" y="3621088"/>
          <p14:tracePt t="26381" x="9326563" y="3609975"/>
          <p14:tracePt t="26383" x="9326563" y="3598863"/>
          <p14:tracePt t="26387" x="9326563" y="3586163"/>
          <p14:tracePt t="26388" x="9326563" y="3575050"/>
          <p14:tracePt t="26391" x="9326563" y="3563938"/>
          <p14:tracePt t="26392" x="9326563" y="3552825"/>
          <p14:tracePt t="26394" x="9326563" y="3541713"/>
          <p14:tracePt t="26395" x="9326563" y="3530600"/>
          <p14:tracePt t="26396" x="9315450" y="3530600"/>
          <p14:tracePt t="26397" x="9304338" y="3530600"/>
          <p14:tracePt t="26398" x="9304338" y="3519488"/>
          <p14:tracePt t="26400" x="9304338" y="3508375"/>
          <p14:tracePt t="26404" x="9304338" y="3497263"/>
          <p14:tracePt t="26404" x="9304338" y="3486150"/>
          <p14:tracePt t="26406" x="9293225" y="3473450"/>
          <p14:tracePt t="26410" x="9282113" y="3462338"/>
          <p14:tracePt t="26412" x="9282113" y="3451225"/>
          <p14:tracePt t="26416" x="9282113" y="3440113"/>
          <p14:tracePt t="26416" x="9271000" y="3440113"/>
          <p14:tracePt t="26418" x="9271000" y="3429000"/>
          <p14:tracePt t="26419" x="9259888" y="3417888"/>
          <p14:tracePt t="26426" x="9248775" y="3406775"/>
          <p14:tracePt t="26429" x="9237663" y="3395663"/>
          <p14:tracePt t="26430" x="9226550" y="3395663"/>
          <p14:tracePt t="26435" x="9213850" y="3395663"/>
          <p14:tracePt t="26439" x="9213850" y="3384550"/>
          <p14:tracePt t="26441" x="9213850" y="3371850"/>
          <p14:tracePt t="26442" x="9202738" y="3371850"/>
          <p14:tracePt t="26444" x="9191625" y="3371850"/>
          <p14:tracePt t="26447" x="9191625" y="3360738"/>
          <p14:tracePt t="26448" x="9180513" y="3360738"/>
          <p14:tracePt t="26451" x="9169400" y="3360738"/>
          <p14:tracePt t="26455" x="9158288" y="3360738"/>
          <p14:tracePt t="26460" x="9147175" y="3360738"/>
          <p14:tracePt t="26461" x="9136063" y="3360738"/>
          <p14:tracePt t="26462" x="9124950" y="3349625"/>
          <p14:tracePt t="26465" x="9112250" y="3338513"/>
          <p14:tracePt t="26466" x="9101138" y="3338513"/>
          <p14:tracePt t="26467" x="9090025" y="3338513"/>
          <p14:tracePt t="26470" x="9078913" y="3338513"/>
          <p14:tracePt t="26471" x="9067800" y="3338513"/>
          <p14:tracePt t="26472" x="9056688" y="3338513"/>
          <p14:tracePt t="26473" x="9045575" y="3338513"/>
          <p14:tracePt t="26474" x="9045575" y="3327400"/>
          <p14:tracePt t="26475" x="9034463" y="3316288"/>
          <p14:tracePt t="26476" x="9012238" y="3316288"/>
          <p14:tracePt t="26478" x="8988425" y="3316288"/>
          <p14:tracePt t="26479" x="8977313" y="3305175"/>
          <p14:tracePt t="26480" x="8966200" y="3305175"/>
          <p14:tracePt t="26481" x="8955088" y="3294063"/>
          <p14:tracePt t="26482" x="8932863" y="3294063"/>
          <p14:tracePt t="26483" x="8932863" y="3282950"/>
          <p14:tracePt t="26484" x="8910638" y="3271838"/>
          <p14:tracePt t="26486" x="8897938" y="3271838"/>
          <p14:tracePt t="26486" x="8875713" y="3271838"/>
          <p14:tracePt t="26487" x="8864600" y="3259138"/>
          <p14:tracePt t="26488" x="8842375" y="3259138"/>
          <p14:tracePt t="26489" x="8820150" y="3259138"/>
          <p14:tracePt t="26490" x="8797925" y="3259138"/>
          <p14:tracePt t="26491" x="8774113" y="3248025"/>
          <p14:tracePt t="26494" x="8751888" y="3236913"/>
          <p14:tracePt t="26495" x="8707438" y="3225800"/>
          <p14:tracePt t="26496" x="8696325" y="3225800"/>
          <p14:tracePt t="26497" x="8672513" y="3225800"/>
          <p14:tracePt t="26498" x="8650288" y="3214688"/>
          <p14:tracePt t="26499" x="8639175" y="3214688"/>
          <p14:tracePt t="26500" x="8605838" y="3214688"/>
          <p14:tracePt t="26501" x="8605838" y="3203575"/>
          <p14:tracePt t="26503" x="8570913" y="3192463"/>
          <p14:tracePt t="26504" x="8537575" y="3181350"/>
          <p14:tracePt t="26505" x="8526463" y="3181350"/>
          <p14:tracePt t="26506" x="8504238" y="3181350"/>
          <p14:tracePt t="26508" x="8482013" y="3181350"/>
          <p14:tracePt t="26508" x="8458200" y="3170238"/>
          <p14:tracePt t="26509" x="8435975" y="3170238"/>
          <p14:tracePt t="26510" x="8413750" y="3170238"/>
          <p14:tracePt t="26511" x="8402638" y="3157538"/>
          <p14:tracePt t="26512" x="8369300" y="3157538"/>
          <p14:tracePt t="26513" x="8369300" y="3146425"/>
          <p14:tracePt t="26514" x="8345488" y="3146425"/>
          <p14:tracePt t="26515" x="8323263" y="3146425"/>
          <p14:tracePt t="26516" x="8301038" y="3135313"/>
          <p14:tracePt t="26517" x="8278813" y="3135313"/>
          <p14:tracePt t="26518" x="8267700" y="3124200"/>
          <p14:tracePt t="26520" x="8221663" y="3124200"/>
          <p14:tracePt t="26521" x="8188325" y="3113088"/>
          <p14:tracePt t="26523" x="8154988" y="3113088"/>
          <p14:tracePt t="26524" x="8142288" y="3113088"/>
          <p14:tracePt t="26525" x="8120063" y="3113088"/>
          <p14:tracePt t="26527" x="8086725" y="3101975"/>
          <p14:tracePt t="26529" x="8064500" y="3090863"/>
          <p14:tracePt t="26530" x="8053388" y="3090863"/>
          <p14:tracePt t="26531" x="8029575" y="3090863"/>
          <p14:tracePt t="26532" x="8018463" y="3079750"/>
          <p14:tracePt t="26533" x="7996238" y="3079750"/>
          <p14:tracePt t="26545" x="7861300" y="3068638"/>
          <p14:tracePt t="26546" x="7850188" y="3057525"/>
          <p14:tracePt t="26546" x="7839075" y="3057525"/>
          <p14:tracePt t="26547" x="7827963" y="3057525"/>
          <p14:tracePt t="26548" x="7815263" y="3057525"/>
          <p14:tracePt t="26549" x="7804150" y="3057525"/>
          <p14:tracePt t="26550" x="7793038" y="3057525"/>
          <p14:tracePt t="26551" x="7781925" y="3057525"/>
          <p14:tracePt t="26553" x="7759700" y="3044825"/>
          <p14:tracePt t="26555" x="7737475" y="3044825"/>
          <p14:tracePt t="26556" x="7726363" y="3044825"/>
          <p14:tracePt t="26559" x="7702550" y="3044825"/>
          <p14:tracePt t="26561" x="7691438" y="3044825"/>
          <p14:tracePt t="26562" x="7680325" y="3033713"/>
          <p14:tracePt t="26563" x="7669213" y="3033713"/>
          <p14:tracePt t="26565" x="7658100" y="3033713"/>
          <p14:tracePt t="26566" x="7646988" y="3033713"/>
          <p14:tracePt t="26570" x="7624763" y="3033713"/>
          <p14:tracePt t="26572" x="7613650" y="3022600"/>
          <p14:tracePt t="26575" x="7600950" y="3022600"/>
          <p14:tracePt t="26576" x="7589838" y="3022600"/>
          <p14:tracePt t="26581" x="7578725" y="3022600"/>
          <p14:tracePt t="26691" x="7578725" y="3033713"/>
          <p14:tracePt t="26692" x="7578725" y="3044825"/>
          <p14:tracePt t="26696" x="7578725" y="3057525"/>
          <p14:tracePt t="26697" x="7578725" y="3068638"/>
          <p14:tracePt t="26699" x="7578725" y="3079750"/>
          <p14:tracePt t="26700" x="7578725" y="3090863"/>
          <p14:tracePt t="26701" x="7578725" y="3101975"/>
          <p14:tracePt t="26702" x="7578725" y="3113088"/>
          <p14:tracePt t="26705" x="7578725" y="3124200"/>
          <p14:tracePt t="26707" x="7578725" y="3146425"/>
          <p14:tracePt t="26709" x="7578725" y="3157538"/>
          <p14:tracePt t="26711" x="7578725" y="3181350"/>
          <p14:tracePt t="26713" x="7578725" y="3192463"/>
          <p14:tracePt t="26715" x="7578725" y="3203575"/>
          <p14:tracePt t="26717" x="7578725" y="3214688"/>
          <p14:tracePt t="26720" x="7578725" y="3236913"/>
          <p14:tracePt t="26721" x="7578725" y="3248025"/>
          <p14:tracePt t="26723" x="7578725" y="3259138"/>
          <p14:tracePt t="26725" x="7578725" y="3271838"/>
          <p14:tracePt t="26727" x="7578725" y="3282950"/>
          <p14:tracePt t="26729" x="7578725" y="3294063"/>
          <p14:tracePt t="26731" x="7578725" y="3305175"/>
          <p14:tracePt t="26732" x="7578725" y="3316288"/>
          <p14:tracePt t="26733" x="7578725" y="3327400"/>
          <p14:tracePt t="26735" x="7578725" y="3338513"/>
          <p14:tracePt t="26738" x="7578725" y="3349625"/>
          <p14:tracePt t="26741" x="7578725" y="3360738"/>
          <p14:tracePt t="26742" x="7578725" y="3371850"/>
          <p14:tracePt t="26743" x="7578725" y="3395663"/>
          <p14:tracePt t="26746" x="7578725" y="3406775"/>
          <p14:tracePt t="26748" x="7578725" y="3417888"/>
          <p14:tracePt t="26750" x="7578725" y="3429000"/>
          <p14:tracePt t="26751" x="7578725" y="3440113"/>
          <p14:tracePt t="26753" x="7578725" y="3451225"/>
          <p14:tracePt t="26755" x="7567613" y="3451225"/>
          <p14:tracePt t="26756" x="7567613" y="3462338"/>
          <p14:tracePt t="26759" x="7567613" y="3473450"/>
          <p14:tracePt t="26760" x="7556500" y="3473450"/>
          <p14:tracePt t="26762" x="7556500" y="3486150"/>
          <p14:tracePt t="26765" x="7556500" y="3497263"/>
          <p14:tracePt t="26767" x="7545388" y="3497263"/>
          <p14:tracePt t="26768" x="7545388" y="3508375"/>
          <p14:tracePt t="26771" x="7545388" y="3519488"/>
          <p14:tracePt t="26772" x="7534275" y="3530600"/>
          <p14:tracePt t="26775" x="7523163" y="3530600"/>
          <p14:tracePt t="26785" x="7523163" y="3541713"/>
          <p14:tracePt t="26787" x="7512050" y="3541713"/>
          <p14:tracePt t="26789" x="7512050" y="3552825"/>
          <p14:tracePt t="26791" x="7500938" y="3552825"/>
          <p14:tracePt t="26796" x="7500938" y="3563938"/>
          <p14:tracePt t="26804" x="7488238" y="3563938"/>
          <p14:tracePt t="26804" x="7488238" y="3575050"/>
          <p14:tracePt t="26816" x="7477125" y="3575050"/>
          <p14:tracePt t="26904" x="7477125" y="3563938"/>
          <p14:tracePt t="26906" x="7466013" y="3563938"/>
          <p14:tracePt t="26908" x="7466013" y="3552825"/>
          <p14:tracePt t="26910" x="7454900" y="3541713"/>
          <p14:tracePt t="26915" x="7454900" y="3530600"/>
          <p14:tracePt t="26917" x="7443788" y="3530600"/>
          <p14:tracePt t="26919" x="7432675" y="3519488"/>
          <p14:tracePt t="26920" x="7421563" y="3519488"/>
          <p14:tracePt t="26921" x="7421563" y="3508375"/>
          <p14:tracePt t="26922" x="7410450" y="3508375"/>
          <p14:tracePt t="26924" x="7399338" y="3497263"/>
          <p14:tracePt t="26925" x="7386638" y="3486150"/>
          <p14:tracePt t="26928" x="7375525" y="3486150"/>
          <p14:tracePt t="26929" x="7375525" y="3473450"/>
          <p14:tracePt t="26930" x="7353300" y="3473450"/>
          <p14:tracePt t="26932" x="7342188" y="3473450"/>
          <p14:tracePt t="26933" x="7331075" y="3462338"/>
          <p14:tracePt t="26934" x="7319963" y="3462338"/>
          <p14:tracePt t="26937" x="7308850" y="3462338"/>
          <p14:tracePt t="26938" x="7273925" y="3440113"/>
          <p14:tracePt t="26940" x="7251700" y="3429000"/>
          <p14:tracePt t="26941" x="7240588" y="3429000"/>
          <p14:tracePt t="26942" x="7218363" y="3429000"/>
          <p14:tracePt t="26944" x="7218363" y="3417888"/>
          <p14:tracePt t="26945" x="7185025" y="3406775"/>
          <p14:tracePt t="26946" x="7172325" y="3406775"/>
          <p14:tracePt t="26947" x="7150100" y="3395663"/>
          <p14:tracePt t="26948" x="7138988" y="3395663"/>
          <p14:tracePt t="26949" x="7116763" y="3384550"/>
          <p14:tracePt t="26951" x="7083425" y="3371850"/>
          <p14:tracePt t="26954" x="7048500" y="3371850"/>
          <p14:tracePt t="26955" x="7037388" y="3360738"/>
          <p14:tracePt t="26955" x="7015163" y="3360738"/>
          <p14:tracePt t="26956" x="7004050" y="3349625"/>
          <p14:tracePt t="26958" x="6970713" y="3338513"/>
          <p14:tracePt t="26959" x="6946900" y="3327400"/>
          <p14:tracePt t="26961" x="6913563" y="3327400"/>
          <p14:tracePt t="26962" x="6880225" y="3316288"/>
          <p14:tracePt t="26963" x="6858000" y="3305175"/>
          <p14:tracePt t="26964" x="6834188" y="3294063"/>
          <p14:tracePt t="26965" x="6811963" y="3294063"/>
          <p14:tracePt t="26966" x="6800850" y="3282950"/>
          <p14:tracePt t="26968" x="6756400" y="3271838"/>
          <p14:tracePt t="26972" x="6688138" y="3248025"/>
          <p14:tracePt t="26973" x="6665913" y="3248025"/>
          <p14:tracePt t="26975" x="6608763" y="3248025"/>
          <p14:tracePt t="26975" x="6586538" y="3236913"/>
          <p14:tracePt t="26976" x="6564313" y="3236913"/>
          <p14:tracePt t="26978" x="6530975" y="3225800"/>
          <p14:tracePt t="26979" x="6484938" y="3225800"/>
          <p14:tracePt t="26980" x="6462713" y="3214688"/>
          <p14:tracePt t="26981" x="6440488" y="3214688"/>
          <p14:tracePt t="26982" x="6416675" y="3203575"/>
          <p14:tracePt t="26983" x="6405563" y="3203575"/>
          <p14:tracePt t="26984" x="6372225" y="3203575"/>
          <p14:tracePt t="26985" x="6350000" y="3192463"/>
          <p14:tracePt t="26987" x="6327775" y="3192463"/>
          <p14:tracePt t="26988" x="6281738" y="3181350"/>
          <p14:tracePt t="26989" x="6259513" y="3181350"/>
          <p14:tracePt t="26990" x="6248400" y="3181350"/>
          <p14:tracePt t="26991" x="6226175" y="3170238"/>
          <p14:tracePt t="26992" x="6202363" y="3170238"/>
          <p14:tracePt t="26993" x="6180138" y="3170238"/>
          <p14:tracePt t="26995" x="6157913" y="3170238"/>
          <p14:tracePt t="26995" x="6135688" y="3157538"/>
          <p14:tracePt t="26996" x="6102350" y="3157538"/>
          <p14:tracePt t="26997" x="6089650" y="3157538"/>
          <p14:tracePt t="26998" x="6067425" y="3157538"/>
          <p14:tracePt t="26999" x="6034088" y="3146425"/>
          <p14:tracePt t="27000" x="6022975" y="3146425"/>
          <p14:tracePt t="27001" x="5989638" y="3146425"/>
          <p14:tracePt t="27003" x="5954713" y="3135313"/>
          <p14:tracePt t="27004" x="5932488" y="3124200"/>
          <p14:tracePt t="27005" x="5899150" y="3124200"/>
          <p14:tracePt t="27007" x="5875338" y="3124200"/>
          <p14:tracePt t="27007" x="5853113" y="3124200"/>
          <p14:tracePt t="27008" x="5819775" y="3124200"/>
          <p14:tracePt t="27009" x="5797550" y="3113088"/>
          <p14:tracePt t="27010" x="5775325" y="3113088"/>
          <p14:tracePt t="27012" x="5751513" y="3113088"/>
          <p14:tracePt t="27013" x="5729288" y="3113088"/>
          <p14:tracePt t="27013" x="5695950" y="3101975"/>
          <p14:tracePt t="27014" x="5684838" y="3101975"/>
          <p14:tracePt t="27015" x="5649913" y="3101975"/>
          <p14:tracePt t="27016" x="5627688" y="3101975"/>
          <p14:tracePt t="27017" x="5594350" y="3101975"/>
          <p14:tracePt t="27018" x="5572125" y="3090863"/>
          <p14:tracePt t="27019" x="5548313" y="3090863"/>
          <p14:tracePt t="27023" x="5470525" y="3090863"/>
          <p14:tracePt t="27024" x="5446713" y="3079750"/>
          <p14:tracePt t="27025" x="5435600" y="3079750"/>
          <p14:tracePt t="27025" x="5402263" y="3079750"/>
          <p14:tracePt t="27026" x="5380038" y="3079750"/>
          <p14:tracePt t="27028" x="5357813" y="3068638"/>
          <p14:tracePt t="27029" x="5334000" y="3068638"/>
          <p14:tracePt t="27029" x="5311775" y="3068638"/>
          <p14:tracePt t="27030" x="5278438" y="3068638"/>
          <p14:tracePt t="27031" x="5256213" y="3068638"/>
          <p14:tracePt t="27032" x="5221288" y="3068638"/>
          <p14:tracePt t="27033" x="5199063" y="3068638"/>
          <p14:tracePt t="27034" x="5187950" y="3068638"/>
          <p14:tracePt t="27037" x="5143500" y="3057525"/>
          <p14:tracePt t="27038" x="5108575" y="3057525"/>
          <p14:tracePt t="27039" x="5086350" y="3057525"/>
          <p14:tracePt t="27040" x="5041900" y="3057525"/>
          <p14:tracePt t="27041" x="5030788" y="3057525"/>
          <p14:tracePt t="27042" x="5019675" y="3057525"/>
          <p14:tracePt t="27044" x="4995863" y="3057525"/>
          <p14:tracePt t="27044" x="4973638" y="3057525"/>
          <p14:tracePt t="27045" x="4940300" y="3057525"/>
          <p14:tracePt t="27046" x="4918075" y="3057525"/>
          <p14:tracePt t="27047" x="4905375" y="3057525"/>
          <p14:tracePt t="27048" x="4883150" y="3057525"/>
          <p14:tracePt t="27049" x="4849813" y="3057525"/>
          <p14:tracePt t="27050" x="4827588" y="3057525"/>
          <p14:tracePt t="27051" x="4816475" y="3057525"/>
          <p14:tracePt t="27053" x="4770438" y="3057525"/>
          <p14:tracePt t="27054" x="4759325" y="3057525"/>
          <p14:tracePt t="27055" x="4748213" y="3057525"/>
          <p14:tracePt t="27056" x="4725988" y="3057525"/>
          <p14:tracePt t="27057" x="4703763" y="3057525"/>
          <p14:tracePt t="27058" x="4691063" y="3057525"/>
          <p14:tracePt t="27059" x="4668838" y="3057525"/>
          <p14:tracePt t="27061" x="4646613" y="3057525"/>
          <p14:tracePt t="27061" x="4635500" y="3057525"/>
          <p14:tracePt t="27063" x="4613275" y="3057525"/>
          <p14:tracePt t="27064" x="4602163" y="3057525"/>
          <p14:tracePt t="27065" x="4578350" y="3057525"/>
          <p14:tracePt t="27066" x="4567238" y="3057525"/>
          <p14:tracePt t="27067" x="4545013" y="3068638"/>
          <p14:tracePt t="27069" x="4522788" y="3068638"/>
          <p14:tracePt t="27071" x="4511675" y="3068638"/>
          <p14:tracePt t="27072" x="4476750" y="3079750"/>
          <p14:tracePt t="27073" x="4465638" y="3079750"/>
          <p14:tracePt t="27074" x="4443413" y="3090863"/>
          <p14:tracePt t="27075" x="4432300" y="3090863"/>
          <p14:tracePt t="27076" x="4432300" y="3101975"/>
          <p14:tracePt t="27077" x="4410075" y="3101975"/>
          <p14:tracePt t="27078" x="4410075" y="3113088"/>
          <p14:tracePt t="27079" x="4387850" y="3113088"/>
          <p14:tracePt t="27080" x="4376738" y="3113088"/>
          <p14:tracePt t="27081" x="4364038" y="3124200"/>
          <p14:tracePt t="27082" x="4341813" y="3135313"/>
          <p14:tracePt t="27084" x="4330700" y="3146425"/>
          <p14:tracePt t="27087" x="4308475" y="3146425"/>
          <p14:tracePt t="27088" x="4297363" y="3146425"/>
          <p14:tracePt t="27088" x="4275138" y="3157538"/>
          <p14:tracePt t="27089" x="4275138" y="3170238"/>
          <p14:tracePt t="27090" x="4264025" y="3170238"/>
          <p14:tracePt t="27091" x="4251325" y="3181350"/>
          <p14:tracePt t="27092" x="4240213" y="3192463"/>
          <p14:tracePt t="27093" x="4240213" y="3203575"/>
          <p14:tracePt t="27095" x="4206875" y="3214688"/>
          <p14:tracePt t="27096" x="4206875" y="3236913"/>
          <p14:tracePt t="27097" x="4195763" y="3236913"/>
          <p14:tracePt t="27098" x="4173538" y="3248025"/>
          <p14:tracePt t="27099" x="4173538" y="3259138"/>
          <p14:tracePt t="27100" x="4162425" y="3259138"/>
          <p14:tracePt t="27101" x="4149725" y="3271838"/>
          <p14:tracePt t="27103" x="4138613" y="3294063"/>
          <p14:tracePt t="27105" x="4138613" y="3305175"/>
          <p14:tracePt t="27105" x="4116388" y="3316288"/>
          <p14:tracePt t="27106" x="4105275" y="3327400"/>
          <p14:tracePt t="27107" x="4094163" y="3338513"/>
          <p14:tracePt t="27108" x="4083050" y="3349625"/>
          <p14:tracePt t="27109" x="4060825" y="3360738"/>
          <p14:tracePt t="27110" x="4060825" y="3371850"/>
          <p14:tracePt t="27111" x="4049713" y="3395663"/>
          <p14:tracePt t="27112" x="4049713" y="3406775"/>
          <p14:tracePt t="27113" x="4037013" y="3417888"/>
          <p14:tracePt t="27114" x="4025900" y="3429000"/>
          <p14:tracePt t="27115" x="4014788" y="3440113"/>
          <p14:tracePt t="27116" x="4003675" y="3451225"/>
          <p14:tracePt t="27117" x="3992563" y="3473450"/>
          <p14:tracePt t="27120" x="3981450" y="3497263"/>
          <p14:tracePt t="27121" x="3948113" y="3541713"/>
          <p14:tracePt t="27122" x="3948113" y="3552825"/>
          <p14:tracePt t="27123" x="3935413" y="3563938"/>
          <p14:tracePt t="27124" x="3924300" y="3575050"/>
          <p14:tracePt t="27125" x="3913188" y="3598863"/>
          <p14:tracePt t="27126" x="3913188" y="3621088"/>
          <p14:tracePt t="27127" x="3902075" y="3632200"/>
          <p14:tracePt t="27129" x="3902075" y="3643313"/>
          <p14:tracePt t="27129" x="3890963" y="3654425"/>
          <p14:tracePt t="27130" x="3879850" y="3665538"/>
          <p14:tracePt t="27131" x="3879850" y="3687763"/>
          <p14:tracePt t="27132" x="3868738" y="3711575"/>
          <p14:tracePt t="27133" x="3868738" y="3722688"/>
          <p14:tracePt t="27134" x="3857625" y="3744913"/>
          <p14:tracePt t="27135" x="3846513" y="3756025"/>
          <p14:tracePt t="27137" x="3835400" y="3800475"/>
          <p14:tracePt t="27140" x="3835400" y="3824288"/>
          <p14:tracePt t="27141" x="3822700" y="3846513"/>
          <p14:tracePt t="27142" x="3811588" y="3879850"/>
          <p14:tracePt t="27144" x="3811588" y="3890963"/>
          <p14:tracePt t="27145" x="3800475" y="3902075"/>
          <p14:tracePt t="27146" x="3800475" y="3925888"/>
          <p14:tracePt t="27147" x="3800475" y="3937000"/>
          <p14:tracePt t="27148" x="3800475" y="3948113"/>
          <p14:tracePt t="27149" x="3800475" y="3970338"/>
          <p14:tracePt t="27150" x="3800475" y="3981450"/>
          <p14:tracePt t="27153" x="3800475" y="4003675"/>
          <p14:tracePt t="27154" x="3789363" y="4003675"/>
          <p14:tracePt t="27155" x="3789363" y="4014788"/>
          <p14:tracePt t="27155" x="3789363" y="4027488"/>
          <p14:tracePt t="27156" x="3789363" y="4038600"/>
          <p14:tracePt t="27158" x="3789363" y="4060825"/>
          <p14:tracePt t="27159" x="3789363" y="4071938"/>
          <p14:tracePt t="27161" x="3789363" y="4083050"/>
          <p14:tracePt t="27165" x="3789363" y="4094163"/>
          <p14:tracePt t="27166" x="3789363" y="4105275"/>
          <p14:tracePt t="27167" x="3789363" y="4116388"/>
          <p14:tracePt t="27168" x="3800475" y="4116388"/>
          <p14:tracePt t="27169" x="3800475" y="4129088"/>
          <p14:tracePt t="27171" x="3811588" y="4140200"/>
          <p14:tracePt t="27173" x="3822700" y="4140200"/>
          <p14:tracePt t="27174" x="3835400" y="4140200"/>
          <p14:tracePt t="27175" x="3835400" y="4151313"/>
          <p14:tracePt t="27176" x="3846513" y="4151313"/>
          <p14:tracePt t="27177" x="3846513" y="4162425"/>
          <p14:tracePt t="27179" x="3857625" y="4162425"/>
          <p14:tracePt t="27180" x="3868738" y="4173538"/>
          <p14:tracePt t="27182" x="3879850" y="4184650"/>
          <p14:tracePt t="27183" x="3890963" y="4195763"/>
          <p14:tracePt t="27184" x="3902075" y="4195763"/>
          <p14:tracePt t="27186" x="3913188" y="4195763"/>
          <p14:tracePt t="27187" x="3935413" y="4206875"/>
          <p14:tracePt t="27188" x="3935413" y="4217988"/>
          <p14:tracePt t="27189" x="3970338" y="4217988"/>
          <p14:tracePt t="27191" x="3992563" y="4217988"/>
          <p14:tracePt t="27192" x="4014788" y="4217988"/>
          <p14:tracePt t="27194" x="4037013" y="4229100"/>
          <p14:tracePt t="27196" x="4083050" y="4241800"/>
          <p14:tracePt t="27196" x="4094163" y="4241800"/>
          <p14:tracePt t="27197" x="4127500" y="4252913"/>
          <p14:tracePt t="27198" x="4149725" y="4252913"/>
          <p14:tracePt t="27199" x="4173538" y="4252913"/>
          <p14:tracePt t="27200" x="4195763" y="4264025"/>
          <p14:tracePt t="27201" x="4217988" y="4297363"/>
          <p14:tracePt t="27204" x="4275138" y="4297363"/>
          <p14:tracePt t="27204" x="4297363" y="4308475"/>
          <p14:tracePt t="27205" x="4330700" y="4319588"/>
          <p14:tracePt t="27206" x="4364038" y="4319588"/>
          <p14:tracePt t="27207" x="4410075" y="4330700"/>
          <p14:tracePt t="27208" x="4432300" y="4343400"/>
          <p14:tracePt t="27209" x="4454525" y="4343400"/>
          <p14:tracePt t="27210" x="4489450" y="4343400"/>
          <p14:tracePt t="27212" x="4522788" y="4354513"/>
          <p14:tracePt t="27212" x="4556125" y="4365625"/>
          <p14:tracePt t="27213" x="4602163" y="4365625"/>
          <p14:tracePt t="27214" x="4635500" y="4376738"/>
          <p14:tracePt t="27215" x="4679950" y="4376738"/>
          <p14:tracePt t="27216" x="4725988" y="4387850"/>
          <p14:tracePt t="27217" x="4759325" y="4398963"/>
          <p14:tracePt t="27218" x="4792663" y="4398963"/>
          <p14:tracePt t="27219" x="4849813" y="4410075"/>
          <p14:tracePt t="27220" x="4894263" y="4410075"/>
          <p14:tracePt t="27221" x="4918075" y="4432300"/>
          <p14:tracePt t="27222" x="4962525" y="4432300"/>
          <p14:tracePt t="27223" x="4995863" y="4443413"/>
          <p14:tracePt t="27224" x="5030788" y="4456113"/>
          <p14:tracePt t="27228" x="5154613" y="4467225"/>
          <p14:tracePt t="27232" x="5322888" y="4500563"/>
          <p14:tracePt t="27233" x="5391150" y="4511675"/>
          <p14:tracePt t="27234" x="5424488" y="4511675"/>
          <p14:tracePt t="27235" x="5470525" y="4522788"/>
          <p14:tracePt t="27236" x="5503863" y="4533900"/>
          <p14:tracePt t="27237" x="5537200" y="4533900"/>
          <p14:tracePt t="27238" x="5583238" y="4545013"/>
          <p14:tracePt t="27239" x="5616575" y="4545013"/>
          <p14:tracePt t="27241" x="5684838" y="4568825"/>
          <p14:tracePt t="27243" x="5707063" y="4579938"/>
          <p14:tracePt t="27244" x="5786438" y="4579938"/>
          <p14:tracePt t="27245" x="5819775" y="4591050"/>
          <p14:tracePt t="27246" x="5853113" y="4591050"/>
          <p14:tracePt t="27247" x="5875338" y="4602163"/>
          <p14:tracePt t="27248" x="5921375" y="4613275"/>
          <p14:tracePt t="27249" x="5954713" y="4613275"/>
          <p14:tracePt t="27250" x="5976938" y="4613275"/>
          <p14:tracePt t="27253" x="6034088" y="4624388"/>
          <p14:tracePt t="27253" x="6067425" y="4624388"/>
          <p14:tracePt t="27254" x="6078538" y="4646613"/>
          <p14:tracePt t="27255" x="6113463" y="4646613"/>
          <p14:tracePt t="27256" x="6135688" y="4646613"/>
          <p14:tracePt t="27257" x="6157913" y="4646613"/>
          <p14:tracePt t="27258" x="6191250" y="4657725"/>
          <p14:tracePt t="27259" x="6226175" y="4670425"/>
          <p14:tracePt t="27260" x="6237288" y="4670425"/>
          <p14:tracePt t="27262" x="6259513" y="4670425"/>
          <p14:tracePt t="27262" x="6281738" y="4670425"/>
          <p14:tracePt t="27263" x="6303963" y="4681538"/>
          <p14:tracePt t="27264" x="6316663" y="4681538"/>
          <p14:tracePt t="27265" x="6350000" y="4681538"/>
          <p14:tracePt t="27266" x="6361113" y="4692650"/>
          <p14:tracePt t="27267" x="6383338" y="4692650"/>
          <p14:tracePt t="27270" x="6416675" y="4692650"/>
          <p14:tracePt t="27271" x="6416675" y="4703763"/>
          <p14:tracePt t="27271" x="6451600" y="4703763"/>
          <p14:tracePt t="27272" x="6462713" y="4703763"/>
          <p14:tracePt t="27273" x="6473825" y="4703763"/>
          <p14:tracePt t="27274" x="6484938" y="4714875"/>
          <p14:tracePt t="27275" x="6496050" y="4714875"/>
          <p14:tracePt t="27276" x="6518275" y="4714875"/>
          <p14:tracePt t="27278" x="6530975" y="4714875"/>
          <p14:tracePt t="27280" x="6553200" y="4714875"/>
          <p14:tracePt t="27281" x="6564313" y="4714875"/>
          <p14:tracePt t="27283" x="6575425" y="4714875"/>
          <p14:tracePt t="27286" x="6597650" y="4714875"/>
          <p14:tracePt t="27446" x="6597650" y="4725988"/>
          <p14:tracePt t="27461" x="6597650" y="4737100"/>
          <p14:tracePt t="27462" x="6597650" y="4748213"/>
          <p14:tracePt t="27465" x="6597650" y="4759325"/>
          <p14:tracePt t="27467" x="6597650" y="4772025"/>
          <p14:tracePt t="27471" x="6608763" y="4772025"/>
          <p14:tracePt t="27472" x="6619875" y="4783138"/>
          <p14:tracePt t="27475" x="6630988" y="4783138"/>
          <p14:tracePt t="27476" x="6643688" y="4783138"/>
          <p14:tracePt t="27477" x="6654800" y="4794250"/>
          <p14:tracePt t="27478" x="6665913" y="4794250"/>
          <p14:tracePt t="27480" x="6677025" y="4805363"/>
          <p14:tracePt t="27481" x="6688138" y="4805363"/>
          <p14:tracePt t="27482" x="6699250" y="4816475"/>
          <p14:tracePt t="27483" x="6710363" y="4816475"/>
          <p14:tracePt t="27484" x="6732588" y="4816475"/>
          <p14:tracePt t="27487" x="6756400" y="4827588"/>
          <p14:tracePt t="27489" x="6778625" y="4849813"/>
          <p14:tracePt t="27489" x="6789738" y="4849813"/>
          <p14:tracePt t="27490" x="6811963" y="4849813"/>
          <p14:tracePt t="27491" x="6823075" y="4860925"/>
          <p14:tracePt t="27492" x="6845300" y="4860925"/>
          <p14:tracePt t="27494" x="6869113" y="4860925"/>
          <p14:tracePt t="27495" x="6869113" y="4872038"/>
          <p14:tracePt t="27495" x="6891338" y="4884738"/>
          <p14:tracePt t="27496" x="6902450" y="4884738"/>
          <p14:tracePt t="27497" x="6924675" y="4884738"/>
          <p14:tracePt t="27499" x="6946900" y="4884738"/>
          <p14:tracePt t="27500" x="6981825" y="4895850"/>
          <p14:tracePt t="27501" x="7015163" y="4895850"/>
          <p14:tracePt t="27502" x="7026275" y="4906963"/>
          <p14:tracePt t="27503" x="7037388" y="4906963"/>
          <p14:tracePt t="27504" x="7059613" y="4906963"/>
          <p14:tracePt t="27505" x="7083425" y="4918075"/>
          <p14:tracePt t="27506" x="7105650" y="4918075"/>
          <p14:tracePt t="27507" x="7127875" y="4929188"/>
          <p14:tracePt t="27508" x="7150100" y="4929188"/>
          <p14:tracePt t="27509" x="7172325" y="4940300"/>
          <p14:tracePt t="27510" x="7218363" y="4940300"/>
          <p14:tracePt t="27512" x="7240588" y="4951413"/>
          <p14:tracePt t="27513" x="7273925" y="4962525"/>
          <p14:tracePt t="27516" x="7331075" y="4962525"/>
          <p14:tracePt t="27517" x="7386638" y="4986338"/>
          <p14:tracePt t="27518" x="7421563" y="4986338"/>
          <p14:tracePt t="27519" x="7443788" y="4986338"/>
          <p14:tracePt t="27520" x="7466013" y="4997450"/>
          <p14:tracePt t="27521" x="7500938" y="5019675"/>
          <p14:tracePt t="27522" x="7534275" y="5019675"/>
          <p14:tracePt t="27523" x="7556500" y="5019675"/>
          <p14:tracePt t="27524" x="7589838" y="5030788"/>
          <p14:tracePt t="27525" x="7635875" y="5041900"/>
          <p14:tracePt t="27526" x="7658100" y="5053013"/>
          <p14:tracePt t="27527" x="7702550" y="5053013"/>
          <p14:tracePt t="27529" x="7726363" y="5064125"/>
          <p14:tracePt t="27529" x="7770813" y="5064125"/>
          <p14:tracePt t="27530" x="7793038" y="5075238"/>
          <p14:tracePt t="27532" x="7839075" y="5075238"/>
          <p14:tracePt t="27533" x="7861300" y="5086350"/>
          <p14:tracePt t="27534" x="7894638" y="5086350"/>
          <p14:tracePt t="27534" x="7916863" y="5099050"/>
          <p14:tracePt t="27535" x="7962900" y="5099050"/>
          <p14:tracePt t="27536" x="7996238" y="5110163"/>
          <p14:tracePt t="27537" x="8029575" y="5110163"/>
          <p14:tracePt t="27538" x="8064500" y="5121275"/>
          <p14:tracePt t="27539" x="8086725" y="5132388"/>
          <p14:tracePt t="27540" x="8131175" y="5143500"/>
          <p14:tracePt t="27541" x="8166100" y="5143500"/>
          <p14:tracePt t="27542" x="8188325" y="5154613"/>
          <p14:tracePt t="27544" x="8256588" y="5165725"/>
          <p14:tracePt t="27545" x="8278813" y="5165725"/>
          <p14:tracePt t="27546" x="8323263" y="5176838"/>
          <p14:tracePt t="27547" x="8356600" y="5176838"/>
          <p14:tracePt t="27549" x="8413750" y="5211763"/>
          <p14:tracePt t="27550" x="8458200" y="5222875"/>
          <p14:tracePt t="27552" x="8482013" y="5233988"/>
          <p14:tracePt t="27553" x="8515350" y="5233988"/>
          <p14:tracePt t="27554" x="8548688" y="5245100"/>
          <p14:tracePt t="27555" x="8583613" y="5245100"/>
          <p14:tracePt t="27556" x="8594725" y="5256213"/>
          <p14:tracePt t="27557" x="8605838" y="5256213"/>
          <p14:tracePt t="27558" x="8628063" y="5256213"/>
          <p14:tracePt t="27559" x="8650288" y="5267325"/>
          <p14:tracePt t="27561" x="8696325" y="5278438"/>
          <p14:tracePt t="27563" x="8718550" y="5278438"/>
          <p14:tracePt t="27564" x="8740775" y="5289550"/>
          <p14:tracePt t="27566" x="8774113" y="5289550"/>
          <p14:tracePt t="27567" x="8820150" y="5300663"/>
          <p14:tracePt t="27568" x="8842375" y="5300663"/>
          <p14:tracePt t="27569" x="8853488" y="5313363"/>
          <p14:tracePt t="27570" x="8864600" y="5313363"/>
          <p14:tracePt t="27571" x="8875713" y="5324475"/>
          <p14:tracePt t="27572" x="8897938" y="5324475"/>
          <p14:tracePt t="27573" x="8910638" y="5324475"/>
          <p14:tracePt t="27574" x="8921750" y="5324475"/>
          <p14:tracePt t="27575" x="8943975" y="5335588"/>
          <p14:tracePt t="27577" x="8955088" y="5346700"/>
          <p14:tracePt t="27578" x="8977313" y="5346700"/>
          <p14:tracePt t="27582" x="9012238" y="5357813"/>
          <p14:tracePt t="27583" x="9034463" y="5357813"/>
          <p14:tracePt t="27584" x="9045575" y="5357813"/>
          <p14:tracePt t="27585" x="9045575" y="5368925"/>
          <p14:tracePt t="27586" x="9056688" y="5368925"/>
          <p14:tracePt t="27590" x="9067800" y="5380038"/>
          <p14:tracePt t="27592" x="9078913" y="5380038"/>
          <p14:tracePt t="27596" x="9090025" y="5380038"/>
          <p14:tracePt t="27630" x="9078913" y="5380038"/>
          <p14:tracePt t="27636" x="9067800" y="5380038"/>
          <p14:tracePt t="27639" x="9056688" y="5380038"/>
          <p14:tracePt t="27644" x="9045575" y="5380038"/>
          <p14:tracePt t="27646" x="9034463" y="5380038"/>
          <p14:tracePt t="27653" x="9023350" y="5380038"/>
          <p14:tracePt t="27702" x="9023350" y="5368925"/>
          <p14:tracePt t="27705" x="9023350" y="5357813"/>
          <p14:tracePt t="27707" x="9023350" y="5346700"/>
          <p14:tracePt t="27710" x="9023350" y="5335588"/>
          <p14:tracePt t="27717" x="9023350" y="5313363"/>
          <p14:tracePt t="27718" x="9023350" y="5300663"/>
          <p14:tracePt t="27720" x="9023350" y="5289550"/>
          <p14:tracePt t="27723" x="9023350" y="5267325"/>
          <p14:tracePt t="27725" x="9012238" y="5267325"/>
          <p14:tracePt t="27726" x="9012238" y="5256213"/>
          <p14:tracePt t="27729" x="9012238" y="5245100"/>
          <p14:tracePt t="27731" x="8999538" y="5233988"/>
          <p14:tracePt t="27733" x="8999538" y="5222875"/>
          <p14:tracePt t="27734" x="8999538" y="5211763"/>
          <p14:tracePt t="27735" x="8999538" y="5200650"/>
          <p14:tracePt t="27736" x="8999538" y="5187950"/>
          <p14:tracePt t="27738" x="8999538" y="5176838"/>
          <p14:tracePt t="27740" x="8999538" y="5165725"/>
          <p14:tracePt t="27741" x="8999538" y="5154613"/>
          <p14:tracePt t="27742" x="8999538" y="5143500"/>
          <p14:tracePt t="27744" x="8988425" y="5121275"/>
          <p14:tracePt t="27746" x="8988425" y="5110163"/>
          <p14:tracePt t="27749" x="8977313" y="5086350"/>
          <p14:tracePt t="27749" x="8977313" y="5075238"/>
          <p14:tracePt t="27750" x="8977313" y="5064125"/>
          <p14:tracePt t="27751" x="8966200" y="5053013"/>
          <p14:tracePt t="27753" x="8966200" y="5041900"/>
          <p14:tracePt t="27754" x="8966200" y="5030788"/>
          <p14:tracePt t="27755" x="8955088" y="5030788"/>
          <p14:tracePt t="27757" x="8955088" y="5019675"/>
          <p14:tracePt t="27757" x="8955088" y="5008563"/>
          <p14:tracePt t="27758" x="8943975" y="4997450"/>
          <p14:tracePt t="27759" x="8943975" y="4986338"/>
          <p14:tracePt t="27761" x="8943975" y="4973638"/>
          <p14:tracePt t="27762" x="8943975" y="4962525"/>
          <p14:tracePt t="27763" x="8932863" y="4951413"/>
          <p14:tracePt t="27765" x="8932863" y="4940300"/>
          <p14:tracePt t="27766" x="8932863" y="4929188"/>
          <p14:tracePt t="27767" x="8932863" y="4918075"/>
          <p14:tracePt t="27769" x="8910638" y="4918075"/>
          <p14:tracePt t="27770" x="8910638" y="4895850"/>
          <p14:tracePt t="27771" x="8910638" y="4884738"/>
          <p14:tracePt t="27773" x="8910638" y="4872038"/>
          <p14:tracePt t="27774" x="8910638" y="4860925"/>
          <p14:tracePt t="27776" x="8897938" y="4849813"/>
          <p14:tracePt t="27779" x="8897938" y="4838700"/>
          <p14:tracePt t="27782" x="8897938" y="4827588"/>
          <p14:tracePt t="27784" x="8886825" y="4816475"/>
          <p14:tracePt t="27786" x="8886825" y="4805363"/>
          <p14:tracePt t="27787" x="8875713" y="4805363"/>
          <p14:tracePt t="27789" x="8875713" y="4794250"/>
          <p14:tracePt t="27790" x="8864600" y="4794250"/>
          <p14:tracePt t="27792" x="8864600" y="4783138"/>
          <p14:tracePt t="27794" x="8864600" y="4772025"/>
          <p14:tracePt t="27801" x="8853488" y="4772025"/>
          <p14:tracePt t="27803" x="8853488" y="4759325"/>
          <p14:tracePt t="27805" x="8842375" y="4759325"/>
          <p14:tracePt t="27806" x="8842375" y="4748213"/>
          <p14:tracePt t="27809" x="8842375" y="4737100"/>
          <p14:tracePt t="27813" x="8831263" y="4737100"/>
          <p14:tracePt t="27814" x="8820150" y="4737100"/>
          <p14:tracePt t="27816" x="8820150" y="4725988"/>
          <p14:tracePt t="27818" x="8809038" y="4714875"/>
          <p14:tracePt t="27821" x="8809038" y="4703763"/>
          <p14:tracePt t="27822" x="8797925" y="4703763"/>
          <p14:tracePt t="27828" x="8785225" y="4692650"/>
          <p14:tracePt t="27832" x="8774113" y="4692650"/>
          <p14:tracePt t="27833" x="8774113" y="4681538"/>
          <p14:tracePt t="27834" x="8763000" y="4681538"/>
          <p14:tracePt t="27837" x="8763000" y="4670425"/>
          <p14:tracePt t="27838" x="8751888" y="4670425"/>
          <p14:tracePt t="27839" x="8751888" y="4657725"/>
          <p14:tracePt t="27841" x="8740775" y="4657725"/>
          <p14:tracePt t="27842" x="8740775" y="4646613"/>
          <p14:tracePt t="27844" x="8729663" y="4646613"/>
          <p14:tracePt t="27850" x="8729663" y="4635500"/>
          <p14:tracePt t="27851" x="8718550" y="4635500"/>
          <p14:tracePt t="27853" x="8707438" y="4624388"/>
          <p14:tracePt t="27857" x="8707438" y="4613275"/>
          <p14:tracePt t="27858" x="8696325" y="4613275"/>
          <p14:tracePt t="27860" x="8696325" y="4602163"/>
          <p14:tracePt t="27863" x="8683625" y="4602163"/>
          <p14:tracePt t="27864" x="8683625" y="4591050"/>
          <p14:tracePt t="27868" x="8683625" y="4579938"/>
          <p14:tracePt t="27869" x="8672513" y="4579938"/>
          <p14:tracePt t="27874" x="8661400" y="4579938"/>
          <p14:tracePt t="27876" x="8661400" y="4568825"/>
          <p14:tracePt t="27879" x="8661400" y="4557713"/>
          <p14:tracePt t="27883" x="8661400" y="4545013"/>
          <p14:tracePt t="27886" x="8661400" y="4533900"/>
          <p14:tracePt t="27888" x="8650288" y="4533900"/>
          <p14:tracePt t="27894" x="8650288" y="4522788"/>
          <p14:tracePt t="27898" x="8650288" y="4511675"/>
          <p14:tracePt t="27904" x="8639175" y="4511675"/>
          <p14:tracePt t="27914" x="8639175" y="4500563"/>
          <p14:tracePt t="27920" x="8639175" y="4489450"/>
          <p14:tracePt t="27923" x="8639175" y="4478338"/>
          <p14:tracePt t="27935" x="8639175" y="4467225"/>
          <p14:tracePt t="27941" x="8639175" y="4456113"/>
          <p14:tracePt t="27971" x="8639175" y="4443413"/>
          <p14:tracePt t="28279" x="8639175" y="4456113"/>
          <p14:tracePt t="28280" x="8639175" y="4467225"/>
          <p14:tracePt t="28285" x="8639175" y="4478338"/>
          <p14:tracePt t="28288" x="8639175" y="4489450"/>
          <p14:tracePt t="28294" x="8639175" y="4500563"/>
          <p14:tracePt t="28303" x="8639175" y="4511675"/>
          <p14:tracePt t="28308" x="8639175" y="4522788"/>
          <p14:tracePt t="28311" x="8628063" y="4522788"/>
          <p14:tracePt t="28316" x="8628063" y="4533900"/>
          <p14:tracePt t="28320" x="8628063" y="4545013"/>
          <p14:tracePt t="28324" x="8616950" y="4557713"/>
          <p14:tracePt t="28333" x="8616950" y="4568825"/>
          <p14:tracePt t="28340" x="8605838" y="4568825"/>
          <p14:tracePt t="28355" x="8594725" y="4568825"/>
          <p14:tracePt t="28356" x="8594725" y="4579938"/>
          <p14:tracePt t="28373" x="8594725" y="4591050"/>
          <p14:tracePt t="28420" x="8594725" y="4602163"/>
          <p14:tracePt t="28433" x="8594725" y="4613275"/>
          <p14:tracePt t="28440" x="8583613" y="4613275"/>
          <p14:tracePt t="28445" x="8583613" y="4624388"/>
          <p14:tracePt t="28453" x="8583613" y="4635500"/>
          <p14:tracePt t="28461" x="8570913" y="4635500"/>
          <p14:tracePt t="28471" x="8559800" y="4635500"/>
          <p14:tracePt t="28477" x="8559800" y="4646613"/>
          <p14:tracePt t="28486" x="8559800" y="4657725"/>
          <p14:tracePt t="28491" x="8559800" y="4670425"/>
          <p14:tracePt t="28495" x="8548688" y="4670425"/>
          <p14:tracePt t="28505" x="8548688" y="4681538"/>
          <p14:tracePt t="28514" x="8548688" y="4692650"/>
          <p14:tracePt t="28518" x="8537575" y="4692650"/>
          <p14:tracePt t="28536" x="8537575" y="4703763"/>
          <p14:tracePt t="28544" x="8537575" y="4714875"/>
          <p14:tracePt t="28550" x="8537575" y="4725988"/>
          <p14:tracePt t="28558" x="8537575" y="4737100"/>
          <p14:tracePt t="28564" x="8537575" y="4748213"/>
          <p14:tracePt t="28566" x="8537575" y="4759325"/>
          <p14:tracePt t="28575" x="8537575" y="4772025"/>
          <p14:tracePt t="28579" x="8548688" y="4772025"/>
          <p14:tracePt t="28581" x="8548688" y="4783138"/>
          <p14:tracePt t="28585" x="8559800" y="4783138"/>
          <p14:tracePt t="28588" x="8559800" y="4794250"/>
          <p14:tracePt t="28591" x="8559800" y="4805363"/>
          <p14:tracePt t="28595" x="8570913" y="4805363"/>
          <p14:tracePt t="28602" x="8583613" y="4805363"/>
          <p14:tracePt t="28609" x="8583613" y="4816475"/>
          <p14:tracePt t="28634" x="8594725" y="4816475"/>
          <p14:tracePt t="28637" x="8605838" y="4816475"/>
          <p14:tracePt t="28640" x="8616950" y="4816475"/>
          <p14:tracePt t="28644" x="8628063" y="4816475"/>
          <p14:tracePt t="28646" x="8639175" y="4816475"/>
          <p14:tracePt t="28649" x="8650288" y="4805363"/>
          <p14:tracePt t="28652" x="8661400" y="4805363"/>
          <p14:tracePt t="28653" x="8661400" y="4794250"/>
          <p14:tracePt t="28655" x="8672513" y="4794250"/>
          <p14:tracePt t="28658" x="8683625" y="4794250"/>
          <p14:tracePt t="28659" x="8696325" y="4794250"/>
          <p14:tracePt t="28665" x="8707438" y="4783138"/>
          <p14:tracePt t="28666" x="8729663" y="4783138"/>
          <p14:tracePt t="28669" x="8729663" y="4772025"/>
          <p14:tracePt t="28673" x="8740775" y="4772025"/>
          <p14:tracePt t="28675" x="8751888" y="4772025"/>
          <p14:tracePt t="28678" x="8763000" y="4772025"/>
          <p14:tracePt t="28681" x="8785225" y="4772025"/>
          <p14:tracePt t="28684" x="8797925" y="4772025"/>
          <p14:tracePt t="28687" x="8797925" y="4759325"/>
          <p14:tracePt t="28690" x="8809038" y="4759325"/>
          <p14:tracePt t="28694" x="8820150" y="4759325"/>
          <p14:tracePt t="28695" x="8820150" y="4748213"/>
          <p14:tracePt t="28698" x="8831263" y="4748213"/>
          <p14:tracePt t="28701" x="8842375" y="4748213"/>
          <p14:tracePt t="28705" x="8853488" y="4748213"/>
          <p14:tracePt t="28706" x="8853488" y="4737100"/>
          <p14:tracePt t="28712" x="8864600" y="4737100"/>
          <p14:tracePt t="28715" x="8864600" y="4725988"/>
          <p14:tracePt t="28721" x="8875713" y="4725988"/>
          <p14:tracePt t="28728" x="8875713" y="4714875"/>
          <p14:tracePt t="28730" x="8886825" y="4714875"/>
          <p14:tracePt t="28738" x="8886825" y="4703763"/>
          <p14:tracePt t="28746" x="8897938" y="4703763"/>
          <p14:tracePt t="28761" x="8910638" y="4703763"/>
          <p14:tracePt t="28774" x="8910638" y="4692650"/>
          <p14:tracePt t="28783" x="8910638" y="4681538"/>
          <p14:tracePt t="28786" x="8910638" y="4670425"/>
          <p14:tracePt t="28792" x="8910638" y="4657725"/>
          <p14:tracePt t="28795" x="8921750" y="4657725"/>
          <p14:tracePt t="28798" x="8921750" y="4646613"/>
          <p14:tracePt t="28811" x="8921750" y="4635500"/>
          <p14:tracePt t="28812" x="8932863" y="4624388"/>
          <p14:tracePt t="28817" x="8932863" y="4613275"/>
          <p14:tracePt t="28818" x="8943975" y="4613275"/>
          <p14:tracePt t="28819" x="8943975" y="4602163"/>
          <p14:tracePt t="28824" x="8943975" y="4591050"/>
          <p14:tracePt t="28825" x="8955088" y="4579938"/>
          <p14:tracePt t="28831" x="8966200" y="4579938"/>
          <p14:tracePt t="28832" x="8966200" y="4568825"/>
          <p14:tracePt t="28833" x="8977313" y="4568825"/>
          <p14:tracePt t="28836" x="8988425" y="4557713"/>
          <p14:tracePt t="28838" x="8988425" y="4545013"/>
          <p14:tracePt t="28841" x="8988425" y="4533900"/>
          <p14:tracePt t="28842" x="8999538" y="4533900"/>
          <p14:tracePt t="28844" x="8999538" y="4522788"/>
          <p14:tracePt t="28846" x="9012238" y="4522788"/>
          <p14:tracePt t="28850" x="9023350" y="4522788"/>
          <p14:tracePt t="28852" x="9034463" y="4522788"/>
          <p14:tracePt t="28853" x="9034463" y="4511675"/>
          <p14:tracePt t="28856" x="9045575" y="4511675"/>
          <p14:tracePt t="28861" x="9056688" y="4511675"/>
          <p14:tracePt t="28866" x="9056688" y="4500563"/>
          <p14:tracePt t="28867" x="9067800" y="4500563"/>
          <p14:tracePt t="28871" x="9078913" y="4500563"/>
          <p14:tracePt t="28875" x="9090025" y="4500563"/>
          <p14:tracePt t="28878" x="9090025" y="4489450"/>
          <p14:tracePt t="28883" x="9101138" y="4489450"/>
          <p14:tracePt t="28891" x="9112250" y="4489450"/>
          <p14:tracePt t="28897" x="9124950" y="4489450"/>
          <p14:tracePt t="28911" x="9136063" y="4489450"/>
          <p14:tracePt t="28915" x="9147175" y="4489450"/>
          <p14:tracePt t="28918" x="9158288" y="4489450"/>
          <p14:tracePt t="28921" x="9169400" y="4489450"/>
          <p14:tracePt t="28924" x="9180513" y="4489450"/>
          <p14:tracePt t="28928" x="9191625" y="4489450"/>
          <p14:tracePt t="28930" x="9213850" y="4489450"/>
          <p14:tracePt t="28933" x="9226550" y="4500563"/>
          <p14:tracePt t="28934" x="9237663" y="4500563"/>
          <p14:tracePt t="28935" x="9248775" y="4500563"/>
          <p14:tracePt t="28936" x="9259888" y="4500563"/>
          <p14:tracePt t="28938" x="9271000" y="4500563"/>
          <p14:tracePt t="28939" x="9282113" y="4500563"/>
          <p14:tracePt t="28940" x="9293225" y="4500563"/>
          <p14:tracePt t="28941" x="9304338" y="4500563"/>
          <p14:tracePt t="28944" x="9326563" y="4511675"/>
          <p14:tracePt t="28945" x="9339263" y="4511675"/>
          <p14:tracePt t="28946" x="9361488" y="4511675"/>
          <p14:tracePt t="28948" x="9383713" y="4522788"/>
          <p14:tracePt t="28949" x="9394825" y="4522788"/>
          <p14:tracePt t="28950" x="9405938" y="4522788"/>
          <p14:tracePt t="28951" x="9428163" y="4522788"/>
          <p14:tracePt t="28953" x="9439275" y="4522788"/>
          <p14:tracePt t="28954" x="9451975" y="4533900"/>
          <p14:tracePt t="28955" x="9463088" y="4533900"/>
          <p14:tracePt t="28956" x="9474200" y="4533900"/>
          <p14:tracePt t="28957" x="9485313" y="4545013"/>
          <p14:tracePt t="28958" x="9507538" y="4545013"/>
          <p14:tracePt t="28959" x="9518650" y="4545013"/>
          <p14:tracePt t="28961" x="9529763" y="4545013"/>
          <p14:tracePt t="28962" x="9553575" y="4545013"/>
          <p14:tracePt t="28963" x="9564688" y="4557713"/>
          <p14:tracePt t="28966" x="9598025" y="4568825"/>
          <p14:tracePt t="28967" x="9620250" y="4568825"/>
          <p14:tracePt t="28969" x="9631363" y="4568825"/>
          <p14:tracePt t="28970" x="9653588" y="4579938"/>
          <p14:tracePt t="28972" x="9677400" y="4579938"/>
          <p14:tracePt t="28973" x="9688513" y="4579938"/>
          <p14:tracePt t="28974" x="9699625" y="4579938"/>
          <p14:tracePt t="28975" x="9710738" y="4579938"/>
          <p14:tracePt t="28976" x="9732963" y="4591050"/>
          <p14:tracePt t="28979" x="9755188" y="4591050"/>
          <p14:tracePt t="28982" x="9779000" y="4591050"/>
          <p14:tracePt t="28983" x="9790113" y="4591050"/>
          <p14:tracePt t="28983" x="9801225" y="4591050"/>
          <p14:tracePt t="28984" x="9812338" y="4591050"/>
          <p14:tracePt t="28985" x="9823450" y="4591050"/>
          <p14:tracePt t="28986" x="9823450" y="4602163"/>
          <p14:tracePt t="28987" x="9834563" y="4602163"/>
          <p14:tracePt t="28988" x="9845675" y="4602163"/>
          <p14:tracePt t="28989" x="9856788" y="4613275"/>
          <p14:tracePt t="28991" x="9880600" y="4613275"/>
          <p14:tracePt t="28994" x="9891713" y="4613275"/>
          <p14:tracePt t="28995" x="9891713" y="4624388"/>
          <p14:tracePt t="28995" x="9902825" y="4624388"/>
          <p14:tracePt t="28996" x="9913938" y="4624388"/>
          <p14:tracePt t="28998" x="9936163" y="4635500"/>
          <p14:tracePt t="28999" x="9947275" y="4635500"/>
          <p14:tracePt t="29000" x="9947275" y="4646613"/>
          <p14:tracePt t="29001" x="9958388" y="4646613"/>
          <p14:tracePt t="29004" x="9969500" y="4646613"/>
          <p14:tracePt t="29005" x="9982200" y="4646613"/>
          <p14:tracePt t="29006" x="9993313" y="4646613"/>
          <p14:tracePt t="29008" x="10004425" y="4657725"/>
          <p14:tracePt t="29010" x="10015538" y="4657725"/>
          <p14:tracePt t="29012" x="10026650" y="4657725"/>
          <p14:tracePt t="29018" x="10048875" y="4670425"/>
          <p14:tracePt t="29022" x="10059988" y="4681538"/>
          <p14:tracePt t="29024" x="10071100" y="4681538"/>
          <p14:tracePt t="29028" x="10082213" y="4681538"/>
          <p14:tracePt t="29030" x="10082213" y="4692650"/>
          <p14:tracePt t="29039" x="10094913" y="4692650"/>
          <p14:tracePt t="29041" x="10094913" y="4703763"/>
          <p14:tracePt t="29049" x="10094913" y="4714875"/>
          <p14:tracePt t="29055" x="10106025" y="4725988"/>
          <p14:tracePt t="29061" x="10117138" y="4725988"/>
          <p14:tracePt t="29066" x="10128250" y="4725988"/>
          <p14:tracePt t="29069" x="10139363" y="4725988"/>
          <p14:tracePt t="29070" x="10139363" y="4737100"/>
          <p14:tracePt t="29072" x="10150475" y="4748213"/>
          <p14:tracePt t="29075" x="10161588" y="4748213"/>
          <p14:tracePt t="29078" x="10161588" y="4759325"/>
          <p14:tracePt t="29080" x="10172700" y="4759325"/>
          <p14:tracePt t="29084" x="10183813" y="4759325"/>
          <p14:tracePt t="29086" x="10194925" y="4759325"/>
          <p14:tracePt t="29087" x="10207625" y="4759325"/>
          <p14:tracePt t="29088" x="10207625" y="4772025"/>
          <p14:tracePt t="29089" x="10218738" y="4772025"/>
          <p14:tracePt t="29094" x="10229850" y="4772025"/>
          <p14:tracePt t="29095" x="10240963" y="4772025"/>
          <p14:tracePt t="29099" x="10252075" y="4772025"/>
          <p14:tracePt t="29099" x="10263188" y="4772025"/>
          <p14:tracePt t="29100" x="10274300" y="4783138"/>
          <p14:tracePt t="29103" x="10285413" y="4783138"/>
          <p14:tracePt t="29106" x="10296525" y="4783138"/>
          <p14:tracePt t="29108" x="10309225" y="4783138"/>
          <p14:tracePt t="29112" x="10320338" y="4783138"/>
          <p14:tracePt t="29113" x="10331450" y="4783138"/>
          <p14:tracePt t="29116" x="10342563" y="4794250"/>
          <p14:tracePt t="29117" x="10353675" y="4794250"/>
          <p14:tracePt t="29119" x="10364788" y="4794250"/>
          <p14:tracePt t="29120" x="10364788" y="4805363"/>
          <p14:tracePt t="29122" x="10375900" y="4805363"/>
          <p14:tracePt t="29123" x="10387013" y="4805363"/>
          <p14:tracePt t="29124" x="10398125" y="4805363"/>
          <p14:tracePt t="29125" x="10398125" y="4816475"/>
          <p14:tracePt t="29128" x="10409238" y="4816475"/>
          <p14:tracePt t="29129" x="10421938" y="4816475"/>
          <p14:tracePt t="29132" x="10421938" y="4827588"/>
          <p14:tracePt t="29133" x="10433050" y="4827588"/>
          <p14:tracePt t="29135" x="10444163" y="4838700"/>
          <p14:tracePt t="29137" x="10455275" y="4838700"/>
          <p14:tracePt t="29139" x="10455275" y="4849813"/>
          <p14:tracePt t="29142" x="10466388" y="4849813"/>
          <p14:tracePt t="29144" x="10477500" y="4849813"/>
          <p14:tracePt t="29146" x="10488613" y="4849813"/>
          <p14:tracePt t="29152" x="10499725" y="4849813"/>
          <p14:tracePt t="29153" x="10499725" y="4860925"/>
          <p14:tracePt t="29154" x="10499725" y="4872038"/>
          <p14:tracePt t="29155" x="10510838" y="4872038"/>
          <p14:tracePt t="29159" x="10523538" y="4872038"/>
          <p14:tracePt t="29162" x="10523538" y="4884738"/>
          <p14:tracePt t="29163" x="10534650" y="4884738"/>
          <p14:tracePt t="29166" x="10545763" y="4895850"/>
          <p14:tracePt t="29170" x="10545763" y="4906963"/>
          <p14:tracePt t="29173" x="10545763" y="4918075"/>
          <p14:tracePt t="29175" x="10556875" y="4918075"/>
          <p14:tracePt t="29178" x="10567988" y="4929188"/>
          <p14:tracePt t="29180" x="10579100" y="4929188"/>
          <p14:tracePt t="29183" x="10579100" y="4940300"/>
          <p14:tracePt t="29186" x="10579100" y="4951413"/>
          <p14:tracePt t="29187" x="10590213" y="4951413"/>
          <p14:tracePt t="29189" x="10601325" y="4951413"/>
          <p14:tracePt t="29190" x="10601325" y="4962525"/>
          <p14:tracePt t="29192" x="10612438" y="4962525"/>
          <p14:tracePt t="29194" x="10612438" y="4973638"/>
          <p14:tracePt t="29196" x="10612438" y="4986338"/>
          <p14:tracePt t="29200" x="10623550" y="4986338"/>
          <p14:tracePt t="29203" x="10636250" y="4986338"/>
          <p14:tracePt t="29207" x="10636250" y="4997450"/>
          <p14:tracePt t="29209" x="10647363" y="5008563"/>
          <p14:tracePt t="29211" x="10658475" y="5008563"/>
          <p14:tracePt t="29213" x="10658475" y="5019675"/>
          <p14:tracePt t="29217" x="10669588" y="5019675"/>
          <p14:tracePt t="29218" x="10669588" y="5030788"/>
          <p14:tracePt t="29221" x="10680700" y="5041900"/>
          <p14:tracePt t="29225" x="10680700" y="5053013"/>
          <p14:tracePt t="29228" x="10691813" y="5053013"/>
          <p14:tracePt t="29233" x="10702925" y="5064125"/>
          <p14:tracePt t="29235" x="10714038" y="5064125"/>
          <p14:tracePt t="29238" x="10714038" y="5075238"/>
          <p14:tracePt t="29240" x="10725150" y="5075238"/>
          <p14:tracePt t="29242" x="10737850" y="5075238"/>
          <p14:tracePt t="29244" x="10737850" y="5086350"/>
          <p14:tracePt t="29246" x="10737850" y="5099050"/>
          <p14:tracePt t="29249" x="10748963" y="5099050"/>
          <p14:tracePt t="29251" x="10748963" y="5110163"/>
          <p14:tracePt t="29254" x="10748963" y="5121275"/>
          <p14:tracePt t="29258" x="10760075" y="5121275"/>
          <p14:tracePt t="29262" x="10760075" y="5132388"/>
          <p14:tracePt t="29265" x="10771188" y="5143500"/>
          <p14:tracePt t="29267" x="10771188" y="5154613"/>
          <p14:tracePt t="29269" x="10771188" y="5165725"/>
          <p14:tracePt t="29271" x="10771188" y="5176838"/>
          <p14:tracePt t="29274" x="10771188" y="5187950"/>
          <p14:tracePt t="29276" x="10782300" y="5187950"/>
          <p14:tracePt t="29277" x="10782300" y="5200650"/>
          <p14:tracePt t="29278" x="10782300" y="5211763"/>
          <p14:tracePt t="29282" x="10782300" y="5222875"/>
          <p14:tracePt t="29283" x="10782300" y="5233988"/>
          <p14:tracePt t="29284" x="10793413" y="5245100"/>
          <p14:tracePt t="29289" x="10793413" y="5256213"/>
          <p14:tracePt t="29290" x="10793413" y="5267325"/>
          <p14:tracePt t="29292" x="10793413" y="5278438"/>
          <p14:tracePt t="29296" x="10793413" y="5289550"/>
          <p14:tracePt t="29298" x="10804525" y="5313363"/>
          <p14:tracePt t="29302" x="10804525" y="5324475"/>
          <p14:tracePt t="29305" x="10804525" y="5335588"/>
          <p14:tracePt t="29308" x="10804525" y="5346700"/>
          <p14:tracePt t="29311" x="10804525" y="5357813"/>
          <p14:tracePt t="29312" x="10804525" y="5368925"/>
          <p14:tracePt t="29314" x="10804525" y="5380038"/>
          <p14:tracePt t="29317" x="10804525" y="5391150"/>
          <p14:tracePt t="29322" x="10804525" y="5402263"/>
          <p14:tracePt t="29326" x="10804525" y="5414963"/>
          <p14:tracePt t="29329" x="10804525" y="5426075"/>
          <p14:tracePt t="29332" x="10804525" y="5437188"/>
          <p14:tracePt t="29336" x="10804525" y="5448300"/>
          <p14:tracePt t="29342" x="10804525" y="5459413"/>
          <p14:tracePt t="29350" x="10804525" y="5470525"/>
          <p14:tracePt t="29355" x="10804525" y="5481638"/>
          <p14:tracePt t="29363" x="10804525" y="5492750"/>
          <p14:tracePt t="29368" x="10804525" y="5503863"/>
          <p14:tracePt t="29369" x="10804525" y="5514975"/>
          <p14:tracePt t="29382" x="10804525" y="5527675"/>
          <p14:tracePt t="29383" x="10804525" y="5538788"/>
          <p14:tracePt t="29384" x="10793413" y="5538788"/>
          <p14:tracePt t="29387" x="10793413" y="5549900"/>
          <p14:tracePt t="29388" x="10793413" y="5561013"/>
          <p14:tracePt t="29390" x="10793413" y="5572125"/>
          <p14:tracePt t="29391" x="10782300" y="5572125"/>
          <p14:tracePt t="29394" x="10771188" y="5583238"/>
          <p14:tracePt t="29399" x="10771188" y="5594350"/>
          <p14:tracePt t="29400" x="10771188" y="5605463"/>
          <p14:tracePt t="29401" x="10760075" y="5605463"/>
          <p14:tracePt t="29402" x="10760075" y="5616575"/>
          <p14:tracePt t="29403" x="10760075" y="5629275"/>
          <p14:tracePt t="29406" x="10748963" y="5640388"/>
          <p14:tracePt t="29408" x="10748963" y="5662613"/>
          <p14:tracePt t="29410" x="10737850" y="5662613"/>
          <p14:tracePt t="29413" x="10725150" y="5662613"/>
          <p14:tracePt t="29414" x="10725150" y="5673725"/>
          <p14:tracePt t="29418" x="10702925" y="5684838"/>
          <p14:tracePt t="29420" x="10691813" y="5707063"/>
          <p14:tracePt t="29421" x="10691813" y="5718175"/>
          <p14:tracePt t="29424" x="10680700" y="5718175"/>
          <p14:tracePt t="29424" x="10669588" y="5718175"/>
          <p14:tracePt t="29425" x="10669588" y="5729288"/>
          <p14:tracePt t="29426" x="10658475" y="5729288"/>
          <p14:tracePt t="29429" x="10647363" y="5741988"/>
          <p14:tracePt t="29431" x="10623550" y="5753100"/>
          <p14:tracePt t="29435" x="10612438" y="5775325"/>
          <p14:tracePt t="29436" x="10590213" y="5786438"/>
          <p14:tracePt t="29437" x="10579100" y="5786438"/>
          <p14:tracePt t="29439" x="10567988" y="5797550"/>
          <p14:tracePt t="29440" x="10556875" y="5797550"/>
          <p14:tracePt t="29441" x="10556875" y="5808663"/>
          <p14:tracePt t="29444" x="10545763" y="5819775"/>
          <p14:tracePt t="29445" x="10534650" y="5819775"/>
          <p14:tracePt t="29445" x="10534650" y="5830888"/>
          <p14:tracePt t="29446" x="10523538" y="5830888"/>
          <p14:tracePt t="29447" x="10523538" y="5843588"/>
          <p14:tracePt t="29450" x="10499725" y="5854700"/>
          <p14:tracePt t="29452" x="10488613" y="5854700"/>
          <p14:tracePt t="29454" x="10477500" y="5854700"/>
          <p14:tracePt t="29455" x="10466388" y="5854700"/>
          <p14:tracePt t="29456" x="10466388" y="5865813"/>
          <p14:tracePt t="29457" x="10455275" y="5865813"/>
          <p14:tracePt t="29458" x="10444163" y="5865813"/>
          <p14:tracePt t="29459" x="10433050" y="5876925"/>
          <p14:tracePt t="29462" x="10421938" y="5876925"/>
          <p14:tracePt t="29463" x="10421938" y="5888038"/>
          <p14:tracePt t="29464" x="10409238" y="5888038"/>
          <p14:tracePt t="29467" x="10398125" y="5888038"/>
          <p14:tracePt t="29467" x="10398125" y="5899150"/>
          <p14:tracePt t="29468" x="10387013" y="5899150"/>
          <p14:tracePt t="29469" x="10375900" y="5899150"/>
          <p14:tracePt t="29472" x="10353675" y="5910263"/>
          <p14:tracePt t="29475" x="10342563" y="5910263"/>
          <p14:tracePt t="29478" x="10331450" y="5910263"/>
          <p14:tracePt t="29479" x="10320338" y="5910263"/>
          <p14:tracePt t="29482" x="10309225" y="5910263"/>
          <p14:tracePt t="29483" x="10296525" y="5910263"/>
          <p14:tracePt t="29486" x="10285413" y="5910263"/>
          <p14:tracePt t="29488" x="10274300" y="5910263"/>
          <p14:tracePt t="29494" x="10263188" y="5910263"/>
          <p14:tracePt t="29495" x="10252075" y="5910263"/>
          <p14:tracePt t="29499" x="10240963" y="5910263"/>
          <p14:tracePt t="29500" x="10229850" y="5910263"/>
          <p14:tracePt t="29502" x="10218738" y="5910263"/>
          <p14:tracePt t="29504" x="10218738" y="5899150"/>
          <p14:tracePt t="29506" x="10207625" y="5899150"/>
          <p14:tracePt t="29511" x="10194925" y="5899150"/>
          <p14:tracePt t="29528" x="10117138" y="5865813"/>
          <p14:tracePt t="29529" x="10106025" y="5865813"/>
          <p14:tracePt t="29530" x="10094913" y="5865813"/>
          <p14:tracePt t="29532" x="10082213" y="5865813"/>
          <p14:tracePt t="29533" x="10071100" y="5865813"/>
          <p14:tracePt t="29534" x="10071100" y="5854700"/>
          <p14:tracePt t="29536" x="10059988" y="5854700"/>
          <p14:tracePt t="29537" x="10048875" y="5854700"/>
          <p14:tracePt t="29539" x="10037763" y="5854700"/>
          <p14:tracePt t="29541" x="10026650" y="5843588"/>
          <p14:tracePt t="29542" x="10015538" y="5843588"/>
          <p14:tracePt t="29544" x="10004425" y="5843588"/>
          <p14:tracePt t="29546" x="9993313" y="5843588"/>
          <p14:tracePt t="29547" x="9982200" y="5843588"/>
          <p14:tracePt t="29550" x="9958388" y="5830888"/>
          <p14:tracePt t="29551" x="9947275" y="5830888"/>
          <p14:tracePt t="29553" x="9936163" y="5830888"/>
          <p14:tracePt t="29555" x="9925050" y="5830888"/>
          <p14:tracePt t="29557" x="9913938" y="5830888"/>
          <p14:tracePt t="29558" x="9891713" y="5819775"/>
          <p14:tracePt t="29561" x="9880600" y="5819775"/>
          <p14:tracePt t="29562" x="9867900" y="5819775"/>
          <p14:tracePt t="29564" x="9856788" y="5808663"/>
          <p14:tracePt t="29568" x="9834563" y="5808663"/>
          <p14:tracePt t="29569" x="9823450" y="5808663"/>
          <p14:tracePt t="29571" x="9812338" y="5808663"/>
          <p14:tracePt t="29572" x="9801225" y="5808663"/>
          <p14:tracePt t="29574" x="9790113" y="5808663"/>
          <p14:tracePt t="29578" x="9779000" y="5808663"/>
          <p14:tracePt t="29579" x="9767888" y="5808663"/>
          <p14:tracePt t="29582" x="9755188" y="5797550"/>
          <p14:tracePt t="29583" x="9744075" y="5797550"/>
          <p14:tracePt t="29586" x="9732963" y="5797550"/>
          <p14:tracePt t="29587" x="9721850" y="5797550"/>
          <p14:tracePt t="29592" x="9710738" y="5797550"/>
          <p14:tracePt t="29596" x="9699625" y="5797550"/>
          <p14:tracePt t="29599" x="9688513" y="5797550"/>
          <p14:tracePt t="29602" x="9677400" y="5797550"/>
          <p14:tracePt t="29614" x="9666288" y="5797550"/>
          <p14:tracePt t="29643" x="9653588" y="5797550"/>
          <p14:tracePt t="29654" x="9642475" y="5797550"/>
          <p14:tracePt t="29662" x="9631363" y="5797550"/>
          <p14:tracePt t="29664" x="9631363" y="5786438"/>
          <p14:tracePt t="29666" x="9620250" y="5786438"/>
          <p14:tracePt t="29671" x="9609138" y="5775325"/>
          <p14:tracePt t="29676" x="9598025" y="5775325"/>
          <p14:tracePt t="29683" x="9586913" y="5775325"/>
          <p14:tracePt t="29686" x="9575800" y="5775325"/>
          <p14:tracePt t="29689" x="9564688" y="5775325"/>
          <p14:tracePt t="29692" x="9553575" y="5775325"/>
          <p14:tracePt t="29695" x="9553575" y="5764213"/>
          <p14:tracePt t="29698" x="9540875" y="5764213"/>
          <p14:tracePt t="29699" x="9529763" y="5764213"/>
          <p14:tracePt t="29705" x="9518650" y="5764213"/>
          <p14:tracePt t="29707" x="9507538" y="5764213"/>
          <p14:tracePt t="29710" x="9496425" y="5764213"/>
          <p14:tracePt t="29712" x="9485313" y="5764213"/>
          <p14:tracePt t="29713" x="9474200" y="5764213"/>
          <p14:tracePt t="29716" x="9463088" y="5764213"/>
          <p14:tracePt t="29720" x="9451975" y="5764213"/>
          <p14:tracePt t="29722" x="9439275" y="5753100"/>
          <p14:tracePt t="29724" x="9428163" y="5753100"/>
          <p14:tracePt t="29725" x="9417050" y="5753100"/>
          <p14:tracePt t="29728" x="9405938" y="5753100"/>
          <p14:tracePt t="29729" x="9394825" y="5753100"/>
          <p14:tracePt t="29732" x="9383713" y="5753100"/>
          <p14:tracePt t="29733" x="9372600" y="5753100"/>
          <p14:tracePt t="29736" x="9361488" y="5753100"/>
          <p14:tracePt t="29736" x="9350375" y="5753100"/>
          <p14:tracePt t="29737" x="9339263" y="5753100"/>
          <p14:tracePt t="29740" x="9326563" y="5753100"/>
          <p14:tracePt t="29741" x="9315450" y="5753100"/>
          <p14:tracePt t="29742" x="9304338" y="5753100"/>
          <p14:tracePt t="29744" x="9293225" y="5753100"/>
          <p14:tracePt t="29745" x="9271000" y="5753100"/>
          <p14:tracePt t="29747" x="9271000" y="5764213"/>
          <p14:tracePt t="29749" x="9259888" y="5764213"/>
          <p14:tracePt t="29750" x="9248775" y="5764213"/>
          <p14:tracePt t="29751" x="9237663" y="5764213"/>
          <p14:tracePt t="29753" x="9226550" y="5764213"/>
          <p14:tracePt t="29753" x="9213850" y="5764213"/>
          <p14:tracePt t="29754" x="9202738" y="5764213"/>
          <p14:tracePt t="29755" x="9191625" y="5764213"/>
          <p14:tracePt t="29758" x="9180513" y="5775325"/>
          <p14:tracePt t="29759" x="9158288" y="5775325"/>
          <p14:tracePt t="29761" x="9147175" y="5775325"/>
          <p14:tracePt t="29762" x="9136063" y="5775325"/>
          <p14:tracePt t="29763" x="9124950" y="5775325"/>
          <p14:tracePt t="29767" x="9112250" y="5775325"/>
          <p14:tracePt t="29768" x="9101138" y="5775325"/>
          <p14:tracePt t="29769" x="9090025" y="5775325"/>
          <p14:tracePt t="29769" x="9078913" y="5775325"/>
          <p14:tracePt t="29770" x="9067800" y="5775325"/>
          <p14:tracePt t="29771" x="9056688" y="5775325"/>
          <p14:tracePt t="29774" x="9045575" y="5775325"/>
          <p14:tracePt t="29775" x="9034463" y="5775325"/>
          <p14:tracePt t="29776" x="9023350" y="5775325"/>
          <p14:tracePt t="29778" x="9012238" y="5775325"/>
          <p14:tracePt t="29780" x="8999538" y="5775325"/>
          <p14:tracePt t="29781" x="8988425" y="5775325"/>
          <p14:tracePt t="29783" x="8988425" y="5786438"/>
          <p14:tracePt t="29784" x="8977313" y="5786438"/>
          <p14:tracePt t="29786" x="8966200" y="5786438"/>
          <p14:tracePt t="29787" x="8955088" y="5786438"/>
          <p14:tracePt t="29788" x="8943975" y="5786438"/>
          <p14:tracePt t="29789" x="8932863" y="5786438"/>
          <p14:tracePt t="29791" x="8921750" y="5786438"/>
          <p14:tracePt t="29794" x="8910638" y="5786438"/>
          <p14:tracePt t="29796" x="8897938" y="5786438"/>
          <p14:tracePt t="29798" x="8886825" y="5786438"/>
          <p14:tracePt t="29799" x="8875713" y="5786438"/>
          <p14:tracePt t="29800" x="8864600" y="5786438"/>
          <p14:tracePt t="29803" x="8853488" y="5786438"/>
          <p14:tracePt t="29807" x="8842375" y="5786438"/>
          <p14:tracePt t="29809" x="8831263" y="5786438"/>
          <p14:tracePt t="29811" x="8820150" y="5786438"/>
          <p14:tracePt t="29811" x="8809038" y="5786438"/>
          <p14:tracePt t="29817" x="8797925" y="5786438"/>
          <p14:tracePt t="29820" x="8785225" y="5786438"/>
          <p14:tracePt t="29828" x="8763000" y="5786438"/>
          <p14:tracePt t="29830" x="8751888" y="5786438"/>
          <p14:tracePt t="29852" x="8740775" y="5786438"/>
          <p14:tracePt t="29876" x="8740775" y="5775325"/>
          <p14:tracePt t="29882" x="8729663" y="5764213"/>
          <p14:tracePt t="29886" x="8718550" y="5764213"/>
          <p14:tracePt t="29889" x="8718550" y="5753100"/>
          <p14:tracePt t="29892" x="8718550" y="5741988"/>
          <p14:tracePt t="29894" x="8707438" y="5741988"/>
          <p14:tracePt t="29895" x="8696325" y="5729288"/>
          <p14:tracePt t="29897" x="8683625" y="5729288"/>
          <p14:tracePt t="29903" x="8672513" y="5718175"/>
          <p14:tracePt t="29905" x="8661400" y="5718175"/>
          <p14:tracePt t="29906" x="8661400" y="5707063"/>
          <p14:tracePt t="29909" x="8650288" y="5695950"/>
          <p14:tracePt t="29911" x="8650288" y="5684838"/>
          <p14:tracePt t="29913" x="8639175" y="5684838"/>
          <p14:tracePt t="29915" x="8639175" y="5673725"/>
          <p14:tracePt t="29917" x="8628063" y="5662613"/>
          <p14:tracePt t="29920" x="8616950" y="5662613"/>
          <p14:tracePt t="29921" x="8605838" y="5662613"/>
          <p14:tracePt t="29924" x="8594725" y="5662613"/>
          <p14:tracePt t="29925" x="8594725" y="5640388"/>
          <p14:tracePt t="29927" x="8583613" y="5640388"/>
          <p14:tracePt t="29930" x="8570913" y="5629275"/>
          <p14:tracePt t="29933" x="8559800" y="5616575"/>
          <p14:tracePt t="29936" x="8548688" y="5616575"/>
          <p14:tracePt t="29937" x="8548688" y="5605463"/>
          <p14:tracePt t="29938" x="8537575" y="5605463"/>
          <p14:tracePt t="29940" x="8526463" y="5605463"/>
          <p14:tracePt t="29940" x="8526463" y="5594350"/>
          <p14:tracePt t="29944" x="8526463" y="5583238"/>
          <p14:tracePt t="29945" x="8515350" y="5583238"/>
          <p14:tracePt t="29948" x="8504238" y="5583238"/>
          <p14:tracePt t="29950" x="8493125" y="5583238"/>
          <p14:tracePt t="29952" x="8482013" y="5572125"/>
          <p14:tracePt t="29953" x="8482013" y="5561013"/>
          <p14:tracePt t="29954" x="8470900" y="5561013"/>
          <p14:tracePt t="29958" x="8458200" y="5561013"/>
          <p14:tracePt t="29960" x="8458200" y="5549900"/>
          <p14:tracePt t="29966" x="8447088" y="5549900"/>
          <p14:tracePt t="29967" x="8447088" y="5538788"/>
          <p14:tracePt t="29974" x="8447088" y="5527675"/>
          <p14:tracePt t="29975" x="8435975" y="5527675"/>
          <p14:tracePt t="29978" x="8424863" y="5527675"/>
          <p14:tracePt t="29986" x="8413750" y="5527675"/>
          <p14:tracePt t="29998" x="8413750" y="5514975"/>
          <p14:tracePt t="30001" x="8413750" y="5503863"/>
          <p14:tracePt t="30004" x="8413750" y="5492750"/>
          <p14:tracePt t="30005" x="8402638" y="5481638"/>
          <p14:tracePt t="30009" x="8402638" y="5470525"/>
          <p14:tracePt t="30012" x="8402638" y="5459413"/>
          <p14:tracePt t="30017" x="8402638" y="5448300"/>
          <p14:tracePt t="30020" x="8402638" y="5437188"/>
          <p14:tracePt t="30023" x="8402638" y="5426075"/>
          <p14:tracePt t="30025" x="8402638" y="5414963"/>
          <p14:tracePt t="30029" x="8391525" y="5402263"/>
          <p14:tracePt t="30033" x="8391525" y="5391150"/>
          <p14:tracePt t="30037" x="8391525" y="5380038"/>
          <p14:tracePt t="30038" x="8391525" y="5368925"/>
          <p14:tracePt t="30040" x="8391525" y="5357813"/>
          <p14:tracePt t="30044" x="8380413" y="5346700"/>
          <p14:tracePt t="30045" x="8380413" y="5335588"/>
          <p14:tracePt t="30048" x="8380413" y="5324475"/>
          <p14:tracePt t="30051" x="8380413" y="5313363"/>
          <p14:tracePt t="30052" x="8369300" y="5313363"/>
          <p14:tracePt t="30055" x="8369300" y="5300663"/>
          <p14:tracePt t="30057" x="8356600" y="5289550"/>
          <p14:tracePt t="30060" x="8356600" y="5278438"/>
          <p14:tracePt t="30062" x="8356600" y="5267325"/>
          <p14:tracePt t="30064" x="8345488" y="5267325"/>
          <p14:tracePt t="30065" x="8345488" y="5256213"/>
          <p14:tracePt t="30068" x="8334375" y="5256213"/>
          <p14:tracePt t="30070" x="8334375" y="5245100"/>
          <p14:tracePt t="30072" x="8323263" y="5245100"/>
          <p14:tracePt t="30074" x="8323263" y="5233988"/>
          <p14:tracePt t="30077" x="8323263" y="5222875"/>
          <p14:tracePt t="30081" x="8323263" y="5211763"/>
          <p14:tracePt t="30083" x="8312150" y="5211763"/>
          <p14:tracePt t="30086" x="8312150" y="5200650"/>
          <p14:tracePt t="30090" x="8301038" y="5200650"/>
          <p14:tracePt t="30092" x="8289925" y="5200650"/>
          <p14:tracePt t="30094" x="8289925" y="5187950"/>
          <p14:tracePt t="30100" x="8278813" y="5187950"/>
          <p14:tracePt t="30102" x="8278813" y="5176838"/>
          <p14:tracePt t="30109" x="8267700" y="5165725"/>
          <p14:tracePt t="30115" x="8256588" y="5165725"/>
          <p14:tracePt t="30117" x="8256588" y="5154613"/>
          <p14:tracePt t="30125" x="8256588" y="5143500"/>
          <p14:tracePt t="30132" x="8243888" y="5143500"/>
          <p14:tracePt t="30137" x="8232775" y="5143500"/>
          <p14:tracePt t="30138" x="8232775" y="5132388"/>
          <p14:tracePt t="30149" x="8221663" y="5132388"/>
          <p14:tracePt t="30150" x="8221663" y="5121275"/>
          <p14:tracePt t="30155" x="8210550" y="5121275"/>
          <p14:tracePt t="30158" x="8210550" y="5110163"/>
          <p14:tracePt t="30160" x="8199438" y="5110163"/>
          <p14:tracePt t="30161" x="8199438" y="5099050"/>
          <p14:tracePt t="30164" x="8188325" y="5099050"/>
          <p14:tracePt t="30166" x="8188325" y="5086350"/>
          <p14:tracePt t="30169" x="8188325" y="5075238"/>
          <p14:tracePt t="30171" x="8177213" y="5075238"/>
          <p14:tracePt t="30172" x="8177213" y="5064125"/>
          <p14:tracePt t="30174" x="8166100" y="5064125"/>
          <p14:tracePt t="30176" x="8154988" y="5064125"/>
          <p14:tracePt t="30179" x="8142288" y="5053013"/>
          <p14:tracePt t="30181" x="8131175" y="5041900"/>
          <p14:tracePt t="30185" x="8120063" y="5030788"/>
          <p14:tracePt t="30187" x="8120063" y="5019675"/>
          <p14:tracePt t="30188" x="8108950" y="5019675"/>
          <p14:tracePt t="30189" x="8097838" y="5019675"/>
          <p14:tracePt t="30191" x="8086725" y="5008563"/>
          <p14:tracePt t="30194" x="8086725" y="4997450"/>
          <p14:tracePt t="30195" x="8075613" y="4997450"/>
          <p14:tracePt t="30196" x="8064500" y="4997450"/>
          <p14:tracePt t="30198" x="8064500" y="4986338"/>
          <p14:tracePt t="30201" x="8053388" y="4973638"/>
          <p14:tracePt t="30202" x="8029575" y="4973638"/>
          <p14:tracePt t="30205" x="8029575" y="4962525"/>
          <p14:tracePt t="30206" x="8018463" y="4962525"/>
          <p14:tracePt t="30207" x="8018463" y="4951413"/>
          <p14:tracePt t="30208" x="8007350" y="4951413"/>
          <p14:tracePt t="30209" x="7996238" y="4951413"/>
          <p14:tracePt t="30212" x="7996238" y="4940300"/>
          <p14:tracePt t="30216" x="7985125" y="4929188"/>
          <p14:tracePt t="30217" x="7974013" y="4929188"/>
          <p14:tracePt t="30222" x="7962900" y="4929188"/>
          <p14:tracePt t="30227" x="7951788" y="4929188"/>
          <p14:tracePt t="30229" x="7951788" y="4918075"/>
          <p14:tracePt t="30230" x="7940675" y="4918075"/>
          <p14:tracePt t="30234" x="7940675" y="4906963"/>
          <p14:tracePt t="30252" x="7940675" y="4895850"/>
          <p14:tracePt t="30267" x="7927975" y="4895850"/>
          <p14:tracePt t="30271" x="7927975" y="4884738"/>
          <p14:tracePt t="30273" x="7927975" y="4872038"/>
          <p14:tracePt t="30274" x="7927975" y="4860925"/>
          <p14:tracePt t="30275" x="7916863" y="4860925"/>
          <p14:tracePt t="30279" x="7916863" y="4849813"/>
          <p14:tracePt t="30281" x="7916863" y="4838700"/>
          <p14:tracePt t="30282" x="7916863" y="4827588"/>
          <p14:tracePt t="30285" x="7916863" y="4816475"/>
          <p14:tracePt t="30287" x="7916863" y="4805363"/>
          <p14:tracePt t="30292" x="7916863" y="4794250"/>
          <p14:tracePt t="30294" x="7905750" y="4783138"/>
          <p14:tracePt t="30296" x="7905750" y="4772025"/>
          <p14:tracePt t="30297" x="7894638" y="4759325"/>
          <p14:tracePt t="30299" x="7894638" y="4748213"/>
          <p14:tracePt t="30300" x="7894638" y="4737100"/>
          <p14:tracePt t="30302" x="7883525" y="4737100"/>
          <p14:tracePt t="30303" x="7872413" y="4725988"/>
          <p14:tracePt t="30304" x="7872413" y="4714875"/>
          <p14:tracePt t="30306" x="7861300" y="4703763"/>
          <p14:tracePt t="30308" x="7861300" y="4681538"/>
          <p14:tracePt t="30310" x="7861300" y="4670425"/>
          <p14:tracePt t="30312" x="7850188" y="4657725"/>
          <p14:tracePt t="30314" x="7839075" y="4657725"/>
          <p14:tracePt t="30315" x="7839075" y="4646613"/>
          <p14:tracePt t="30316" x="7839075" y="4635500"/>
          <p14:tracePt t="30317" x="7839075" y="4624388"/>
          <p14:tracePt t="30319" x="7827963" y="4613275"/>
          <p14:tracePt t="30320" x="7815263" y="4613275"/>
          <p14:tracePt t="30321" x="7815263" y="4602163"/>
          <p14:tracePt t="30322" x="7804150" y="4591050"/>
          <p14:tracePt t="30326" x="7793038" y="4579938"/>
          <p14:tracePt t="30328" x="7793038" y="4568825"/>
          <p14:tracePt t="30329" x="7793038" y="4557713"/>
          <p14:tracePt t="30331" x="7781925" y="4557713"/>
          <p14:tracePt t="30332" x="7781925" y="4545013"/>
          <p14:tracePt t="30334" x="7781925" y="4533900"/>
          <p14:tracePt t="30335" x="7770813" y="4533900"/>
          <p14:tracePt t="30338" x="7770813" y="4522788"/>
          <p14:tracePt t="30340" x="7759700" y="4500563"/>
          <p14:tracePt t="30342" x="7748588" y="4500563"/>
          <p14:tracePt t="30344" x="7748588" y="4489450"/>
          <p14:tracePt t="30345" x="7737475" y="4489450"/>
          <p14:tracePt t="30346" x="7737475" y="4478338"/>
          <p14:tracePt t="30347" x="7737475" y="4467225"/>
          <p14:tracePt t="30349" x="7726363" y="4467225"/>
          <p14:tracePt t="30350" x="7726363" y="4456113"/>
          <p14:tracePt t="30352" x="7715250" y="4456113"/>
          <p14:tracePt t="30355" x="7715250" y="4443413"/>
          <p14:tracePt t="30357" x="7715250" y="4432300"/>
          <p14:tracePt t="30360" x="7715250" y="4421188"/>
          <p14:tracePt t="30363" x="7715250" y="4410075"/>
          <p14:tracePt t="30364" x="7702550" y="4410075"/>
          <p14:tracePt t="30368" x="7702550" y="4398963"/>
          <p14:tracePt t="30369" x="7691438" y="4398963"/>
          <p14:tracePt t="30373" x="7691438" y="4387850"/>
          <p14:tracePt t="30388" x="7691438" y="4376738"/>
          <p14:tracePt t="30394" x="7691438" y="4365625"/>
          <p14:tracePt t="30399" x="7691438" y="4354513"/>
          <p14:tracePt t="30402" x="7680325" y="4354513"/>
          <p14:tracePt t="30405" x="7680325" y="4343400"/>
          <p14:tracePt t="30408" x="7680325" y="4330700"/>
          <p14:tracePt t="30411" x="7680325" y="4319588"/>
          <p14:tracePt t="30421" x="7680325" y="4308475"/>
          <p14:tracePt t="30423" x="7680325" y="4297363"/>
          <p14:tracePt t="30427" x="7680325" y="4286250"/>
          <p14:tracePt t="30431" x="7680325" y="4275138"/>
          <p14:tracePt t="30434" x="7691438" y="4264025"/>
          <p14:tracePt t="30435" x="7691438" y="4252913"/>
          <p14:tracePt t="30444" x="7691438" y="4241800"/>
          <p14:tracePt t="30445" x="7702550" y="4241800"/>
          <p14:tracePt t="30449" x="7702550" y="4229100"/>
          <p14:tracePt t="30451" x="7702550" y="4217988"/>
          <p14:tracePt t="30458" x="7702550" y="4206875"/>
          <p14:tracePt t="30468" x="7702550" y="4195763"/>
          <p14:tracePt t="30472" x="7715250" y="4195763"/>
          <p14:tracePt t="30479" x="7715250" y="4184650"/>
          <p14:tracePt t="30481" x="7726363" y="4184650"/>
          <p14:tracePt t="30486" x="7737475" y="4184650"/>
          <p14:tracePt t="30490" x="7748588" y="4184650"/>
          <p14:tracePt t="30494" x="7759700" y="4184650"/>
          <p14:tracePt t="30495" x="7759700" y="4173538"/>
          <p14:tracePt t="30496" x="7770813" y="4173538"/>
          <p14:tracePt t="30504" x="7781925" y="4173538"/>
          <p14:tracePt t="30504" x="7781925" y="4162425"/>
          <p14:tracePt t="30506" x="7793038" y="4162425"/>
          <p14:tracePt t="30511" x="7804150" y="4151313"/>
          <p14:tracePt t="30513" x="7815263" y="4151313"/>
          <p14:tracePt t="30515" x="7827963" y="4151313"/>
          <p14:tracePt t="30518" x="7839075" y="4151313"/>
          <p14:tracePt t="30520" x="7839075" y="4140200"/>
          <p14:tracePt t="30523" x="7850188" y="4140200"/>
          <p14:tracePt t="30527" x="7861300" y="4140200"/>
          <p14:tracePt t="30530" x="7872413" y="4140200"/>
          <p14:tracePt t="30534" x="7883525" y="4140200"/>
          <p14:tracePt t="30536" x="7894638" y="4140200"/>
          <p14:tracePt t="30542" x="7905750" y="4140200"/>
          <p14:tracePt t="30545" x="7905750" y="4129088"/>
          <p14:tracePt t="30558" x="7916863" y="4129088"/>
          <p14:tracePt t="30579" x="7927975" y="4129088"/>
          <p14:tracePt t="30599" x="7940675" y="4129088"/>
          <p14:tracePt t="30607" x="7951788" y="4129088"/>
          <p14:tracePt t="30617" x="7962900" y="4129088"/>
          <p14:tracePt t="30635" x="7974013" y="4129088"/>
          <p14:tracePt t="30650" x="7985125" y="4129088"/>
          <p14:tracePt t="30661" x="7996238" y="4129088"/>
          <p14:tracePt t="30668" x="8007350" y="4129088"/>
          <p14:tracePt t="30676" x="8018463" y="4129088"/>
          <p14:tracePt t="30778" x="8018463" y="4140200"/>
          <p14:tracePt t="31075" x="8018463" y="4151313"/>
          <p14:tracePt t="31077" x="8007350" y="4162425"/>
          <p14:tracePt t="31079" x="7996238" y="4162425"/>
          <p14:tracePt t="31080" x="7996238" y="4173538"/>
          <p14:tracePt t="31081" x="7985125" y="4173538"/>
          <p14:tracePt t="31083" x="7985125" y="4184650"/>
          <p14:tracePt t="31084" x="7974013" y="4184650"/>
          <p14:tracePt t="31087" x="7962900" y="4195763"/>
          <p14:tracePt t="31089" x="7951788" y="4195763"/>
          <p14:tracePt t="31090" x="7940675" y="4195763"/>
          <p14:tracePt t="31091" x="7940675" y="4206875"/>
          <p14:tracePt t="31098" x="7940675" y="4217988"/>
          <p14:tracePt t="31099" x="7927975" y="4217988"/>
          <p14:tracePt t="31104" x="7916863" y="4217988"/>
          <p14:tracePt t="31118" x="7916863" y="4229100"/>
          <p14:tracePt t="31181" x="7916863" y="4217988"/>
          <p14:tracePt t="31184" x="7927975" y="4206875"/>
          <p14:tracePt t="31188" x="7940675" y="4195763"/>
          <p14:tracePt t="31190" x="7951788" y="4184650"/>
          <p14:tracePt t="31194" x="7962900" y="4184650"/>
          <p14:tracePt t="31197" x="7974013" y="4184650"/>
          <p14:tracePt t="31201" x="7985125" y="4173538"/>
          <p14:tracePt t="31202" x="7985125" y="4162425"/>
          <p14:tracePt t="31208" x="7996238" y="4162425"/>
          <p14:tracePt t="31209" x="8007350" y="4151313"/>
          <p14:tracePt t="31211" x="8018463" y="4151313"/>
          <p14:tracePt t="31214" x="8018463" y="4140200"/>
          <p14:tracePt t="31215" x="8029575" y="4140200"/>
          <p14:tracePt t="31220" x="8042275" y="4129088"/>
          <p14:tracePt t="31224" x="8053388" y="4129088"/>
          <p14:tracePt t="31226" x="8064500" y="4129088"/>
          <p14:tracePt t="31229" x="8075613" y="4129088"/>
          <p14:tracePt t="31232" x="8075613" y="4116388"/>
          <p14:tracePt t="31234" x="8086725" y="4116388"/>
          <p14:tracePt t="31235" x="8097838" y="4116388"/>
          <p14:tracePt t="31236" x="8097838" y="4105275"/>
          <p14:tracePt t="31245" x="8108950" y="4105275"/>
          <p14:tracePt t="31247" x="8120063" y="4105275"/>
          <p14:tracePt t="31251" x="8131175" y="4094163"/>
          <p14:tracePt t="31257" x="8142288" y="4094163"/>
          <p14:tracePt t="31260" x="8154988" y="4094163"/>
          <p14:tracePt t="31265" x="8166100" y="4094163"/>
          <p14:tracePt t="31273" x="8177213" y="4094163"/>
          <p14:tracePt t="31277" x="8188325" y="4094163"/>
          <p14:tracePt t="31284" x="8199438" y="4094163"/>
          <p14:tracePt t="31286" x="8210550" y="4094163"/>
          <p14:tracePt t="31290" x="8221663" y="4105275"/>
          <p14:tracePt t="31292" x="8221663" y="4116388"/>
          <p14:tracePt t="31294" x="8232775" y="4116388"/>
          <p14:tracePt t="31300" x="8243888" y="4140200"/>
          <p14:tracePt t="31302" x="8256588" y="4140200"/>
          <p14:tracePt t="31303" x="8267700" y="4151313"/>
          <p14:tracePt t="31306" x="8278813" y="4162425"/>
          <p14:tracePt t="31307" x="8289925" y="4173538"/>
          <p14:tracePt t="31308" x="8301038" y="4184650"/>
          <p14:tracePt t="31310" x="8301038" y="4195763"/>
          <p14:tracePt t="31311" x="8301038" y="4206875"/>
          <p14:tracePt t="31313" x="8312150" y="4217988"/>
          <p14:tracePt t="31314" x="8323263" y="4229100"/>
          <p14:tracePt t="31315" x="8334375" y="4241800"/>
          <p14:tracePt t="31317" x="8334375" y="4252913"/>
          <p14:tracePt t="31319" x="8345488" y="4264025"/>
          <p14:tracePt t="31320" x="8356600" y="4275138"/>
          <p14:tracePt t="31322" x="8356600" y="4297363"/>
          <p14:tracePt t="31323" x="8356600" y="4308475"/>
          <p14:tracePt t="31324" x="8369300" y="4308475"/>
          <p14:tracePt t="31325" x="8369300" y="4319588"/>
          <p14:tracePt t="31328" x="8369300" y="4330700"/>
          <p14:tracePt t="31329" x="8369300" y="4343400"/>
          <p14:tracePt t="31330" x="8369300" y="4354513"/>
          <p14:tracePt t="31334" x="8380413" y="4376738"/>
          <p14:tracePt t="31334" x="8380413" y="4387850"/>
          <p14:tracePt t="31337" x="8380413" y="4398963"/>
          <p14:tracePt t="31339" x="8380413" y="4410075"/>
          <p14:tracePt t="31340" x="8380413" y="4421188"/>
          <p14:tracePt t="31342" x="8380413" y="4432300"/>
          <p14:tracePt t="31344" x="8380413" y="4443413"/>
          <p14:tracePt t="31345" x="8380413" y="4456113"/>
          <p14:tracePt t="31350" x="8380413" y="4467225"/>
          <p14:tracePt t="31351" x="8380413" y="4478338"/>
          <p14:tracePt t="31352" x="8380413" y="4489450"/>
          <p14:tracePt t="31355" x="8380413" y="4500563"/>
          <p14:tracePt t="31357" x="8380413" y="4511675"/>
          <p14:tracePt t="31358" x="8380413" y="4522788"/>
          <p14:tracePt t="31363" x="8380413" y="4533900"/>
          <p14:tracePt t="31364" x="8380413" y="4545013"/>
          <p14:tracePt t="31367" x="8356600" y="4545013"/>
          <p14:tracePt t="31368" x="8356600" y="4557713"/>
          <p14:tracePt t="31369" x="8356600" y="4568825"/>
          <p14:tracePt t="31370" x="8345488" y="4568825"/>
          <p14:tracePt t="31372" x="8345488" y="4579938"/>
          <p14:tracePt t="31374" x="8334375" y="4579938"/>
          <p14:tracePt t="31375" x="8323263" y="4579938"/>
          <p14:tracePt t="31376" x="8323263" y="4591050"/>
          <p14:tracePt t="31380" x="8312150" y="4591050"/>
          <p14:tracePt t="31384" x="8301038" y="4602163"/>
          <p14:tracePt t="31388" x="8289925" y="4602163"/>
          <p14:tracePt t="31391" x="8278813" y="4602163"/>
          <p14:tracePt t="31392" x="8278813" y="4613275"/>
          <p14:tracePt t="31394" x="8267700" y="4613275"/>
          <p14:tracePt t="31397" x="8256588" y="4613275"/>
          <p14:tracePt t="31402" x="8243888" y="4613275"/>
          <p14:tracePt t="31407" x="8232775" y="4613275"/>
          <p14:tracePt t="31418" x="8221663" y="4613275"/>
          <p14:tracePt t="31420" x="8210550" y="4613275"/>
          <p14:tracePt t="31430" x="8199438" y="4613275"/>
          <p14:tracePt t="31436" x="8188325" y="4613275"/>
          <p14:tracePt t="31438" x="8177213" y="4613275"/>
          <p14:tracePt t="31442" x="8177213" y="4602163"/>
          <p14:tracePt t="31444" x="8166100" y="4602163"/>
          <p14:tracePt t="31446" x="8154988" y="4602163"/>
          <p14:tracePt t="31451" x="8142288" y="4602163"/>
          <p14:tracePt t="31452" x="8131175" y="4591050"/>
          <p14:tracePt t="31453" x="8131175" y="4579938"/>
          <p14:tracePt t="31455" x="8120063" y="4579938"/>
          <p14:tracePt t="31457" x="8120063" y="4568825"/>
          <p14:tracePt t="31458" x="8108950" y="4568825"/>
          <p14:tracePt t="31459" x="8108950" y="4557713"/>
          <p14:tracePt t="31462" x="8108950" y="4545013"/>
          <p14:tracePt t="31463" x="8097838" y="4545013"/>
          <p14:tracePt t="31464" x="8086725" y="4545013"/>
          <p14:tracePt t="31465" x="8086725" y="4533900"/>
          <p14:tracePt t="31467" x="8075613" y="4533900"/>
          <p14:tracePt t="31469" x="8075613" y="4522788"/>
          <p14:tracePt t="31470" x="8075613" y="4511675"/>
          <p14:tracePt t="31471" x="8064500" y="4511675"/>
          <p14:tracePt t="31473" x="8053388" y="4511675"/>
          <p14:tracePt t="31474" x="8053388" y="4500563"/>
          <p14:tracePt t="31478" x="8053388" y="4489450"/>
          <p14:tracePt t="31479" x="8053388" y="4478338"/>
          <p14:tracePt t="31482" x="8053388" y="4467225"/>
          <p14:tracePt t="31484" x="8042275" y="4467225"/>
          <p14:tracePt t="31487" x="8042275" y="4456113"/>
          <p14:tracePt t="31488" x="8029575" y="4456113"/>
          <p14:tracePt t="31492" x="8029575" y="4443413"/>
          <p14:tracePt t="31494" x="8029575" y="4432300"/>
          <p14:tracePt t="31497" x="8029575" y="4421188"/>
          <p14:tracePt t="31500" x="8029575" y="4410075"/>
          <p14:tracePt t="31503" x="8029575" y="4398963"/>
          <p14:tracePt t="31508" x="8029575" y="4387850"/>
          <p14:tracePt t="31510" x="8029575" y="4376738"/>
          <p14:tracePt t="31513" x="8029575" y="4365625"/>
          <p14:tracePt t="31517" x="8029575" y="4354513"/>
          <p14:tracePt t="31519" x="8029575" y="4343400"/>
          <p14:tracePt t="31520" x="8042275" y="4330700"/>
          <p14:tracePt t="31528" x="8053388" y="4319588"/>
          <p14:tracePt t="31530" x="8064500" y="4308475"/>
          <p14:tracePt t="31533" x="8075613" y="4297363"/>
          <p14:tracePt t="31537" x="8086725" y="4286250"/>
          <p14:tracePt t="31538" x="8097838" y="4286250"/>
          <p14:tracePt t="31540" x="8097838" y="4275138"/>
          <p14:tracePt t="31545" x="8108950" y="4264025"/>
          <p14:tracePt t="31546" x="8120063" y="4264025"/>
          <p14:tracePt t="31547" x="8120063" y="4252913"/>
          <p14:tracePt t="31548" x="8131175" y="4252913"/>
          <p14:tracePt t="31550" x="8131175" y="4241800"/>
          <p14:tracePt t="31553" x="8142288" y="4241800"/>
          <p14:tracePt t="31554" x="8154988" y="4229100"/>
          <p14:tracePt t="31555" x="8166100" y="4229100"/>
          <p14:tracePt t="31559" x="8166100" y="4217988"/>
          <p14:tracePt t="31561" x="8177213" y="4217988"/>
          <p14:tracePt t="31564" x="8188325" y="4206875"/>
          <p14:tracePt t="31570" x="8210550" y="4206875"/>
          <p14:tracePt t="31574" x="8221663" y="4206875"/>
          <p14:tracePt t="31577" x="8232775" y="4206875"/>
          <p14:tracePt t="31587" x="8232775" y="4195763"/>
          <p14:tracePt t="31588" x="8243888" y="4195763"/>
          <p14:tracePt t="31593" x="8256588" y="4195763"/>
          <p14:tracePt t="31608" x="8267700" y="4195763"/>
          <p14:tracePt t="31644" x="8278813" y="4195763"/>
          <p14:tracePt t="31653" x="8289925" y="4195763"/>
          <p14:tracePt t="31657" x="8289925" y="4206875"/>
          <p14:tracePt t="31657" x="8301038" y="4206875"/>
          <p14:tracePt t="31658" x="8301038" y="4217988"/>
          <p14:tracePt t="31661" x="8301038" y="4241800"/>
          <p14:tracePt t="31661" x="8312150" y="4241800"/>
          <p14:tracePt t="31663" x="8323263" y="4252913"/>
          <p14:tracePt t="31664" x="8323263" y="4264025"/>
          <p14:tracePt t="31666" x="8334375" y="4264025"/>
          <p14:tracePt t="31667" x="8345488" y="4264025"/>
          <p14:tracePt t="31668" x="8356600" y="4275138"/>
          <p14:tracePt t="31670" x="8356600" y="4286250"/>
          <p14:tracePt t="31672" x="8356600" y="4297363"/>
          <p14:tracePt t="31673" x="8369300" y="4308475"/>
          <p14:tracePt t="31674" x="8369300" y="4319588"/>
          <p14:tracePt t="31676" x="8369300" y="4330700"/>
          <p14:tracePt t="31678" x="8380413" y="4330700"/>
          <p14:tracePt t="31681" x="8380413" y="4343400"/>
          <p14:tracePt t="31682" x="8391525" y="4343400"/>
          <p14:tracePt t="31683" x="8402638" y="4343400"/>
          <p14:tracePt t="31684" x="8402638" y="4354513"/>
          <p14:tracePt t="31685" x="8402638" y="4365625"/>
          <p14:tracePt t="31687" x="8402638" y="4376738"/>
          <p14:tracePt t="31691" x="8402638" y="4387850"/>
          <p14:tracePt t="31692" x="8402638" y="4398963"/>
          <p14:tracePt t="31694" x="8413750" y="4398963"/>
          <p14:tracePt t="31697" x="8424863" y="4398963"/>
          <p14:tracePt t="31700" x="8424863" y="4410075"/>
          <p14:tracePt t="31703" x="8424863" y="4421188"/>
          <p14:tracePt t="31706" x="8424863" y="4432300"/>
          <p14:tracePt t="31711" x="8424863" y="4443413"/>
          <p14:tracePt t="31715" x="8424863" y="4456113"/>
          <p14:tracePt t="31721" x="8424863" y="4467225"/>
          <p14:tracePt t="31744" x="8424863" y="4478338"/>
          <p14:tracePt t="31746" x="8413750" y="4478338"/>
          <p14:tracePt t="31900" x="8402638" y="4478338"/>
          <p14:tracePt t="32382" x="8413750" y="4467225"/>
          <p14:tracePt t="32384" x="8424863" y="4467225"/>
          <p14:tracePt t="32385" x="8424863" y="4456113"/>
          <p14:tracePt t="32389" x="8424863" y="4443413"/>
          <p14:tracePt t="32390" x="8435975" y="4443413"/>
          <p14:tracePt t="32391" x="8447088" y="4443413"/>
          <p14:tracePt t="32396" x="8458200" y="4432300"/>
          <p14:tracePt t="32397" x="8458200" y="4421188"/>
          <p14:tracePt t="32399" x="8470900" y="4421188"/>
          <p14:tracePt t="32404" x="8482013" y="4421188"/>
          <p14:tracePt t="35598" x="8482013" y="4410075"/>
          <p14:tracePt t="35599" x="8493125" y="4410075"/>
          <p14:tracePt t="35600" x="8493125" y="4398963"/>
          <p14:tracePt t="35601" x="8504238" y="4387850"/>
          <p14:tracePt t="35602" x="8504238" y="4365625"/>
          <p14:tracePt t="35603" x="8537575" y="4330700"/>
          <p14:tracePt t="35604" x="8537575" y="4319588"/>
          <p14:tracePt t="35606" x="8570913" y="4297363"/>
          <p14:tracePt t="35606" x="8583613" y="4264025"/>
          <p14:tracePt t="35607" x="8605838" y="4229100"/>
          <p14:tracePt t="35608" x="8628063" y="4206875"/>
          <p14:tracePt t="35609" x="8639175" y="4173538"/>
          <p14:tracePt t="35610" x="8661400" y="4140200"/>
          <p14:tracePt t="35611" x="8683625" y="4105275"/>
          <p14:tracePt t="35612" x="8718550" y="4038600"/>
          <p14:tracePt t="35613" x="8740775" y="4003675"/>
          <p14:tracePt t="35614" x="8763000" y="3959225"/>
          <p14:tracePt t="35615" x="8809038" y="3925888"/>
          <p14:tracePt t="35616" x="8831263" y="3868738"/>
          <p14:tracePt t="35617" x="8875713" y="3835400"/>
          <p14:tracePt t="35618" x="8897938" y="3778250"/>
          <p14:tracePt t="35619" x="8932863" y="3733800"/>
          <p14:tracePt t="35620" x="8966200" y="3676650"/>
          <p14:tracePt t="35621" x="8999538" y="3621088"/>
          <p14:tracePt t="35622" x="9034463" y="3586163"/>
          <p14:tracePt t="35625" x="9112250" y="3473450"/>
          <p14:tracePt t="35625" x="9136063" y="3417888"/>
          <p14:tracePt t="35627" x="9202738" y="3316288"/>
          <p14:tracePt t="35628" x="9226550" y="3282950"/>
          <p14:tracePt t="35630" x="9259888" y="3214688"/>
          <p14:tracePt t="35631" x="9271000" y="3192463"/>
          <p14:tracePt t="35631" x="9304338" y="3135313"/>
          <p14:tracePt t="35632" x="9339263" y="3079750"/>
          <p14:tracePt t="35633" x="9361488" y="3033713"/>
          <p14:tracePt t="35634" x="9405938" y="2989263"/>
          <p14:tracePt t="35635" x="9417050" y="2943225"/>
          <p14:tracePt t="35636" x="9463088" y="2887663"/>
          <p14:tracePt t="35637" x="9485313" y="2854325"/>
          <p14:tracePt t="35638" x="9507538" y="2797175"/>
          <p14:tracePt t="35639" x="9540875" y="2741613"/>
          <p14:tracePt t="35640" x="9564688" y="2706688"/>
          <p14:tracePt t="35641" x="9575800" y="2651125"/>
          <p14:tracePt t="35642" x="9598025" y="2616200"/>
          <p14:tracePt t="35644" x="9631363" y="2560638"/>
          <p14:tracePt t="35645" x="9653588" y="2503488"/>
          <p14:tracePt t="35645" x="9688513" y="2470150"/>
          <p14:tracePt t="35647" x="9710738" y="2414588"/>
          <p14:tracePt t="35648" x="9744075" y="2324100"/>
          <p14:tracePt t="35649" x="9779000" y="2266950"/>
          <p14:tracePt t="35650" x="9790113" y="2222500"/>
          <p14:tracePt t="35651" x="9812338" y="2176463"/>
          <p14:tracePt t="35652" x="9845675" y="2120900"/>
          <p14:tracePt t="35653" x="9867900" y="2052638"/>
          <p14:tracePt t="35654" x="9880600" y="2008188"/>
          <p14:tracePt t="35655" x="9891713" y="1962150"/>
          <p14:tracePt t="35656" x="9925050" y="1884363"/>
          <p14:tracePt t="35657" x="9947275" y="1849438"/>
          <p14:tracePt t="35658" x="9969500" y="1771650"/>
          <p14:tracePt t="35660" x="10004425" y="1681163"/>
          <p14:tracePt t="35662" x="10059988" y="1557338"/>
          <p14:tracePt t="35663" x="10071100" y="1500188"/>
          <p14:tracePt t="35664" x="10106025" y="1443038"/>
          <p14:tracePt t="35665" x="10128250" y="1387475"/>
          <p14:tracePt t="35666" x="10150475" y="1319213"/>
          <p14:tracePt t="35667" x="10161588" y="1285875"/>
          <p14:tracePt t="35668" x="10183813" y="1206500"/>
          <p14:tracePt t="35669" x="10194925" y="1162050"/>
          <p14:tracePt t="35670" x="10229850" y="1060450"/>
          <p14:tracePt t="35672" x="10263188" y="958850"/>
          <p14:tracePt t="35673" x="10285413" y="901700"/>
          <p14:tracePt t="35675" x="10320338" y="823913"/>
          <p14:tracePt t="35676" x="10331450" y="766763"/>
          <p14:tracePt t="35677" x="10375900" y="665163"/>
          <p14:tracePt t="35678" x="10444163" y="541338"/>
          <p14:tracePt t="35679" x="10466388" y="485775"/>
          <p14:tracePt t="35680" x="10499725" y="384175"/>
          <p14:tracePt t="35681" x="10534650" y="327025"/>
          <p14:tracePt t="35682" x="10567988" y="225425"/>
          <p14:tracePt t="35683" x="10612438" y="146050"/>
          <p14:tracePt t="35684" x="10647363" y="57150"/>
          <p14:tracePt t="39464" x="11672888" y="134938"/>
          <p14:tracePt t="39465" x="11639550" y="225425"/>
          <p14:tracePt t="39466" x="11593513" y="327025"/>
          <p14:tracePt t="39466" x="11560175" y="428625"/>
          <p14:tracePt t="39468" x="11480800" y="598488"/>
          <p14:tracePt t="39469" x="11436350" y="700088"/>
          <p14:tracePt t="39470" x="11403013" y="777875"/>
          <p14:tracePt t="39471" x="11356975" y="857250"/>
          <p14:tracePt t="39472" x="11301413" y="958850"/>
          <p14:tracePt t="39473" x="11255375" y="1038225"/>
          <p14:tracePt t="39474" x="11210925" y="1116013"/>
          <p14:tracePt t="39475" x="11164888" y="1195388"/>
          <p14:tracePt t="39476" x="11131550" y="1274763"/>
          <p14:tracePt t="39477" x="11087100" y="1354138"/>
          <p14:tracePt t="39478" x="11052175" y="1431925"/>
          <p14:tracePt t="39479" x="10996613" y="1489075"/>
          <p14:tracePt t="39480" x="10939463" y="1590675"/>
          <p14:tracePt t="39481" x="10928350" y="1635125"/>
          <p14:tracePt t="39482" x="10861675" y="1725613"/>
          <p14:tracePt t="39483" x="10815638" y="1782763"/>
          <p14:tracePt t="39484" x="10771188" y="1860550"/>
          <p14:tracePt t="39485" x="10748963" y="1917700"/>
          <p14:tracePt t="39486" x="10714038" y="1973263"/>
          <p14:tracePt t="39487" x="10669588" y="2052638"/>
          <p14:tracePt t="39490" x="10579100" y="2187575"/>
          <p14:tracePt t="39491" x="10510838" y="2244725"/>
          <p14:tracePt t="39491" x="10477500" y="2289175"/>
          <p14:tracePt t="39493" x="10387013" y="2401888"/>
          <p14:tracePt t="39495" x="10320338" y="2514600"/>
          <p14:tracePt t="39499" x="10183813" y="2651125"/>
          <p14:tracePt t="39500" x="10139363" y="2695575"/>
          <p14:tracePt t="39501" x="10106025" y="2728913"/>
          <p14:tracePt t="39504" x="9982200" y="2876550"/>
          <p14:tracePt t="39506" x="9947275" y="2909888"/>
          <p14:tracePt t="39508" x="9823450" y="3011488"/>
          <p14:tracePt t="39509" x="9779000" y="3057525"/>
          <p14:tracePt t="39512" x="9677400" y="3157538"/>
          <p14:tracePt t="39514" x="9598025" y="3225800"/>
          <p14:tracePt t="39517" x="9496425" y="3294063"/>
          <p14:tracePt t="39519" x="9439275" y="3349625"/>
          <p14:tracePt t="39520" x="9417050" y="3371850"/>
          <p14:tracePt t="39522" x="9361488" y="3417888"/>
          <p14:tracePt t="39524" x="9304338" y="3451225"/>
          <p14:tracePt t="39527" x="9282113" y="3473450"/>
          <p14:tracePt t="39529" x="9202738" y="3552825"/>
          <p14:tracePt t="39532" x="9136063" y="3598863"/>
          <p14:tracePt t="39535" x="9101138" y="3632200"/>
          <p14:tracePt t="39538" x="9045575" y="3665538"/>
          <p14:tracePt t="39540" x="9034463" y="3687763"/>
          <p14:tracePt t="39543" x="9012238" y="3711575"/>
          <p14:tracePt t="39547" x="8977313" y="3744913"/>
          <p14:tracePt t="39549" x="8955088" y="3756025"/>
          <p14:tracePt t="39552" x="8921750" y="3789363"/>
          <p14:tracePt t="39554" x="8910638" y="3789363"/>
          <p14:tracePt t="39555" x="8897938" y="3800475"/>
          <p14:tracePt t="39556" x="8886825" y="3813175"/>
          <p14:tracePt t="39556" x="8875713" y="3813175"/>
          <p14:tracePt t="39558" x="8875713" y="3835400"/>
          <p14:tracePt t="39560" x="8864600" y="3846513"/>
          <p14:tracePt t="39562" x="8842375" y="3857625"/>
          <p14:tracePt t="39570" x="8751888" y="3914775"/>
          <p14:tracePt t="39572" x="8718550" y="3925888"/>
          <p14:tracePt t="39573" x="8683625" y="3948113"/>
          <p14:tracePt t="39576" x="8661400" y="3970338"/>
          <p14:tracePt t="39578" x="8628063" y="3981450"/>
          <p14:tracePt t="39579" x="8605838" y="3981450"/>
          <p14:tracePt t="39580" x="8583613" y="4003675"/>
          <p14:tracePt t="39581" x="8559800" y="4014788"/>
          <p14:tracePt t="39587" x="8413750" y="4105275"/>
          <p14:tracePt t="39588" x="8369300" y="4116388"/>
          <p14:tracePt t="39589" x="8334375" y="4140200"/>
          <p14:tracePt t="39593" x="8232775" y="4184650"/>
          <p14:tracePt t="39594" x="8210550" y="4195763"/>
          <p14:tracePt t="39595" x="8177213" y="4206875"/>
          <p14:tracePt t="39595" x="8142288" y="4229100"/>
          <p14:tracePt t="39596" x="8120063" y="4264025"/>
          <p14:tracePt t="39597" x="8075613" y="4275138"/>
          <p14:tracePt t="39598" x="8042275" y="4297363"/>
          <p14:tracePt t="39604" x="7850188" y="4387850"/>
          <p14:tracePt t="39605" x="7815263" y="4398963"/>
          <p14:tracePt t="39606" x="7726363" y="4443413"/>
          <p14:tracePt t="39607" x="7680325" y="4467225"/>
          <p14:tracePt t="39608" x="7658100" y="4478338"/>
          <p14:tracePt t="39609" x="7613650" y="4500563"/>
          <p14:tracePt t="39610" x="7567613" y="4533900"/>
          <p14:tracePt t="39611" x="7523163" y="4545013"/>
          <p14:tracePt t="39613" x="7500938" y="4557713"/>
          <p14:tracePt t="39614" x="7421563" y="4602163"/>
          <p14:tracePt t="39616" x="7364413" y="4613275"/>
          <p14:tracePt t="39617" x="7342188" y="4624388"/>
          <p14:tracePt t="39617" x="7308850" y="4657725"/>
          <p14:tracePt t="39622" x="7172325" y="4725988"/>
          <p14:tracePt t="39623" x="7127875" y="4748213"/>
          <p14:tracePt t="39624" x="7094538" y="4772025"/>
          <p14:tracePt t="39625" x="7048500" y="4794250"/>
          <p14:tracePt t="39626" x="7015163" y="4816475"/>
          <p14:tracePt t="39628" x="6992938" y="4827588"/>
          <p14:tracePt t="39628" x="6946900" y="4838700"/>
          <p14:tracePt t="39630" x="6913563" y="4860925"/>
          <p14:tracePt t="39631" x="6869113" y="4884738"/>
          <p14:tracePt t="39632" x="6845300" y="4895850"/>
          <p14:tracePt t="39633" x="6823075" y="4929188"/>
          <p14:tracePt t="39634" x="6800850" y="4929188"/>
          <p14:tracePt t="39635" x="6778625" y="4940300"/>
          <p14:tracePt t="39636" x="6756400" y="4962525"/>
          <p14:tracePt t="39637" x="6732588" y="4962525"/>
          <p14:tracePt t="39638" x="6710363" y="4986338"/>
          <p14:tracePt t="39639" x="6699250" y="4986338"/>
          <p14:tracePt t="39640" x="6677025" y="5008563"/>
          <p14:tracePt t="39641" x="6654800" y="5008563"/>
          <p14:tracePt t="39645" x="6608763" y="5030788"/>
          <p14:tracePt t="39647" x="6597650" y="5041900"/>
          <p14:tracePt t="39647" x="6575425" y="5053013"/>
          <p14:tracePt t="39648" x="6564313" y="5075238"/>
          <p14:tracePt t="39649" x="6553200" y="5075238"/>
          <p14:tracePt t="39650" x="6542088" y="5075238"/>
          <p14:tracePt t="39651" x="6530975" y="5099050"/>
          <p14:tracePt t="39652" x="6518275" y="5099050"/>
          <p14:tracePt t="39653" x="6507163" y="5110163"/>
          <p14:tracePt t="39656" x="6484938" y="5121275"/>
          <p14:tracePt t="39656" x="6484938" y="5132388"/>
          <p14:tracePt t="39662" x="6462713" y="5154613"/>
          <p14:tracePt t="39664" x="6451600" y="5165725"/>
          <p14:tracePt t="39665" x="6440488" y="5176838"/>
          <p14:tracePt t="39668" x="6429375" y="5187950"/>
          <p14:tracePt t="39669" x="6429375" y="5200650"/>
          <p14:tracePt t="39672" x="6416675" y="5211763"/>
          <p14:tracePt t="39674" x="6416675" y="5222875"/>
          <p14:tracePt t="39675" x="6405563" y="5222875"/>
          <p14:tracePt t="39676" x="6405563" y="5233988"/>
          <p14:tracePt t="39676" x="6394450" y="5233988"/>
          <p14:tracePt t="39677" x="6394450" y="5256213"/>
          <p14:tracePt t="39683" x="6372225" y="5278438"/>
          <p14:tracePt t="39685" x="6361113" y="5289550"/>
          <p14:tracePt t="39685" x="6361113" y="5300663"/>
          <p14:tracePt t="39686" x="6361113" y="5313363"/>
          <p14:tracePt t="39687" x="6350000" y="5324475"/>
          <p14:tracePt t="39688" x="6350000" y="5335588"/>
          <p14:tracePt t="39689" x="6338888" y="5346700"/>
          <p14:tracePt t="39690" x="6327775" y="5346700"/>
          <p14:tracePt t="39692" x="6316663" y="5346700"/>
          <p14:tracePt t="39693" x="6316663" y="5368925"/>
          <p14:tracePt t="39694" x="6303963" y="5368925"/>
          <p14:tracePt t="39699" x="6281738" y="5391150"/>
          <p14:tracePt t="39701" x="6270625" y="5402263"/>
          <p14:tracePt t="39702" x="6259513" y="5402263"/>
          <p14:tracePt t="39702" x="6248400" y="5414963"/>
          <p14:tracePt t="39703" x="6248400" y="5426075"/>
          <p14:tracePt t="39704" x="6237288" y="5426075"/>
          <p14:tracePt t="39705" x="6226175" y="5426075"/>
          <p14:tracePt t="39707" x="6226175" y="5437188"/>
          <p14:tracePt t="39708" x="6215063" y="5448300"/>
          <p14:tracePt t="39709" x="6202363" y="5448300"/>
          <p14:tracePt t="39714" x="6169025" y="5459413"/>
          <p14:tracePt t="39717" x="6157913" y="5470525"/>
          <p14:tracePt t="39719" x="6157913" y="5481638"/>
          <p14:tracePt t="39720" x="6146800" y="5481638"/>
          <p14:tracePt t="39721" x="6135688" y="5481638"/>
          <p14:tracePt t="39725" x="6124575" y="5492750"/>
          <p14:tracePt t="39725" x="6124575" y="5503863"/>
          <p14:tracePt t="39726" x="6113463" y="5503863"/>
          <p14:tracePt t="39728" x="6102350" y="5503863"/>
          <p14:tracePt t="39736" x="6089650" y="5514975"/>
          <p14:tracePt t="39737" x="6078538" y="5514975"/>
          <p14:tracePt t="39738" x="6078538" y="5527675"/>
          <p14:tracePt t="39744" x="6067425" y="5527675"/>
          <p14:tracePt t="39793" x="6067425" y="5514975"/>
          <p14:tracePt t="39796" x="6067425" y="5503863"/>
          <p14:tracePt t="39798" x="6067425" y="5492750"/>
          <p14:tracePt t="39800" x="6067425" y="5481638"/>
          <p14:tracePt t="39802" x="6067425" y="5459413"/>
          <p14:tracePt t="39803" x="6067425" y="5448300"/>
          <p14:tracePt t="39804" x="6067425" y="5437188"/>
          <p14:tracePt t="39806" x="6067425" y="5426075"/>
          <p14:tracePt t="39808" x="6067425" y="5414963"/>
          <p14:tracePt t="39810" x="6067425" y="5391150"/>
          <p14:tracePt t="39812" x="6056313" y="5391150"/>
          <p14:tracePt t="39812" x="6056313" y="5380038"/>
          <p14:tracePt t="39813" x="6056313" y="5368925"/>
          <p14:tracePt t="39815" x="6045200" y="5346700"/>
          <p14:tracePt t="39817" x="6034088" y="5346700"/>
          <p14:tracePt t="39818" x="6022975" y="5335588"/>
          <p14:tracePt t="39819" x="6022975" y="5324475"/>
          <p14:tracePt t="39820" x="6022975" y="5313363"/>
          <p14:tracePt t="39821" x="6022975" y="5300663"/>
          <p14:tracePt t="39824" x="6000750" y="5267325"/>
          <p14:tracePt t="39825" x="5989638" y="5267325"/>
          <p14:tracePt t="39826" x="5989638" y="5256213"/>
          <p14:tracePt t="39827" x="5976938" y="5256213"/>
          <p14:tracePt t="39828" x="5965825" y="5245100"/>
          <p14:tracePt t="39829" x="5954713" y="5233988"/>
          <p14:tracePt t="39830" x="5943600" y="5222875"/>
          <p14:tracePt t="39831" x="5943600" y="5211763"/>
          <p14:tracePt t="39832" x="5932488" y="5200650"/>
          <p14:tracePt t="39834" x="5921375" y="5187950"/>
          <p14:tracePt t="39835" x="5910263" y="5187950"/>
          <p14:tracePt t="39836" x="5899150" y="5176838"/>
          <p14:tracePt t="39839" x="5875338" y="5143500"/>
          <p14:tracePt t="39840" x="5864225" y="5132388"/>
          <p14:tracePt t="39841" x="5864225" y="5121275"/>
          <p14:tracePt t="39843" x="5853113" y="5121275"/>
          <p14:tracePt t="39843" x="5853113" y="5110163"/>
          <p14:tracePt t="39844" x="5830888" y="5099050"/>
          <p14:tracePt t="39846" x="5819775" y="5075238"/>
          <p14:tracePt t="39847" x="5808663" y="5053013"/>
          <p14:tracePt t="39848" x="5797550" y="5053013"/>
          <p14:tracePt t="39849" x="5786438" y="5053013"/>
          <p14:tracePt t="39850" x="5786438" y="5030788"/>
          <p14:tracePt t="39851" x="5775325" y="5030788"/>
          <p14:tracePt t="39852" x="5762625" y="5019675"/>
          <p14:tracePt t="39853" x="5751513" y="4997450"/>
          <p14:tracePt t="39855" x="5751513" y="4986338"/>
          <p14:tracePt t="39857" x="5729288" y="4962525"/>
          <p14:tracePt t="39858" x="5718175" y="4962525"/>
          <p14:tracePt t="39859" x="5707063" y="4962525"/>
          <p14:tracePt t="39861" x="5707063" y="4940300"/>
          <p14:tracePt t="39861" x="5695950" y="4940300"/>
          <p14:tracePt t="39862" x="5695950" y="4929188"/>
          <p14:tracePt t="39863" x="5673725" y="4918075"/>
          <p14:tracePt t="39865" x="5661025" y="4906963"/>
          <p14:tracePt t="39866" x="5661025" y="4895850"/>
          <p14:tracePt t="39867" x="5649913" y="4884738"/>
          <p14:tracePt t="39868" x="5638800" y="4872038"/>
          <p14:tracePt t="39870" x="5627688" y="4872038"/>
          <p14:tracePt t="39871" x="5616575" y="4860925"/>
          <p14:tracePt t="39872" x="5605463" y="4849813"/>
          <p14:tracePt t="39873" x="5594350" y="4838700"/>
          <p14:tracePt t="39878" x="5572125" y="4816475"/>
          <p14:tracePt t="39882" x="5514975" y="4772025"/>
          <p14:tracePt t="39884" x="5514975" y="4748213"/>
          <p14:tracePt t="39884" x="5503863" y="4748213"/>
          <p14:tracePt t="39885" x="5503863" y="4737100"/>
          <p14:tracePt t="39886" x="5492750" y="4725988"/>
          <p14:tracePt t="39887" x="5470525" y="4714875"/>
          <p14:tracePt t="39889" x="5446713" y="4703763"/>
          <p14:tracePt t="39890" x="5435600" y="4703763"/>
          <p14:tracePt t="39895" x="5402263" y="4657725"/>
          <p14:tracePt t="39897" x="5357813" y="4624388"/>
          <p14:tracePt t="39898" x="5334000" y="4613275"/>
          <p14:tracePt t="39899" x="5322888" y="4613275"/>
          <p14:tracePt t="39900" x="5300663" y="4602163"/>
          <p14:tracePt t="39902" x="5278438" y="4591050"/>
          <p14:tracePt t="39903" x="5267325" y="4591050"/>
          <p14:tracePt t="39904" x="5256213" y="4579938"/>
          <p14:tracePt t="39905" x="5233988" y="4568825"/>
          <p14:tracePt t="39906" x="5221288" y="4568825"/>
          <p14:tracePt t="39907" x="5199063" y="4557713"/>
          <p14:tracePt t="39910" x="5176838" y="4545013"/>
          <p14:tracePt t="39911" x="5143500" y="4533900"/>
          <p14:tracePt t="39913" x="5119688" y="4522788"/>
          <p14:tracePt t="39914" x="5108575" y="4511675"/>
          <p14:tracePt t="39915" x="5086350" y="4511675"/>
          <p14:tracePt t="39916" x="5075238" y="4500563"/>
          <p14:tracePt t="39917" x="5064125" y="4500563"/>
          <p14:tracePt t="39918" x="5064125" y="4489450"/>
          <p14:tracePt t="39919" x="5041900" y="4478338"/>
          <p14:tracePt t="39920" x="5030788" y="4478338"/>
          <p14:tracePt t="39921" x="5019675" y="4478338"/>
          <p14:tracePt t="39925" x="4962525" y="4467225"/>
          <p14:tracePt t="39926" x="4951413" y="4467225"/>
          <p14:tracePt t="39928" x="4940300" y="4467225"/>
          <p14:tracePt t="39929" x="4918075" y="4467225"/>
          <p14:tracePt t="39930" x="4905375" y="4456113"/>
          <p14:tracePt t="39931" x="4894263" y="4456113"/>
          <p14:tracePt t="39932" x="4883150" y="4456113"/>
          <p14:tracePt t="39934" x="4872038" y="4443413"/>
          <p14:tracePt t="39935" x="4860925" y="4443413"/>
          <p14:tracePt t="39936" x="4849813" y="4443413"/>
          <p14:tracePt t="39937" x="4838700" y="4443413"/>
          <p14:tracePt t="39938" x="4827588" y="4443413"/>
          <p14:tracePt t="39942" x="4805363" y="4432300"/>
          <p14:tracePt t="39943" x="4792663" y="4432300"/>
          <p14:tracePt t="39945" x="4781550" y="4432300"/>
          <p14:tracePt t="39946" x="4759325" y="4432300"/>
          <p14:tracePt t="39948" x="4737100" y="4432300"/>
          <p14:tracePt t="39951" x="4725988" y="4432300"/>
          <p14:tracePt t="39953" x="4703763" y="4432300"/>
          <p14:tracePt t="39955" x="4691063" y="4432300"/>
          <p14:tracePt t="39956" x="4679950" y="4432300"/>
          <p14:tracePt t="39957" x="4668838" y="4432300"/>
          <p14:tracePt t="39958" x="4657725" y="4432300"/>
          <p14:tracePt t="39959" x="4646613" y="4432300"/>
          <p14:tracePt t="39961" x="4635500" y="4432300"/>
          <p14:tracePt t="39962" x="4613275" y="4432300"/>
          <p14:tracePt t="39964" x="4591050" y="4432300"/>
          <p14:tracePt t="39966" x="4567238" y="4432300"/>
          <p14:tracePt t="39967" x="4556125" y="4432300"/>
          <p14:tracePt t="39968" x="4545013" y="4432300"/>
          <p14:tracePt t="39969" x="4533900" y="4432300"/>
          <p14:tracePt t="39970" x="4511675" y="4443413"/>
          <p14:tracePt t="39973" x="4500563" y="4443413"/>
          <p14:tracePt t="39973" x="4489450" y="4443413"/>
          <p14:tracePt t="39974" x="4465638" y="4443413"/>
          <p14:tracePt t="39975" x="4454525" y="4443413"/>
          <p14:tracePt t="39976" x="4443413" y="4456113"/>
          <p14:tracePt t="39978" x="4432300" y="4456113"/>
          <p14:tracePt t="39979" x="4421188" y="4467225"/>
          <p14:tracePt t="39979" x="4410075" y="4467225"/>
          <p14:tracePt t="39980" x="4387850" y="4467225"/>
          <p14:tracePt t="39981" x="4376738" y="4467225"/>
          <p14:tracePt t="39982" x="4364038" y="4478338"/>
          <p14:tracePt t="39983" x="4352925" y="4478338"/>
          <p14:tracePt t="39984" x="4341813" y="4478338"/>
          <p14:tracePt t="39985" x="4319588" y="4478338"/>
          <p14:tracePt t="39986" x="4319588" y="4489450"/>
          <p14:tracePt t="39987" x="4297363" y="4489450"/>
          <p14:tracePt t="39988" x="4286250" y="4489450"/>
          <p14:tracePt t="39989" x="4275138" y="4489450"/>
          <p14:tracePt t="39990" x="4264025" y="4489450"/>
          <p14:tracePt t="39991" x="4251325" y="4489450"/>
          <p14:tracePt t="39992" x="4229100" y="4489450"/>
          <p14:tracePt t="39994" x="4217988" y="4500563"/>
          <p14:tracePt t="39995" x="4206875" y="4500563"/>
          <p14:tracePt t="39995" x="4184650" y="4500563"/>
          <p14:tracePt t="39996" x="4184650" y="4511675"/>
          <p14:tracePt t="39997" x="4173538" y="4511675"/>
          <p14:tracePt t="39998" x="4162425" y="4511675"/>
          <p14:tracePt t="39999" x="4149725" y="4511675"/>
          <p14:tracePt t="40000" x="4127500" y="4511675"/>
          <p14:tracePt t="40001" x="4127500" y="4522788"/>
          <p14:tracePt t="40002" x="4105275" y="4522788"/>
          <p14:tracePt t="40003" x="4094163" y="4522788"/>
          <p14:tracePt t="40004" x="4083050" y="4533900"/>
          <p14:tracePt t="40006" x="4071938" y="4545013"/>
          <p14:tracePt t="40007" x="4049713" y="4545013"/>
          <p14:tracePt t="40008" x="4037013" y="4545013"/>
          <p14:tracePt t="40009" x="4025900" y="4557713"/>
          <p14:tracePt t="40010" x="4014788" y="4557713"/>
          <p14:tracePt t="40012" x="4003675" y="4557713"/>
          <p14:tracePt t="40013" x="3992563" y="4557713"/>
          <p14:tracePt t="40014" x="3981450" y="4557713"/>
          <p14:tracePt t="40015" x="3959225" y="4557713"/>
          <p14:tracePt t="40016" x="3959225" y="4568825"/>
          <p14:tracePt t="40017" x="3948113" y="4568825"/>
          <p14:tracePt t="40018" x="3935413" y="4568825"/>
          <p14:tracePt t="40019" x="3935413" y="4579938"/>
          <p14:tracePt t="40022" x="3913188" y="4579938"/>
          <p14:tracePt t="40023" x="3890963" y="4591050"/>
          <p14:tracePt t="40024" x="3868738" y="4591050"/>
          <p14:tracePt t="40026" x="3868738" y="4602163"/>
          <p14:tracePt t="40028" x="3857625" y="4602163"/>
          <p14:tracePt t="40029" x="3835400" y="4602163"/>
          <p14:tracePt t="40030" x="3835400" y="4613275"/>
          <p14:tracePt t="40031" x="3811588" y="4613275"/>
          <p14:tracePt t="40033" x="3800475" y="4613275"/>
          <p14:tracePt t="40034" x="3789363" y="4613275"/>
          <p14:tracePt t="40036" x="3778250" y="4624388"/>
          <p14:tracePt t="40037" x="3767138" y="4624388"/>
          <p14:tracePt t="40038" x="3756025" y="4624388"/>
          <p14:tracePt t="40040" x="3744913" y="4624388"/>
          <p14:tracePt t="40040" x="3733800" y="4624388"/>
          <p14:tracePt t="40041" x="3721100" y="4624388"/>
          <p14:tracePt t="40045" x="3709988" y="4624388"/>
          <p14:tracePt t="40045" x="3698875" y="4624388"/>
          <p14:tracePt t="40046" x="3687763" y="4624388"/>
          <p14:tracePt t="40047" x="3665538" y="4624388"/>
          <p14:tracePt t="40048" x="3665538" y="4635500"/>
          <p14:tracePt t="40049" x="3643313" y="4635500"/>
          <p14:tracePt t="40050" x="3632200" y="4635500"/>
          <p14:tracePt t="40052" x="3621088" y="4635500"/>
          <p14:tracePt t="40054" x="3597275" y="4635500"/>
          <p14:tracePt t="40056" x="3575050" y="4635500"/>
          <p14:tracePt t="40058" x="3563938" y="4635500"/>
          <p14:tracePt t="40059" x="3552825" y="4635500"/>
          <p14:tracePt t="40061" x="3552825" y="4646613"/>
          <p14:tracePt t="40061" x="3530600" y="4646613"/>
          <p14:tracePt t="40063" x="3508375" y="4646613"/>
          <p14:tracePt t="40064" x="3495675" y="4646613"/>
          <p14:tracePt t="40065" x="3484563" y="4646613"/>
          <p14:tracePt t="40066" x="3473450" y="4646613"/>
          <p14:tracePt t="40068" x="3451225" y="4657725"/>
          <p14:tracePt t="40070" x="3429000" y="4657725"/>
          <p14:tracePt t="40073" x="3417888" y="4657725"/>
          <p14:tracePt t="40073" x="3394075" y="4657725"/>
          <p14:tracePt t="40074" x="3382963" y="4657725"/>
          <p14:tracePt t="40075" x="3371850" y="4657725"/>
          <p14:tracePt t="40077" x="3360738" y="4657725"/>
          <p14:tracePt t="40078" x="3349625" y="4657725"/>
          <p14:tracePt t="40079" x="3338513" y="4657725"/>
          <p14:tracePt t="40080" x="3327400" y="4657725"/>
          <p14:tracePt t="40081" x="3316288" y="4657725"/>
          <p14:tracePt t="40082" x="3294063" y="4657725"/>
          <p14:tracePt t="40084" x="3281363" y="4657725"/>
          <p14:tracePt t="40086" x="3259138" y="4646613"/>
          <p14:tracePt t="40087" x="3248025" y="4646613"/>
          <p14:tracePt t="40088" x="3236913" y="4646613"/>
          <p14:tracePt t="40089" x="3225800" y="4646613"/>
          <p14:tracePt t="40090" x="3214688" y="4646613"/>
          <p14:tracePt t="40092" x="3203575" y="4646613"/>
          <p14:tracePt t="40094" x="3168650" y="4635500"/>
          <p14:tracePt t="40095" x="3146425" y="4624388"/>
          <p14:tracePt t="40097" x="3124200" y="4624388"/>
          <p14:tracePt t="40098" x="3113088" y="4624388"/>
          <p14:tracePt t="40100" x="3101975" y="4624388"/>
          <p14:tracePt t="40101" x="3090863" y="4624388"/>
          <p14:tracePt t="40102" x="3079750" y="4624388"/>
          <p14:tracePt t="40103" x="3067050" y="4624388"/>
          <p14:tracePt t="40104" x="3044825" y="4624388"/>
          <p14:tracePt t="40106" x="3033713" y="4613275"/>
          <p14:tracePt t="40107" x="3022600" y="4613275"/>
          <p14:tracePt t="40110" x="3000375" y="4602163"/>
          <p14:tracePt t="40111" x="2978150" y="4602163"/>
          <p14:tracePt t="40112" x="2965450" y="4591050"/>
          <p14:tracePt t="40113" x="2954338" y="4591050"/>
          <p14:tracePt t="40114" x="2943225" y="4591050"/>
          <p14:tracePt t="40115" x="2932113" y="4591050"/>
          <p14:tracePt t="40117" x="2909888" y="4579938"/>
          <p14:tracePt t="40121" x="2876550" y="4579938"/>
          <p14:tracePt t="40122" x="2865438" y="4579938"/>
          <p14:tracePt t="40122" x="2852738" y="4579938"/>
          <p14:tracePt t="40123" x="2841625" y="4579938"/>
          <p14:tracePt t="40125" x="2830513" y="4568825"/>
          <p14:tracePt t="40126" x="2819400" y="4568825"/>
          <p14:tracePt t="40127" x="2808288" y="4568825"/>
          <p14:tracePt t="40128" x="2797175" y="4568825"/>
          <p14:tracePt t="40129" x="2786063" y="4568825"/>
          <p14:tracePt t="40130" x="2774950" y="4568825"/>
          <p14:tracePt t="40131" x="2763838" y="4557713"/>
          <p14:tracePt t="40133" x="2740025" y="4557713"/>
          <p14:tracePt t="40134" x="2728913" y="4557713"/>
          <p14:tracePt t="40135" x="2717800" y="4557713"/>
          <p14:tracePt t="40136" x="2706688" y="4557713"/>
          <p14:tracePt t="40137" x="2695575" y="4557713"/>
          <p14:tracePt t="40141" x="2673350" y="4557713"/>
          <p14:tracePt t="40142" x="2662238" y="4557713"/>
          <p14:tracePt t="40144" x="2638425" y="4557713"/>
          <p14:tracePt t="40145" x="2627313" y="4545013"/>
          <p14:tracePt t="40146" x="2616200" y="4545013"/>
          <p14:tracePt t="40147" x="2605088" y="4545013"/>
          <p14:tracePt t="40148" x="2593975" y="4545013"/>
          <p14:tracePt t="40149" x="2571750" y="4545013"/>
          <p14:tracePt t="40151" x="2549525" y="4533900"/>
          <p14:tracePt t="40152" x="2538413" y="4533900"/>
          <p14:tracePt t="40154" x="2525713" y="4533900"/>
          <p14:tracePt t="40155" x="2514600" y="4533900"/>
          <p14:tracePt t="40156" x="2503488" y="4533900"/>
          <p14:tracePt t="40157" x="2492375" y="4533900"/>
          <p14:tracePt t="40158" x="2481263" y="4533900"/>
          <p14:tracePt t="40160" x="2459038" y="4533900"/>
          <p14:tracePt t="40163" x="2436813" y="4533900"/>
          <p14:tracePt t="40164" x="2424113" y="4533900"/>
          <p14:tracePt t="40166" x="2401888" y="4533900"/>
          <p14:tracePt t="40167" x="2390775" y="4522788"/>
          <p14:tracePt t="40168" x="2379663" y="4522788"/>
          <p14:tracePt t="40170" x="2368550" y="4522788"/>
          <p14:tracePt t="40172" x="2346325" y="4522788"/>
          <p14:tracePt t="40173" x="2335213" y="4522788"/>
          <p14:tracePt t="40175" x="2324100" y="4522788"/>
          <p14:tracePt t="40175" x="2311400" y="4522788"/>
          <p14:tracePt t="40177" x="2289175" y="4511675"/>
          <p14:tracePt t="40179" x="2278063" y="4511675"/>
          <p14:tracePt t="40180" x="2266950" y="4511675"/>
          <p14:tracePt t="40181" x="2255838" y="4511675"/>
          <p14:tracePt t="40182" x="2244725" y="4511675"/>
          <p14:tracePt t="40183" x="2233613" y="4511675"/>
          <p14:tracePt t="40185" x="2222500" y="4511675"/>
          <p14:tracePt t="40186" x="2209800" y="4511675"/>
          <p14:tracePt t="40187" x="2198688" y="4511675"/>
          <p14:tracePt t="40189" x="2176463" y="4511675"/>
          <p14:tracePt t="40191" x="2165350" y="4500563"/>
          <p14:tracePt t="40194" x="2154238" y="4500563"/>
          <p14:tracePt t="40195" x="2143125" y="4500563"/>
          <p14:tracePt t="40196" x="2132013" y="4500563"/>
          <p14:tracePt t="40197" x="2120900" y="4500563"/>
          <p14:tracePt t="40199" x="2109788" y="4500563"/>
          <p14:tracePt t="40200" x="2097088" y="4500563"/>
          <p14:tracePt t="40204" x="2085975" y="4500563"/>
          <p14:tracePt t="40207" x="2074863" y="4500563"/>
          <p14:tracePt t="40209" x="2063750" y="4500563"/>
          <p14:tracePt t="40211" x="2052638" y="4500563"/>
          <p14:tracePt t="40214" x="2041525" y="4500563"/>
          <p14:tracePt t="40218" x="2030413" y="4500563"/>
          <p14:tracePt t="40223" x="2019300" y="4500563"/>
          <p14:tracePt t="40227" x="2008188" y="4500563"/>
          <p14:tracePt t="40228" x="1997075" y="4500563"/>
          <p14:tracePt t="40230" x="1984375" y="4500563"/>
          <p14:tracePt t="40233" x="1973263" y="4500563"/>
          <p14:tracePt t="40236" x="1962150" y="4500563"/>
          <p14:tracePt t="40239" x="1951038" y="4500563"/>
          <p14:tracePt t="40240" x="1939925" y="4500563"/>
          <p14:tracePt t="40243" x="1928813" y="4500563"/>
          <p14:tracePt t="40245" x="1917700" y="4500563"/>
          <p14:tracePt t="40246" x="1906588" y="4500563"/>
          <p14:tracePt t="40248" x="1882775" y="4500563"/>
          <p14:tracePt t="40250" x="1871663" y="4500563"/>
          <p14:tracePt t="40251" x="1860550" y="4489450"/>
          <p14:tracePt t="40252" x="1849438" y="4489450"/>
          <p14:tracePt t="40256" x="1827213" y="4489450"/>
          <p14:tracePt t="40259" x="1816100" y="4489450"/>
          <p14:tracePt t="40261" x="1793875" y="4489450"/>
          <p14:tracePt t="40262" x="1793875" y="4478338"/>
          <p14:tracePt t="40265" x="1782763" y="4478338"/>
          <p14:tracePt t="40266" x="1770063" y="4478338"/>
          <p14:tracePt t="40268" x="1758950" y="4478338"/>
          <p14:tracePt t="40270" x="1758950" y="4467225"/>
          <p14:tracePt t="40273" x="1747838" y="4467225"/>
          <p14:tracePt t="40274" x="1736725" y="4467225"/>
          <p14:tracePt t="40278" x="1725613" y="4467225"/>
          <p14:tracePt t="40281" x="1714500" y="4467225"/>
          <p14:tracePt t="40284" x="1703388" y="4467225"/>
          <p14:tracePt t="40291" x="1692275" y="4467225"/>
          <p14:tracePt t="40302" x="1681163" y="4456113"/>
          <p14:tracePt t="40310" x="1668463" y="4456113"/>
          <p14:tracePt t="40315" x="1657350" y="4456113"/>
          <p14:tracePt t="40319" x="1646238" y="4456113"/>
          <p14:tracePt t="40323" x="1635125" y="4456113"/>
          <p14:tracePt t="40329" x="1635125" y="4443413"/>
          <p14:tracePt t="40330" x="1624013" y="4443413"/>
          <p14:tracePt t="40336" x="1612900" y="4443413"/>
          <p14:tracePt t="40339" x="1601788" y="4432300"/>
          <p14:tracePt t="40341" x="1590675" y="4421188"/>
          <p14:tracePt t="40345" x="1590675" y="4410075"/>
          <p14:tracePt t="40346" x="1579563" y="4410075"/>
          <p14:tracePt t="40347" x="1568450" y="4410075"/>
          <p14:tracePt t="40348" x="1555750" y="4398963"/>
          <p14:tracePt t="40352" x="1544638" y="4387850"/>
          <p14:tracePt t="40356" x="1533525" y="4387850"/>
          <p14:tracePt t="40357" x="1522413" y="4387850"/>
          <p14:tracePt t="40358" x="1522413" y="4376738"/>
          <p14:tracePt t="40359" x="1511300" y="4376738"/>
          <p14:tracePt t="40360" x="1511300" y="4365625"/>
          <p14:tracePt t="40361" x="1500188" y="4365625"/>
          <p14:tracePt t="40363" x="1489075" y="4354513"/>
          <p14:tracePt t="40366" x="1477963" y="4354513"/>
          <p14:tracePt t="40367" x="1477963" y="4343400"/>
          <p14:tracePt t="40371" x="1454150" y="4330700"/>
          <p14:tracePt t="40374" x="1443038" y="4330700"/>
          <p14:tracePt t="40375" x="1431925" y="4330700"/>
          <p14:tracePt t="40379" x="1420813" y="4319588"/>
          <p14:tracePt t="40382" x="1409700" y="4319588"/>
          <p14:tracePt t="40383" x="1398588" y="4308475"/>
          <p14:tracePt t="40386" x="1398588" y="4297363"/>
          <p14:tracePt t="40387" x="1387475" y="4297363"/>
          <p14:tracePt t="40390" x="1376363" y="4297363"/>
          <p14:tracePt t="40393" x="1365250" y="4297363"/>
          <p14:tracePt t="40408" x="1354138" y="4297363"/>
          <p14:tracePt t="40439" x="1341438" y="4297363"/>
          <p14:tracePt t="40449" x="1330325" y="4297363"/>
          <p14:tracePt t="40451" x="1330325" y="4286250"/>
          <p14:tracePt t="40460" x="1319213" y="4286250"/>
          <p14:tracePt t="40464" x="1308100" y="4286250"/>
          <p14:tracePt t="40471" x="1296988" y="4286250"/>
          <p14:tracePt t="40476" x="1296988" y="4275138"/>
          <p14:tracePt t="40494" x="1285875" y="4275138"/>
          <p14:tracePt t="40550" x="1274763" y="4275138"/>
          <p14:tracePt t="40559" x="1263650" y="4275138"/>
          <p14:tracePt t="40571" x="1252538" y="4275138"/>
          <p14:tracePt t="40705" x="1263650" y="4275138"/>
          <p14:tracePt t="40710" x="1274763" y="4275138"/>
          <p14:tracePt t="40711" x="1274763" y="4286250"/>
          <p14:tracePt t="40712" x="1285875" y="4286250"/>
          <p14:tracePt t="40720" x="1296988" y="4286250"/>
          <p14:tracePt t="40721" x="1308100" y="4286250"/>
          <p14:tracePt t="40723" x="1308100" y="4297363"/>
          <p14:tracePt t="40724" x="1319213" y="4297363"/>
          <p14:tracePt t="40730" x="1330325" y="4297363"/>
          <p14:tracePt t="40732" x="1341438" y="4297363"/>
          <p14:tracePt t="40737" x="1354138" y="4308475"/>
          <p14:tracePt t="40745" x="1365250" y="4308475"/>
          <p14:tracePt t="40749" x="1376363" y="4308475"/>
          <p14:tracePt t="40753" x="1387475" y="4308475"/>
          <p14:tracePt t="40754" x="1398588" y="4308475"/>
          <p14:tracePt t="40758" x="1409700" y="4308475"/>
          <p14:tracePt t="40762" x="1420813" y="4308475"/>
          <p14:tracePt t="40766" x="1431925" y="4308475"/>
          <p14:tracePt t="40768" x="1443038" y="4308475"/>
          <p14:tracePt t="40770" x="1466850" y="4308475"/>
          <p14:tracePt t="40774" x="1477963" y="4308475"/>
          <p14:tracePt t="40776" x="1489075" y="4308475"/>
          <p14:tracePt t="40780" x="1500188" y="4308475"/>
          <p14:tracePt t="40781" x="1511300" y="4308475"/>
          <p14:tracePt t="40782" x="1522413" y="4308475"/>
          <p14:tracePt t="40784" x="1533525" y="4308475"/>
          <p14:tracePt t="40786" x="1544638" y="4308475"/>
          <p14:tracePt t="40789" x="1555750" y="4308475"/>
          <p14:tracePt t="40790" x="1568450" y="4308475"/>
          <p14:tracePt t="40792" x="1579563" y="4308475"/>
          <p14:tracePt t="40794" x="1590675" y="4308475"/>
          <p14:tracePt t="40795" x="1601788" y="4308475"/>
          <p14:tracePt t="40796" x="1612900" y="4308475"/>
          <p14:tracePt t="40800" x="1624013" y="4308475"/>
          <p14:tracePt t="40801" x="1635125" y="4308475"/>
          <p14:tracePt t="40804" x="1646238" y="4308475"/>
          <p14:tracePt t="40805" x="1657350" y="4308475"/>
          <p14:tracePt t="40806" x="1668463" y="4308475"/>
          <p14:tracePt t="40809" x="1681163" y="4308475"/>
          <p14:tracePt t="40812" x="1692275" y="4308475"/>
          <p14:tracePt t="40814" x="1703388" y="4308475"/>
          <p14:tracePt t="40816" x="1714500" y="4308475"/>
          <p14:tracePt t="40817" x="1725613" y="4308475"/>
          <p14:tracePt t="40818" x="1725613" y="4297363"/>
          <p14:tracePt t="40819" x="1736725" y="4297363"/>
          <p14:tracePt t="40824" x="1747838" y="4297363"/>
          <p14:tracePt t="40826" x="1758950" y="4297363"/>
          <p14:tracePt t="40828" x="1770063" y="4297363"/>
          <p14:tracePt t="40829" x="1782763" y="4297363"/>
          <p14:tracePt t="40831" x="1793875" y="4297363"/>
          <p14:tracePt t="40833" x="1804988" y="4297363"/>
          <p14:tracePt t="40837" x="1816100" y="4286250"/>
          <p14:tracePt t="40839" x="1827213" y="4286250"/>
          <p14:tracePt t="40840" x="1838325" y="4286250"/>
          <p14:tracePt t="40841" x="1849438" y="4286250"/>
          <p14:tracePt t="40842" x="1860550" y="4286250"/>
          <p14:tracePt t="40845" x="1871663" y="4286250"/>
          <p14:tracePt t="40847" x="1882775" y="4286250"/>
          <p14:tracePt t="40847" x="1895475" y="4286250"/>
          <p14:tracePt t="40849" x="1906588" y="4286250"/>
          <p14:tracePt t="40850" x="1917700" y="4286250"/>
          <p14:tracePt t="40851" x="1928813" y="4286250"/>
          <p14:tracePt t="40852" x="1939925" y="4286250"/>
          <p14:tracePt t="40856" x="1962150" y="4286250"/>
          <p14:tracePt t="40857" x="1973263" y="4286250"/>
          <p14:tracePt t="40858" x="1984375" y="4286250"/>
          <p14:tracePt t="40860" x="1997075" y="4286250"/>
          <p14:tracePt t="40862" x="2019300" y="4286250"/>
          <p14:tracePt t="40865" x="2030413" y="4286250"/>
          <p14:tracePt t="40866" x="2041525" y="4286250"/>
          <p14:tracePt t="40868" x="2063750" y="4286250"/>
          <p14:tracePt t="40870" x="2074863" y="4286250"/>
          <p14:tracePt t="40872" x="2085975" y="4286250"/>
          <p14:tracePt t="40874" x="2097088" y="4286250"/>
          <p14:tracePt t="40875" x="2109788" y="4286250"/>
          <p14:tracePt t="40876" x="2120900" y="4286250"/>
          <p14:tracePt t="40878" x="2132013" y="4286250"/>
          <p14:tracePt t="40879" x="2143125" y="4286250"/>
          <p14:tracePt t="40880" x="2154238" y="4286250"/>
          <p14:tracePt t="40882" x="2165350" y="4286250"/>
          <p14:tracePt t="40883" x="2176463" y="4286250"/>
          <p14:tracePt t="40884" x="2187575" y="4286250"/>
          <p14:tracePt t="40886" x="2209800" y="4286250"/>
          <p14:tracePt t="40889" x="2233613" y="4275138"/>
          <p14:tracePt t="40891" x="2244725" y="4275138"/>
          <p14:tracePt t="40894" x="2266950" y="4275138"/>
          <p14:tracePt t="40894" x="2278063" y="4275138"/>
          <p14:tracePt t="40896" x="2289175" y="4275138"/>
          <p14:tracePt t="40897" x="2300288" y="4275138"/>
          <p14:tracePt t="40899" x="2311400" y="4275138"/>
          <p14:tracePt t="40900" x="2324100" y="4275138"/>
          <p14:tracePt t="40901" x="2335213" y="4275138"/>
          <p14:tracePt t="40902" x="2346325" y="4275138"/>
          <p14:tracePt t="40903" x="2357438" y="4275138"/>
          <p14:tracePt t="40906" x="2368550" y="4275138"/>
          <p14:tracePt t="40907" x="2379663" y="4275138"/>
          <p14:tracePt t="40907" x="2390775" y="4275138"/>
          <p14:tracePt t="40909" x="2413000" y="4275138"/>
          <p14:tracePt t="40910" x="2424113" y="4275138"/>
          <p14:tracePt t="40912" x="2447925" y="4275138"/>
          <p14:tracePt t="40915" x="2470150" y="4275138"/>
          <p14:tracePt t="40917" x="2481263" y="4275138"/>
          <p14:tracePt t="40918" x="2492375" y="4275138"/>
          <p14:tracePt t="40919" x="2503488" y="4275138"/>
          <p14:tracePt t="40920" x="2514600" y="4275138"/>
          <p14:tracePt t="40921" x="2525713" y="4275138"/>
          <p14:tracePt t="40923" x="2538413" y="4275138"/>
          <p14:tracePt t="40925" x="2549525" y="4275138"/>
          <p14:tracePt t="40926" x="2560638" y="4275138"/>
          <p14:tracePt t="40927" x="2571750" y="4275138"/>
          <p14:tracePt t="40928" x="2582863" y="4275138"/>
          <p14:tracePt t="40929" x="2593975" y="4275138"/>
          <p14:tracePt t="40932" x="2605088" y="4275138"/>
          <p14:tracePt t="40933" x="2616200" y="4275138"/>
          <p14:tracePt t="40934" x="2627313" y="4275138"/>
          <p14:tracePt t="40936" x="2638425" y="4275138"/>
          <p14:tracePt t="40937" x="2651125" y="4275138"/>
          <p14:tracePt t="40940" x="2662238" y="4275138"/>
          <p14:tracePt t="40941" x="2673350" y="4275138"/>
          <p14:tracePt t="40942" x="2684463" y="4275138"/>
          <p14:tracePt t="40944" x="2695575" y="4275138"/>
          <p14:tracePt t="40946" x="2717800" y="4275138"/>
          <p14:tracePt t="40948" x="2728913" y="4275138"/>
          <p14:tracePt t="40951" x="2740025" y="4275138"/>
          <p14:tracePt t="40953" x="2752725" y="4275138"/>
          <p14:tracePt t="40954" x="2763838" y="4275138"/>
          <p14:tracePt t="40958" x="2786063" y="4275138"/>
          <p14:tracePt t="40959" x="2797175" y="4275138"/>
          <p14:tracePt t="40961" x="2808288" y="4275138"/>
          <p14:tracePt t="40962" x="2819400" y="4275138"/>
          <p14:tracePt t="40963" x="2830513" y="4275138"/>
          <p14:tracePt t="40964" x="2841625" y="4275138"/>
          <p14:tracePt t="40966" x="2852738" y="4275138"/>
          <p14:tracePt t="40970" x="2876550" y="4275138"/>
          <p14:tracePt t="40972" x="2898775" y="4275138"/>
          <p14:tracePt t="40973" x="2909888" y="4275138"/>
          <p14:tracePt t="40975" x="2932113" y="4275138"/>
          <p14:tracePt t="40977" x="2943225" y="4275138"/>
          <p14:tracePt t="40979" x="2954338" y="4275138"/>
          <p14:tracePt t="40980" x="2965450" y="4275138"/>
          <p14:tracePt t="40981" x="2978150" y="4275138"/>
          <p14:tracePt t="40983" x="2989263" y="4275138"/>
          <p14:tracePt t="40984" x="3011488" y="4275138"/>
          <p14:tracePt t="40987" x="3022600" y="4286250"/>
          <p14:tracePt t="40989" x="3033713" y="4286250"/>
          <p14:tracePt t="40990" x="3055938" y="4286250"/>
          <p14:tracePt t="40992" x="3067050" y="4286250"/>
          <p14:tracePt t="40994" x="3079750" y="4286250"/>
          <p14:tracePt t="40994" x="3090863" y="4286250"/>
          <p14:tracePt t="40997" x="3101975" y="4297363"/>
          <p14:tracePt t="40998" x="3113088" y="4297363"/>
          <p14:tracePt t="40999" x="3124200" y="4297363"/>
          <p14:tracePt t="41000" x="3135313" y="4297363"/>
          <p14:tracePt t="41004" x="3157538" y="4297363"/>
          <p14:tracePt t="41008" x="3168650" y="4297363"/>
          <p14:tracePt t="41009" x="3179763" y="4297363"/>
          <p14:tracePt t="41009" x="3179763" y="4308475"/>
          <p14:tracePt t="41011" x="3192463" y="4308475"/>
          <p14:tracePt t="41012" x="3203575" y="4308475"/>
          <p14:tracePt t="41014" x="3214688" y="4308475"/>
          <p14:tracePt t="41015" x="3214688" y="4319588"/>
          <p14:tracePt t="41022" x="3225800" y="4319588"/>
          <p14:tracePt t="41025" x="3236913" y="4319588"/>
          <p14:tracePt t="41030" x="3248025" y="4319588"/>
          <p14:tracePt t="41033" x="3259138" y="4319588"/>
          <p14:tracePt t="41045" x="3270250" y="4319588"/>
          <p14:tracePt t="41058" x="3281363" y="4319588"/>
          <p14:tracePt t="41068" x="3294063" y="4319588"/>
          <p14:tracePt t="41075" x="3305175" y="4319588"/>
          <p14:tracePt t="41080" x="3316288" y="4319588"/>
          <p14:tracePt t="41087" x="3327400" y="4319588"/>
          <p14:tracePt t="41090" x="3338513" y="4319588"/>
          <p14:tracePt t="41094" x="3349625" y="4319588"/>
          <p14:tracePt t="41096" x="3349625" y="4308475"/>
          <p14:tracePt t="41101" x="3360738" y="4308475"/>
          <p14:tracePt t="41106" x="3371850" y="4308475"/>
          <p14:tracePt t="41107" x="3382963" y="4308475"/>
          <p14:tracePt t="41111" x="3394075" y="4308475"/>
          <p14:tracePt t="41116" x="3406775" y="4308475"/>
          <p14:tracePt t="41117" x="3417888" y="4308475"/>
          <p14:tracePt t="41126" x="3417888" y="4297363"/>
          <p14:tracePt t="41128" x="3440113" y="4297363"/>
          <p14:tracePt t="41132" x="3451225" y="4297363"/>
          <p14:tracePt t="41138" x="3462338" y="4297363"/>
          <p14:tracePt t="41139" x="3473450" y="4297363"/>
          <p14:tracePt t="41141" x="3484563" y="4297363"/>
          <p14:tracePt t="41150" x="3495675" y="4297363"/>
          <p14:tracePt t="41156" x="3508375" y="4297363"/>
          <p14:tracePt t="41161" x="3519488" y="4297363"/>
          <p14:tracePt t="41162" x="3530600" y="4297363"/>
          <p14:tracePt t="41168" x="3541713" y="4297363"/>
          <p14:tracePt t="41177" x="3552825" y="4297363"/>
          <p14:tracePt t="41185" x="3563938" y="4297363"/>
          <p14:tracePt t="41191" x="3575050" y="4297363"/>
          <p14:tracePt t="41194" x="3586163" y="4297363"/>
          <p14:tracePt t="41199" x="3597275" y="4297363"/>
          <p14:tracePt t="41203" x="3608388" y="4297363"/>
          <p14:tracePt t="41206" x="3621088" y="4297363"/>
          <p14:tracePt t="41218" x="3632200" y="4308475"/>
          <p14:tracePt t="41223" x="3643313" y="4308475"/>
          <p14:tracePt t="41226" x="3654425" y="4308475"/>
          <p14:tracePt t="41230" x="3665538" y="4308475"/>
          <p14:tracePt t="41232" x="3676650" y="4308475"/>
          <p14:tracePt t="41234" x="3676650" y="4319588"/>
          <p14:tracePt t="41236" x="3687763" y="4319588"/>
          <p14:tracePt t="41244" x="3698875" y="4319588"/>
          <p14:tracePt t="41247" x="3709988" y="4319588"/>
          <p14:tracePt t="41251" x="3721100" y="4319588"/>
          <p14:tracePt t="41254" x="3733800" y="4319588"/>
          <p14:tracePt t="41257" x="3744913" y="4319588"/>
          <p14:tracePt t="41262" x="3744913" y="4330700"/>
          <p14:tracePt t="41263" x="3756025" y="4330700"/>
          <p14:tracePt t="41267" x="3767138" y="4330700"/>
          <p14:tracePt t="41270" x="3778250" y="4330700"/>
          <p14:tracePt t="41273" x="3789363" y="4330700"/>
          <p14:tracePt t="41274" x="3789363" y="4343400"/>
          <p14:tracePt t="41276" x="3800475" y="4343400"/>
          <p14:tracePt t="41279" x="3811588" y="4343400"/>
          <p14:tracePt t="41283" x="3822700" y="4343400"/>
          <p14:tracePt t="41285" x="3822700" y="4354513"/>
          <p14:tracePt t="41289" x="3835400" y="4354513"/>
          <p14:tracePt t="41294" x="3846513" y="4354513"/>
          <p14:tracePt t="41296" x="3857625" y="4354513"/>
          <p14:tracePt t="41306" x="3868738" y="4354513"/>
          <p14:tracePt t="41311" x="3879850" y="4354513"/>
          <p14:tracePt t="41406" x="3879850" y="4343400"/>
          <p14:tracePt t="41408" x="3879850" y="4330700"/>
          <p14:tracePt t="41411" x="3879850" y="4319588"/>
          <p14:tracePt t="41413" x="3879850" y="4308475"/>
          <p14:tracePt t="41414" x="3879850" y="4297363"/>
          <p14:tracePt t="41416" x="3879850" y="4286250"/>
          <p14:tracePt t="41418" x="3879850" y="4275138"/>
          <p14:tracePt t="41420" x="3879850" y="4264025"/>
          <p14:tracePt t="41424" x="3879850" y="4252913"/>
          <p14:tracePt t="41425" x="3879850" y="4241800"/>
          <p14:tracePt t="41426" x="3879850" y="4229100"/>
          <p14:tracePt t="41428" x="3879850" y="4217988"/>
          <p14:tracePt t="41430" x="3879850" y="4206875"/>
          <p14:tracePt t="41433" x="3879850" y="4195763"/>
          <p14:tracePt t="41435" x="3879850" y="4184650"/>
          <p14:tracePt t="41439" x="3879850" y="4173538"/>
          <p14:tracePt t="41439" x="3879850" y="4162425"/>
          <p14:tracePt t="41441" x="3879850" y="4151313"/>
          <p14:tracePt t="41443" x="3879850" y="4140200"/>
          <p14:tracePt t="41444" x="3879850" y="4129088"/>
          <p14:tracePt t="41445" x="3868738" y="4129088"/>
          <p14:tracePt t="41448" x="3868738" y="4105275"/>
          <p14:tracePt t="41450" x="3868738" y="4094163"/>
          <p14:tracePt t="41453" x="3857625" y="4071938"/>
          <p14:tracePt t="41454" x="3857625" y="4060825"/>
          <p14:tracePt t="41458" x="3846513" y="4038600"/>
          <p14:tracePt t="41461" x="3846513" y="4027488"/>
          <p14:tracePt t="41462" x="3846513" y="4014788"/>
          <p14:tracePt t="41463" x="3835400" y="4003675"/>
          <p14:tracePt t="41464" x="3835400" y="3992563"/>
          <p14:tracePt t="41466" x="3835400" y="3981450"/>
          <p14:tracePt t="41470" x="3835400" y="3970338"/>
          <p14:tracePt t="41473" x="3822700" y="3959225"/>
          <p14:tracePt t="41473" x="3822700" y="3948113"/>
          <p14:tracePt t="41476" x="3822700" y="3937000"/>
          <p14:tracePt t="41477" x="3822700" y="3925888"/>
          <p14:tracePt t="41478" x="3822700" y="3914775"/>
          <p14:tracePt t="41482" x="3822700" y="3902075"/>
          <p14:tracePt t="41484" x="3822700" y="3890963"/>
          <p14:tracePt t="41486" x="3811588" y="3879850"/>
          <p14:tracePt t="41489" x="3811588" y="3868738"/>
          <p14:tracePt t="41491" x="3811588" y="3857625"/>
          <p14:tracePt t="41492" x="3811588" y="3846513"/>
          <p14:tracePt t="41495" x="3800475" y="3846513"/>
          <p14:tracePt t="41499" x="3800475" y="3824288"/>
          <p14:tracePt t="41503" x="3800475" y="3813175"/>
          <p14:tracePt t="41506" x="3800475" y="3800475"/>
          <p14:tracePt t="41511" x="3800475" y="3789363"/>
          <p14:tracePt t="41726" x="3789363" y="3789363"/>
          <p14:tracePt t="41730" x="3778250" y="3789363"/>
          <p14:tracePt t="41732" x="3767138" y="3789363"/>
          <p14:tracePt t="41734" x="3756025" y="3789363"/>
          <p14:tracePt t="41737" x="3744913" y="3789363"/>
          <p14:tracePt t="41739" x="3733800" y="3789363"/>
          <p14:tracePt t="41740" x="3721100" y="3800475"/>
          <p14:tracePt t="41741" x="3709988" y="3800475"/>
          <p14:tracePt t="41744" x="3687763" y="3800475"/>
          <p14:tracePt t="41747" x="3665538" y="3800475"/>
          <p14:tracePt t="41749" x="3654425" y="3800475"/>
          <p14:tracePt t="41751" x="3643313" y="3813175"/>
          <p14:tracePt t="41752" x="3621088" y="3813175"/>
          <p14:tracePt t="41754" x="3608388" y="3813175"/>
          <p14:tracePt t="41757" x="3597275" y="3813175"/>
          <p14:tracePt t="41758" x="3575050" y="3813175"/>
          <p14:tracePt t="41759" x="3563938" y="3813175"/>
          <p14:tracePt t="41760" x="3563938" y="3824288"/>
          <p14:tracePt t="41761" x="3552825" y="3824288"/>
          <p14:tracePt t="41763" x="3530600" y="3824288"/>
          <p14:tracePt t="41765" x="3519488" y="3824288"/>
          <p14:tracePt t="41766" x="3508375" y="3824288"/>
          <p14:tracePt t="41767" x="3495675" y="3824288"/>
          <p14:tracePt t="41769" x="3484563" y="3824288"/>
          <p14:tracePt t="41770" x="3473450" y="3824288"/>
          <p14:tracePt t="41771" x="3462338" y="3824288"/>
          <p14:tracePt t="41773" x="3451225" y="3824288"/>
          <p14:tracePt t="41776" x="3429000" y="3824288"/>
          <p14:tracePt t="41776" x="3417888" y="3824288"/>
          <p14:tracePt t="41777" x="3394075" y="3835400"/>
          <p14:tracePt t="41779" x="3382963" y="3835400"/>
          <p14:tracePt t="41780" x="3371850" y="3835400"/>
          <p14:tracePt t="41781" x="3371850" y="3846513"/>
          <p14:tracePt t="41782" x="3349625" y="3846513"/>
          <p14:tracePt t="41783" x="3338513" y="3846513"/>
          <p14:tracePt t="41784" x="3327400" y="3846513"/>
          <p14:tracePt t="41785" x="3316288" y="3846513"/>
          <p14:tracePt t="41786" x="3305175" y="3846513"/>
          <p14:tracePt t="41787" x="3294063" y="3846513"/>
          <p14:tracePt t="41791" x="3259138" y="3846513"/>
          <p14:tracePt t="41792" x="3248025" y="3857625"/>
          <p14:tracePt t="41793" x="3236913" y="3857625"/>
          <p14:tracePt t="41793" x="3225800" y="3857625"/>
          <p14:tracePt t="41794" x="3214688" y="3857625"/>
          <p14:tracePt t="41795" x="3203575" y="3857625"/>
          <p14:tracePt t="41797" x="3179763" y="3868738"/>
          <p14:tracePt t="41798" x="3168650" y="3868738"/>
          <p14:tracePt t="41799" x="3146425" y="3868738"/>
          <p14:tracePt t="41800" x="3135313" y="3868738"/>
          <p14:tracePt t="41801" x="3124200" y="3868738"/>
          <p14:tracePt t="41803" x="3113088" y="3868738"/>
          <p14:tracePt t="41804" x="3101975" y="3868738"/>
          <p14:tracePt t="41806" x="3067050" y="3879850"/>
          <p14:tracePt t="41808" x="3055938" y="3879850"/>
          <p14:tracePt t="41809" x="3044825" y="3879850"/>
          <p14:tracePt t="41811" x="3011488" y="3879850"/>
          <p14:tracePt t="41814" x="2989263" y="3879850"/>
          <p14:tracePt t="41814" x="2978150" y="3879850"/>
          <p14:tracePt t="41815" x="2965450" y="3879850"/>
          <p14:tracePt t="41817" x="2943225" y="3879850"/>
          <p14:tracePt t="41819" x="2932113" y="3879850"/>
          <p14:tracePt t="41820" x="2921000" y="3879850"/>
          <p14:tracePt t="41821" x="2909888" y="3879850"/>
          <p14:tracePt t="41823" x="2898775" y="3879850"/>
          <p14:tracePt t="41826" x="2876550" y="3879850"/>
          <p14:tracePt t="41828" x="2852738" y="3879850"/>
          <p14:tracePt t="41830" x="2830513" y="3879850"/>
          <p14:tracePt t="41830" x="2819400" y="3879850"/>
          <p14:tracePt t="41831" x="2808288" y="3879850"/>
          <p14:tracePt t="41833" x="2797175" y="3879850"/>
          <p14:tracePt t="41835" x="2786063" y="3879850"/>
          <p14:tracePt t="41836" x="2774950" y="3879850"/>
          <p14:tracePt t="41840" x="2752725" y="3879850"/>
          <p14:tracePt t="41841" x="2740025" y="3879850"/>
          <p14:tracePt t="41841" x="2728913" y="3879850"/>
          <p14:tracePt t="41842" x="2717800" y="3879850"/>
          <p14:tracePt t="41844" x="2695575" y="3879850"/>
          <p14:tracePt t="41845" x="2684463" y="3879850"/>
          <p14:tracePt t="41847" x="2673350" y="3879850"/>
          <p14:tracePt t="41848" x="2662238" y="3879850"/>
          <p14:tracePt t="41850" x="2651125" y="3879850"/>
          <p14:tracePt t="41851" x="2638425" y="3879850"/>
          <p14:tracePt t="41852" x="2627313" y="3879850"/>
          <p14:tracePt t="41853" x="2616200" y="3879850"/>
          <p14:tracePt t="41854" x="2605088" y="3868738"/>
          <p14:tracePt t="41857" x="2593975" y="3868738"/>
          <p14:tracePt t="41858" x="2582863" y="3868738"/>
          <p14:tracePt t="41858" x="2571750" y="3868738"/>
          <p14:tracePt t="41859" x="2560638" y="3868738"/>
          <p14:tracePt t="41861" x="2538413" y="3868738"/>
          <p14:tracePt t="41863" x="2525713" y="3868738"/>
          <p14:tracePt t="41864" x="2514600" y="3857625"/>
          <p14:tracePt t="41865" x="2503488" y="3857625"/>
          <p14:tracePt t="41866" x="2492375" y="3857625"/>
          <p14:tracePt t="41867" x="2481263" y="3857625"/>
          <p14:tracePt t="41868" x="2470150" y="3857625"/>
          <p14:tracePt t="41869" x="2459038" y="3857625"/>
          <p14:tracePt t="41871" x="2436813" y="3857625"/>
          <p14:tracePt t="41874" x="2401888" y="3846513"/>
          <p14:tracePt t="41877" x="2368550" y="3835400"/>
          <p14:tracePt t="41878" x="2335213" y="3835400"/>
          <p14:tracePt t="41880" x="2311400" y="3835400"/>
          <p14:tracePt t="41881" x="2300288" y="3835400"/>
          <p14:tracePt t="41882" x="2278063" y="3835400"/>
          <p14:tracePt t="41883" x="2266950" y="3835400"/>
          <p14:tracePt t="41884" x="2255838" y="3835400"/>
          <p14:tracePt t="41885" x="2233613" y="3824288"/>
          <p14:tracePt t="41887" x="2222500" y="3824288"/>
          <p14:tracePt t="41887" x="2209800" y="3813175"/>
          <p14:tracePt t="41888" x="2198688" y="3813175"/>
          <p14:tracePt t="41889" x="2176463" y="3813175"/>
          <p14:tracePt t="41890" x="2165350" y="3813175"/>
          <p14:tracePt t="41891" x="2154238" y="3813175"/>
          <p14:tracePt t="41892" x="2132013" y="3800475"/>
          <p14:tracePt t="41894" x="2120900" y="3800475"/>
          <p14:tracePt t="41895" x="2109788" y="3800475"/>
          <p14:tracePt t="41896" x="2097088" y="3800475"/>
          <p14:tracePt t="41897" x="2085975" y="3800475"/>
          <p14:tracePt t="41898" x="2063750" y="3800475"/>
          <p14:tracePt t="41900" x="2041525" y="3789363"/>
          <p14:tracePt t="41901" x="2030413" y="3789363"/>
          <p14:tracePt t="41903" x="2019300" y="3789363"/>
          <p14:tracePt t="41904" x="2008188" y="3789363"/>
          <p14:tracePt t="41907" x="1984375" y="3778250"/>
          <p14:tracePt t="41907" x="1973263" y="3778250"/>
          <p14:tracePt t="41908" x="1951038" y="3778250"/>
          <p14:tracePt t="41911" x="1939925" y="3778250"/>
          <p14:tracePt t="41912" x="1917700" y="3778250"/>
          <p14:tracePt t="41914" x="1906588" y="3778250"/>
          <p14:tracePt t="41915" x="1895475" y="3767138"/>
          <p14:tracePt t="41916" x="1882775" y="3767138"/>
          <p14:tracePt t="41917" x="1871663" y="3767138"/>
          <p14:tracePt t="41919" x="1860550" y="3767138"/>
          <p14:tracePt t="41920" x="1838325" y="3767138"/>
          <p14:tracePt t="41921" x="1827213" y="3756025"/>
          <p14:tracePt t="41923" x="1816100" y="3756025"/>
          <p14:tracePt t="41924" x="1793875" y="3756025"/>
          <p14:tracePt t="41927" x="1782763" y="3744913"/>
          <p14:tracePt t="41928" x="1758950" y="3744913"/>
          <p14:tracePt t="41930" x="1747838" y="3744913"/>
          <p14:tracePt t="41931" x="1736725" y="3744913"/>
          <p14:tracePt t="41932" x="1725613" y="3744913"/>
          <p14:tracePt t="41935" x="1714500" y="3744913"/>
          <p14:tracePt t="41936" x="1703388" y="3744913"/>
          <p14:tracePt t="41937" x="1692275" y="3744913"/>
          <p14:tracePt t="41939" x="1668463" y="3744913"/>
          <p14:tracePt t="41940" x="1657350" y="3744913"/>
          <p14:tracePt t="41942" x="1646238" y="3733800"/>
          <p14:tracePt t="41944" x="1635125" y="3733800"/>
          <p14:tracePt t="41946" x="1612900" y="3733800"/>
          <p14:tracePt t="41948" x="1601788" y="3733800"/>
          <p14:tracePt t="41949" x="1590675" y="3733800"/>
          <p14:tracePt t="41951" x="1579563" y="3733800"/>
          <p14:tracePt t="41953" x="1568450" y="3733800"/>
          <p14:tracePt t="41955" x="1555750" y="3733800"/>
          <p14:tracePt t="41957" x="1544638" y="3733800"/>
          <p14:tracePt t="41958" x="1533525" y="3733800"/>
          <p14:tracePt t="41959" x="1522413" y="3733800"/>
          <p14:tracePt t="41963" x="1511300" y="3733800"/>
          <p14:tracePt t="41964" x="1500188" y="3733800"/>
          <p14:tracePt t="41967" x="1489075" y="3733800"/>
          <p14:tracePt t="41968" x="1477963" y="3733800"/>
          <p14:tracePt t="41969" x="1466850" y="3733800"/>
          <p14:tracePt t="41974" x="1454150" y="3733800"/>
          <p14:tracePt t="41977" x="1443038" y="3733800"/>
          <p14:tracePt t="41979" x="1431925" y="3733800"/>
          <p14:tracePt t="41980" x="1420813" y="3722688"/>
          <p14:tracePt t="41983" x="1409700" y="3722688"/>
          <p14:tracePt t="41986" x="1398588" y="3722688"/>
          <p14:tracePt t="41990" x="1387475" y="3722688"/>
          <p14:tracePt t="41993" x="1376363" y="3722688"/>
          <p14:tracePt t="41994" x="1365250" y="3722688"/>
          <p14:tracePt t="41996" x="1354138" y="3722688"/>
          <p14:tracePt t="41998" x="1341438" y="3722688"/>
          <p14:tracePt t="42000" x="1330325" y="3722688"/>
          <p14:tracePt t="42002" x="1319213" y="3722688"/>
          <p14:tracePt t="42007" x="1308100" y="3722688"/>
          <p14:tracePt t="42008" x="1296988" y="3722688"/>
          <p14:tracePt t="42012" x="1285875" y="3722688"/>
          <p14:tracePt t="42013" x="1274763" y="3722688"/>
          <p14:tracePt t="42015" x="1263650" y="3722688"/>
          <p14:tracePt t="42017" x="1252538" y="3722688"/>
          <p14:tracePt t="42025" x="1228725" y="3722688"/>
          <p14:tracePt t="42029" x="1217613" y="3722688"/>
          <p14:tracePt t="42030" x="1206500" y="3722688"/>
          <p14:tracePt t="42031" x="1206500" y="3733800"/>
          <p14:tracePt t="42032" x="1195388" y="3733800"/>
          <p14:tracePt t="42034" x="1184275" y="3733800"/>
          <p14:tracePt t="42037" x="1173163" y="3733800"/>
          <p14:tracePt t="42041" x="1162050" y="3733800"/>
          <p14:tracePt t="42043" x="1150938" y="3733800"/>
          <p14:tracePt t="42045" x="1139825" y="3733800"/>
          <p14:tracePt t="42047" x="1127125" y="3733800"/>
          <p14:tracePt t="42049" x="1116013" y="3733800"/>
          <p14:tracePt t="42055" x="1104900" y="3733800"/>
          <p14:tracePt t="42056" x="1104900" y="3744913"/>
          <p14:tracePt t="42057" x="1093788" y="3744913"/>
          <p14:tracePt t="42060" x="1082675" y="3744913"/>
          <p14:tracePt t="42062" x="1071563" y="3744913"/>
          <p14:tracePt t="42065" x="1060450" y="3744913"/>
          <p14:tracePt t="42071" x="1049338" y="3756025"/>
          <p14:tracePt t="42076" x="1038225" y="3756025"/>
          <p14:tracePt t="42079" x="1027113" y="3767138"/>
          <p14:tracePt t="42081" x="1014413" y="3767138"/>
          <p14:tracePt t="42085" x="1003300" y="3767138"/>
          <p14:tracePt t="42093" x="992188" y="3767138"/>
          <p14:tracePt t="42096" x="992188" y="3778250"/>
          <p14:tracePt t="42106" x="981075" y="3778250"/>
          <p14:tracePt t="42156" x="969963" y="3789363"/>
          <p14:tracePt t="42162" x="958850" y="3789363"/>
          <p14:tracePt t="42169" x="958850" y="3800475"/>
          <p14:tracePt t="42178" x="947738" y="3800475"/>
          <p14:tracePt t="42187" x="947738" y="3813175"/>
          <p14:tracePt t="42196" x="936625" y="3813175"/>
          <p14:tracePt t="42215" x="936625" y="3824288"/>
          <p14:tracePt t="42216" x="925513" y="3824288"/>
          <p14:tracePt t="42231" x="925513" y="3835400"/>
          <p14:tracePt t="42235" x="925513" y="3846513"/>
          <p14:tracePt t="42240" x="925513" y="3857625"/>
          <p14:tracePt t="42244" x="912813" y="3857625"/>
          <p14:tracePt t="42245" x="912813" y="3868738"/>
          <p14:tracePt t="42248" x="912813" y="3879850"/>
          <p14:tracePt t="42252" x="912813" y="3890963"/>
          <p14:tracePt t="42254" x="901700" y="3890963"/>
          <p14:tracePt t="42256" x="901700" y="3902075"/>
          <p14:tracePt t="42257" x="901700" y="3914775"/>
          <p14:tracePt t="42259" x="901700" y="3925888"/>
          <p14:tracePt t="42261" x="890588" y="3925888"/>
          <p14:tracePt t="42265" x="890588" y="3937000"/>
          <p14:tracePt t="42267" x="890588" y="3948113"/>
          <p14:tracePt t="42268" x="890588" y="3959225"/>
          <p14:tracePt t="42272" x="890588" y="3970338"/>
          <p14:tracePt t="42273" x="890588" y="3981450"/>
          <p14:tracePt t="42275" x="890588" y="3992563"/>
          <p14:tracePt t="42279" x="890588" y="4003675"/>
          <p14:tracePt t="42282" x="890588" y="4014788"/>
          <p14:tracePt t="42283" x="890588" y="4027488"/>
          <p14:tracePt t="42286" x="890588" y="4038600"/>
          <p14:tracePt t="42288" x="890588" y="4049713"/>
          <p14:tracePt t="42289" x="890588" y="4060825"/>
          <p14:tracePt t="42294" x="890588" y="4071938"/>
          <p14:tracePt t="42295" x="890588" y="4083050"/>
          <p14:tracePt t="42296" x="890588" y="4094163"/>
          <p14:tracePt t="42298" x="890588" y="4105275"/>
          <p14:tracePt t="42299" x="890588" y="4116388"/>
          <p14:tracePt t="42303" x="890588" y="4129088"/>
          <p14:tracePt t="42306" x="890588" y="4140200"/>
          <p14:tracePt t="42307" x="890588" y="4151313"/>
          <p14:tracePt t="42308" x="890588" y="4162425"/>
          <p14:tracePt t="42311" x="890588" y="4173538"/>
          <p14:tracePt t="42328" x="925513" y="4252913"/>
          <p14:tracePt t="42329" x="925513" y="4264025"/>
          <p14:tracePt t="42329" x="925513" y="4275138"/>
          <p14:tracePt t="42331" x="925513" y="4286250"/>
          <p14:tracePt t="42332" x="936625" y="4286250"/>
          <p14:tracePt t="42333" x="936625" y="4297363"/>
          <p14:tracePt t="42337" x="936625" y="4308475"/>
          <p14:tracePt t="42337" x="947738" y="4308475"/>
          <p14:tracePt t="42338" x="947738" y="4319588"/>
          <p14:tracePt t="42341" x="947738" y="4330700"/>
          <p14:tracePt t="42344" x="958850" y="4330700"/>
          <p14:tracePt t="42345" x="958850" y="4343400"/>
          <p14:tracePt t="42346" x="958850" y="4354513"/>
          <p14:tracePt t="42349" x="958850" y="4365625"/>
          <p14:tracePt t="42352" x="969963" y="4365625"/>
          <p14:tracePt t="42354" x="981075" y="4365625"/>
          <p14:tracePt t="42356" x="981075" y="4387850"/>
          <p14:tracePt t="42374" x="981075" y="4398963"/>
          <p14:tracePt t="42384" x="981075" y="4410075"/>
          <p14:tracePt t="42492" x="992188" y="4410075"/>
          <p14:tracePt t="42496" x="1003300" y="4410075"/>
          <p14:tracePt t="42501" x="1014413" y="4410075"/>
          <p14:tracePt t="42502" x="1027113" y="4410075"/>
          <p14:tracePt t="42504" x="1038225" y="4410075"/>
          <p14:tracePt t="42506" x="1049338" y="4410075"/>
          <p14:tracePt t="42509" x="1049338" y="4421188"/>
          <p14:tracePt t="42511" x="1060450" y="4421188"/>
          <p14:tracePt t="42512" x="1071563" y="4421188"/>
          <p14:tracePt t="42513" x="1082675" y="4421188"/>
          <p14:tracePt t="42515" x="1093788" y="4421188"/>
          <p14:tracePt t="42516" x="1104900" y="4421188"/>
          <p14:tracePt t="42519" x="1116013" y="4421188"/>
          <p14:tracePt t="42520" x="1127125" y="4421188"/>
          <p14:tracePt t="42522" x="1150938" y="4421188"/>
          <p14:tracePt t="42524" x="1162050" y="4432300"/>
          <p14:tracePt t="42526" x="1173163" y="4432300"/>
          <p14:tracePt t="42527" x="1184275" y="4432300"/>
          <p14:tracePt t="42528" x="1195388" y="4432300"/>
          <p14:tracePt t="42529" x="1206500" y="4432300"/>
          <p14:tracePt t="42530" x="1217613" y="4432300"/>
          <p14:tracePt t="42531" x="1228725" y="4432300"/>
          <p14:tracePt t="42532" x="1239838" y="4432300"/>
          <p14:tracePt t="42533" x="1263650" y="4432300"/>
          <p14:tracePt t="42535" x="1274763" y="4432300"/>
          <p14:tracePt t="42536" x="1285875" y="4432300"/>
          <p14:tracePt t="42537" x="1296988" y="4432300"/>
          <p14:tracePt t="42539" x="1319213" y="4432300"/>
          <p14:tracePt t="42539" x="1330325" y="4432300"/>
          <p14:tracePt t="42541" x="1354138" y="4432300"/>
          <p14:tracePt t="42542" x="1365250" y="4432300"/>
          <p14:tracePt t="42544" x="1376363" y="4432300"/>
          <p14:tracePt t="42544" x="1398588" y="4432300"/>
          <p14:tracePt t="42545" x="1409700" y="4432300"/>
          <p14:tracePt t="42547" x="1431925" y="4432300"/>
          <p14:tracePt t="42548" x="1454150" y="4432300"/>
          <p14:tracePt t="42549" x="1466850" y="4432300"/>
          <p14:tracePt t="42550" x="1477963" y="4432300"/>
          <p14:tracePt t="42551" x="1500188" y="4432300"/>
          <p14:tracePt t="42552" x="1522413" y="4432300"/>
          <p14:tracePt t="42554" x="1555750" y="4432300"/>
          <p14:tracePt t="42556" x="1590675" y="4432300"/>
          <p14:tracePt t="42557" x="1601788" y="4432300"/>
          <p14:tracePt t="42558" x="1624013" y="4432300"/>
          <p14:tracePt t="42560" x="1635125" y="4432300"/>
          <p14:tracePt t="42561" x="1657350" y="4432300"/>
          <p14:tracePt t="42562" x="1681163" y="4432300"/>
          <p14:tracePt t="42563" x="1692275" y="4432300"/>
          <p14:tracePt t="42564" x="1725613" y="4432300"/>
          <p14:tracePt t="42565" x="1747838" y="4432300"/>
          <p14:tracePt t="42566" x="1758950" y="4432300"/>
          <p14:tracePt t="42567" x="1782763" y="4432300"/>
          <p14:tracePt t="42569" x="1804988" y="4432300"/>
          <p14:tracePt t="42571" x="1849438" y="4432300"/>
          <p14:tracePt t="42572" x="1871663" y="4432300"/>
          <p14:tracePt t="42573" x="1895475" y="4432300"/>
          <p14:tracePt t="42574" x="1917700" y="4432300"/>
          <p14:tracePt t="42575" x="1928813" y="4432300"/>
          <p14:tracePt t="42577" x="1939925" y="4432300"/>
          <p14:tracePt t="42579" x="1984375" y="4432300"/>
          <p14:tracePt t="42580" x="2008188" y="4432300"/>
          <p14:tracePt t="42580" x="2030413" y="4432300"/>
          <p14:tracePt t="42581" x="2052638" y="4432300"/>
          <p14:tracePt t="42582" x="2085975" y="4432300"/>
          <p14:tracePt t="42583" x="2109788" y="4432300"/>
          <p14:tracePt t="42584" x="2132013" y="4432300"/>
          <p14:tracePt t="42587" x="2176463" y="4443413"/>
          <p14:tracePt t="42587" x="2198688" y="4443413"/>
          <p14:tracePt t="42588" x="2222500" y="4443413"/>
          <p14:tracePt t="42589" x="2244725" y="4443413"/>
          <p14:tracePt t="42590" x="2266950" y="4456113"/>
          <p14:tracePt t="42592" x="2324100" y="4456113"/>
          <p14:tracePt t="42594" x="2368550" y="4456113"/>
          <p14:tracePt t="42595" x="2390775" y="4456113"/>
          <p14:tracePt t="42596" x="2424113" y="4467225"/>
          <p14:tracePt t="42597" x="2447925" y="4467225"/>
          <p14:tracePt t="42598" x="2470150" y="4467225"/>
          <p14:tracePt t="42599" x="2503488" y="4467225"/>
          <p14:tracePt t="42600" x="2549525" y="4467225"/>
          <p14:tracePt t="42601" x="2571750" y="4478338"/>
          <p14:tracePt t="42602" x="2605088" y="4489450"/>
          <p14:tracePt t="42603" x="2638425" y="4489450"/>
          <p14:tracePt t="42604" x="2662238" y="4489450"/>
          <p14:tracePt t="42606" x="2717800" y="4489450"/>
          <p14:tracePt t="42608" x="2797175" y="4511675"/>
          <p14:tracePt t="42609" x="2819400" y="4522788"/>
          <p14:tracePt t="42610" x="2852738" y="4533900"/>
          <p14:tracePt t="42611" x="2887663" y="4533900"/>
          <p14:tracePt t="42612" x="2932113" y="4533900"/>
          <p14:tracePt t="42613" x="2954338" y="4545013"/>
          <p14:tracePt t="42614" x="3000375" y="4545013"/>
          <p14:tracePt t="42615" x="3022600" y="4545013"/>
          <p14:tracePt t="42616" x="3055938" y="4557713"/>
          <p14:tracePt t="42617" x="3101975" y="4568825"/>
          <p14:tracePt t="42618" x="3135313" y="4568825"/>
          <p14:tracePt t="42620" x="3157538" y="4568825"/>
          <p14:tracePt t="42622" x="3225800" y="4568825"/>
          <p14:tracePt t="42623" x="3305175" y="4579938"/>
          <p14:tracePt t="42624" x="3338513" y="4579938"/>
          <p14:tracePt t="42625" x="3371850" y="4591050"/>
          <p14:tracePt t="42626" x="3406775" y="4602163"/>
          <p14:tracePt t="42628" x="3484563" y="4602163"/>
          <p14:tracePt t="42629" x="3508375" y="4613275"/>
          <p14:tracePt t="42630" x="3541713" y="4624388"/>
          <p14:tracePt t="42631" x="3597275" y="4624388"/>
          <p14:tracePt t="42632" x="3632200" y="4635500"/>
          <p14:tracePt t="42633" x="3665538" y="4635500"/>
          <p14:tracePt t="42634" x="3687763" y="4635500"/>
          <p14:tracePt t="42636" x="3744913" y="4657725"/>
          <p14:tracePt t="42637" x="3778250" y="4657725"/>
          <p14:tracePt t="42639" x="3846513" y="4670425"/>
          <p14:tracePt t="42640" x="3890963" y="4670425"/>
          <p14:tracePt t="42641" x="3924300" y="4670425"/>
          <p14:tracePt t="42641" x="3959225" y="4670425"/>
          <p14:tracePt t="42642" x="3992563" y="4681538"/>
          <p14:tracePt t="42643" x="4025900" y="4681538"/>
          <p14:tracePt t="42644" x="4071938" y="4681538"/>
          <p14:tracePt t="42646" x="4138613" y="4692650"/>
          <p14:tracePt t="42647" x="4173538" y="4692650"/>
          <p14:tracePt t="42648" x="4217988" y="4703763"/>
          <p14:tracePt t="42649" x="4251325" y="4703763"/>
          <p14:tracePt t="42650" x="4286250" y="4703763"/>
          <p14:tracePt t="42651" x="4319588" y="4714875"/>
          <p14:tracePt t="42652" x="4364038" y="4714875"/>
          <p14:tracePt t="42653" x="4398963" y="4725988"/>
          <p14:tracePt t="42654" x="4432300" y="4725988"/>
          <p14:tracePt t="42656" x="4465638" y="4725988"/>
          <p14:tracePt t="42656" x="4500563" y="4725988"/>
          <p14:tracePt t="42657" x="4545013" y="4737100"/>
          <p14:tracePt t="42658" x="4578350" y="4737100"/>
          <p14:tracePt t="42659" x="4613275" y="4748213"/>
          <p14:tracePt t="42660" x="4668838" y="4748213"/>
          <p14:tracePt t="42662" x="4691063" y="4748213"/>
          <p14:tracePt t="42663" x="4725988" y="4748213"/>
          <p14:tracePt t="42663" x="4770438" y="4759325"/>
          <p14:tracePt t="42664" x="4816475" y="4759325"/>
          <p14:tracePt t="42665" x="4849813" y="4783138"/>
          <p14:tracePt t="42666" x="4883150" y="4783138"/>
          <p14:tracePt t="42667" x="4918075" y="4783138"/>
          <p14:tracePt t="42668" x="4973638" y="4794250"/>
          <p14:tracePt t="42669" x="4995863" y="4794250"/>
          <p14:tracePt t="42670" x="5030788" y="4794250"/>
          <p14:tracePt t="42672" x="5119688" y="4805363"/>
          <p14:tracePt t="42673" x="5143500" y="4805363"/>
          <p14:tracePt t="42674" x="5187950" y="4805363"/>
          <p14:tracePt t="42675" x="5233988" y="4805363"/>
          <p14:tracePt t="42676" x="5267325" y="4805363"/>
          <p14:tracePt t="42677" x="5300663" y="4816475"/>
          <p14:tracePt t="42679" x="5334000" y="4816475"/>
          <p14:tracePt t="42679" x="5391150" y="4827588"/>
          <p14:tracePt t="42680" x="5424488" y="4827588"/>
          <p14:tracePt t="42681" x="5459413" y="4827588"/>
          <p14:tracePt t="42682" x="5481638" y="4827588"/>
          <p14:tracePt t="42683" x="5537200" y="4838700"/>
          <p14:tracePt t="42684" x="5572125" y="4838700"/>
          <p14:tracePt t="42685" x="5605463" y="4838700"/>
          <p14:tracePt t="42686" x="5638800" y="4838700"/>
          <p14:tracePt t="42687" x="5684838" y="4838700"/>
          <p14:tracePt t="42688" x="5729288" y="4849813"/>
          <p14:tracePt t="42689" x="5762625" y="4849813"/>
          <p14:tracePt t="42690" x="5808663" y="4860925"/>
          <p14:tracePt t="42694" x="5910263" y="4860925"/>
          <p14:tracePt t="42695" x="5989638" y="4884738"/>
          <p14:tracePt t="42696" x="6011863" y="4884738"/>
          <p14:tracePt t="42697" x="6056313" y="4884738"/>
          <p14:tracePt t="42698" x="6078538" y="4884738"/>
          <p14:tracePt t="42699" x="6113463" y="4895850"/>
          <p14:tracePt t="42700" x="6157913" y="4895850"/>
          <p14:tracePt t="42701" x="6191250" y="4895850"/>
          <p14:tracePt t="42704" x="6259513" y="4906963"/>
          <p14:tracePt t="42704" x="6292850" y="4906963"/>
          <p14:tracePt t="42705" x="6350000" y="4906963"/>
          <p14:tracePt t="42706" x="6372225" y="4918075"/>
          <p14:tracePt t="42707" x="6405563" y="4918075"/>
          <p14:tracePt t="42708" x="6429375" y="4918075"/>
          <p14:tracePt t="42709" x="6484938" y="4918075"/>
          <p14:tracePt t="42710" x="6518275" y="4929188"/>
          <p14:tracePt t="42712" x="6553200" y="4929188"/>
          <p14:tracePt t="42712" x="6575425" y="4929188"/>
          <p14:tracePt t="42713" x="6608763" y="4940300"/>
          <p14:tracePt t="42714" x="6654800" y="4940300"/>
          <p14:tracePt t="42715" x="6688138" y="4940300"/>
          <p14:tracePt t="42716" x="6710363" y="4951413"/>
          <p14:tracePt t="42717" x="6732588" y="4951413"/>
          <p14:tracePt t="42718" x="6767513" y="4951413"/>
          <p14:tracePt t="42719" x="6800850" y="4962525"/>
          <p14:tracePt t="42720" x="6834188" y="4962525"/>
          <p14:tracePt t="42722" x="6902450" y="4973638"/>
          <p14:tracePt t="42723" x="6935788" y="4973638"/>
          <p14:tracePt t="42724" x="6958013" y="4973638"/>
          <p14:tracePt t="42725" x="6981825" y="4973638"/>
          <p14:tracePt t="42726" x="7015163" y="4973638"/>
          <p14:tracePt t="42727" x="7048500" y="4973638"/>
          <p14:tracePt t="42729" x="7083425" y="4986338"/>
          <p14:tracePt t="42729" x="7105650" y="4986338"/>
          <p14:tracePt t="42730" x="7127875" y="4997450"/>
          <p14:tracePt t="42731" x="7172325" y="4997450"/>
          <p14:tracePt t="42732" x="7196138" y="4997450"/>
          <p14:tracePt t="42733" x="7229475" y="4997450"/>
          <p14:tracePt t="42734" x="7251700" y="5008563"/>
          <p14:tracePt t="42735" x="7273925" y="5008563"/>
          <p14:tracePt t="42736" x="7297738" y="5008563"/>
          <p14:tracePt t="42737" x="7331075" y="5008563"/>
          <p14:tracePt t="42739" x="7375525" y="5019675"/>
          <p14:tracePt t="42741" x="7399338" y="5019675"/>
          <p14:tracePt t="42741" x="7421563" y="5019675"/>
          <p14:tracePt t="42742" x="7454900" y="5019675"/>
          <p14:tracePt t="42744" x="7500938" y="5019675"/>
          <p14:tracePt t="42745" x="7512050" y="5019675"/>
          <p14:tracePt t="42747" x="7534275" y="5019675"/>
          <p14:tracePt t="42747" x="7556500" y="5019675"/>
          <p14:tracePt t="42748" x="7578725" y="5019675"/>
          <p14:tracePt t="42749" x="7600950" y="5030788"/>
          <p14:tracePt t="42750" x="7624763" y="5030788"/>
          <p14:tracePt t="42751" x="7646988" y="5030788"/>
          <p14:tracePt t="42752" x="7658100" y="5030788"/>
          <p14:tracePt t="42753" x="7691438" y="5030788"/>
          <p14:tracePt t="42754" x="7702550" y="5030788"/>
          <p14:tracePt t="42757" x="7737475" y="5030788"/>
          <p14:tracePt t="42758" x="7759700" y="5030788"/>
          <p14:tracePt t="42759" x="7781925" y="5030788"/>
          <p14:tracePt t="42759" x="7804150" y="5030788"/>
          <p14:tracePt t="42761" x="7827963" y="5030788"/>
          <p14:tracePt t="42762" x="7850188" y="5030788"/>
          <p14:tracePt t="42762" x="7861300" y="5030788"/>
          <p14:tracePt t="42763" x="7883525" y="5030788"/>
          <p14:tracePt t="42764" x="7905750" y="5030788"/>
          <p14:tracePt t="42765" x="7927975" y="5030788"/>
          <p14:tracePt t="42767" x="7962900" y="5030788"/>
          <p14:tracePt t="42768" x="7985125" y="5030788"/>
          <p14:tracePt t="42769" x="7996238" y="5030788"/>
          <p14:tracePt t="42770" x="8018463" y="5030788"/>
          <p14:tracePt t="42772" x="8053388" y="5030788"/>
          <p14:tracePt t="42773" x="8075613" y="5030788"/>
          <p14:tracePt t="42774" x="8086725" y="5030788"/>
          <p14:tracePt t="42775" x="8108950" y="5030788"/>
          <p14:tracePt t="42776" x="8131175" y="5030788"/>
          <p14:tracePt t="42777" x="8142288" y="5030788"/>
          <p14:tracePt t="42778" x="8166100" y="5030788"/>
          <p14:tracePt t="42779" x="8177213" y="5030788"/>
          <p14:tracePt t="42780" x="8199438" y="5030788"/>
          <p14:tracePt t="42781" x="8221663" y="5030788"/>
          <p14:tracePt t="42782" x="8232775" y="5030788"/>
          <p14:tracePt t="42783" x="8243888" y="5030788"/>
          <p14:tracePt t="42784" x="8267700" y="5030788"/>
          <p14:tracePt t="42785" x="8289925" y="5030788"/>
          <p14:tracePt t="42786" x="8312150" y="5030788"/>
          <p14:tracePt t="42787" x="8323263" y="5019675"/>
          <p14:tracePt t="42789" x="8345488" y="5019675"/>
          <p14:tracePt t="42790" x="8369300" y="5008563"/>
          <p14:tracePt t="42791" x="8391525" y="5008563"/>
          <p14:tracePt t="42792" x="8402638" y="5008563"/>
          <p14:tracePt t="42793" x="8424863" y="5008563"/>
          <p14:tracePt t="42794" x="8447088" y="5008563"/>
          <p14:tracePt t="42795" x="8458200" y="5008563"/>
          <p14:tracePt t="42796" x="8482013" y="5008563"/>
          <p14:tracePt t="42797" x="8504238" y="4997450"/>
          <p14:tracePt t="42799" x="8526463" y="4997450"/>
          <p14:tracePt t="42800" x="8537575" y="4997450"/>
          <p14:tracePt t="42801" x="8559800" y="4986338"/>
          <p14:tracePt t="42802" x="8570913" y="4986338"/>
          <p14:tracePt t="42803" x="8605838" y="4986338"/>
          <p14:tracePt t="42804" x="8616950" y="4986338"/>
          <p14:tracePt t="42806" x="8650288" y="4986338"/>
          <p14:tracePt t="42808" x="8672513" y="4986338"/>
          <p14:tracePt t="42811" x="8729663" y="4973638"/>
          <p14:tracePt t="42814" x="8751888" y="4973638"/>
          <p14:tracePt t="42815" x="8774113" y="4962525"/>
          <p14:tracePt t="42815" x="8785225" y="4962525"/>
          <p14:tracePt t="42817" x="8809038" y="4962525"/>
          <p14:tracePt t="42817" x="8820150" y="4962525"/>
          <p14:tracePt t="42818" x="8842375" y="4962525"/>
          <p14:tracePt t="42819" x="8864600" y="4962525"/>
          <p14:tracePt t="42821" x="8886825" y="4962525"/>
          <p14:tracePt t="42822" x="8897938" y="4962525"/>
          <p14:tracePt t="42823" x="8921750" y="4951413"/>
          <p14:tracePt t="42824" x="8932863" y="4951413"/>
          <p14:tracePt t="42825" x="8955088" y="4951413"/>
          <p14:tracePt t="42826" x="8966200" y="4951413"/>
          <p14:tracePt t="42829" x="9012238" y="4951413"/>
          <p14:tracePt t="42830" x="9023350" y="4951413"/>
          <p14:tracePt t="42831" x="9045575" y="4951413"/>
          <p14:tracePt t="42832" x="9067800" y="4951413"/>
          <p14:tracePt t="42833" x="9078913" y="4951413"/>
          <p14:tracePt t="42834" x="9090025" y="4951413"/>
          <p14:tracePt t="42835" x="9112250" y="4951413"/>
          <p14:tracePt t="42839" x="9147175" y="4951413"/>
          <p14:tracePt t="42840" x="9169400" y="4951413"/>
          <p14:tracePt t="42840" x="9180513" y="4951413"/>
          <p14:tracePt t="42841" x="9202738" y="4951413"/>
          <p14:tracePt t="42843" x="9213850" y="4951413"/>
          <p14:tracePt t="42844" x="9237663" y="4951413"/>
          <p14:tracePt t="42845" x="9259888" y="4951413"/>
          <p14:tracePt t="42846" x="9271000" y="4951413"/>
          <p14:tracePt t="42847" x="9293225" y="4951413"/>
          <p14:tracePt t="42848" x="9304338" y="4951413"/>
          <p14:tracePt t="42849" x="9315450" y="4951413"/>
          <p14:tracePt t="42850" x="9326563" y="4951413"/>
          <p14:tracePt t="42851" x="9339263" y="4951413"/>
          <p14:tracePt t="42854" x="9383713" y="4962525"/>
          <p14:tracePt t="42855" x="9394825" y="4962525"/>
          <p14:tracePt t="42856" x="9405938" y="4962525"/>
          <p14:tracePt t="42857" x="9428163" y="4962525"/>
          <p14:tracePt t="42858" x="9439275" y="4962525"/>
          <p14:tracePt t="42859" x="9451975" y="4962525"/>
          <p14:tracePt t="42860" x="9463088" y="4962525"/>
          <p14:tracePt t="42862" x="9485313" y="4973638"/>
          <p14:tracePt t="42863" x="9496425" y="4973638"/>
          <p14:tracePt t="42864" x="9507538" y="4973638"/>
          <p14:tracePt t="42865" x="9529763" y="4973638"/>
          <p14:tracePt t="42866" x="9540875" y="4973638"/>
          <p14:tracePt t="42867" x="9553575" y="4973638"/>
          <p14:tracePt t="42869" x="9564688" y="4973638"/>
          <p14:tracePt t="42870" x="9575800" y="4973638"/>
          <p14:tracePt t="42872" x="9609138" y="4986338"/>
          <p14:tracePt t="42873" x="9620250" y="4986338"/>
          <p14:tracePt t="42875" x="9631363" y="4986338"/>
          <p14:tracePt t="42876" x="9653588" y="4986338"/>
          <p14:tracePt t="42877" x="9666288" y="4986338"/>
          <p14:tracePt t="42878" x="9677400" y="4986338"/>
          <p14:tracePt t="42879" x="9688513" y="4986338"/>
          <p14:tracePt t="42880" x="9699625" y="4986338"/>
          <p14:tracePt t="42882" x="9710738" y="4986338"/>
          <p14:tracePt t="42883" x="9721850" y="4986338"/>
          <p14:tracePt t="42884" x="9744075" y="4986338"/>
          <p14:tracePt t="42886" x="9755188" y="4986338"/>
          <p14:tracePt t="42887" x="9779000" y="4986338"/>
          <p14:tracePt t="42889" x="9801225" y="4986338"/>
          <p14:tracePt t="42892" x="9823450" y="4986338"/>
          <p14:tracePt t="42894" x="9834563" y="4986338"/>
          <p14:tracePt t="42895" x="9845675" y="4986338"/>
          <p14:tracePt t="42896" x="9867900" y="4986338"/>
          <p14:tracePt t="42898" x="9880600" y="4986338"/>
          <p14:tracePt t="42900" x="9891713" y="4986338"/>
          <p14:tracePt t="42901" x="9902825" y="4986338"/>
          <p14:tracePt t="42902" x="9913938" y="4986338"/>
          <p14:tracePt t="42904" x="9925050" y="4986338"/>
          <p14:tracePt t="42905" x="9936163" y="4986338"/>
          <p14:tracePt t="42906" x="9947275" y="4986338"/>
          <p14:tracePt t="42910" x="9958388" y="4986338"/>
          <p14:tracePt t="42912" x="9969500" y="4986338"/>
          <p14:tracePt t="42913" x="9982200" y="4986338"/>
          <p14:tracePt t="42915" x="9993313" y="4986338"/>
          <p14:tracePt t="42916" x="10004425" y="4986338"/>
          <p14:tracePt t="42918" x="10015538" y="4973638"/>
          <p14:tracePt t="42920" x="10026650" y="4973638"/>
          <p14:tracePt t="42924" x="10026650" y="4962525"/>
          <p14:tracePt t="42925" x="10037763" y="4962525"/>
          <p14:tracePt t="42927" x="10048875" y="4962525"/>
          <p14:tracePt t="42929" x="10059988" y="4962525"/>
          <p14:tracePt t="42930" x="10071100" y="4951413"/>
          <p14:tracePt t="42932" x="10071100" y="4940300"/>
          <p14:tracePt t="42935" x="10082213" y="4940300"/>
          <p14:tracePt t="42936" x="10094913" y="4940300"/>
          <p14:tracePt t="42939" x="10094913" y="4929188"/>
          <p14:tracePt t="42941" x="10106025" y="4929188"/>
          <p14:tracePt t="42942" x="10117138" y="4929188"/>
          <p14:tracePt t="42945" x="10128250" y="4929188"/>
          <p14:tracePt t="42948" x="10139363" y="4929188"/>
          <p14:tracePt t="42950" x="10150475" y="4918075"/>
          <p14:tracePt t="42951" x="10150475" y="4906963"/>
          <p14:tracePt t="42955" x="10161588" y="4906963"/>
          <p14:tracePt t="42959" x="10172700" y="4895850"/>
          <p14:tracePt t="42960" x="10183813" y="4895850"/>
          <p14:tracePt t="42963" x="10183813" y="4884738"/>
          <p14:tracePt t="42965" x="10194925" y="4884738"/>
          <p14:tracePt t="42968" x="10194925" y="4872038"/>
          <p14:tracePt t="42970" x="10207625" y="4872038"/>
          <p14:tracePt t="42976" x="10218738" y="4860925"/>
          <p14:tracePt t="42987" x="10218738" y="4849813"/>
          <p14:tracePt t="42988" x="10229850" y="4849813"/>
          <p14:tracePt t="42998" x="10240963" y="4849813"/>
          <p14:tracePt t="43002" x="10240963" y="4838700"/>
          <p14:tracePt t="43008" x="10252075" y="4838700"/>
          <p14:tracePt t="43016" x="10252075" y="4827588"/>
          <p14:tracePt t="43029" x="10252075" y="4816475"/>
          <p14:tracePt t="43032" x="10263188" y="4816475"/>
          <p14:tracePt t="43177" x="10263188" y="4827588"/>
          <p14:tracePt t="43180" x="10263188" y="4838700"/>
          <p14:tracePt t="43183" x="10274300" y="4849813"/>
          <p14:tracePt t="43194" x="10274300" y="4860925"/>
          <p14:tracePt t="43197" x="10274300" y="4872038"/>
          <p14:tracePt t="43199" x="10263188" y="4872038"/>
          <p14:tracePt t="43200" x="10263188" y="4884738"/>
          <p14:tracePt t="43205" x="10252075" y="4895850"/>
          <p14:tracePt t="43206" x="10252075" y="4906963"/>
          <p14:tracePt t="43208" x="10240963" y="4906963"/>
          <p14:tracePt t="43211" x="10229850" y="4918075"/>
          <p14:tracePt t="43215" x="10218738" y="4918075"/>
          <p14:tracePt t="43217" x="10207625" y="4929188"/>
          <p14:tracePt t="43219" x="10194925" y="4929188"/>
          <p14:tracePt t="43221" x="10194925" y="4940300"/>
          <p14:tracePt t="43222" x="10183813" y="4940300"/>
          <p14:tracePt t="43227" x="10161588" y="4951413"/>
          <p14:tracePt t="43230" x="10150475" y="4951413"/>
          <p14:tracePt t="43232" x="10139363" y="4951413"/>
          <p14:tracePt t="43235" x="10128250" y="4951413"/>
          <p14:tracePt t="43236" x="10128250" y="4962525"/>
          <p14:tracePt t="43237" x="10117138" y="4962525"/>
          <p14:tracePt t="43240" x="10106025" y="4962525"/>
          <p14:tracePt t="43241" x="10094913" y="4962525"/>
          <p14:tracePt t="43246" x="10082213" y="4962525"/>
          <p14:tracePt t="43248" x="10071100" y="4962525"/>
          <p14:tracePt t="43250" x="10059988" y="4962525"/>
          <p14:tracePt t="43253" x="10048875" y="4962525"/>
          <p14:tracePt t="43256" x="10037763" y="4962525"/>
          <p14:tracePt t="43262" x="10026650" y="4962525"/>
          <p14:tracePt t="43262" x="10015538" y="4962525"/>
          <p14:tracePt t="43265" x="10004425" y="4962525"/>
          <p14:tracePt t="43268" x="9993313" y="4962525"/>
          <p14:tracePt t="43271" x="9982200" y="4951413"/>
          <p14:tracePt t="43273" x="9969500" y="4951413"/>
          <p14:tracePt t="43276" x="9969500" y="4940300"/>
          <p14:tracePt t="43277" x="9958388" y="4940300"/>
          <p14:tracePt t="43279" x="9947275" y="4940300"/>
          <p14:tracePt t="43281" x="9936163" y="4929188"/>
          <p14:tracePt t="43283" x="9925050" y="4929188"/>
          <p14:tracePt t="43284" x="9913938" y="4929188"/>
          <p14:tracePt t="43285" x="9902825" y="4929188"/>
          <p14:tracePt t="43289" x="9891713" y="4929188"/>
          <p14:tracePt t="43290" x="9891713" y="4918075"/>
          <p14:tracePt t="43291" x="9880600" y="4918075"/>
          <p14:tracePt t="43292" x="9867900" y="4918075"/>
          <p14:tracePt t="43293" x="9856788" y="4918075"/>
          <p14:tracePt t="43294" x="9845675" y="4906963"/>
          <p14:tracePt t="43296" x="9823450" y="4906963"/>
          <p14:tracePt t="43312" x="9688513" y="4872038"/>
          <p14:tracePt t="43312" x="9677400" y="4872038"/>
          <p14:tracePt t="43313" x="9666288" y="4872038"/>
          <p14:tracePt t="43315" x="9653588" y="4872038"/>
          <p14:tracePt t="43316" x="9642475" y="4872038"/>
          <p14:tracePt t="43317" x="9620250" y="4872038"/>
          <p14:tracePt t="43318" x="9609138" y="4872038"/>
          <p14:tracePt t="43319" x="9598025" y="4872038"/>
          <p14:tracePt t="43320" x="9586913" y="4872038"/>
          <p14:tracePt t="43322" x="9553575" y="4872038"/>
          <p14:tracePt t="43323" x="9540875" y="4872038"/>
          <p14:tracePt t="43324" x="9518650" y="4872038"/>
          <p14:tracePt t="43325" x="9507538" y="4872038"/>
          <p14:tracePt t="43326" x="9496425" y="4872038"/>
          <p14:tracePt t="43327" x="9474200" y="4860925"/>
          <p14:tracePt t="43328" x="9463088" y="4860925"/>
          <p14:tracePt t="43329" x="9439275" y="4860925"/>
          <p14:tracePt t="43330" x="9428163" y="4860925"/>
          <p14:tracePt t="43331" x="9405938" y="4860925"/>
          <p14:tracePt t="43332" x="9383713" y="4860925"/>
          <p14:tracePt t="43333" x="9361488" y="4860925"/>
          <p14:tracePt t="43334" x="9339263" y="4860925"/>
          <p14:tracePt t="43336" x="9304338" y="4860925"/>
          <p14:tracePt t="43337" x="9282113" y="4860925"/>
          <p14:tracePt t="43338" x="9259888" y="4860925"/>
          <p14:tracePt t="43339" x="9237663" y="4860925"/>
          <p14:tracePt t="43340" x="9213850" y="4860925"/>
          <p14:tracePt t="43341" x="9191625" y="4860925"/>
          <p14:tracePt t="43342" x="9169400" y="4860925"/>
          <p14:tracePt t="43343" x="9147175" y="4860925"/>
          <p14:tracePt t="43344" x="9124950" y="4860925"/>
          <p14:tracePt t="43345" x="9101138" y="4860925"/>
          <p14:tracePt t="43346" x="9078913" y="4860925"/>
          <p14:tracePt t="43347" x="9056688" y="4860925"/>
          <p14:tracePt t="43348" x="9045575" y="4860925"/>
          <p14:tracePt t="43349" x="9023350" y="4860925"/>
          <p14:tracePt t="43350" x="8999538" y="4860925"/>
          <p14:tracePt t="43351" x="8977313" y="4860925"/>
          <p14:tracePt t="43352" x="8955088" y="4860925"/>
          <p14:tracePt t="43353" x="8932863" y="4860925"/>
          <p14:tracePt t="43354" x="8910638" y="4860925"/>
          <p14:tracePt t="43356" x="8864600" y="4860925"/>
          <p14:tracePt t="43357" x="8842375" y="4860925"/>
          <p14:tracePt t="43358" x="8820150" y="4849813"/>
          <p14:tracePt t="43359" x="8797925" y="4849813"/>
          <p14:tracePt t="43361" x="8774113" y="4849813"/>
          <p14:tracePt t="43361" x="8751888" y="4849813"/>
          <p14:tracePt t="43362" x="8740775" y="4849813"/>
          <p14:tracePt t="43363" x="8729663" y="4849813"/>
          <p14:tracePt t="43364" x="8696325" y="4849813"/>
          <p14:tracePt t="43365" x="8683625" y="4849813"/>
          <p14:tracePt t="43366" x="8661400" y="4849813"/>
          <p14:tracePt t="43367" x="8639175" y="4849813"/>
          <p14:tracePt t="43368" x="8628063" y="4849813"/>
          <p14:tracePt t="43369" x="8605838" y="4838700"/>
          <p14:tracePt t="43370" x="8594725" y="4838700"/>
          <p14:tracePt t="43372" x="8559800" y="4838700"/>
          <p14:tracePt t="43373" x="8537575" y="4838700"/>
          <p14:tracePt t="43374" x="8526463" y="4838700"/>
          <p14:tracePt t="43376" x="8504238" y="4838700"/>
          <p14:tracePt t="43376" x="8482013" y="4838700"/>
          <p14:tracePt t="43378" x="8458200" y="4827588"/>
          <p14:tracePt t="43379" x="8435975" y="4827588"/>
          <p14:tracePt t="43380" x="8424863" y="4827588"/>
          <p14:tracePt t="43381" x="8402638" y="4816475"/>
          <p14:tracePt t="43382" x="8380413" y="4816475"/>
          <p14:tracePt t="43383" x="8369300" y="4816475"/>
          <p14:tracePt t="43384" x="8345488" y="4816475"/>
          <p14:tracePt t="43385" x="8345488" y="4805363"/>
          <p14:tracePt t="43386" x="8334375" y="4805363"/>
          <p14:tracePt t="43387" x="8323263" y="4805363"/>
          <p14:tracePt t="43389" x="8289925" y="4805363"/>
          <p14:tracePt t="43390" x="8278813" y="4805363"/>
          <p14:tracePt t="43391" x="8267700" y="4805363"/>
          <p14:tracePt t="43392" x="8256588" y="4794250"/>
          <p14:tracePt t="43394" x="8221663" y="4794250"/>
          <p14:tracePt t="43395" x="8210550" y="4794250"/>
          <p14:tracePt t="43396" x="8199438" y="4794250"/>
          <p14:tracePt t="43397" x="8177213" y="4783138"/>
          <p14:tracePt t="43400" x="8154988" y="4772025"/>
          <p14:tracePt t="43401" x="8142288" y="4772025"/>
          <p14:tracePt t="43402" x="8131175" y="4772025"/>
          <p14:tracePt t="43403" x="8120063" y="4772025"/>
          <p14:tracePt t="43404" x="8108950" y="4772025"/>
          <p14:tracePt t="43406" x="8086725" y="4759325"/>
          <p14:tracePt t="43408" x="8075613" y="4759325"/>
          <p14:tracePt t="43409" x="8064500" y="4748213"/>
          <p14:tracePt t="43411" x="8053388" y="4748213"/>
          <p14:tracePt t="43412" x="8042275" y="4748213"/>
          <p14:tracePt t="43413" x="8029575" y="4748213"/>
          <p14:tracePt t="43414" x="8029575" y="4737100"/>
          <p14:tracePt t="43415" x="8018463" y="4737100"/>
          <p14:tracePt t="43416" x="8018463" y="4725988"/>
          <p14:tracePt t="43417" x="8007350" y="4725988"/>
          <p14:tracePt t="43419" x="7996238" y="4725988"/>
          <p14:tracePt t="43421" x="7985125" y="4725988"/>
          <p14:tracePt t="43422" x="7974013" y="4725988"/>
          <p14:tracePt t="43424" x="7962900" y="4725988"/>
          <p14:tracePt t="43430" x="7951788" y="4725988"/>
          <p14:tracePt t="43487" x="7951788" y="4714875"/>
          <p14:tracePt t="43491" x="7951788" y="4703763"/>
          <p14:tracePt t="43495" x="7951788" y="4692650"/>
          <p14:tracePt t="43498" x="7962900" y="4692650"/>
          <p14:tracePt t="43499" x="7962900" y="4681538"/>
          <p14:tracePt t="43500" x="7974013" y="4681538"/>
          <p14:tracePt t="43501" x="7985125" y="4670425"/>
          <p14:tracePt t="43505" x="7996238" y="4670425"/>
          <p14:tracePt t="43506" x="7996238" y="4657725"/>
          <p14:tracePt t="43507" x="8007350" y="4657725"/>
          <p14:tracePt t="43511" x="8018463" y="4657725"/>
          <p14:tracePt t="43513" x="8029575" y="4646613"/>
          <p14:tracePt t="43514" x="8042275" y="4646613"/>
          <p14:tracePt t="43517" x="8042275" y="4635500"/>
          <p14:tracePt t="43518" x="8053388" y="4635500"/>
          <p14:tracePt t="43520" x="8064500" y="4635500"/>
          <p14:tracePt t="43522" x="8064500" y="4624388"/>
          <p14:tracePt t="43523" x="8075613" y="4613275"/>
          <p14:tracePt t="43527" x="8086725" y="4602163"/>
          <p14:tracePt t="43528" x="8097838" y="4602163"/>
          <p14:tracePt t="43530" x="8097838" y="4591050"/>
          <p14:tracePt t="43531" x="8108950" y="4591050"/>
          <p14:tracePt t="43532" x="8120063" y="4591050"/>
          <p14:tracePt t="43534" x="8131175" y="4591050"/>
          <p14:tracePt t="43538" x="8142288" y="4579938"/>
          <p14:tracePt t="43540" x="8154988" y="4568825"/>
          <p14:tracePt t="43542" x="8166100" y="4557713"/>
          <p14:tracePt t="43543" x="8177213" y="4545013"/>
          <p14:tracePt t="43546" x="8188325" y="4545013"/>
          <p14:tracePt t="43547" x="8199438" y="4545013"/>
          <p14:tracePt t="43548" x="8199438" y="4533900"/>
          <p14:tracePt t="43549" x="8210550" y="4533900"/>
          <p14:tracePt t="43552" x="8221663" y="4533900"/>
          <p14:tracePt t="43554" x="8232775" y="4522788"/>
          <p14:tracePt t="43558" x="8243888" y="4511675"/>
          <p14:tracePt t="43559" x="8256588" y="4511675"/>
          <p14:tracePt t="43560" x="8278813" y="4511675"/>
          <p14:tracePt t="43561" x="8278813" y="4500563"/>
          <p14:tracePt t="43562" x="8289925" y="4500563"/>
          <p14:tracePt t="43564" x="8289925" y="4489450"/>
          <p14:tracePt t="43565" x="8301038" y="4489450"/>
          <p14:tracePt t="43566" x="8312150" y="4489450"/>
          <p14:tracePt t="43567" x="8312150" y="4478338"/>
          <p14:tracePt t="43568" x="8323263" y="4478338"/>
          <p14:tracePt t="43569" x="8334375" y="4478338"/>
          <p14:tracePt t="43570" x="8345488" y="4467225"/>
          <p14:tracePt t="43573" x="8356600" y="4467225"/>
          <p14:tracePt t="43576" x="8369300" y="4467225"/>
          <p14:tracePt t="43576" x="8380413" y="4467225"/>
          <p14:tracePt t="43578" x="8391525" y="4456113"/>
          <p14:tracePt t="43580" x="8402638" y="4443413"/>
          <p14:tracePt t="43581" x="8413750" y="4443413"/>
          <p14:tracePt t="43585" x="8424863" y="4443413"/>
          <p14:tracePt t="43586" x="8435975" y="4432300"/>
          <p14:tracePt t="43587" x="8447088" y="4432300"/>
          <p14:tracePt t="43589" x="8470900" y="4432300"/>
          <p14:tracePt t="43591" x="8482013" y="4421188"/>
          <p14:tracePt t="43593" x="8493125" y="4421188"/>
          <p14:tracePt t="43596" x="8504238" y="4421188"/>
          <p14:tracePt t="43597" x="8515350" y="4421188"/>
          <p14:tracePt t="43598" x="8526463" y="4421188"/>
          <p14:tracePt t="43599" x="8537575" y="4421188"/>
          <p14:tracePt t="43600" x="8548688" y="4421188"/>
          <p14:tracePt t="43601" x="8559800" y="4421188"/>
          <p14:tracePt t="43604" x="8583613" y="4421188"/>
          <p14:tracePt t="43606" x="8594725" y="4421188"/>
          <p14:tracePt t="43607" x="8605838" y="4421188"/>
          <p14:tracePt t="43607" x="8616950" y="4421188"/>
          <p14:tracePt t="43609" x="8628063" y="4421188"/>
          <p14:tracePt t="43610" x="8639175" y="4421188"/>
          <p14:tracePt t="43611" x="8650288" y="4421188"/>
          <p14:tracePt t="43612" x="8661400" y="4421188"/>
          <p14:tracePt t="43613" x="8672513" y="4421188"/>
          <p14:tracePt t="43614" x="8683625" y="4421188"/>
          <p14:tracePt t="43615" x="8696325" y="4421188"/>
          <p14:tracePt t="43617" x="8718550" y="4421188"/>
          <p14:tracePt t="43618" x="8729663" y="4421188"/>
          <p14:tracePt t="43620" x="8740775" y="4421188"/>
          <p14:tracePt t="43621" x="8751888" y="4421188"/>
          <p14:tracePt t="43621" x="8763000" y="4421188"/>
          <p14:tracePt t="43624" x="8785225" y="4421188"/>
          <p14:tracePt t="43624" x="8797925" y="4421188"/>
          <p14:tracePt t="43626" x="8809038" y="4421188"/>
          <p14:tracePt t="43626" x="8820150" y="4421188"/>
          <p14:tracePt t="43627" x="8831263" y="4421188"/>
          <p14:tracePt t="43628" x="8853488" y="4421188"/>
          <p14:tracePt t="43629" x="8853488" y="4432300"/>
          <p14:tracePt t="43630" x="8864600" y="4432300"/>
          <p14:tracePt t="43631" x="8875713" y="4432300"/>
          <p14:tracePt t="43632" x="8886825" y="4432300"/>
          <p14:tracePt t="43633" x="8897938" y="4432300"/>
          <p14:tracePt t="43634" x="8921750" y="4432300"/>
          <p14:tracePt t="43636" x="8943975" y="4443413"/>
          <p14:tracePt t="43638" x="8966200" y="4443413"/>
          <p14:tracePt t="43639" x="8977313" y="4443413"/>
          <p14:tracePt t="43640" x="8988425" y="4443413"/>
          <p14:tracePt t="43641" x="8999538" y="4456113"/>
          <p14:tracePt t="43642" x="9012238" y="4456113"/>
          <p14:tracePt t="43644" x="9034463" y="4456113"/>
          <p14:tracePt t="43645" x="9045575" y="4456113"/>
          <p14:tracePt t="43646" x="9056688" y="4456113"/>
          <p14:tracePt t="43647" x="9078913" y="4456113"/>
          <p14:tracePt t="43649" x="9101138" y="4456113"/>
          <p14:tracePt t="43650" x="9112250" y="4456113"/>
          <p14:tracePt t="43652" x="9136063" y="4467225"/>
          <p14:tracePt t="43654" x="9147175" y="4467225"/>
          <p14:tracePt t="43656" x="9158288" y="4467225"/>
          <p14:tracePt t="43656" x="9169400" y="4467225"/>
          <p14:tracePt t="43657" x="9180513" y="4467225"/>
          <p14:tracePt t="43658" x="9191625" y="4467225"/>
          <p14:tracePt t="43659" x="9202738" y="4478338"/>
          <p14:tracePt t="43660" x="9213850" y="4478338"/>
          <p14:tracePt t="43661" x="9226550" y="4478338"/>
          <p14:tracePt t="43663" x="9237663" y="4478338"/>
          <p14:tracePt t="43664" x="9248775" y="4478338"/>
          <p14:tracePt t="43665" x="9259888" y="4478338"/>
          <p14:tracePt t="43666" x="9271000" y="4478338"/>
          <p14:tracePt t="43667" x="9282113" y="4489450"/>
          <p14:tracePt t="43669" x="9282113" y="4500563"/>
          <p14:tracePt t="43670" x="9293225" y="4500563"/>
          <p14:tracePt t="43673" x="9315450" y="4500563"/>
          <p14:tracePt t="43673" x="9326563" y="4500563"/>
          <p14:tracePt t="43676" x="9350375" y="4500563"/>
          <p14:tracePt t="43676" x="9361488" y="4500563"/>
          <p14:tracePt t="43679" x="9372600" y="4500563"/>
          <p14:tracePt t="43681" x="9383713" y="4511675"/>
          <p14:tracePt t="43682" x="9394825" y="4511675"/>
          <p14:tracePt t="43683" x="9405938" y="4511675"/>
          <p14:tracePt t="43685" x="9417050" y="4511675"/>
          <p14:tracePt t="43686" x="9428163" y="4511675"/>
          <p14:tracePt t="43687" x="9428163" y="4522788"/>
          <p14:tracePt t="43690" x="9439275" y="4522788"/>
          <p14:tracePt t="43691" x="9451975" y="4522788"/>
          <p14:tracePt t="43693" x="9463088" y="4522788"/>
          <p14:tracePt t="43694" x="9463088" y="4533900"/>
          <p14:tracePt t="43695" x="9474200" y="4533900"/>
          <p14:tracePt t="43696" x="9485313" y="4533900"/>
          <p14:tracePt t="43698" x="9496425" y="4533900"/>
          <p14:tracePt t="43703" x="9507538" y="4533900"/>
          <p14:tracePt t="43704" x="9518650" y="4533900"/>
          <p14:tracePt t="43708" x="9529763" y="4533900"/>
          <p14:tracePt t="43710" x="9540875" y="4545013"/>
          <p14:tracePt t="43712" x="9553575" y="4545013"/>
          <p14:tracePt t="43714" x="9564688" y="4545013"/>
          <p14:tracePt t="43717" x="9575800" y="4545013"/>
          <p14:tracePt t="43718" x="9575800" y="4557713"/>
          <p14:tracePt t="43719" x="9586913" y="4557713"/>
          <p14:tracePt t="43722" x="9598025" y="4557713"/>
          <p14:tracePt t="43723" x="9609138" y="4557713"/>
          <p14:tracePt t="43726" x="9609138" y="4568825"/>
          <p14:tracePt t="43726" x="9620250" y="4568825"/>
          <p14:tracePt t="43731" x="9631363" y="4568825"/>
          <p14:tracePt t="43733" x="9642475" y="4568825"/>
          <p14:tracePt t="43734" x="9653588" y="4568825"/>
          <p14:tracePt t="43735" x="9653588" y="4579938"/>
          <p14:tracePt t="43736" x="9666288" y="4579938"/>
          <p14:tracePt t="43741" x="9677400" y="4579938"/>
          <p14:tracePt t="43742" x="9688513" y="4579938"/>
          <p14:tracePt t="43744" x="9699625" y="4579938"/>
          <p14:tracePt t="43746" x="9699625" y="4591050"/>
          <p14:tracePt t="43747" x="9710738" y="4591050"/>
          <p14:tracePt t="43749" x="9721850" y="4591050"/>
          <p14:tracePt t="43751" x="9732963" y="4591050"/>
          <p14:tracePt t="43755" x="9744075" y="4591050"/>
          <p14:tracePt t="43758" x="9755188" y="4602163"/>
          <p14:tracePt t="43762" x="9767888" y="4602163"/>
          <p14:tracePt t="43766" x="9779000" y="4602163"/>
          <p14:tracePt t="43768" x="9790113" y="4602163"/>
          <p14:tracePt t="43772" x="9801225" y="4613275"/>
          <p14:tracePt t="43776" x="9812338" y="4613275"/>
          <p14:tracePt t="43779" x="9823450" y="4613275"/>
          <p14:tracePt t="43787" x="9834563" y="4624388"/>
          <p14:tracePt t="43790" x="9845675" y="4635500"/>
          <p14:tracePt t="43794" x="9856788" y="4635500"/>
          <p14:tracePt t="43799" x="9867900" y="4635500"/>
          <p14:tracePt t="43800" x="9867900" y="4646613"/>
          <p14:tracePt t="43801" x="9880600" y="4646613"/>
          <p14:tracePt t="43807" x="9880600" y="4657725"/>
          <p14:tracePt t="43809" x="9891713" y="4657725"/>
          <p14:tracePt t="43812" x="9902825" y="4657725"/>
          <p14:tracePt t="43814" x="9913938" y="4657725"/>
          <p14:tracePt t="43815" x="9913938" y="4670425"/>
          <p14:tracePt t="43818" x="9925050" y="4670425"/>
          <p14:tracePt t="43819" x="9925050" y="4681538"/>
          <p14:tracePt t="43822" x="9936163" y="4692650"/>
          <p14:tracePt t="43823" x="9947275" y="4692650"/>
          <p14:tracePt t="43829" x="9958388" y="4703763"/>
          <p14:tracePt t="43830" x="9969500" y="4714875"/>
          <p14:tracePt t="43832" x="9969500" y="4725988"/>
          <p14:tracePt t="43834" x="9982200" y="4725988"/>
          <p14:tracePt t="43835" x="9993313" y="4725988"/>
          <p14:tracePt t="43837" x="10004425" y="4725988"/>
          <p14:tracePt t="43838" x="10015538" y="4725988"/>
          <p14:tracePt t="43839" x="10015538" y="4737100"/>
          <p14:tracePt t="43843" x="10026650" y="4737100"/>
          <p14:tracePt t="43844" x="10026650" y="4748213"/>
          <p14:tracePt t="43845" x="10037763" y="4759325"/>
          <p14:tracePt t="43846" x="10048875" y="4759325"/>
          <p14:tracePt t="43848" x="10059988" y="4759325"/>
          <p14:tracePt t="43849" x="10059988" y="4772025"/>
          <p14:tracePt t="43852" x="10082213" y="4772025"/>
          <p14:tracePt t="43853" x="10082213" y="4783138"/>
          <p14:tracePt t="43856" x="10094913" y="4783138"/>
          <p14:tracePt t="43858" x="10094913" y="4794250"/>
          <p14:tracePt t="43859" x="10106025" y="4794250"/>
          <p14:tracePt t="43861" x="10117138" y="4794250"/>
          <p14:tracePt t="43862" x="10117138" y="4805363"/>
          <p14:tracePt t="43865" x="10128250" y="4805363"/>
          <p14:tracePt t="43867" x="10139363" y="4805363"/>
          <p14:tracePt t="43868" x="10139363" y="4816475"/>
          <p14:tracePt t="43869" x="10150475" y="4816475"/>
          <p14:tracePt t="43873" x="10150475" y="4827588"/>
          <p14:tracePt t="43876" x="10161588" y="4827588"/>
          <p14:tracePt t="43876" x="10161588" y="4838700"/>
          <p14:tracePt t="43878" x="10172700" y="4838700"/>
          <p14:tracePt t="43883" x="10183813" y="4849813"/>
          <p14:tracePt t="43884" x="10194925" y="4849813"/>
          <p14:tracePt t="43886" x="10207625" y="4849813"/>
          <p14:tracePt t="43891" x="10207625" y="4860925"/>
          <p14:tracePt t="43893" x="10218738" y="4860925"/>
          <p14:tracePt t="43900" x="10229850" y="4860925"/>
          <p14:tracePt t="43910" x="10240963" y="4860925"/>
          <p14:tracePt t="43912" x="10240963" y="4872038"/>
          <p14:tracePt t="43913" x="10252075" y="4872038"/>
          <p14:tracePt t="43922" x="10263188" y="4872038"/>
          <p14:tracePt t="43924" x="10263188" y="4884738"/>
          <p14:tracePt t="43928" x="10274300" y="4884738"/>
          <p14:tracePt t="43931" x="10285413" y="4895850"/>
          <p14:tracePt t="43942" x="10296525" y="4906963"/>
          <p14:tracePt t="43945" x="10309225" y="4918075"/>
          <p14:tracePt t="43951" x="10320338" y="4918075"/>
          <p14:tracePt t="43954" x="10331450" y="4918075"/>
          <p14:tracePt t="43955" x="10342563" y="4929188"/>
          <p14:tracePt t="43960" x="10353675" y="4929188"/>
          <p14:tracePt t="43965" x="10364788" y="4929188"/>
          <p14:tracePt t="43966" x="10364788" y="4940300"/>
          <p14:tracePt t="43971" x="10375900" y="4940300"/>
          <p14:tracePt t="43972" x="10387013" y="4940300"/>
          <p14:tracePt t="43973" x="10387013" y="4951413"/>
          <p14:tracePt t="43974" x="10398125" y="4951413"/>
          <p14:tracePt t="43976" x="10409238" y="4951413"/>
          <p14:tracePt t="43978" x="10409238" y="4962525"/>
          <p14:tracePt t="43980" x="10421938" y="4962525"/>
          <p14:tracePt t="43982" x="10421938" y="4973638"/>
          <p14:tracePt t="43986" x="10433050" y="4973638"/>
          <p14:tracePt t="43989" x="10444163" y="4973638"/>
          <p14:tracePt t="43990" x="10444163" y="4986338"/>
          <p14:tracePt t="43992" x="10455275" y="4986338"/>
          <p14:tracePt t="43994" x="10466388" y="4986338"/>
          <p14:tracePt t="43999" x="10477500" y="4986338"/>
          <p14:tracePt t="44002" x="10488613" y="4986338"/>
          <p14:tracePt t="44005" x="10488613" y="4997450"/>
          <p14:tracePt t="44012" x="10488613" y="5008563"/>
          <p14:tracePt t="44013" x="10499725" y="5008563"/>
          <p14:tracePt t="44015" x="10510838" y="5008563"/>
          <p14:tracePt t="44022" x="10523538" y="5019675"/>
          <p14:tracePt t="44024" x="10534650" y="5019675"/>
          <p14:tracePt t="44028" x="10545763" y="5030788"/>
          <p14:tracePt t="44034" x="10545763" y="5041900"/>
          <p14:tracePt t="44036" x="10556875" y="5041900"/>
          <p14:tracePt t="44045" x="10567988" y="5053013"/>
          <p14:tracePt t="44046" x="10579100" y="5053013"/>
          <p14:tracePt t="44055" x="10590213" y="5053013"/>
          <p14:tracePt t="44057" x="10601325" y="5053013"/>
          <p14:tracePt t="44061" x="10612438" y="5064125"/>
          <p14:tracePt t="44069" x="10612438" y="5075238"/>
          <p14:tracePt t="44080" x="10623550" y="5075238"/>
          <p14:tracePt t="44089" x="10636250" y="5075238"/>
          <p14:tracePt t="44091" x="10636250" y="5086350"/>
          <p14:tracePt t="44111" x="10647363" y="5086350"/>
          <p14:tracePt t="44137" x="10647363" y="5099050"/>
          <p14:tracePt t="44141" x="10658475" y="5099050"/>
          <p14:tracePt t="44145" x="10669588" y="5099050"/>
          <p14:tracePt t="44156" x="10669588" y="5110163"/>
          <p14:tracePt t="44157" x="10680700" y="5110163"/>
          <p14:tracePt t="44162" x="10680700" y="5121275"/>
          <p14:tracePt t="44173" x="10691813" y="5121275"/>
          <p14:tracePt t="44180" x="10702925" y="5121275"/>
          <p14:tracePt t="44183" x="10702925" y="5132388"/>
          <p14:tracePt t="44185" x="10702925" y="5143500"/>
          <p14:tracePt t="44189" x="10714038" y="5143500"/>
          <p14:tracePt t="44199" x="10725150" y="5143500"/>
          <p14:tracePt t="44200" x="10725150" y="5154613"/>
          <p14:tracePt t="44210" x="10737850" y="5154613"/>
          <p14:tracePt t="44212" x="10737850" y="5165725"/>
          <p14:tracePt t="44217" x="10737850" y="5176838"/>
          <p14:tracePt t="44408" x="10748963" y="5176838"/>
          <p14:tracePt t="44416" x="10748963" y="5187950"/>
          <p14:tracePt t="44422" x="10748963" y="5200650"/>
          <p14:tracePt t="44425" x="10748963" y="5211763"/>
          <p14:tracePt t="44425" x="10760075" y="5211763"/>
          <p14:tracePt t="44426" x="10760075" y="5222875"/>
          <p14:tracePt t="44428" x="10760075" y="5233988"/>
          <p14:tracePt t="44431" x="10771188" y="5233988"/>
          <p14:tracePt t="44432" x="10771188" y="5245100"/>
          <p14:tracePt t="44435" x="10782300" y="5245100"/>
          <p14:tracePt t="44436" x="10782300" y="5256213"/>
          <p14:tracePt t="44447" x="10782300" y="5267325"/>
          <p14:tracePt t="44451" x="10793413" y="5267325"/>
          <p14:tracePt t="44452" x="10793413" y="5278438"/>
          <p14:tracePt t="44457" x="10793413" y="5289550"/>
          <p14:tracePt t="44458" x="10804525" y="5289550"/>
          <p14:tracePt t="44464" x="10804525" y="5300663"/>
          <p14:tracePt t="44469" x="10804525" y="5313363"/>
          <p14:tracePt t="44472" x="10815638" y="5313363"/>
          <p14:tracePt t="44473" x="10815638" y="5324475"/>
          <p14:tracePt t="44484" x="10815638" y="5335588"/>
          <p14:tracePt t="44488" x="10815638" y="5346700"/>
          <p14:tracePt t="44492" x="10815638" y="5357813"/>
          <p14:tracePt t="44496" x="10826750" y="5357813"/>
          <p14:tracePt t="44497" x="10826750" y="5368925"/>
          <p14:tracePt t="44500" x="10826750" y="5380038"/>
          <p14:tracePt t="44512" x="10826750" y="5391150"/>
          <p14:tracePt t="44516" x="10826750" y="5402263"/>
          <p14:tracePt t="44521" x="10826750" y="5414963"/>
          <p14:tracePt t="44528" x="10826750" y="5426075"/>
          <p14:tracePt t="44534" x="10826750" y="5437188"/>
          <p14:tracePt t="44542" x="10826750" y="5448300"/>
          <p14:tracePt t="44561" x="10826750" y="5459413"/>
          <p14:tracePt t="44565" x="10826750" y="5470525"/>
          <p14:tracePt t="44580" x="10826750" y="5481638"/>
          <p14:tracePt t="44591" x="10826750" y="5492750"/>
          <p14:tracePt t="44592" x="10826750" y="5503863"/>
          <p14:tracePt t="44607" x="10826750" y="5514975"/>
          <p14:tracePt t="44619" x="10826750" y="5527675"/>
          <p14:tracePt t="44626" x="10826750" y="5538788"/>
          <p14:tracePt t="44628" x="10826750" y="5549900"/>
          <p14:tracePt t="44634" x="10826750" y="5561013"/>
          <p14:tracePt t="44636" x="10826750" y="5572125"/>
          <p14:tracePt t="44639" x="10826750" y="5583238"/>
          <p14:tracePt t="44644" x="10815638" y="5583238"/>
          <p14:tracePt t="44648" x="10804525" y="5583238"/>
          <p14:tracePt t="44650" x="10804525" y="5594350"/>
          <p14:tracePt t="44653" x="10804525" y="5605463"/>
          <p14:tracePt t="44656" x="10804525" y="5616575"/>
          <p14:tracePt t="44659" x="10793413" y="5616575"/>
          <p14:tracePt t="44661" x="10793413" y="5629275"/>
          <p14:tracePt t="44663" x="10793413" y="5640388"/>
          <p14:tracePt t="44666" x="10782300" y="5640388"/>
          <p14:tracePt t="44670" x="10782300" y="5651500"/>
          <p14:tracePt t="44672" x="10771188" y="5651500"/>
          <p14:tracePt t="44678" x="10771188" y="5662613"/>
          <p14:tracePt t="44680" x="10771188" y="5673725"/>
          <p14:tracePt t="44682" x="10760075" y="5673725"/>
          <p14:tracePt t="44685" x="10760075" y="5684838"/>
          <p14:tracePt t="44696" x="10760075" y="5695950"/>
          <p14:tracePt t="44698" x="10748963" y="5695950"/>
          <p14:tracePt t="44706" x="10748963" y="5707063"/>
          <p14:tracePt t="44712" x="10737850" y="5707063"/>
          <p14:tracePt t="44722" x="10737850" y="5718175"/>
          <p14:tracePt t="44728" x="10725150" y="5718175"/>
          <p14:tracePt t="44733" x="10725150" y="5729288"/>
          <p14:tracePt t="44738" x="10714038" y="5741988"/>
          <p14:tracePt t="44742" x="10714038" y="5753100"/>
          <p14:tracePt t="44745" x="10702925" y="5753100"/>
          <p14:tracePt t="44756" x="10702925" y="5764213"/>
          <p14:tracePt t="44757" x="10691813" y="5764213"/>
          <p14:tracePt t="44759" x="10691813" y="5775325"/>
          <p14:tracePt t="44778" x="10680700" y="5775325"/>
          <p14:tracePt t="44787" x="10680700" y="5786438"/>
          <p14:tracePt t="44788" x="10680700" y="5797550"/>
          <p14:tracePt t="44796" x="10669588" y="5797550"/>
          <p14:tracePt t="44806" x="10658475" y="5808663"/>
          <p14:tracePt t="44812" x="10658475" y="5819775"/>
          <p14:tracePt t="44814" x="10647363" y="5819775"/>
          <p14:tracePt t="44820" x="10636250" y="5819775"/>
          <p14:tracePt t="44823" x="10636250" y="5830888"/>
          <p14:tracePt t="44825" x="10623550" y="5830888"/>
          <p14:tracePt t="44828" x="10623550" y="5843588"/>
          <p14:tracePt t="44832" x="10612438" y="5843588"/>
          <p14:tracePt t="44835" x="10601325" y="5843588"/>
          <p14:tracePt t="44840" x="10590213" y="5843588"/>
          <p14:tracePt t="44844" x="10579100" y="5854700"/>
          <p14:tracePt t="44845" x="10567988" y="5854700"/>
          <p14:tracePt t="44850" x="10556875" y="5865813"/>
          <p14:tracePt t="44855" x="10545763" y="5876925"/>
          <p14:tracePt t="44859" x="10534650" y="5876925"/>
          <p14:tracePt t="44861" x="10523538" y="5876925"/>
          <p14:tracePt t="44862" x="10510838" y="5876925"/>
          <p14:tracePt t="44863" x="10510838" y="5888038"/>
          <p14:tracePt t="44864" x="10499725" y="5888038"/>
          <p14:tracePt t="44866" x="10499725" y="5899150"/>
          <p14:tracePt t="44870" x="10488613" y="5899150"/>
          <p14:tracePt t="44872" x="10477500" y="5910263"/>
          <p14:tracePt t="44874" x="10466388" y="5910263"/>
          <p14:tracePt t="44876" x="10455275" y="5910263"/>
          <p14:tracePt t="44878" x="10444163" y="5910263"/>
          <p14:tracePt t="44881" x="10433050" y="5910263"/>
          <p14:tracePt t="44884" x="10421938" y="5910263"/>
          <p14:tracePt t="44886" x="10409238" y="5910263"/>
          <p14:tracePt t="44888" x="10409238" y="5921375"/>
          <p14:tracePt t="44890" x="10398125" y="5921375"/>
          <p14:tracePt t="44891" x="10387013" y="5921375"/>
          <p14:tracePt t="44895" x="10375900" y="5921375"/>
          <p14:tracePt t="44895" x="10364788" y="5921375"/>
          <p14:tracePt t="44896" x="10364788" y="5932488"/>
          <p14:tracePt t="44900" x="10353675" y="5932488"/>
          <p14:tracePt t="44901" x="10342563" y="5932488"/>
          <p14:tracePt t="44905" x="10320338" y="5943600"/>
          <p14:tracePt t="44907" x="10309225" y="5943600"/>
          <p14:tracePt t="44911" x="10296525" y="5943600"/>
          <p14:tracePt t="44914" x="10285413" y="5943600"/>
          <p14:tracePt t="44917" x="10274300" y="5943600"/>
          <p14:tracePt t="44919" x="10263188" y="5943600"/>
          <p14:tracePt t="44922" x="10252075" y="5943600"/>
          <p14:tracePt t="44923" x="10240963" y="5943600"/>
          <p14:tracePt t="44925" x="10229850" y="5943600"/>
          <p14:tracePt t="44927" x="10229850" y="5956300"/>
          <p14:tracePt t="44931" x="10218738" y="5956300"/>
          <p14:tracePt t="44933" x="10207625" y="5956300"/>
          <p14:tracePt t="44935" x="10194925" y="5956300"/>
          <p14:tracePt t="44938" x="10183813" y="5956300"/>
          <p14:tracePt t="44942" x="10172700" y="5956300"/>
          <p14:tracePt t="44944" x="10161588" y="5956300"/>
          <p14:tracePt t="44950" x="10150475" y="5956300"/>
          <p14:tracePt t="44952" x="10139363" y="5956300"/>
          <p14:tracePt t="44956" x="10128250" y="5956300"/>
          <p14:tracePt t="44957" x="10117138" y="5956300"/>
          <p14:tracePt t="44959" x="10106025" y="5956300"/>
          <p14:tracePt t="44963" x="10094913" y="5956300"/>
          <p14:tracePt t="44964" x="10082213" y="5956300"/>
          <p14:tracePt t="44966" x="10071100" y="5956300"/>
          <p14:tracePt t="44968" x="10059988" y="5956300"/>
          <p14:tracePt t="44969" x="10048875" y="5956300"/>
          <p14:tracePt t="44972" x="10037763" y="5956300"/>
          <p14:tracePt t="44974" x="10026650" y="5956300"/>
          <p14:tracePt t="44976" x="10015538" y="5956300"/>
          <p14:tracePt t="44978" x="10004425" y="5956300"/>
          <p14:tracePt t="44979" x="9993313" y="5956300"/>
          <p14:tracePt t="44980" x="9982200" y="5956300"/>
          <p14:tracePt t="44982" x="9969500" y="5956300"/>
          <p14:tracePt t="44984" x="9958388" y="5956300"/>
          <p14:tracePt t="44986" x="9947275" y="5956300"/>
          <p14:tracePt t="44987" x="9936163" y="5956300"/>
          <p14:tracePt t="44988" x="9925050" y="5956300"/>
          <p14:tracePt t="44990" x="9913938" y="5956300"/>
          <p14:tracePt t="44991" x="9902825" y="5956300"/>
          <p14:tracePt t="44994" x="9891713" y="5956300"/>
          <p14:tracePt t="44995" x="9880600" y="5956300"/>
          <p14:tracePt t="44996" x="9867900" y="5956300"/>
          <p14:tracePt t="44998" x="9856788" y="5956300"/>
          <p14:tracePt t="44999" x="9845675" y="5956300"/>
          <p14:tracePt t="45000" x="9834563" y="5956300"/>
          <p14:tracePt t="45003" x="9812338" y="5956300"/>
          <p14:tracePt t="45005" x="9801225" y="5956300"/>
          <p14:tracePt t="45006" x="9790113" y="5956300"/>
          <p14:tracePt t="45007" x="9779000" y="5956300"/>
          <p14:tracePt t="45009" x="9767888" y="5956300"/>
          <p14:tracePt t="45010" x="9755188" y="5956300"/>
          <p14:tracePt t="45011" x="9732963" y="5943600"/>
          <p14:tracePt t="45013" x="9721850" y="5943600"/>
          <p14:tracePt t="45014" x="9699625" y="5943600"/>
          <p14:tracePt t="45016" x="9688513" y="5943600"/>
          <p14:tracePt t="45017" x="9677400" y="5943600"/>
          <p14:tracePt t="45021" x="9653588" y="5932488"/>
          <p14:tracePt t="45022" x="9642475" y="5932488"/>
          <p14:tracePt t="45023" x="9620250" y="5932488"/>
          <p14:tracePt t="45024" x="9609138" y="5932488"/>
          <p14:tracePt t="45026" x="9598025" y="5932488"/>
          <p14:tracePt t="45027" x="9586913" y="5932488"/>
          <p14:tracePt t="45028" x="9575800" y="5932488"/>
          <p14:tracePt t="45030" x="9564688" y="5921375"/>
          <p14:tracePt t="45031" x="9553575" y="5921375"/>
          <p14:tracePt t="45032" x="9540875" y="5921375"/>
          <p14:tracePt t="45034" x="9529763" y="5921375"/>
          <p14:tracePt t="45035" x="9518650" y="5921375"/>
          <p14:tracePt t="45036" x="9507538" y="5921375"/>
          <p14:tracePt t="45037" x="9496425" y="5921375"/>
          <p14:tracePt t="45038" x="9496425" y="5910263"/>
          <p14:tracePt t="45039" x="9485313" y="5910263"/>
          <p14:tracePt t="45040" x="9474200" y="5910263"/>
          <p14:tracePt t="45043" x="9463088" y="5910263"/>
          <p14:tracePt t="45044" x="9451975" y="5910263"/>
          <p14:tracePt t="45045" x="9439275" y="5910263"/>
          <p14:tracePt t="45046" x="9428163" y="5910263"/>
          <p14:tracePt t="45049" x="9405938" y="5910263"/>
          <p14:tracePt t="45051" x="9394825" y="5910263"/>
          <p14:tracePt t="45055" x="9383713" y="5910263"/>
          <p14:tracePt t="45056" x="9372600" y="5910263"/>
          <p14:tracePt t="45057" x="9361488" y="5910263"/>
          <p14:tracePt t="45058" x="9350375" y="5899150"/>
          <p14:tracePt t="45061" x="9339263" y="5899150"/>
          <p14:tracePt t="45064" x="9326563" y="5899150"/>
          <p14:tracePt t="45067" x="9315450" y="5899150"/>
          <p14:tracePt t="45069" x="9304338" y="5899150"/>
          <p14:tracePt t="45072" x="9293225" y="5899150"/>
          <p14:tracePt t="45075" x="9282113" y="5899150"/>
          <p14:tracePt t="45078" x="9271000" y="5899150"/>
          <p14:tracePt t="45089" x="9259888" y="5899150"/>
          <p14:tracePt t="45092" x="9248775" y="5899150"/>
          <p14:tracePt t="45098" x="9237663" y="5899150"/>
          <p14:tracePt t="45112" x="9226550" y="5899150"/>
          <p14:tracePt t="45120" x="9213850" y="5899150"/>
          <p14:tracePt t="45126" x="9202738" y="5899150"/>
          <p14:tracePt t="45147" x="9191625" y="5899150"/>
          <p14:tracePt t="45153" x="9180513" y="5899150"/>
          <p14:tracePt t="45161" x="9158288" y="5899150"/>
          <p14:tracePt t="45166" x="9147175" y="5899150"/>
          <p14:tracePt t="45169" x="9136063" y="5899150"/>
          <p14:tracePt t="45175" x="9124950" y="5899150"/>
          <p14:tracePt t="45178" x="9112250" y="5899150"/>
          <p14:tracePt t="45180" x="9101138" y="5899150"/>
          <p14:tracePt t="45183" x="9090025" y="5899150"/>
          <p14:tracePt t="45185" x="9078913" y="5899150"/>
          <p14:tracePt t="45189" x="9067800" y="5899150"/>
          <p14:tracePt t="45192" x="9056688" y="5899150"/>
          <p14:tracePt t="45195" x="9045575" y="5899150"/>
          <p14:tracePt t="45196" x="9034463" y="5899150"/>
          <p14:tracePt t="45198" x="9023350" y="5899150"/>
          <p14:tracePt t="45201" x="9012238" y="5899150"/>
          <p14:tracePt t="45202" x="8999538" y="5899150"/>
          <p14:tracePt t="45206" x="8988425" y="5888038"/>
          <p14:tracePt t="45206" x="8977313" y="5888038"/>
          <p14:tracePt t="45209" x="8966200" y="5888038"/>
          <p14:tracePt t="45211" x="8955088" y="5888038"/>
          <p14:tracePt t="45212" x="8943975" y="5876925"/>
          <p14:tracePt t="45215" x="8932863" y="5876925"/>
          <p14:tracePt t="45216" x="8921750" y="5876925"/>
          <p14:tracePt t="45218" x="8897938" y="5876925"/>
          <p14:tracePt t="45223" x="8875713" y="5865813"/>
          <p14:tracePt t="45225" x="8853488" y="5865813"/>
          <p14:tracePt t="45228" x="8853488" y="5854700"/>
          <p14:tracePt t="45230" x="8842375" y="5854700"/>
          <p14:tracePt t="45230" x="8831263" y="5854700"/>
          <p14:tracePt t="45231" x="8820150" y="5854700"/>
          <p14:tracePt t="45234" x="8809038" y="5854700"/>
          <p14:tracePt t="45236" x="8797925" y="5854700"/>
          <p14:tracePt t="45240" x="8785225" y="5854700"/>
          <p14:tracePt t="45240" x="8774113" y="5854700"/>
          <p14:tracePt t="45242" x="8763000" y="5854700"/>
          <p14:tracePt t="45244" x="8751888" y="5843588"/>
          <p14:tracePt t="45246" x="8740775" y="5843588"/>
          <p14:tracePt t="45247" x="8729663" y="5843588"/>
          <p14:tracePt t="45251" x="8718550" y="5830888"/>
          <p14:tracePt t="45253" x="8707438" y="5830888"/>
          <p14:tracePt t="45255" x="8696325" y="5830888"/>
          <p14:tracePt t="45257" x="8672513" y="5830888"/>
          <p14:tracePt t="45261" x="8661400" y="5819775"/>
          <p14:tracePt t="45262" x="8650288" y="5819775"/>
          <p14:tracePt t="45266" x="8639175" y="5819775"/>
          <p14:tracePt t="45267" x="8628063" y="5819775"/>
          <p14:tracePt t="45270" x="8616950" y="5819775"/>
          <p14:tracePt t="45272" x="8605838" y="5819775"/>
          <p14:tracePt t="45274" x="8594725" y="5808663"/>
          <p14:tracePt t="45275" x="8583613" y="5808663"/>
          <p14:tracePt t="45279" x="8570913" y="5808663"/>
          <p14:tracePt t="45281" x="8559800" y="5808663"/>
          <p14:tracePt t="45284" x="8548688" y="5797550"/>
          <p14:tracePt t="45285" x="8537575" y="5797550"/>
          <p14:tracePt t="45286" x="8526463" y="5797550"/>
          <p14:tracePt t="45291" x="8515350" y="5797550"/>
          <p14:tracePt t="45293" x="8504238" y="5797550"/>
          <p14:tracePt t="45296" x="8493125" y="5797550"/>
          <p14:tracePt t="45298" x="8482013" y="5797550"/>
          <p14:tracePt t="45299" x="8470900" y="5797550"/>
          <p14:tracePt t="45304" x="8458200" y="5786438"/>
          <p14:tracePt t="45311" x="8424863" y="5786438"/>
          <p14:tracePt t="45313" x="8413750" y="5786438"/>
          <p14:tracePt t="45316" x="8402638" y="5786438"/>
          <p14:tracePt t="45318" x="8391525" y="5786438"/>
          <p14:tracePt t="45322" x="8380413" y="5786438"/>
          <p14:tracePt t="45325" x="8369300" y="5786438"/>
          <p14:tracePt t="45327" x="8356600" y="5786438"/>
          <p14:tracePt t="45329" x="8345488" y="5786438"/>
          <p14:tracePt t="45331" x="8334375" y="5786438"/>
          <p14:tracePt t="45334" x="8323263" y="5786438"/>
          <p14:tracePt t="45339" x="8312150" y="5786438"/>
          <p14:tracePt t="45341" x="8301038" y="5786438"/>
          <p14:tracePt t="45343" x="8301038" y="5775325"/>
          <p14:tracePt t="45346" x="8289925" y="5775325"/>
          <p14:tracePt t="45347" x="8289925" y="5764213"/>
          <p14:tracePt t="45350" x="8278813" y="5764213"/>
          <p14:tracePt t="45352" x="8267700" y="5764213"/>
          <p14:tracePt t="45357" x="8256588" y="5764213"/>
          <p14:tracePt t="45365" x="8243888" y="5753100"/>
          <p14:tracePt t="45368" x="8232775" y="5753100"/>
          <p14:tracePt t="45371" x="8221663" y="5741988"/>
          <p14:tracePt t="45373" x="8210550" y="5741988"/>
          <p14:tracePt t="45377" x="8199438" y="5741988"/>
          <p14:tracePt t="45379" x="8188325" y="5741988"/>
          <p14:tracePt t="45380" x="8188325" y="5729288"/>
          <p14:tracePt t="45385" x="8177213" y="5729288"/>
          <p14:tracePt t="45386" x="8177213" y="5718175"/>
          <p14:tracePt t="45387" x="8166100" y="5718175"/>
          <p14:tracePt t="45390" x="8154988" y="5718175"/>
          <p14:tracePt t="45393" x="8142288" y="5707063"/>
          <p14:tracePt t="45394" x="8131175" y="5707063"/>
          <p14:tracePt t="45399" x="8131175" y="5695950"/>
          <p14:tracePt t="45400" x="8120063" y="5695950"/>
          <p14:tracePt t="45405" x="8108950" y="5673725"/>
          <p14:tracePt t="45406" x="8097838" y="5673725"/>
          <p14:tracePt t="45407" x="8086725" y="5673725"/>
          <p14:tracePt t="45409" x="8075613" y="5662613"/>
          <p14:tracePt t="45411" x="8064500" y="5662613"/>
          <p14:tracePt t="45413" x="8064500" y="5651500"/>
          <p14:tracePt t="45418" x="8053388" y="5640388"/>
          <p14:tracePt t="45419" x="8042275" y="5640388"/>
          <p14:tracePt t="45420" x="8029575" y="5640388"/>
          <p14:tracePt t="45424" x="8029575" y="5629275"/>
          <p14:tracePt t="45426" x="8018463" y="5616575"/>
          <p14:tracePt t="45428" x="8007350" y="5616575"/>
          <p14:tracePt t="45430" x="8007350" y="5605463"/>
          <p14:tracePt t="45432" x="7996238" y="5605463"/>
          <p14:tracePt t="45435" x="7996238" y="5594350"/>
          <p14:tracePt t="45437" x="7996238" y="5583238"/>
          <p14:tracePt t="45445" x="7985125" y="5583238"/>
          <p14:tracePt t="45445" x="7974013" y="5583238"/>
          <p14:tracePt t="45451" x="7974013" y="5572125"/>
          <p14:tracePt t="45455" x="7974013" y="5561013"/>
          <p14:tracePt t="45457" x="7962900" y="5561013"/>
          <p14:tracePt t="45461" x="7951788" y="5549900"/>
          <p14:tracePt t="45465" x="7951788" y="5538788"/>
          <p14:tracePt t="45470" x="7940675" y="5527675"/>
          <p14:tracePt t="45472" x="7927975" y="5527675"/>
          <p14:tracePt t="45475" x="7927975" y="5514975"/>
          <p14:tracePt t="45481" x="7927975" y="5503863"/>
          <p14:tracePt t="45488" x="7916863" y="5492750"/>
          <p14:tracePt t="45490" x="7916863" y="5481638"/>
          <p14:tracePt t="45494" x="7916863" y="5470525"/>
          <p14:tracePt t="45496" x="7905750" y="5470525"/>
          <p14:tracePt t="45499" x="7905750" y="5459413"/>
          <p14:tracePt t="45504" x="7894638" y="5448300"/>
          <p14:tracePt t="45506" x="7894638" y="5437188"/>
          <p14:tracePt t="45509" x="7894638" y="5426075"/>
          <p14:tracePt t="45510" x="7894638" y="5414963"/>
          <p14:tracePt t="45513" x="7883525" y="5402263"/>
          <p14:tracePt t="45514" x="7883525" y="5391150"/>
          <p14:tracePt t="45516" x="7872413" y="5380038"/>
          <p14:tracePt t="45518" x="7872413" y="5368925"/>
          <p14:tracePt t="45519" x="7861300" y="5357813"/>
          <p14:tracePt t="45522" x="7861300" y="5346700"/>
          <p14:tracePt t="45523" x="7861300" y="5335588"/>
          <p14:tracePt t="45524" x="7861300" y="5324475"/>
          <p14:tracePt t="45527" x="7850188" y="5313363"/>
          <p14:tracePt t="45528" x="7839075" y="5300663"/>
          <p14:tracePt t="45529" x="7839075" y="5289550"/>
          <p14:tracePt t="45530" x="7839075" y="5278438"/>
          <p14:tracePt t="45531" x="7839075" y="5267325"/>
          <p14:tracePt t="45532" x="7827963" y="5256213"/>
          <p14:tracePt t="45534" x="7815263" y="5245100"/>
          <p14:tracePt t="45536" x="7804150" y="5222875"/>
          <p14:tracePt t="45538" x="7804150" y="5211763"/>
          <p14:tracePt t="45539" x="7793038" y="5211763"/>
          <p14:tracePt t="45540" x="7793038" y="5187950"/>
          <p14:tracePt t="45542" x="7793038" y="5176838"/>
          <p14:tracePt t="45544" x="7781925" y="5165725"/>
          <p14:tracePt t="45545" x="7781925" y="5154613"/>
          <p14:tracePt t="45547" x="7770813" y="5143500"/>
          <p14:tracePt t="45548" x="7759700" y="5132388"/>
          <p14:tracePt t="45550" x="7759700" y="5121275"/>
          <p14:tracePt t="45551" x="7748588" y="5099050"/>
          <p14:tracePt t="45553" x="7748588" y="5086350"/>
          <p14:tracePt t="45555" x="7737475" y="5075238"/>
          <p14:tracePt t="45559" x="7726363" y="5064125"/>
          <p14:tracePt t="45559" x="7715250" y="5041900"/>
          <p14:tracePt t="45562" x="7715250" y="5030788"/>
          <p14:tracePt t="45563" x="7715250" y="5019675"/>
          <p14:tracePt t="45564" x="7702550" y="5008563"/>
          <p14:tracePt t="45567" x="7702550" y="4997450"/>
          <p14:tracePt t="45568" x="7691438" y="4997450"/>
          <p14:tracePt t="45571" x="7691438" y="4986338"/>
          <p14:tracePt t="45571" x="7680325" y="4973638"/>
          <p14:tracePt t="45573" x="7680325" y="4962525"/>
          <p14:tracePt t="45574" x="7669213" y="4951413"/>
          <p14:tracePt t="45577" x="7658100" y="4951413"/>
          <p14:tracePt t="45579" x="7658100" y="4940300"/>
          <p14:tracePt t="45580" x="7658100" y="4929188"/>
          <p14:tracePt t="45583" x="7658100" y="4918075"/>
          <p14:tracePt t="45584" x="7646988" y="4918075"/>
          <p14:tracePt t="45585" x="7646988" y="4906963"/>
          <p14:tracePt t="45588" x="7646988" y="4884738"/>
          <p14:tracePt t="45591" x="7635875" y="4884738"/>
          <p14:tracePt t="45594" x="7635875" y="4872038"/>
          <p14:tracePt t="45596" x="7635875" y="4860925"/>
          <p14:tracePt t="45597" x="7624763" y="4860925"/>
          <p14:tracePt t="45598" x="7624763" y="4849813"/>
          <p14:tracePt t="45602" x="7624763" y="4838700"/>
          <p14:tracePt t="45606" x="7613650" y="4827588"/>
          <p14:tracePt t="45607" x="7613650" y="4816475"/>
          <p14:tracePt t="45611" x="7600950" y="4816475"/>
          <p14:tracePt t="45613" x="7600950" y="4805363"/>
          <p14:tracePt t="45614" x="7600950" y="4794250"/>
          <p14:tracePt t="45617" x="7600950" y="4783138"/>
          <p14:tracePt t="45623" x="7589838" y="4759325"/>
          <p14:tracePt t="45628" x="7589838" y="4748213"/>
          <p14:tracePt t="45630" x="7578725" y="4737100"/>
          <p14:tracePt t="45632" x="7578725" y="4725988"/>
          <p14:tracePt t="45635" x="7578725" y="4714875"/>
          <p14:tracePt t="45638" x="7578725" y="4703763"/>
          <p14:tracePt t="45639" x="7578725" y="4692650"/>
          <p14:tracePt t="45644" x="7578725" y="4681538"/>
          <p14:tracePt t="45646" x="7578725" y="4670425"/>
          <p14:tracePt t="45649" x="7578725" y="4657725"/>
          <p14:tracePt t="45652" x="7578725" y="4646613"/>
          <p14:tracePt t="45655" x="7578725" y="4624388"/>
          <p14:tracePt t="45659" x="7567613" y="4624388"/>
          <p14:tracePt t="45662" x="7567613" y="4613275"/>
          <p14:tracePt t="45664" x="7567613" y="4602163"/>
          <p14:tracePt t="45666" x="7567613" y="4591050"/>
          <p14:tracePt t="45668" x="7567613" y="4579938"/>
          <p14:tracePt t="45669" x="7567613" y="4568825"/>
          <p14:tracePt t="45672" x="7567613" y="4557713"/>
          <p14:tracePt t="45678" x="7567613" y="4545013"/>
          <p14:tracePt t="45680" x="7567613" y="4533900"/>
          <p14:tracePt t="45682" x="7567613" y="4522788"/>
          <p14:tracePt t="45683" x="7567613" y="4511675"/>
          <p14:tracePt t="45688" x="7567613" y="4500563"/>
          <p14:tracePt t="45689" x="7567613" y="4489450"/>
          <p14:tracePt t="45694" x="7567613" y="4478338"/>
          <p14:tracePt t="45696" x="7567613" y="4467225"/>
          <p14:tracePt t="45700" x="7567613" y="4456113"/>
          <p14:tracePt t="45702" x="7567613" y="4443413"/>
          <p14:tracePt t="45705" x="7567613" y="4432300"/>
          <p14:tracePt t="45710" x="7567613" y="4421188"/>
          <p14:tracePt t="45713" x="7567613" y="4410075"/>
          <p14:tracePt t="45719" x="7567613" y="4398963"/>
          <p14:tracePt t="45720" x="7567613" y="4387850"/>
          <p14:tracePt t="45725" x="7567613" y="4376738"/>
          <p14:tracePt t="45728" x="7567613" y="4365625"/>
          <p14:tracePt t="45730" x="7567613" y="4354513"/>
          <p14:tracePt t="45732" x="7578725" y="4354513"/>
          <p14:tracePt t="45736" x="7578725" y="4343400"/>
          <p14:tracePt t="45738" x="7589838" y="4343400"/>
          <p14:tracePt t="45740" x="7589838" y="4330700"/>
          <p14:tracePt t="45744" x="7600950" y="4319588"/>
          <p14:tracePt t="45749" x="7600950" y="4308475"/>
          <p14:tracePt t="45752" x="7613650" y="4308475"/>
          <p14:tracePt t="45755" x="7624763" y="4297363"/>
          <p14:tracePt t="45761" x="7624763" y="4286250"/>
          <p14:tracePt t="45762" x="7635875" y="4286250"/>
          <p14:tracePt t="45770" x="7646988" y="4286250"/>
          <p14:tracePt t="45774" x="7646988" y="4275138"/>
          <p14:tracePt t="45776" x="7658100" y="4275138"/>
          <p14:tracePt t="45781" x="7669213" y="4275138"/>
          <p14:tracePt t="45784" x="7680325" y="4264025"/>
          <p14:tracePt t="45788" x="7691438" y="4264025"/>
          <p14:tracePt t="45791" x="7702550" y="4264025"/>
          <p14:tracePt t="45792" x="7702550" y="4252913"/>
          <p14:tracePt t="45795" x="7715250" y="4252913"/>
          <p14:tracePt t="45798" x="7726363" y="4252913"/>
          <p14:tracePt t="45801" x="7737475" y="4252913"/>
          <p14:tracePt t="45804" x="7748588" y="4252913"/>
          <p14:tracePt t="45804" x="7759700" y="4252913"/>
          <p14:tracePt t="45806" x="7759700" y="4241800"/>
          <p14:tracePt t="45807" x="7770813" y="4241800"/>
          <p14:tracePt t="45810" x="7781925" y="4241800"/>
          <p14:tracePt t="45811" x="7781925" y="4229100"/>
          <p14:tracePt t="45813" x="7793038" y="4229100"/>
          <p14:tracePt t="45814" x="7804150" y="4229100"/>
          <p14:tracePt t="45815" x="7815263" y="4229100"/>
          <p14:tracePt t="45818" x="7827963" y="4229100"/>
          <p14:tracePt t="45819" x="7839075" y="4229100"/>
          <p14:tracePt t="45823" x="7850188" y="4229100"/>
          <p14:tracePt t="45824" x="7861300" y="4217988"/>
          <p14:tracePt t="45826" x="7872413" y="4217988"/>
          <p14:tracePt t="45827" x="7883525" y="4217988"/>
          <p14:tracePt t="45829" x="7894638" y="4217988"/>
          <p14:tracePt t="45833" x="7905750" y="4206875"/>
          <p14:tracePt t="45835" x="7916863" y="4206875"/>
          <p14:tracePt t="45836" x="7927975" y="4206875"/>
          <p14:tracePt t="45841" x="7951788" y="4206875"/>
          <p14:tracePt t="45842" x="7962900" y="4206875"/>
          <p14:tracePt t="45845" x="7974013" y="4206875"/>
          <p14:tracePt t="45846" x="7985125" y="4206875"/>
          <p14:tracePt t="45848" x="7996238" y="4206875"/>
          <p14:tracePt t="45850" x="8007350" y="4206875"/>
          <p14:tracePt t="45851" x="8018463" y="4206875"/>
          <p14:tracePt t="45853" x="8029575" y="4206875"/>
          <p14:tracePt t="45854" x="8029575" y="4195763"/>
          <p14:tracePt t="45857" x="8042275" y="4195763"/>
          <p14:tracePt t="45859" x="8053388" y="4195763"/>
          <p14:tracePt t="45861" x="8064500" y="4195763"/>
          <p14:tracePt t="45862" x="8075613" y="4195763"/>
          <p14:tracePt t="45863" x="8086725" y="4195763"/>
          <p14:tracePt t="45867" x="8108950" y="4195763"/>
          <p14:tracePt t="45872" x="8131175" y="4195763"/>
          <p14:tracePt t="45875" x="8142288" y="4195763"/>
          <p14:tracePt t="45875" x="8154988" y="4195763"/>
          <p14:tracePt t="45877" x="8166100" y="4195763"/>
          <p14:tracePt t="45881" x="8177213" y="4195763"/>
          <p14:tracePt t="45883" x="8188325" y="4195763"/>
          <p14:tracePt t="45885" x="8199438" y="4195763"/>
          <p14:tracePt t="45886" x="8210550" y="4195763"/>
          <p14:tracePt t="45889" x="8221663" y="4195763"/>
          <p14:tracePt t="45892" x="8232775" y="4195763"/>
          <p14:tracePt t="45897" x="8243888" y="4206875"/>
          <p14:tracePt t="45899" x="8256588" y="4206875"/>
          <p14:tracePt t="45903" x="8267700" y="4206875"/>
          <p14:tracePt t="45906" x="8278813" y="4206875"/>
          <p14:tracePt t="45911" x="8289925" y="4206875"/>
          <p14:tracePt t="45912" x="8289925" y="4217988"/>
          <p14:tracePt t="45914" x="8301038" y="4217988"/>
          <p14:tracePt t="45949" x="8301038" y="4229100"/>
          <p14:tracePt t="45954" x="8312150" y="4241800"/>
          <p14:tracePt t="45956" x="8323263" y="4252913"/>
          <p14:tracePt t="45959" x="8334375" y="4264025"/>
          <p14:tracePt t="45959" x="8334375" y="4275138"/>
          <p14:tracePt t="45961" x="8345488" y="4275138"/>
          <p14:tracePt t="45962" x="8345488" y="4286250"/>
          <p14:tracePt t="45964" x="8356600" y="4297363"/>
          <p14:tracePt t="45966" x="8369300" y="4308475"/>
          <p14:tracePt t="45967" x="8369300" y="4319588"/>
          <p14:tracePt t="45969" x="8380413" y="4319588"/>
          <p14:tracePt t="45970" x="8380413" y="4330700"/>
          <p14:tracePt t="45972" x="8380413" y="4343400"/>
          <p14:tracePt t="45973" x="8391525" y="4343400"/>
          <p14:tracePt t="45974" x="8391525" y="4354513"/>
          <p14:tracePt t="45976" x="8391525" y="4365625"/>
          <p14:tracePt t="45977" x="8402638" y="4365625"/>
          <p14:tracePt t="45979" x="8402638" y="4376738"/>
          <p14:tracePt t="45980" x="8413750" y="4387850"/>
          <p14:tracePt t="45983" x="8413750" y="4398963"/>
          <p14:tracePt t="45984" x="8413750" y="4410075"/>
          <p14:tracePt t="45985" x="8424863" y="4410075"/>
          <p14:tracePt t="45988" x="8435975" y="4410075"/>
          <p14:tracePt t="45990" x="8435975" y="4421188"/>
          <p14:tracePt t="45994" x="8435975" y="4443413"/>
          <p14:tracePt t="45998" x="8435975" y="4456113"/>
          <p14:tracePt t="46000" x="8447088" y="4467225"/>
          <p14:tracePt t="46003" x="8458200" y="4478338"/>
          <p14:tracePt t="46009" x="8458200" y="4489450"/>
          <p14:tracePt t="46010" x="8458200" y="4500563"/>
          <p14:tracePt t="46013" x="8470900" y="4511675"/>
          <p14:tracePt t="46015" x="8470900" y="4522788"/>
          <p14:tracePt t="46018" x="8470900" y="4533900"/>
          <p14:tracePt t="46023" x="8470900" y="4545013"/>
          <p14:tracePt t="46026" x="8470900" y="4557713"/>
          <p14:tracePt t="46028" x="8482013" y="4557713"/>
          <p14:tracePt t="46029" x="8482013" y="4568825"/>
          <p14:tracePt t="46031" x="8482013" y="4579938"/>
          <p14:tracePt t="46033" x="8482013" y="4591050"/>
          <p14:tracePt t="46037" x="8482013" y="4602163"/>
          <p14:tracePt t="46039" x="8482013" y="4613275"/>
          <p14:tracePt t="46043" x="8482013" y="4624388"/>
          <p14:tracePt t="46046" x="8482013" y="4635500"/>
          <p14:tracePt t="46048" x="8482013" y="4646613"/>
          <p14:tracePt t="46051" x="8482013" y="4657725"/>
          <p14:tracePt t="46052" x="8482013" y="4670425"/>
          <p14:tracePt t="46059" x="8482013" y="4681538"/>
          <p14:tracePt t="46061" x="8482013" y="4692650"/>
          <p14:tracePt t="46063" x="8482013" y="4703763"/>
          <p14:tracePt t="46066" x="8470900" y="4714875"/>
          <p14:tracePt t="46068" x="8470900" y="4725988"/>
          <p14:tracePt t="46070" x="8458200" y="4725988"/>
          <p14:tracePt t="46072" x="8458200" y="4737100"/>
          <p14:tracePt t="46077" x="8447088" y="4737100"/>
          <p14:tracePt t="46079" x="8447088" y="4748213"/>
          <p14:tracePt t="46081" x="8447088" y="4759325"/>
          <p14:tracePt t="46084" x="8447088" y="4772025"/>
          <p14:tracePt t="46087" x="8435975" y="4772025"/>
          <p14:tracePt t="46089" x="8435975" y="4783138"/>
          <p14:tracePt t="46093" x="8435975" y="4794250"/>
          <p14:tracePt t="46095" x="8424863" y="4794250"/>
          <p14:tracePt t="46097" x="8424863" y="4805363"/>
          <p14:tracePt t="46098" x="8413750" y="4805363"/>
          <p14:tracePt t="46102" x="8402638" y="4805363"/>
          <p14:tracePt t="46106" x="8402638" y="4816475"/>
          <p14:tracePt t="46111" x="8391525" y="4827588"/>
          <p14:tracePt t="46111" x="8380413" y="4827588"/>
          <p14:tracePt t="46114" x="8380413" y="4838700"/>
          <p14:tracePt t="46117" x="8380413" y="4849813"/>
          <p14:tracePt t="46126" x="8380413" y="4860925"/>
          <p14:tracePt t="46128" x="8369300" y="4860925"/>
          <p14:tracePt t="46131" x="8369300" y="4872038"/>
          <p14:tracePt t="46134" x="8356600" y="4872038"/>
          <p14:tracePt t="46138" x="8345488" y="4872038"/>
          <p14:tracePt t="46154" x="8345488" y="4884738"/>
          <p14:tracePt t="46251" x="8356600" y="4884738"/>
          <p14:tracePt t="46254" x="8369300" y="4884738"/>
          <p14:tracePt t="46259" x="8380413" y="4884738"/>
          <p14:tracePt t="46261" x="8391525" y="4884738"/>
          <p14:tracePt t="46261" x="8402638" y="4884738"/>
          <p14:tracePt t="46264" x="8413750" y="4884738"/>
          <p14:tracePt t="46265" x="8424863" y="4884738"/>
          <p14:tracePt t="46266" x="8435975" y="4884738"/>
          <p14:tracePt t="46269" x="8447088" y="4884738"/>
          <p14:tracePt t="46270" x="8458200" y="4884738"/>
          <p14:tracePt t="46272" x="8470900" y="4884738"/>
          <p14:tracePt t="46273" x="8482013" y="4884738"/>
          <p14:tracePt t="46275" x="8493125" y="4884738"/>
          <p14:tracePt t="46276" x="8504238" y="4884738"/>
          <p14:tracePt t="46279" x="8515350" y="4884738"/>
          <p14:tracePt t="46281" x="8526463" y="4884738"/>
          <p14:tracePt t="46282" x="8537575" y="4884738"/>
          <p14:tracePt t="46283" x="8548688" y="4884738"/>
          <p14:tracePt t="46286" x="8559800" y="4884738"/>
          <p14:tracePt t="46294" x="8628063" y="4872038"/>
          <p14:tracePt t="46296" x="8639175" y="4872038"/>
          <p14:tracePt t="46297" x="8650288" y="4872038"/>
          <p14:tracePt t="46299" x="8661400" y="4860925"/>
          <p14:tracePt t="46300" x="8672513" y="4860925"/>
          <p14:tracePt t="46301" x="8683625" y="4860925"/>
          <p14:tracePt t="46303" x="8696325" y="4860925"/>
          <p14:tracePt t="46305" x="8707438" y="4849813"/>
          <p14:tracePt t="46306" x="8718550" y="4849813"/>
          <p14:tracePt t="46308" x="8729663" y="4849813"/>
          <p14:tracePt t="46309" x="8740775" y="4849813"/>
          <p14:tracePt t="46310" x="8751888" y="4849813"/>
          <p14:tracePt t="46311" x="8763000" y="4849813"/>
          <p14:tracePt t="46314" x="8774113" y="4849813"/>
          <p14:tracePt t="46315" x="8785225" y="4849813"/>
          <p14:tracePt t="46316" x="8797925" y="4849813"/>
          <p14:tracePt t="46318" x="8809038" y="4838700"/>
          <p14:tracePt t="46322" x="8831263" y="4827588"/>
          <p14:tracePt t="46323" x="8842375" y="4827588"/>
          <p14:tracePt t="46325" x="8853488" y="4827588"/>
          <p14:tracePt t="46326" x="8864600" y="4827588"/>
          <p14:tracePt t="46328" x="8875713" y="4816475"/>
          <p14:tracePt t="46330" x="8886825" y="4816475"/>
          <p14:tracePt t="46333" x="8897938" y="4816475"/>
          <p14:tracePt t="46336" x="8910638" y="4816475"/>
          <p14:tracePt t="46338" x="8921750" y="4816475"/>
          <p14:tracePt t="46342" x="8932863" y="4805363"/>
          <p14:tracePt t="46345" x="8943975" y="4805363"/>
          <p14:tracePt t="46347" x="8955088" y="4805363"/>
          <p14:tracePt t="46361" x="8966200" y="4805363"/>
          <p14:tracePt t="46364" x="8966200" y="4794250"/>
          <p14:tracePt t="46410" x="8966200" y="4783138"/>
          <p14:tracePt t="46413" x="8977313" y="4783138"/>
          <p14:tracePt t="46417" x="8977313" y="4772025"/>
          <p14:tracePt t="46421" x="8988425" y="4772025"/>
          <p14:tracePt t="46422" x="8988425" y="4759325"/>
          <p14:tracePt t="46425" x="8999538" y="4759325"/>
          <p14:tracePt t="46425" x="8999538" y="4748213"/>
          <p14:tracePt t="46430" x="9012238" y="4748213"/>
          <p14:tracePt t="46434" x="9012238" y="4737100"/>
          <p14:tracePt t="46435" x="9023350" y="4737100"/>
          <p14:tracePt t="46440" x="9023350" y="4725988"/>
          <p14:tracePt t="46443" x="9023350" y="4714875"/>
          <p14:tracePt t="46444" x="9034463" y="4714875"/>
          <p14:tracePt t="46447" x="9045575" y="4703763"/>
          <p14:tracePt t="46452" x="9056688" y="4692650"/>
          <p14:tracePt t="46455" x="9067800" y="4681538"/>
          <p14:tracePt t="46457" x="9078913" y="4681538"/>
          <p14:tracePt t="46461" x="9090025" y="4681538"/>
          <p14:tracePt t="46466" x="9101138" y="4670425"/>
          <p14:tracePt t="46471" x="9112250" y="4657725"/>
          <p14:tracePt t="46473" x="9124950" y="4657725"/>
          <p14:tracePt t="46474" x="9124950" y="4646613"/>
          <p14:tracePt t="46474" x="9136063" y="4646613"/>
          <p14:tracePt t="46477" x="9147175" y="4646613"/>
          <p14:tracePt t="46479" x="9158288" y="4646613"/>
          <p14:tracePt t="46480" x="9158288" y="4635500"/>
          <p14:tracePt t="46485" x="9169400" y="4635500"/>
          <p14:tracePt t="46486" x="9180513" y="4635500"/>
          <p14:tracePt t="46487" x="9191625" y="4624388"/>
          <p14:tracePt t="46490" x="9202738" y="4624388"/>
          <p14:tracePt t="46491" x="9213850" y="4624388"/>
          <p14:tracePt t="46493" x="9226550" y="4624388"/>
          <p14:tracePt t="46496" x="9237663" y="4624388"/>
          <p14:tracePt t="46498" x="9248775" y="4624388"/>
          <p14:tracePt t="46500" x="9259888" y="4624388"/>
          <p14:tracePt t="46502" x="9271000" y="4624388"/>
          <p14:tracePt t="46503" x="9282113" y="4613275"/>
          <p14:tracePt t="46507" x="9293225" y="4613275"/>
          <p14:tracePt t="46509" x="9304338" y="4613275"/>
          <p14:tracePt t="46510" x="9315450" y="4613275"/>
          <p14:tracePt t="46512" x="9326563" y="4613275"/>
          <p14:tracePt t="46514" x="9339263" y="4613275"/>
          <p14:tracePt t="46516" x="9350375" y="4613275"/>
          <p14:tracePt t="46517" x="9350375" y="4602163"/>
          <p14:tracePt t="46519" x="9361488" y="4602163"/>
          <p14:tracePt t="46522" x="9372600" y="4602163"/>
          <p14:tracePt t="46523" x="9383713" y="4602163"/>
          <p14:tracePt t="46525" x="9394825" y="4602163"/>
          <p14:tracePt t="46527" x="9405938" y="4602163"/>
          <p14:tracePt t="46530" x="9417050" y="4602163"/>
          <p14:tracePt t="46533" x="9428163" y="4602163"/>
          <p14:tracePt t="46537" x="9439275" y="4602163"/>
          <p14:tracePt t="46539" x="9451975" y="4602163"/>
          <p14:tracePt t="46541" x="9463088" y="4602163"/>
          <p14:tracePt t="46545" x="9474200" y="4602163"/>
          <p14:tracePt t="46547" x="9485313" y="4602163"/>
          <p14:tracePt t="46551" x="9496425" y="4602163"/>
          <p14:tracePt t="46555" x="9507538" y="4602163"/>
          <p14:tracePt t="46557" x="9518650" y="4602163"/>
          <p14:tracePt t="46559" x="9529763" y="4602163"/>
          <p14:tracePt t="46562" x="9540875" y="4602163"/>
          <p14:tracePt t="46563" x="9553575" y="4602163"/>
          <p14:tracePt t="46569" x="9564688" y="4602163"/>
          <p14:tracePt t="46570" x="9575800" y="4602163"/>
          <p14:tracePt t="46572" x="9586913" y="4602163"/>
          <p14:tracePt t="46574" x="9598025" y="4613275"/>
          <p14:tracePt t="46575" x="9609138" y="4613275"/>
          <p14:tracePt t="46579" x="9620250" y="4613275"/>
          <p14:tracePt t="46580" x="9631363" y="4613275"/>
          <p14:tracePt t="46581" x="9642475" y="4613275"/>
          <p14:tracePt t="46583" x="9653588" y="4613275"/>
          <p14:tracePt t="46584" x="9666288" y="4613275"/>
          <p14:tracePt t="46585" x="9677400" y="4613275"/>
          <p14:tracePt t="46588" x="9688513" y="4613275"/>
          <p14:tracePt t="46589" x="9699625" y="4613275"/>
          <p14:tracePt t="46590" x="9710738" y="4613275"/>
          <p14:tracePt t="46594" x="9732963" y="4624388"/>
          <p14:tracePt t="46595" x="9744075" y="4624388"/>
          <p14:tracePt t="46597" x="9755188" y="4624388"/>
          <p14:tracePt t="46598" x="9767888" y="4624388"/>
          <p14:tracePt t="46599" x="9779000" y="4624388"/>
          <p14:tracePt t="46600" x="9790113" y="4624388"/>
          <p14:tracePt t="46602" x="9812338" y="4635500"/>
          <p14:tracePt t="46604" x="9823450" y="4635500"/>
          <p14:tracePt t="46606" x="9834563" y="4635500"/>
          <p14:tracePt t="46607" x="9834563" y="4646613"/>
          <p14:tracePt t="46608" x="9845675" y="4646613"/>
          <p14:tracePt t="46610" x="9856788" y="4646613"/>
          <p14:tracePt t="46612" x="9867900" y="4657725"/>
          <p14:tracePt t="46614" x="9891713" y="4657725"/>
          <p14:tracePt t="46617" x="9902825" y="4670425"/>
          <p14:tracePt t="46619" x="9925050" y="4670425"/>
          <p14:tracePt t="46620" x="9925050" y="4681538"/>
          <p14:tracePt t="46623" x="9947275" y="4681538"/>
          <p14:tracePt t="46624" x="9958388" y="4681538"/>
          <p14:tracePt t="46626" x="9969500" y="4681538"/>
          <p14:tracePt t="46628" x="9969500" y="4692650"/>
          <p14:tracePt t="46629" x="9982200" y="4692650"/>
          <p14:tracePt t="46630" x="9993313" y="4703763"/>
          <p14:tracePt t="46631" x="10004425" y="4703763"/>
          <p14:tracePt t="46634" x="10015538" y="4714875"/>
          <p14:tracePt t="46639" x="10037763" y="4737100"/>
          <p14:tracePt t="46640" x="10048875" y="4737100"/>
          <p14:tracePt t="46641" x="10059988" y="4748213"/>
          <p14:tracePt t="46643" x="10071100" y="4748213"/>
          <p14:tracePt t="46646" x="10082213" y="4759325"/>
          <p14:tracePt t="46647" x="10094913" y="4759325"/>
          <p14:tracePt t="46650" x="10106025" y="4772025"/>
          <p14:tracePt t="46652" x="10117138" y="4783138"/>
          <p14:tracePt t="46656" x="10117138" y="4794250"/>
          <p14:tracePt t="46659" x="10128250" y="4794250"/>
          <p14:tracePt t="46659" x="10128250" y="4805363"/>
          <p14:tracePt t="46661" x="10139363" y="4805363"/>
          <p14:tracePt t="46662" x="10139363" y="4816475"/>
          <p14:tracePt t="46663" x="10150475" y="4816475"/>
          <p14:tracePt t="46667" x="10161588" y="4816475"/>
          <p14:tracePt t="46668" x="10161588" y="4827588"/>
          <p14:tracePt t="46670" x="10172700" y="4838700"/>
          <p14:tracePt t="46676" x="10172700" y="4849813"/>
          <p14:tracePt t="46679" x="10183813" y="4860925"/>
          <p14:tracePt t="46680" x="10183813" y="4872038"/>
          <p14:tracePt t="46683" x="10194925" y="4872038"/>
          <p14:tracePt t="46687" x="10194925" y="4884738"/>
          <p14:tracePt t="46689" x="10194925" y="4895850"/>
          <p14:tracePt t="46695" x="10194925" y="4906963"/>
          <p14:tracePt t="46697" x="10194925" y="4918075"/>
          <p14:tracePt t="46698" x="10207625" y="4918075"/>
          <p14:tracePt t="46699" x="10207625" y="4929188"/>
          <p14:tracePt t="46704" x="10207625" y="4940300"/>
          <p14:tracePt t="46709" x="10207625" y="4951413"/>
          <p14:tracePt t="46714" x="10207625" y="4962525"/>
          <p14:tracePt t="46717" x="10207625" y="4973638"/>
          <p14:tracePt t="46719" x="10207625" y="4986338"/>
          <p14:tracePt t="46725" x="10207625" y="4997450"/>
          <p14:tracePt t="46727" x="10207625" y="5008563"/>
          <p14:tracePt t="46735" x="10207625" y="5019675"/>
          <p14:tracePt t="46740" x="10207625" y="5030788"/>
          <p14:tracePt t="46742" x="10207625" y="5041900"/>
          <p14:tracePt t="46746" x="10207625" y="5053013"/>
          <p14:tracePt t="46749" x="10194925" y="5053013"/>
          <p14:tracePt t="46751" x="10194925" y="5064125"/>
          <p14:tracePt t="46752" x="10194925" y="5075238"/>
          <p14:tracePt t="46761" x="10183813" y="5086350"/>
          <p14:tracePt t="46762" x="10183813" y="5099050"/>
          <p14:tracePt t="46765" x="10183813" y="5110163"/>
          <p14:tracePt t="46772" x="10183813" y="5132388"/>
          <p14:tracePt t="46774" x="10183813" y="5143500"/>
          <p14:tracePt t="46779" x="10183813" y="5154613"/>
          <p14:tracePt t="46782" x="10172700" y="5165725"/>
          <p14:tracePt t="46784" x="10172700" y="5176838"/>
          <p14:tracePt t="46785" x="10172700" y="5187950"/>
          <p14:tracePt t="46789" x="10172700" y="5200650"/>
          <p14:tracePt t="46792" x="10172700" y="5211763"/>
          <p14:tracePt t="46794" x="10161588" y="5222875"/>
          <p14:tracePt t="46797" x="10161588" y="5233988"/>
          <p14:tracePt t="46798" x="10161588" y="5245100"/>
          <p14:tracePt t="46800" x="10161588" y="5256213"/>
          <p14:tracePt t="46802" x="10161588" y="5267325"/>
          <p14:tracePt t="46806" x="10161588" y="5278438"/>
          <p14:tracePt t="46807" x="10161588" y="5289550"/>
          <p14:tracePt t="46809" x="10150475" y="5289550"/>
          <p14:tracePt t="46809" x="10150475" y="5300663"/>
          <p14:tracePt t="46812" x="10150475" y="5313363"/>
          <p14:tracePt t="46813" x="10150475" y="5324475"/>
          <p14:tracePt t="46814" x="10150475" y="5335588"/>
          <p14:tracePt t="46819" x="10150475" y="5346700"/>
          <p14:tracePt t="46823" x="10150475" y="5368925"/>
          <p14:tracePt t="46824" x="10150475" y="5380038"/>
          <p14:tracePt t="46825" x="10150475" y="5391150"/>
          <p14:tracePt t="46826" x="10161588" y="5402263"/>
          <p14:tracePt t="46831" x="10161588" y="5414963"/>
          <p14:tracePt t="46832" x="10172700" y="5414963"/>
          <p14:tracePt t="46833" x="10172700" y="5426075"/>
          <p14:tracePt t="46834" x="10172700" y="5437188"/>
          <p14:tracePt t="46836" x="10172700" y="5448300"/>
          <p14:tracePt t="46840" x="10183813" y="5459413"/>
          <p14:tracePt t="46840" x="10194925" y="5470525"/>
          <p14:tracePt t="46842" x="10207625" y="5481638"/>
          <p14:tracePt t="46843" x="10218738" y="5481638"/>
          <p14:tracePt t="46845" x="10218738" y="5492750"/>
          <p14:tracePt t="46846" x="10229850" y="5492750"/>
          <p14:tracePt t="46847" x="10229850" y="5503863"/>
          <p14:tracePt t="46848" x="10240963" y="5514975"/>
          <p14:tracePt t="46851" x="10252075" y="5527675"/>
          <p14:tracePt t="46854" x="10263188" y="5527675"/>
          <p14:tracePt t="46855" x="10274300" y="5527675"/>
          <p14:tracePt t="46856" x="10274300" y="5538788"/>
          <p14:tracePt t="46856" x="10285413" y="5538788"/>
          <p14:tracePt t="46858" x="10296525" y="5538788"/>
          <p14:tracePt t="46859" x="10309225" y="5549900"/>
          <p14:tracePt t="46862" x="10320338" y="5561013"/>
          <p14:tracePt t="46862" x="10320338" y="5572125"/>
          <p14:tracePt t="46863" x="10331450" y="5572125"/>
          <p14:tracePt t="46864" x="10342563" y="5572125"/>
          <p14:tracePt t="46866" x="10353675" y="5583238"/>
          <p14:tracePt t="46868" x="10364788" y="5583238"/>
          <p14:tracePt t="46869" x="10375900" y="5594350"/>
          <p14:tracePt t="46874" x="10398125" y="5594350"/>
          <p14:tracePt t="46875" x="10409238" y="5605463"/>
          <p14:tracePt t="46876" x="10421938" y="5605463"/>
          <p14:tracePt t="46877" x="10433050" y="5616575"/>
          <p14:tracePt t="46879" x="10444163" y="5629275"/>
          <p14:tracePt t="46882" x="10455275" y="5629275"/>
          <p14:tracePt t="46883" x="10466388" y="5640388"/>
          <p14:tracePt t="46887" x="10488613" y="5651500"/>
          <p14:tracePt t="46889" x="10499725" y="5651500"/>
          <p14:tracePt t="46891" x="10499725" y="5662613"/>
          <p14:tracePt t="46893" x="10510838" y="5662613"/>
          <p14:tracePt t="46895" x="10523538" y="5662613"/>
          <p14:tracePt t="46898" x="10534650" y="5662613"/>
          <p14:tracePt t="46899" x="10534650" y="5673725"/>
          <p14:tracePt t="46902" x="10545763" y="5673725"/>
          <p14:tracePt t="46906" x="10545763" y="5684838"/>
          <p14:tracePt t="46909" x="10556875" y="5684838"/>
          <p14:tracePt t="46918" x="10556875" y="5695950"/>
          <p14:tracePt t="46929" x="10567988" y="5695950"/>
          <p14:tracePt t="46931" x="10567988" y="5707063"/>
          <p14:tracePt t="46933" x="10567988" y="5718175"/>
          <p14:tracePt t="46938" x="10567988" y="5729288"/>
          <p14:tracePt t="46942" x="10567988" y="5741988"/>
          <p14:tracePt t="46945" x="10556875" y="5741988"/>
          <p14:tracePt t="46949" x="10545763" y="5753100"/>
          <p14:tracePt t="46952" x="10545763" y="5764213"/>
          <p14:tracePt t="46953" x="10534650" y="5775325"/>
          <p14:tracePt t="46956" x="10523538" y="5775325"/>
          <p14:tracePt t="46957" x="10510838" y="5775325"/>
          <p14:tracePt t="46959" x="10510838" y="5786438"/>
          <p14:tracePt t="46961" x="10499725" y="5786438"/>
          <p14:tracePt t="46964" x="10499725" y="5797550"/>
          <p14:tracePt t="46965" x="10488613" y="5797550"/>
          <p14:tracePt t="46966" x="10477500" y="5797550"/>
          <p14:tracePt t="46968" x="10466388" y="5797550"/>
          <p14:tracePt t="46971" x="10455275" y="5797550"/>
          <p14:tracePt t="46975" x="10444163" y="5808663"/>
          <p14:tracePt t="46976" x="10433050" y="5808663"/>
          <p14:tracePt t="46979" x="10421938" y="5808663"/>
          <p14:tracePt t="46980" x="10409238" y="5808663"/>
          <p14:tracePt t="46981" x="10409238" y="5819775"/>
          <p14:tracePt t="46983" x="10398125" y="5819775"/>
          <p14:tracePt t="46985" x="10387013" y="5819775"/>
          <p14:tracePt t="46990" x="10375900" y="5819775"/>
          <p14:tracePt t="46992" x="10364788" y="5819775"/>
          <p14:tracePt t="46994" x="10353675" y="5819775"/>
          <p14:tracePt t="46997" x="10342563" y="5819775"/>
          <p14:tracePt t="46999" x="10331450" y="5819775"/>
          <p14:tracePt t="47000" x="10331450" y="5830888"/>
          <p14:tracePt t="47002" x="10320338" y="5830888"/>
          <p14:tracePt t="47007" x="10309225" y="5830888"/>
          <p14:tracePt t="47009" x="10296525" y="5830888"/>
          <p14:tracePt t="47010" x="10285413" y="5830888"/>
          <p14:tracePt t="47012" x="10274300" y="5830888"/>
          <p14:tracePt t="47014" x="10263188" y="5830888"/>
          <p14:tracePt t="47015" x="10252075" y="5830888"/>
          <p14:tracePt t="47020" x="10240963" y="5830888"/>
          <p14:tracePt t="47021" x="10229850" y="5830888"/>
          <p14:tracePt t="47024" x="10207625" y="5830888"/>
          <p14:tracePt t="47025" x="10194925" y="5830888"/>
          <p14:tracePt t="47027" x="10183813" y="5830888"/>
          <p14:tracePt t="47028" x="10183813" y="5819775"/>
          <p14:tracePt t="47029" x="10172700" y="5819775"/>
          <p14:tracePt t="47030" x="10161588" y="5819775"/>
          <p14:tracePt t="47031" x="10150475" y="5819775"/>
          <p14:tracePt t="47033" x="10139363" y="5819775"/>
          <p14:tracePt t="47034" x="10128250" y="5808663"/>
          <p14:tracePt t="47036" x="10117138" y="5808663"/>
          <p14:tracePt t="47039" x="10106025" y="5808663"/>
          <p14:tracePt t="47039" x="10094913" y="5808663"/>
          <p14:tracePt t="47040" x="10082213" y="5808663"/>
          <p14:tracePt t="47042" x="10059988" y="5797550"/>
          <p14:tracePt t="47045" x="10048875" y="5797550"/>
          <p14:tracePt t="47046" x="10037763" y="5786438"/>
          <p14:tracePt t="47047" x="10026650" y="5786438"/>
          <p14:tracePt t="47048" x="10015538" y="5786438"/>
          <p14:tracePt t="47049" x="10004425" y="5786438"/>
          <p14:tracePt t="47051" x="9993313" y="5786438"/>
          <p14:tracePt t="47053" x="9982200" y="5775325"/>
          <p14:tracePt t="47055" x="9958388" y="5775325"/>
          <p14:tracePt t="47057" x="9936163" y="5764213"/>
          <p14:tracePt t="47061" x="9925050" y="5764213"/>
          <p14:tracePt t="47062" x="9913938" y="5753100"/>
          <p14:tracePt t="47063" x="9902825" y="5753100"/>
          <p14:tracePt t="47065" x="9891713" y="5753100"/>
          <p14:tracePt t="47066" x="9880600" y="5753100"/>
          <p14:tracePt t="47067" x="9867900" y="5753100"/>
          <p14:tracePt t="47068" x="9867900" y="5741988"/>
          <p14:tracePt t="47071" x="9834563" y="5729288"/>
          <p14:tracePt t="47073" x="9823450" y="5729288"/>
          <p14:tracePt t="47074" x="9812338" y="5729288"/>
          <p14:tracePt t="47075" x="9801225" y="5729288"/>
          <p14:tracePt t="47077" x="9790113" y="5729288"/>
          <p14:tracePt t="47078" x="9779000" y="5729288"/>
          <p14:tracePt t="47081" x="9755188" y="5729288"/>
          <p14:tracePt t="47083" x="9755188" y="5718175"/>
          <p14:tracePt t="47084" x="9732963" y="5718175"/>
          <p14:tracePt t="47087" x="9710738" y="5718175"/>
          <p14:tracePt t="47089" x="9699625" y="5718175"/>
          <p14:tracePt t="47090" x="9688513" y="5718175"/>
          <p14:tracePt t="47093" x="9677400" y="5718175"/>
          <p14:tracePt t="47094" x="9666288" y="5718175"/>
          <p14:tracePt t="47096" x="9653588" y="5718175"/>
          <p14:tracePt t="47097" x="9642475" y="5718175"/>
          <p14:tracePt t="47099" x="9631363" y="5707063"/>
          <p14:tracePt t="47100" x="9620250" y="5707063"/>
          <p14:tracePt t="47106" x="9609138" y="5707063"/>
          <p14:tracePt t="47107" x="9598025" y="5707063"/>
          <p14:tracePt t="47109" x="9586913" y="5707063"/>
          <p14:tracePt t="47113" x="9575800" y="5707063"/>
          <p14:tracePt t="47114" x="9564688" y="5707063"/>
          <p14:tracePt t="47121" x="9553575" y="5707063"/>
          <p14:tracePt t="47123" x="9540875" y="5707063"/>
          <p14:tracePt t="47130" x="9529763" y="5707063"/>
          <p14:tracePt t="47132" x="9518650" y="5707063"/>
          <p14:tracePt t="47138" x="9507538" y="5707063"/>
          <p14:tracePt t="47140" x="9496425" y="5707063"/>
          <p14:tracePt t="47149" x="9485313" y="5707063"/>
          <p14:tracePt t="47152" x="9474200" y="5707063"/>
          <p14:tracePt t="47155" x="9463088" y="5707063"/>
          <p14:tracePt t="47161" x="9451975" y="5707063"/>
          <p14:tracePt t="47163" x="9439275" y="5707063"/>
          <p14:tracePt t="47166" x="9428163" y="5707063"/>
          <p14:tracePt t="47172" x="9417050" y="5707063"/>
          <p14:tracePt t="47175" x="9405938" y="5707063"/>
          <p14:tracePt t="47180" x="9394825" y="5707063"/>
          <p14:tracePt t="47184" x="9383713" y="5707063"/>
          <p14:tracePt t="47187" x="9372600" y="5707063"/>
          <p14:tracePt t="47192" x="9361488" y="5707063"/>
          <p14:tracePt t="47201" x="9350375" y="5707063"/>
          <p14:tracePt t="47212" x="9339263" y="5707063"/>
          <p14:tracePt t="47230" x="9326563" y="5707063"/>
          <p14:tracePt t="47245" x="9315450" y="5707063"/>
          <p14:tracePt t="47254" x="9304338" y="5707063"/>
          <p14:tracePt t="47271" x="9293225" y="5707063"/>
          <p14:tracePt t="47283" x="9282113" y="5707063"/>
          <p14:tracePt t="47295" x="9259888" y="5695950"/>
          <p14:tracePt t="47298" x="9248775" y="5695950"/>
          <p14:tracePt t="47305" x="9237663" y="5695950"/>
          <p14:tracePt t="47310" x="9226550" y="5695950"/>
          <p14:tracePt t="47314" x="9213850" y="5695950"/>
          <p14:tracePt t="47316" x="9202738" y="5695950"/>
          <p14:tracePt t="47320" x="9191625" y="5695950"/>
          <p14:tracePt t="47323" x="9180513" y="5695950"/>
          <p14:tracePt t="47324" x="9169400" y="5695950"/>
          <p14:tracePt t="47329" x="9158288" y="5695950"/>
          <p14:tracePt t="47330" x="9147175" y="5695950"/>
          <p14:tracePt t="47332" x="9136063" y="5695950"/>
          <p14:tracePt t="47336" x="9124950" y="5695950"/>
          <p14:tracePt t="47337" x="9112250" y="5684838"/>
          <p14:tracePt t="47338" x="9101138" y="5684838"/>
          <p14:tracePt t="47342" x="9090025" y="5684838"/>
          <p14:tracePt t="47344" x="9078913" y="5684838"/>
          <p14:tracePt t="47346" x="9067800" y="5684838"/>
          <p14:tracePt t="47348" x="9056688" y="5684838"/>
          <p14:tracePt t="47349" x="9045575" y="5684838"/>
          <p14:tracePt t="47351" x="9034463" y="5684838"/>
          <p14:tracePt t="47355" x="9023350" y="5684838"/>
          <p14:tracePt t="47357" x="9012238" y="5684838"/>
          <p14:tracePt t="47358" x="8999538" y="5684838"/>
          <p14:tracePt t="47361" x="8988425" y="5684838"/>
          <p14:tracePt t="47363" x="8977313" y="5684838"/>
          <p14:tracePt t="47364" x="8966200" y="5684838"/>
          <p14:tracePt t="47368" x="8955088" y="5684838"/>
          <p14:tracePt t="47372" x="8932863" y="5684838"/>
          <p14:tracePt t="47376" x="8921750" y="5684838"/>
          <p14:tracePt t="47376" x="8910638" y="5684838"/>
          <p14:tracePt t="47379" x="8897938" y="5684838"/>
          <p14:tracePt t="47383" x="8886825" y="5684838"/>
          <p14:tracePt t="47386" x="8875713" y="5684838"/>
          <p14:tracePt t="47388" x="8864600" y="5684838"/>
          <p14:tracePt t="47390" x="8853488" y="5684838"/>
          <p14:tracePt t="47392" x="8842375" y="5684838"/>
          <p14:tracePt t="47397" x="8831263" y="5684838"/>
          <p14:tracePt t="47400" x="8820150" y="5684838"/>
          <p14:tracePt t="47403" x="8809038" y="5684838"/>
          <p14:tracePt t="47404" x="8797925" y="5684838"/>
          <p14:tracePt t="47409" x="8785225" y="5684838"/>
          <p14:tracePt t="47409" x="8774113" y="5684838"/>
          <p14:tracePt t="47414" x="8763000" y="5684838"/>
          <p14:tracePt t="47418" x="8751888" y="5684838"/>
          <p14:tracePt t="47420" x="8740775" y="5684838"/>
          <p14:tracePt t="47423" x="8729663" y="5684838"/>
          <p14:tracePt t="47428" x="8718550" y="5684838"/>
          <p14:tracePt t="47430" x="8707438" y="5684838"/>
          <p14:tracePt t="47431" x="8707438" y="5695950"/>
          <p14:tracePt t="47436" x="8696325" y="5695950"/>
          <p14:tracePt t="47442" x="8683625" y="5695950"/>
          <p14:tracePt t="47445" x="8672513" y="5695950"/>
          <p14:tracePt t="47455" x="8661400" y="5695950"/>
          <p14:tracePt t="47471" x="8650288" y="5695950"/>
          <p14:tracePt t="47475" x="8639175" y="5695950"/>
          <p14:tracePt t="47489" x="8628063" y="5695950"/>
          <p14:tracePt t="47492" x="8616950" y="5695950"/>
          <p14:tracePt t="47496" x="8605838" y="5695950"/>
          <p14:tracePt t="47498" x="8594725" y="5695950"/>
          <p14:tracePt t="47500" x="8583613" y="5695950"/>
          <p14:tracePt t="47503" x="8570913" y="5695950"/>
          <p14:tracePt t="47508" x="8559800" y="5695950"/>
          <p14:tracePt t="47512" x="8548688" y="5695950"/>
          <p14:tracePt t="47513" x="8537575" y="5695950"/>
          <p14:tracePt t="47514" x="8537575" y="5684838"/>
          <p14:tracePt t="47515" x="8526463" y="5684838"/>
          <p14:tracePt t="47517" x="8515350" y="5684838"/>
          <p14:tracePt t="47521" x="8504238" y="5673725"/>
          <p14:tracePt t="47524" x="8493125" y="5673725"/>
          <p14:tracePt t="47525" x="8482013" y="5673725"/>
          <p14:tracePt t="47528" x="8470900" y="5673725"/>
          <p14:tracePt t="47528" x="8458200" y="5673725"/>
          <p14:tracePt t="47529" x="8458200" y="5662613"/>
          <p14:tracePt t="47530" x="8447088" y="5662613"/>
          <p14:tracePt t="47531" x="8447088" y="5651500"/>
          <p14:tracePt t="47533" x="8435975" y="5651500"/>
          <p14:tracePt t="47534" x="8424863" y="5640388"/>
          <p14:tracePt t="47536" x="8413750" y="5640388"/>
          <p14:tracePt t="47537" x="8402638" y="5629275"/>
          <p14:tracePt t="47539" x="8391525" y="5629275"/>
          <p14:tracePt t="47540" x="8380413" y="5616575"/>
          <p14:tracePt t="47542" x="8380413" y="5605463"/>
          <p14:tracePt t="47544" x="8369300" y="5605463"/>
          <p14:tracePt t="47545" x="8356600" y="5605463"/>
          <p14:tracePt t="47547" x="8345488" y="5605463"/>
          <p14:tracePt t="47549" x="8334375" y="5594350"/>
          <p14:tracePt t="47550" x="8323263" y="5583238"/>
          <p14:tracePt t="47553" x="8312150" y="5583238"/>
          <p14:tracePt t="47554" x="8312150" y="5572125"/>
          <p14:tracePt t="47556" x="8301038" y="5572125"/>
          <p14:tracePt t="47557" x="8301038" y="5561013"/>
          <p14:tracePt t="47559" x="8289925" y="5549900"/>
          <p14:tracePt t="47561" x="8278813" y="5549900"/>
          <p14:tracePt t="47563" x="8267700" y="5538788"/>
          <p14:tracePt t="47566" x="8256588" y="5538788"/>
          <p14:tracePt t="47567" x="8243888" y="5538788"/>
          <p14:tracePt t="47568" x="8243888" y="5527675"/>
          <p14:tracePt t="47572" x="8243888" y="5514975"/>
          <p14:tracePt t="47572" x="8232775" y="5514975"/>
          <p14:tracePt t="47574" x="8232775" y="5503863"/>
          <p14:tracePt t="47575" x="8221663" y="5503863"/>
          <p14:tracePt t="47577" x="8221663" y="5492750"/>
          <p14:tracePt t="47579" x="8210550" y="5492750"/>
          <p14:tracePt t="47580" x="8210550" y="5481638"/>
          <p14:tracePt t="47581" x="8199438" y="5481638"/>
          <p14:tracePt t="47583" x="8199438" y="5470525"/>
          <p14:tracePt t="47584" x="8188325" y="5470525"/>
          <p14:tracePt t="47587" x="8177213" y="5470525"/>
          <p14:tracePt t="47590" x="8177213" y="5459413"/>
          <p14:tracePt t="47593" x="8177213" y="5448300"/>
          <p14:tracePt t="47594" x="8166100" y="5448300"/>
          <p14:tracePt t="47597" x="8166100" y="5437188"/>
          <p14:tracePt t="47599" x="8154988" y="5426075"/>
          <p14:tracePt t="47602" x="8154988" y="5414963"/>
          <p14:tracePt t="47605" x="8142288" y="5414963"/>
          <p14:tracePt t="47606" x="8142288" y="5402263"/>
          <p14:tracePt t="47612" x="8131175" y="5402263"/>
          <p14:tracePt t="47613" x="8120063" y="5402263"/>
          <p14:tracePt t="47615" x="8120063" y="5391150"/>
          <p14:tracePt t="47616" x="8120063" y="5380038"/>
          <p14:tracePt t="47620" x="8120063" y="5368925"/>
          <p14:tracePt t="47624" x="8120063" y="5357813"/>
          <p14:tracePt t="47627" x="8108950" y="5357813"/>
          <p14:tracePt t="47629" x="8108950" y="5346700"/>
          <p14:tracePt t="47633" x="8097838" y="5346700"/>
          <p14:tracePt t="47636" x="8097838" y="5335588"/>
          <p14:tracePt t="47638" x="8097838" y="5324475"/>
          <p14:tracePt t="47642" x="8097838" y="5313363"/>
          <p14:tracePt t="47645" x="8086725" y="5300663"/>
          <p14:tracePt t="47648" x="8086725" y="5289550"/>
          <p14:tracePt t="47651" x="8075613" y="5278438"/>
          <p14:tracePt t="47656" x="8075613" y="5267325"/>
          <p14:tracePt t="47658" x="8064500" y="5267325"/>
          <p14:tracePt t="47661" x="8064500" y="5256213"/>
          <p14:tracePt t="47666" x="8064500" y="5245100"/>
          <p14:tracePt t="47668" x="8053388" y="5245100"/>
          <p14:tracePt t="47671" x="8053388" y="5233988"/>
          <p14:tracePt t="47675" x="8053388" y="5222875"/>
          <p14:tracePt t="47679" x="8053388" y="5211763"/>
          <p14:tracePt t="47689" x="8053388" y="5200650"/>
          <p14:tracePt t="47694" x="8053388" y="5187950"/>
          <p14:tracePt t="47696" x="8053388" y="5176838"/>
          <p14:tracePt t="47701" x="8053388" y="5165725"/>
          <p14:tracePt t="47705" x="8053388" y="5154613"/>
          <p14:tracePt t="47706" x="8053388" y="5143500"/>
          <p14:tracePt t="47714" x="8053388" y="5132388"/>
          <p14:tracePt t="47716" x="8053388" y="5121275"/>
          <p14:tracePt t="47718" x="8053388" y="5110163"/>
          <p14:tracePt t="47721" x="8053388" y="5099050"/>
          <p14:tracePt t="47722" x="8053388" y="5086350"/>
          <p14:tracePt t="47724" x="8053388" y="5075238"/>
          <p14:tracePt t="47728" x="8053388" y="5064125"/>
          <p14:tracePt t="47730" x="8053388" y="5053013"/>
          <p14:tracePt t="47732" x="8053388" y="5041900"/>
          <p14:tracePt t="47734" x="8053388" y="5030788"/>
          <p14:tracePt t="47735" x="8053388" y="5019675"/>
          <p14:tracePt t="47737" x="8053388" y="5008563"/>
          <p14:tracePt t="47741" x="8053388" y="4997450"/>
          <p14:tracePt t="47743" x="8053388" y="4973638"/>
          <p14:tracePt t="47745" x="8053388" y="4962525"/>
          <p14:tracePt t="47747" x="8053388" y="4951413"/>
          <p14:tracePt t="47750" x="8053388" y="4940300"/>
          <p14:tracePt t="47754" x="8053388" y="4918075"/>
          <p14:tracePt t="47755" x="8053388" y="4906963"/>
          <p14:tracePt t="47756" x="8053388" y="4895850"/>
          <p14:tracePt t="47757" x="8053388" y="4884738"/>
          <p14:tracePt t="47761" x="8053388" y="4872038"/>
          <p14:tracePt t="47762" x="8053388" y="4860925"/>
          <p14:tracePt t="47764" x="8053388" y="4849813"/>
          <p14:tracePt t="47765" x="8053388" y="4838700"/>
          <p14:tracePt t="47766" x="8053388" y="4827588"/>
          <p14:tracePt t="47768" x="8053388" y="4816475"/>
          <p14:tracePt t="47772" x="8053388" y="4805363"/>
          <p14:tracePt t="47773" x="8053388" y="4794250"/>
          <p14:tracePt t="47774" x="8053388" y="4783138"/>
          <p14:tracePt t="47775" x="8064500" y="4783138"/>
          <p14:tracePt t="47776" x="8075613" y="4772025"/>
          <p14:tracePt t="47778" x="8075613" y="4759325"/>
          <p14:tracePt t="47779" x="8086725" y="4748213"/>
          <p14:tracePt t="47781" x="8086725" y="4737100"/>
          <p14:tracePt t="47782" x="8097838" y="4737100"/>
          <p14:tracePt t="47783" x="8108950" y="4737100"/>
          <p14:tracePt t="47786" x="8108950" y="4725988"/>
          <p14:tracePt t="47788" x="8108950" y="4714875"/>
          <p14:tracePt t="47790" x="8120063" y="4714875"/>
          <p14:tracePt t="47791" x="8120063" y="4703763"/>
          <p14:tracePt t="47793" x="8120063" y="4692650"/>
          <p14:tracePt t="47794" x="8131175" y="4692650"/>
          <p14:tracePt t="47795" x="8131175" y="4681538"/>
          <p14:tracePt t="47796" x="8142288" y="4681538"/>
          <p14:tracePt t="47800" x="8154988" y="4681538"/>
          <p14:tracePt t="47805" x="8154988" y="4670425"/>
          <p14:tracePt t="47807" x="8166100" y="4670425"/>
          <p14:tracePt t="47810" x="8166100" y="4657725"/>
          <p14:tracePt t="47828" x="8166100" y="4646613"/>
          <p14:tracePt t="47839" x="8177213" y="4646613"/>
          <p14:tracePt t="47844" x="8177213" y="4635500"/>
          <p14:tracePt t="47847" x="8177213" y="4624388"/>
          <p14:tracePt t="47850" x="8188325" y="4613275"/>
          <p14:tracePt t="47855" x="8199438" y="4613275"/>
          <p14:tracePt t="47862" x="8210550" y="4602163"/>
          <p14:tracePt t="47865" x="8210550" y="4591050"/>
          <p14:tracePt t="47868" x="8210550" y="4579938"/>
          <p14:tracePt t="47872" x="8221663" y="4579938"/>
          <p14:tracePt t="47878" x="8221663" y="4568825"/>
          <p14:tracePt t="47878" x="8232775" y="4568825"/>
          <p14:tracePt t="47882" x="8232775" y="4557713"/>
          <p14:tracePt t="47889" x="8232775" y="4545013"/>
          <p14:tracePt t="47897" x="8232775" y="4533900"/>
          <p14:tracePt t="47901" x="8232775" y="4522788"/>
          <p14:tracePt t="47905" x="8232775" y="4511675"/>
          <p14:tracePt t="47906" x="8232775" y="4500563"/>
          <p14:tracePt t="47908" x="8232775" y="4489450"/>
          <p14:tracePt t="47911" x="8221663" y="4489450"/>
          <p14:tracePt t="47913" x="8221663" y="4478338"/>
          <p14:tracePt t="47917" x="8210550" y="4478338"/>
          <p14:tracePt t="47918" x="8210550" y="4467225"/>
          <p14:tracePt t="47919" x="8210550" y="4456113"/>
          <p14:tracePt t="47920" x="8199438" y="4443413"/>
          <p14:tracePt t="47922" x="8188325" y="4443413"/>
          <p14:tracePt t="47924" x="8188325" y="4432300"/>
          <p14:tracePt t="47925" x="8177213" y="4421188"/>
          <p14:tracePt t="47926" x="8177213" y="4410075"/>
          <p14:tracePt t="47929" x="8166100" y="4410075"/>
          <p14:tracePt t="47930" x="8166100" y="4398963"/>
          <p14:tracePt t="47931" x="8154988" y="4398963"/>
          <p14:tracePt t="47932" x="8154988" y="4387850"/>
          <p14:tracePt t="47934" x="8142288" y="4387850"/>
          <p14:tracePt t="47935" x="8131175" y="4376738"/>
          <p14:tracePt t="47936" x="8131175" y="4365625"/>
          <p14:tracePt t="47938" x="8120063" y="4354513"/>
          <p14:tracePt t="47942" x="8108950" y="4354513"/>
          <p14:tracePt t="47942" x="8097838" y="4343400"/>
          <p14:tracePt t="47944" x="8097838" y="4330700"/>
          <p14:tracePt t="47945" x="8086725" y="4330700"/>
          <p14:tracePt t="47946" x="8075613" y="4319588"/>
          <p14:tracePt t="47947" x="8075613" y="4308475"/>
          <p14:tracePt t="47948" x="8064500" y="4308475"/>
          <p14:tracePt t="47949" x="8053388" y="4297363"/>
          <p14:tracePt t="47950" x="8053388" y="4286250"/>
          <p14:tracePt t="47953" x="8042275" y="4286250"/>
          <p14:tracePt t="47954" x="8018463" y="4275138"/>
          <p14:tracePt t="47956" x="8018463" y="4264025"/>
          <p14:tracePt t="47957" x="8007350" y="4252913"/>
          <p14:tracePt t="47958" x="7996238" y="4252913"/>
          <p14:tracePt t="47959" x="7985125" y="4252913"/>
          <p14:tracePt t="47961" x="7974013" y="4241800"/>
          <p14:tracePt t="47962" x="7974013" y="4229100"/>
          <p14:tracePt t="47963" x="7962900" y="4217988"/>
          <p14:tracePt t="47964" x="7951788" y="4217988"/>
          <p14:tracePt t="47966" x="7940675" y="4206875"/>
          <p14:tracePt t="47968" x="7927975" y="4195763"/>
          <p14:tracePt t="47970" x="7905750" y="4195763"/>
          <p14:tracePt t="47971" x="7905750" y="4184650"/>
          <p14:tracePt t="47972" x="7905750" y="4173538"/>
          <p14:tracePt t="47973" x="7894638" y="4162425"/>
          <p14:tracePt t="47974" x="7883525" y="4162425"/>
          <p14:tracePt t="47975" x="7872413" y="4162425"/>
          <p14:tracePt t="47976" x="7872413" y="4151313"/>
          <p14:tracePt t="47977" x="7861300" y="4151313"/>
          <p14:tracePt t="47979" x="7827963" y="4140200"/>
          <p14:tracePt t="47980" x="7827963" y="4129088"/>
          <p14:tracePt t="47981" x="7827963" y="4116388"/>
          <p14:tracePt t="47982" x="7827963" y="4105275"/>
          <p14:tracePt t="47983" x="7815263" y="4105275"/>
          <p14:tracePt t="47984" x="7815263" y="4094163"/>
          <p14:tracePt t="47985" x="7804150" y="4094163"/>
          <p14:tracePt t="47986" x="7793038" y="4083050"/>
          <p14:tracePt t="47988" x="7781925" y="4083050"/>
          <p14:tracePt t="47989" x="7781925" y="4071938"/>
          <p14:tracePt t="47990" x="7770813" y="4060825"/>
          <p14:tracePt t="47993" x="7759700" y="4049713"/>
          <p14:tracePt t="47994" x="7748588" y="4038600"/>
          <p14:tracePt t="47996" x="7748588" y="4027488"/>
          <p14:tracePt t="47997" x="7737475" y="4027488"/>
          <p14:tracePt t="47998" x="7737475" y="4014788"/>
          <p14:tracePt t="47999" x="7726363" y="4014788"/>
          <p14:tracePt t="48002" x="7715250" y="4003675"/>
          <p14:tracePt t="48006" x="7715250" y="3992563"/>
          <p14:tracePt t="48006" x="7702550" y="3981450"/>
          <p14:tracePt t="48008" x="7702550" y="3970338"/>
          <p14:tracePt t="48013" x="7702550" y="3959225"/>
          <p14:tracePt t="48015" x="7702550" y="3948113"/>
          <p14:tracePt t="48028" x="7702550" y="3937000"/>
          <p14:tracePt t="48033" x="7702550" y="3925888"/>
          <p14:tracePt t="48041" x="7702550" y="3914775"/>
          <p14:tracePt t="48045" x="7702550" y="3902075"/>
          <p14:tracePt t="48051" x="7702550" y="3890963"/>
          <p14:tracePt t="48057" x="7702550" y="3879850"/>
          <p14:tracePt t="48065" x="7715250" y="3879850"/>
          <p14:tracePt t="48068" x="7726363" y="3879850"/>
          <p14:tracePt t="48071" x="7726363" y="3868738"/>
          <p14:tracePt t="48074" x="7737475" y="3868738"/>
          <p14:tracePt t="48077" x="7737475" y="3857625"/>
          <p14:tracePt t="48084" x="7748588" y="3857625"/>
          <p14:tracePt t="48088" x="7759700" y="3857625"/>
          <p14:tracePt t="48095" x="7759700" y="3846513"/>
          <p14:tracePt t="48100" x="7770813" y="3846513"/>
          <p14:tracePt t="48101" x="7770813" y="3835400"/>
          <p14:tracePt t="48103" x="7781925" y="3835400"/>
          <p14:tracePt t="48107" x="7793038" y="3835400"/>
          <p14:tracePt t="48111" x="7804150" y="3835400"/>
          <p14:tracePt t="48113" x="7815263" y="3835400"/>
          <p14:tracePt t="48114" x="7815263" y="3824288"/>
          <p14:tracePt t="48118" x="7827963" y="3824288"/>
          <p14:tracePt t="48121" x="7839075" y="3824288"/>
          <p14:tracePt t="48122" x="7850188" y="3813175"/>
          <p14:tracePt t="48123" x="7861300" y="3813175"/>
          <p14:tracePt t="48125" x="7872413" y="3813175"/>
          <p14:tracePt t="48126" x="7883525" y="3813175"/>
          <p14:tracePt t="48130" x="7894638" y="3813175"/>
          <p14:tracePt t="48131" x="7905750" y="3813175"/>
          <p14:tracePt t="48133" x="7916863" y="3813175"/>
          <p14:tracePt t="48134" x="7927975" y="3813175"/>
          <p14:tracePt t="48136" x="7940675" y="3813175"/>
          <p14:tracePt t="48137" x="7951788" y="3813175"/>
          <p14:tracePt t="48139" x="7962900" y="3813175"/>
          <p14:tracePt t="48140" x="7974013" y="3813175"/>
          <p14:tracePt t="48141" x="7985125" y="3813175"/>
          <p14:tracePt t="48143" x="7996238" y="3813175"/>
          <p14:tracePt t="48144" x="8007350" y="3813175"/>
          <p14:tracePt t="48146" x="8018463" y="3813175"/>
          <p14:tracePt t="48148" x="8029575" y="3813175"/>
          <p14:tracePt t="48150" x="8053388" y="3813175"/>
          <p14:tracePt t="48153" x="8075613" y="3813175"/>
          <p14:tracePt t="48154" x="8086725" y="3813175"/>
          <p14:tracePt t="48156" x="8097838" y="3813175"/>
          <p14:tracePt t="48158" x="8108950" y="3813175"/>
          <p14:tracePt t="48159" x="8120063" y="3813175"/>
          <p14:tracePt t="48161" x="8131175" y="3813175"/>
          <p14:tracePt t="48162" x="8142288" y="3813175"/>
          <p14:tracePt t="48163" x="8154988" y="3813175"/>
          <p14:tracePt t="48165" x="8177213" y="3813175"/>
          <p14:tracePt t="48168" x="8188325" y="3800475"/>
          <p14:tracePt t="48170" x="8210550" y="3800475"/>
          <p14:tracePt t="48171" x="8221663" y="3800475"/>
          <p14:tracePt t="48172" x="8232775" y="3800475"/>
          <p14:tracePt t="48174" x="8243888" y="3800475"/>
          <p14:tracePt t="48176" x="8256588" y="3800475"/>
          <p14:tracePt t="48178" x="8267700" y="3800475"/>
          <p14:tracePt t="48179" x="8278813" y="3800475"/>
          <p14:tracePt t="48180" x="8289925" y="3800475"/>
          <p14:tracePt t="48182" x="8301038" y="3800475"/>
          <p14:tracePt t="48184" x="8312150" y="3800475"/>
          <p14:tracePt t="48186" x="8323263" y="3800475"/>
          <p14:tracePt t="48187" x="8334375" y="3800475"/>
          <p14:tracePt t="48189" x="8345488" y="3800475"/>
          <p14:tracePt t="48190" x="8356600" y="3800475"/>
          <p14:tracePt t="48192" x="8369300" y="3800475"/>
          <p14:tracePt t="48194" x="8380413" y="3800475"/>
          <p14:tracePt t="48196" x="8391525" y="3800475"/>
          <p14:tracePt t="48198" x="8402638" y="3800475"/>
          <p14:tracePt t="48199" x="8413750" y="3800475"/>
          <p14:tracePt t="48200" x="8424863" y="3800475"/>
          <p14:tracePt t="48204" x="8435975" y="3800475"/>
          <p14:tracePt t="48207" x="8447088" y="3800475"/>
          <p14:tracePt t="48208" x="8458200" y="3800475"/>
          <p14:tracePt t="48210" x="8470900" y="3800475"/>
          <p14:tracePt t="48212" x="8482013" y="3800475"/>
          <p14:tracePt t="48213" x="8493125" y="3800475"/>
          <p14:tracePt t="48216" x="8504238" y="3800475"/>
          <p14:tracePt t="48219" x="8515350" y="3800475"/>
          <p14:tracePt t="48222" x="8526463" y="3800475"/>
          <p14:tracePt t="48226" x="8537575" y="3800475"/>
          <p14:tracePt t="48229" x="8548688" y="3813175"/>
          <p14:tracePt t="48230" x="8559800" y="3813175"/>
          <p14:tracePt t="48232" x="8570913" y="3813175"/>
          <p14:tracePt t="48233" x="8583613" y="3813175"/>
          <p14:tracePt t="48237" x="8594725" y="3813175"/>
          <p14:tracePt t="48239" x="8605838" y="3813175"/>
          <p14:tracePt t="48241" x="8616950" y="3824288"/>
          <p14:tracePt t="48243" x="8628063" y="3824288"/>
          <p14:tracePt t="48245" x="8628063" y="3835400"/>
          <p14:tracePt t="48246" x="8639175" y="3835400"/>
          <p14:tracePt t="48247" x="8650288" y="3835400"/>
          <p14:tracePt t="48248" x="8650288" y="3846513"/>
          <p14:tracePt t="48250" x="8661400" y="3857625"/>
          <p14:tracePt t="48253" x="8672513" y="3868738"/>
          <p14:tracePt t="48255" x="8683625" y="3879850"/>
          <p14:tracePt t="48256" x="8696325" y="3879850"/>
          <p14:tracePt t="48257" x="8707438" y="3879850"/>
          <p14:tracePt t="48261" x="8718550" y="3902075"/>
          <p14:tracePt t="48262" x="8729663" y="3902075"/>
          <p14:tracePt t="48263" x="8729663" y="3914775"/>
          <p14:tracePt t="48264" x="8740775" y="3925888"/>
          <p14:tracePt t="48267" x="8751888" y="3937000"/>
          <p14:tracePt t="48268" x="8763000" y="3937000"/>
          <p14:tracePt t="48269" x="8774113" y="3948113"/>
          <p14:tracePt t="48272" x="8774113" y="3959225"/>
          <p14:tracePt t="48273" x="8785225" y="3959225"/>
          <p14:tracePt t="48274" x="8797925" y="3970338"/>
          <p14:tracePt t="48275" x="8797925" y="3981450"/>
          <p14:tracePt t="48277" x="8809038" y="3992563"/>
          <p14:tracePt t="48279" x="8820150" y="4003675"/>
          <p14:tracePt t="48280" x="8831263" y="4003675"/>
          <p14:tracePt t="48282" x="8842375" y="4014788"/>
          <p14:tracePt t="48284" x="8842375" y="4027488"/>
          <p14:tracePt t="48285" x="8853488" y="4038600"/>
          <p14:tracePt t="48288" x="8864600" y="4049713"/>
          <p14:tracePt t="48289" x="8864600" y="4060825"/>
          <p14:tracePt t="48289" x="8875713" y="4060825"/>
          <p14:tracePt t="48290" x="8886825" y="4071938"/>
          <p14:tracePt t="48292" x="8897938" y="4071938"/>
          <p14:tracePt t="48292" x="8897938" y="4083050"/>
          <p14:tracePt t="48293" x="8897938" y="4094163"/>
          <p14:tracePt t="48294" x="8910638" y="4094163"/>
          <p14:tracePt t="48312" x="8977313" y="4241800"/>
          <p14:tracePt t="48313" x="8988425" y="4252913"/>
          <p14:tracePt t="48314" x="8988425" y="4264025"/>
          <p14:tracePt t="48315" x="8988425" y="4275138"/>
          <p14:tracePt t="48316" x="8999538" y="4275138"/>
          <p14:tracePt t="48317" x="8999538" y="4286250"/>
          <p14:tracePt t="48318" x="9012238" y="4297363"/>
          <p14:tracePt t="48321" x="9012238" y="4319588"/>
          <p14:tracePt t="48322" x="9023350" y="4330700"/>
          <p14:tracePt t="48323" x="9023350" y="4343400"/>
          <p14:tracePt t="48325" x="9034463" y="4354513"/>
          <p14:tracePt t="48327" x="9034463" y="4376738"/>
          <p14:tracePt t="48328" x="9045575" y="4376738"/>
          <p14:tracePt t="48329" x="9045575" y="4387850"/>
          <p14:tracePt t="48330" x="9045575" y="4398963"/>
          <p14:tracePt t="48331" x="9045575" y="4410075"/>
          <p14:tracePt t="48333" x="9045575" y="4421188"/>
          <p14:tracePt t="48335" x="9045575" y="4432300"/>
          <p14:tracePt t="48338" x="9056688" y="4443413"/>
          <p14:tracePt t="48338" x="9056688" y="4456113"/>
          <p14:tracePt t="48339" x="9056688" y="4467225"/>
          <p14:tracePt t="48341" x="9056688" y="4478338"/>
          <p14:tracePt t="48342" x="9067800" y="4489450"/>
          <p14:tracePt t="48344" x="9067800" y="4500563"/>
          <p14:tracePt t="48346" x="9067800" y="4511675"/>
          <p14:tracePt t="48347" x="9067800" y="4522788"/>
          <p14:tracePt t="48348" x="9078913" y="4533900"/>
          <p14:tracePt t="48350" x="9078913" y="4545013"/>
          <p14:tracePt t="48353" x="9078913" y="4557713"/>
          <p14:tracePt t="48357" x="9078913" y="4568825"/>
          <p14:tracePt t="48357" x="9078913" y="4579938"/>
          <p14:tracePt t="48361" x="9078913" y="4591050"/>
          <p14:tracePt t="48361" x="9078913" y="4602163"/>
          <p14:tracePt t="48363" x="9078913" y="4613275"/>
          <p14:tracePt t="48368" x="9078913" y="4624388"/>
          <p14:tracePt t="48373" x="9078913" y="4635500"/>
          <p14:tracePt t="48376" x="9078913" y="4646613"/>
          <p14:tracePt t="48379" x="9078913" y="4657725"/>
          <p14:tracePt t="48386" x="9078913" y="4670425"/>
          <p14:tracePt t="48390" x="9067800" y="4681538"/>
          <p14:tracePt t="48397" x="9056688" y="4681538"/>
          <p14:tracePt t="48399" x="9056688" y="4692650"/>
          <p14:tracePt t="48404" x="9045575" y="4692650"/>
          <p14:tracePt t="48405" x="9045575" y="4703763"/>
          <p14:tracePt t="48406" x="9034463" y="4703763"/>
          <p14:tracePt t="48408" x="9023350" y="4703763"/>
          <p14:tracePt t="48409" x="9023350" y="4714875"/>
          <p14:tracePt t="48410" x="9012238" y="4714875"/>
          <p14:tracePt t="48412" x="9012238" y="4725988"/>
          <p14:tracePt t="48413" x="8999538" y="4725988"/>
          <p14:tracePt t="48416" x="8988425" y="4725988"/>
          <p14:tracePt t="48417" x="8988425" y="4737100"/>
          <p14:tracePt t="48420" x="8966200" y="4737100"/>
          <p14:tracePt t="48422" x="8966200" y="4748213"/>
          <p14:tracePt t="48423" x="8955088" y="4748213"/>
          <p14:tracePt t="48423" x="8943975" y="4748213"/>
          <p14:tracePt t="48424" x="8932863" y="4748213"/>
          <p14:tracePt t="48425" x="8921750" y="4748213"/>
          <p14:tracePt t="48426" x="8921750" y="4759325"/>
          <p14:tracePt t="48427" x="8910638" y="4759325"/>
          <p14:tracePt t="48430" x="8897938" y="4759325"/>
          <p14:tracePt t="48431" x="8886825" y="4759325"/>
          <p14:tracePt t="48432" x="8875713" y="4759325"/>
          <p14:tracePt t="48434" x="8864600" y="4759325"/>
          <p14:tracePt t="48436" x="8842375" y="4759325"/>
          <p14:tracePt t="48439" x="8831263" y="4759325"/>
          <p14:tracePt t="48440" x="8820150" y="4759325"/>
          <p14:tracePt t="48442" x="8809038" y="4759325"/>
          <p14:tracePt t="48444" x="8797925" y="4759325"/>
          <p14:tracePt t="48445" x="8785225" y="4759325"/>
          <p14:tracePt t="48450" x="8774113" y="4759325"/>
          <p14:tracePt t="48451" x="8763000" y="4759325"/>
          <p14:tracePt t="48454" x="8751888" y="4759325"/>
          <p14:tracePt t="48458" x="8740775" y="4759325"/>
          <p14:tracePt t="48461" x="8740775" y="4748213"/>
          <p14:tracePt t="48462" x="8740775" y="4737100"/>
          <p14:tracePt t="48464" x="8740775" y="4725988"/>
          <p14:tracePt t="48466" x="8729663" y="4714875"/>
          <p14:tracePt t="48467" x="8729663" y="4703763"/>
          <p14:tracePt t="48470" x="8729663" y="4692650"/>
          <p14:tracePt t="48471" x="8729663" y="4681538"/>
          <p14:tracePt t="48472" x="8729663" y="4670425"/>
          <p14:tracePt t="48473" x="8729663" y="4657725"/>
          <p14:tracePt t="48476" x="8740775" y="4635500"/>
          <p14:tracePt t="48477" x="8751888" y="4624388"/>
          <p14:tracePt t="48480" x="8763000" y="4624388"/>
          <p14:tracePt t="48482" x="8763000" y="4613275"/>
          <p14:tracePt t="50256" x="8774113" y="4613275"/>
          <p14:tracePt t="50294" x="8774113" y="4602163"/>
          <p14:tracePt t="50295" x="8774113" y="4579938"/>
          <p14:tracePt t="50296" x="8774113" y="4568825"/>
          <p14:tracePt t="50297" x="8763000" y="4545013"/>
          <p14:tracePt t="50298" x="8751888" y="4511675"/>
          <p14:tracePt t="50300" x="8751888" y="4489450"/>
          <p14:tracePt t="50300" x="8751888" y="4456113"/>
          <p14:tracePt t="50301" x="8729663" y="4398963"/>
          <p14:tracePt t="50302" x="8718550" y="4343400"/>
          <p14:tracePt t="50303" x="8707438" y="4297363"/>
          <p14:tracePt t="50304" x="8696325" y="4241800"/>
          <p14:tracePt t="50305" x="8683625" y="4173538"/>
          <p14:tracePt t="50306" x="8683625" y="4083050"/>
          <p14:tracePt t="50307" x="8661400" y="4003675"/>
          <p14:tracePt t="50308" x="8628063" y="3890963"/>
          <p14:tracePt t="50309" x="8628063" y="3767138"/>
          <p14:tracePt t="50311" x="8594725" y="3676650"/>
          <p14:tracePt t="50312" x="8559800" y="3440113"/>
          <p14:tracePt t="50313" x="8548688" y="3305175"/>
          <p14:tracePt t="50314" x="8526463" y="3170238"/>
          <p14:tracePt t="50315" x="8493125" y="3044825"/>
          <p14:tracePt t="50316" x="8482013" y="2932113"/>
          <p14:tracePt t="50317" x="8458200" y="2774950"/>
          <p14:tracePt t="50318" x="8424863" y="2605088"/>
          <p14:tracePt t="50320" x="8391525" y="2357438"/>
          <p14:tracePt t="50321" x="8356600" y="2187575"/>
          <p14:tracePt t="50322" x="8334375" y="2030413"/>
          <p14:tracePt t="50323" x="8301038" y="1849438"/>
          <p14:tracePt t="50324" x="8289925" y="1692275"/>
          <p14:tracePt t="50325" x="8267700" y="1568450"/>
          <p14:tracePt t="50326" x="8256588" y="1409700"/>
          <p14:tracePt t="50327" x="8232775" y="1228725"/>
          <p14:tracePt t="50328" x="8210550" y="1116013"/>
          <p14:tracePt t="50329" x="8199438" y="936625"/>
          <p14:tracePt t="50330" x="8177213" y="812800"/>
          <p14:tracePt t="50331" x="8166100" y="654050"/>
          <p14:tracePt t="50332" x="8166100" y="496888"/>
          <p14:tracePt t="50333" x="8142288" y="406400"/>
          <p14:tracePt t="50334" x="8142288" y="247650"/>
          <p14:tracePt t="50335" x="8131175" y="146050"/>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BB2DCF-7604-C541-1079-C07947E60433}"/>
              </a:ext>
            </a:extLst>
          </p:cNvPr>
          <p:cNvSpPr txBox="1"/>
          <p:nvPr/>
        </p:nvSpPr>
        <p:spPr>
          <a:xfrm>
            <a:off x="756968" y="1995887"/>
            <a:ext cx="4373444" cy="2638934"/>
          </a:xfrm>
        </p:spPr>
        <p:txBody>
          <a:bodyPr vert="horz" lIns="91440" tIns="45720" rIns="91440" bIns="45720" rtlCol="0" anchor="ctr">
            <a:normAutofit/>
          </a:bodyPr>
          <a:lstStyle/>
          <a:p>
            <a:pPr>
              <a:lnSpc>
                <a:spcPct val="120000"/>
              </a:lnSpc>
              <a:spcBef>
                <a:spcPct val="0"/>
              </a:spcBef>
              <a:spcAft>
                <a:spcPts val="600"/>
              </a:spcAft>
            </a:pPr>
            <a:r>
              <a:rPr lang="en-US" sz="4000" cap="all" spc="530" dirty="0">
                <a:latin typeface="+mj-lt"/>
                <a:ea typeface="+mj-ea"/>
                <a:cs typeface="+mj-cs"/>
              </a:rPr>
              <a:t>Prognostic Stage</a:t>
            </a:r>
          </a:p>
        </p:txBody>
      </p:sp>
      <p:pic>
        <p:nvPicPr>
          <p:cNvPr id="4" name="Picture 3" descr="Diagram&#10;&#10;Description automatically generated">
            <a:extLst>
              <a:ext uri="{FF2B5EF4-FFF2-40B4-BE49-F238E27FC236}">
                <a16:creationId xmlns:a16="http://schemas.microsoft.com/office/drawing/2014/main" id="{B616C85F-8750-D247-572E-293C885D97F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68425" y="1376866"/>
            <a:ext cx="6537291" cy="4104268"/>
          </a:xfrm>
          <a:prstGeom prst="rect">
            <a:avLst/>
          </a:prstGeom>
        </p:spPr>
      </p:pic>
      <p:pic>
        <p:nvPicPr>
          <p:cNvPr id="69" name="Audio 68">
            <a:hlinkClick r:id="" action="ppaction://media"/>
            <a:extLst>
              <a:ext uri="{FF2B5EF4-FFF2-40B4-BE49-F238E27FC236}">
                <a16:creationId xmlns:a16="http://schemas.microsoft.com/office/drawing/2014/main" id="{9ABADA65-16DB-0F53-D604-59944C099A6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15631108"/>
      </p:ext>
    </p:extLst>
  </p:cSld>
  <p:clrMapOvr>
    <a:masterClrMapping/>
  </p:clrMapOvr>
  <mc:AlternateContent xmlns:mc="http://schemas.openxmlformats.org/markup-compatibility/2006" xmlns:p14="http://schemas.microsoft.com/office/powerpoint/2010/main">
    <mc:Choice Requires="p14">
      <p:transition spd="slow" p14:dur="2000" advTm="12398"/>
    </mc:Choice>
    <mc:Fallback xmlns="">
      <p:transition spd="slow" advTm="123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B8E06F-A1F8-7ED0-037F-EDC1769B293D}"/>
              </a:ext>
            </a:extLst>
          </p:cNvPr>
          <p:cNvSpPr txBox="1"/>
          <p:nvPr/>
        </p:nvSpPr>
        <p:spPr>
          <a:xfrm>
            <a:off x="772940" y="225749"/>
            <a:ext cx="5897217" cy="584775"/>
          </a:xfrm>
          <a:prstGeom prst="rect">
            <a:avLst/>
          </a:prstGeom>
          <a:noFill/>
        </p:spPr>
        <p:txBody>
          <a:bodyPr wrap="square" rtlCol="0">
            <a:spAutoFit/>
          </a:bodyPr>
          <a:lstStyle/>
          <a:p>
            <a:r>
              <a:rPr lang="en-US" sz="3200" cap="all" spc="530" dirty="0">
                <a:latin typeface="+mj-lt"/>
                <a:ea typeface="+mj-ea"/>
                <a:cs typeface="+mj-cs"/>
              </a:rPr>
              <a:t>Regression data</a:t>
            </a:r>
            <a:endParaRPr lang="en-GB" sz="3200" cap="all" spc="530" dirty="0">
              <a:latin typeface="+mj-lt"/>
              <a:ea typeface="+mj-ea"/>
              <a:cs typeface="+mj-cs"/>
            </a:endParaRPr>
          </a:p>
        </p:txBody>
      </p:sp>
      <p:sp>
        <p:nvSpPr>
          <p:cNvPr id="3" name="TextBox 2">
            <a:extLst>
              <a:ext uri="{FF2B5EF4-FFF2-40B4-BE49-F238E27FC236}">
                <a16:creationId xmlns:a16="http://schemas.microsoft.com/office/drawing/2014/main" id="{EB46C3EE-EFCF-7D44-628E-AF970A52CC25}"/>
              </a:ext>
            </a:extLst>
          </p:cNvPr>
          <p:cNvSpPr txBox="1"/>
          <p:nvPr/>
        </p:nvSpPr>
        <p:spPr>
          <a:xfrm>
            <a:off x="205561" y="810524"/>
            <a:ext cx="6464596" cy="58613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Collect breast cancer WSIs of 74 patients from The Cancer Genome Atlas repository </a:t>
            </a:r>
          </a:p>
          <a:p>
            <a:pPr marL="285750" indent="-285750">
              <a:lnSpc>
                <a:spcPct val="150000"/>
              </a:lnSpc>
              <a:buFont typeface="Arial" panose="020B0604020202020204" pitchFamily="34" charset="0"/>
              <a:buChar char="•"/>
            </a:pPr>
            <a:r>
              <a:rPr lang="en-US" dirty="0"/>
              <a:t>Retrieve each patient’s associated survival duration – time from point of diagnosis to point of death to use as ground-truth in fitting our regression model</a:t>
            </a:r>
          </a:p>
          <a:p>
            <a:pPr marL="285750" indent="-285750">
              <a:lnSpc>
                <a:spcPct val="150000"/>
              </a:lnSpc>
              <a:buFont typeface="Arial" panose="020B0604020202020204" pitchFamily="34" charset="0"/>
              <a:buChar char="•"/>
            </a:pPr>
            <a:r>
              <a:rPr lang="en-US" dirty="0"/>
              <a:t>Feed each WSI through pre-processor to split them into </a:t>
            </a:r>
            <a:r>
              <a:rPr lang="en-US" dirty="0" err="1"/>
              <a:t>Maceko</a:t>
            </a:r>
            <a:r>
              <a:rPr lang="en-US" dirty="0"/>
              <a:t> normalized tiles of dimension 96x96 </a:t>
            </a:r>
            <a:r>
              <a:rPr lang="en-US" dirty="0" err="1"/>
              <a:t>px</a:t>
            </a:r>
            <a:r>
              <a:rPr lang="en-US" dirty="0"/>
              <a:t>.</a:t>
            </a:r>
          </a:p>
          <a:p>
            <a:pPr marL="285750" indent="-285750">
              <a:lnSpc>
                <a:spcPct val="150000"/>
              </a:lnSpc>
              <a:buFont typeface="Arial" panose="020B0604020202020204" pitchFamily="34" charset="0"/>
              <a:buChar char="•"/>
            </a:pPr>
            <a:r>
              <a:rPr lang="en-US" dirty="0"/>
              <a:t>Generate metastases predictions for each WSI using our trained model</a:t>
            </a:r>
          </a:p>
          <a:p>
            <a:pPr marL="285750" indent="-285750">
              <a:lnSpc>
                <a:spcPct val="150000"/>
              </a:lnSpc>
              <a:buFont typeface="Arial" panose="020B0604020202020204" pitchFamily="34" charset="0"/>
              <a:buChar char="•"/>
            </a:pPr>
            <a:r>
              <a:rPr lang="en-US" dirty="0"/>
              <a:t>Calculate MMI and MSS covariate values for each of the 73 WSIs using the tile-level predictions</a:t>
            </a:r>
          </a:p>
          <a:p>
            <a:pPr marL="285750" indent="-285750">
              <a:lnSpc>
                <a:spcPct val="150000"/>
              </a:lnSpc>
              <a:buFont typeface="Arial" panose="020B0604020202020204" pitchFamily="34" charset="0"/>
              <a:buChar char="•"/>
            </a:pPr>
            <a:r>
              <a:rPr lang="en-US" dirty="0"/>
              <a:t>Combine calculated covariates with the survival duration of each patient to get final regression dataset</a:t>
            </a:r>
          </a:p>
          <a:p>
            <a:pPr marL="285750" indent="-285750">
              <a:lnSpc>
                <a:spcPct val="150000"/>
              </a:lnSpc>
              <a:buFont typeface="Arial" panose="020B0604020202020204" pitchFamily="34" charset="0"/>
              <a:buChar char="•"/>
            </a:pPr>
            <a:endParaRPr lang="en-GB" dirty="0"/>
          </a:p>
        </p:txBody>
      </p:sp>
      <p:graphicFrame>
        <p:nvGraphicFramePr>
          <p:cNvPr id="4" name="Table 4">
            <a:extLst>
              <a:ext uri="{FF2B5EF4-FFF2-40B4-BE49-F238E27FC236}">
                <a16:creationId xmlns:a16="http://schemas.microsoft.com/office/drawing/2014/main" id="{8DB64783-F7A7-C440-A0B1-EE39224608F2}"/>
              </a:ext>
            </a:extLst>
          </p:cNvPr>
          <p:cNvGraphicFramePr>
            <a:graphicFrameLocks noGrp="1"/>
          </p:cNvGraphicFramePr>
          <p:nvPr>
            <p:extLst>
              <p:ext uri="{D42A27DB-BD31-4B8C-83A1-F6EECF244321}">
                <p14:modId xmlns:p14="http://schemas.microsoft.com/office/powerpoint/2010/main" val="4187472277"/>
              </p:ext>
            </p:extLst>
          </p:nvPr>
        </p:nvGraphicFramePr>
        <p:xfrm>
          <a:off x="7003312" y="2788920"/>
          <a:ext cx="5011480" cy="1280160"/>
        </p:xfrm>
        <a:graphic>
          <a:graphicData uri="http://schemas.openxmlformats.org/drawingml/2006/table">
            <a:tbl>
              <a:tblPr firstRow="1" bandRow="1">
                <a:tableStyleId>{5C22544A-7EE6-4342-B048-85BDC9FD1C3A}</a:tableStyleId>
              </a:tblPr>
              <a:tblGrid>
                <a:gridCol w="1252870">
                  <a:extLst>
                    <a:ext uri="{9D8B030D-6E8A-4147-A177-3AD203B41FA5}">
                      <a16:colId xmlns:a16="http://schemas.microsoft.com/office/drawing/2014/main" val="3173600653"/>
                    </a:ext>
                  </a:extLst>
                </a:gridCol>
                <a:gridCol w="1252870">
                  <a:extLst>
                    <a:ext uri="{9D8B030D-6E8A-4147-A177-3AD203B41FA5}">
                      <a16:colId xmlns:a16="http://schemas.microsoft.com/office/drawing/2014/main" val="3048238286"/>
                    </a:ext>
                  </a:extLst>
                </a:gridCol>
                <a:gridCol w="1252870">
                  <a:extLst>
                    <a:ext uri="{9D8B030D-6E8A-4147-A177-3AD203B41FA5}">
                      <a16:colId xmlns:a16="http://schemas.microsoft.com/office/drawing/2014/main" val="2345507351"/>
                    </a:ext>
                  </a:extLst>
                </a:gridCol>
                <a:gridCol w="1252870">
                  <a:extLst>
                    <a:ext uri="{9D8B030D-6E8A-4147-A177-3AD203B41FA5}">
                      <a16:colId xmlns:a16="http://schemas.microsoft.com/office/drawing/2014/main" val="4222625652"/>
                    </a:ext>
                  </a:extLst>
                </a:gridCol>
              </a:tblGrid>
              <a:tr h="370840">
                <a:tc>
                  <a:txBody>
                    <a:bodyPr/>
                    <a:lstStyle/>
                    <a:p>
                      <a:r>
                        <a:rPr lang="en-US" dirty="0"/>
                        <a:t>Patient id</a:t>
                      </a:r>
                      <a:endParaRPr lang="en-GB" dirty="0"/>
                    </a:p>
                  </a:txBody>
                  <a:tcPr/>
                </a:tc>
                <a:tc>
                  <a:txBody>
                    <a:bodyPr/>
                    <a:lstStyle/>
                    <a:p>
                      <a:r>
                        <a:rPr lang="en-US" dirty="0"/>
                        <a:t>Survival duration</a:t>
                      </a:r>
                      <a:endParaRPr lang="en-GB" dirty="0"/>
                    </a:p>
                  </a:txBody>
                  <a:tcPr/>
                </a:tc>
                <a:tc>
                  <a:txBody>
                    <a:bodyPr/>
                    <a:lstStyle/>
                    <a:p>
                      <a:r>
                        <a:rPr lang="en-US" dirty="0"/>
                        <a:t>MMI score</a:t>
                      </a:r>
                      <a:endParaRPr lang="en-GB" dirty="0"/>
                    </a:p>
                  </a:txBody>
                  <a:tcPr/>
                </a:tc>
                <a:tc>
                  <a:txBody>
                    <a:bodyPr/>
                    <a:lstStyle/>
                    <a:p>
                      <a:r>
                        <a:rPr lang="en-US" dirty="0"/>
                        <a:t>MSS score</a:t>
                      </a:r>
                      <a:endParaRPr lang="en-GB" dirty="0"/>
                    </a:p>
                  </a:txBody>
                  <a:tcPr/>
                </a:tc>
                <a:extLst>
                  <a:ext uri="{0D108BD9-81ED-4DB2-BD59-A6C34878D82A}">
                    <a16:rowId xmlns:a16="http://schemas.microsoft.com/office/drawing/2014/main" val="4016180381"/>
                  </a:ext>
                </a:extLst>
              </a:tr>
              <a:tr h="370840">
                <a:tc>
                  <a:txBody>
                    <a:bodyPr/>
                    <a:lstStyle/>
                    <a:p>
                      <a:r>
                        <a:rPr lang="en-US" dirty="0"/>
                        <a:t>TCGA-BH-A1FE</a:t>
                      </a:r>
                      <a:endParaRPr lang="en-GB" dirty="0"/>
                    </a:p>
                  </a:txBody>
                  <a:tcPr/>
                </a:tc>
                <a:tc>
                  <a:txBody>
                    <a:bodyPr/>
                    <a:lstStyle/>
                    <a:p>
                      <a:r>
                        <a:rPr lang="en-US" dirty="0"/>
                        <a:t>76.47</a:t>
                      </a:r>
                      <a:endParaRPr lang="en-GB" dirty="0"/>
                    </a:p>
                  </a:txBody>
                  <a:tcPr/>
                </a:tc>
                <a:tc>
                  <a:txBody>
                    <a:bodyPr/>
                    <a:lstStyle/>
                    <a:p>
                      <a:r>
                        <a:rPr lang="en-US" dirty="0"/>
                        <a:t>0.67</a:t>
                      </a:r>
                      <a:endParaRPr lang="en-GB" dirty="0"/>
                    </a:p>
                  </a:txBody>
                  <a:tcPr/>
                </a:tc>
                <a:tc>
                  <a:txBody>
                    <a:bodyPr/>
                    <a:lstStyle/>
                    <a:p>
                      <a:r>
                        <a:rPr lang="en-US" dirty="0"/>
                        <a:t>0.75</a:t>
                      </a:r>
                      <a:endParaRPr lang="en-GB" dirty="0"/>
                    </a:p>
                  </a:txBody>
                  <a:tcPr/>
                </a:tc>
                <a:extLst>
                  <a:ext uri="{0D108BD9-81ED-4DB2-BD59-A6C34878D82A}">
                    <a16:rowId xmlns:a16="http://schemas.microsoft.com/office/drawing/2014/main" val="3495919183"/>
                  </a:ext>
                </a:extLst>
              </a:tr>
            </a:tbl>
          </a:graphicData>
        </a:graphic>
      </p:graphicFrame>
      <p:pic>
        <p:nvPicPr>
          <p:cNvPr id="69" name="Audio 68">
            <a:hlinkClick r:id="" action="ppaction://media"/>
            <a:extLst>
              <a:ext uri="{FF2B5EF4-FFF2-40B4-BE49-F238E27FC236}">
                <a16:creationId xmlns:a16="http://schemas.microsoft.com/office/drawing/2014/main" id="{528C0F2A-4C80-D5D3-D01E-4267B68C6FF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25327233"/>
      </p:ext>
    </p:extLst>
  </p:cSld>
  <p:clrMapOvr>
    <a:masterClrMapping/>
  </p:clrMapOvr>
  <mc:AlternateContent xmlns:mc="http://schemas.openxmlformats.org/markup-compatibility/2006" xmlns:p14="http://schemas.microsoft.com/office/powerpoint/2010/main">
    <mc:Choice Requires="p14">
      <p:transition spd="slow" p14:dur="2000" advTm="33671"/>
    </mc:Choice>
    <mc:Fallback xmlns="">
      <p:transition spd="slow" advTm="33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9"/>
                </p:tgtEl>
              </p:cMediaNode>
            </p:audio>
          </p:childTnLst>
        </p:cTn>
      </p:par>
    </p:tnLst>
  </p:timing>
  <p:extLst>
    <p:ext uri="{3A86A75C-4F4B-4683-9AE1-C65F6400EC91}">
      <p14:laserTraceLst xmlns:p14="http://schemas.microsoft.com/office/powerpoint/2010/main">
        <p14:tracePtLst>
          <p14:tracePt t="566" x="4918075" y="1162050"/>
          <p14:tracePt t="571" x="4905375" y="1162050"/>
          <p14:tracePt t="574" x="4894263" y="1162050"/>
          <p14:tracePt t="577" x="4883150" y="1162050"/>
          <p14:tracePt t="579" x="4872038" y="1162050"/>
          <p14:tracePt t="583" x="4860925" y="1162050"/>
          <p14:tracePt t="585" x="4849813" y="1162050"/>
          <p14:tracePt t="586" x="4838700" y="1173163"/>
          <p14:tracePt t="588" x="4827588" y="1173163"/>
          <p14:tracePt t="590" x="4816475" y="1173163"/>
          <p14:tracePt t="590" x="4816475" y="1184275"/>
          <p14:tracePt t="593" x="4805363" y="1184275"/>
          <p14:tracePt t="596" x="4792663" y="1195388"/>
          <p14:tracePt t="600" x="4781550" y="1195388"/>
          <p14:tracePt t="602" x="4770438" y="1195388"/>
          <p14:tracePt t="603" x="4770438" y="1206500"/>
          <p14:tracePt t="604" x="4748213" y="1206500"/>
          <p14:tracePt t="607" x="4737100" y="1217613"/>
          <p14:tracePt t="611" x="4725988" y="1217613"/>
          <p14:tracePt t="614" x="4714875" y="1228725"/>
          <p14:tracePt t="615" x="4703763" y="1228725"/>
          <p14:tracePt t="616" x="4691063" y="1241425"/>
          <p14:tracePt t="617" x="4679950" y="1241425"/>
          <p14:tracePt t="619" x="4668838" y="1252538"/>
          <p14:tracePt t="622" x="4657725" y="1263650"/>
          <p14:tracePt t="625" x="4646613" y="1274763"/>
          <p14:tracePt t="626" x="4635500" y="1274763"/>
          <p14:tracePt t="626" x="4624388" y="1274763"/>
          <p14:tracePt t="629" x="4613275" y="1285875"/>
          <p14:tracePt t="630" x="4602163" y="1285875"/>
          <p14:tracePt t="634" x="4591050" y="1296988"/>
          <p14:tracePt t="636" x="4578350" y="1308100"/>
          <p14:tracePt t="636" x="4567238" y="1308100"/>
          <p14:tracePt t="639" x="4556125" y="1319213"/>
          <p14:tracePt t="640" x="4545013" y="1319213"/>
          <p14:tracePt t="642" x="4533900" y="1330325"/>
          <p14:tracePt t="642" x="4533900" y="1343025"/>
          <p14:tracePt t="645" x="4522788" y="1343025"/>
          <p14:tracePt t="647" x="4511675" y="1354138"/>
          <p14:tracePt t="649" x="4500563" y="1354138"/>
          <p14:tracePt t="650" x="4489450" y="1354138"/>
          <p14:tracePt t="650" x="4489450" y="1365250"/>
          <p14:tracePt t="651" x="4476750" y="1365250"/>
          <p14:tracePt t="656" x="4465638" y="1376363"/>
          <p14:tracePt t="657" x="4454525" y="1387475"/>
          <p14:tracePt t="659" x="4443413" y="1398588"/>
          <p14:tracePt t="660" x="4432300" y="1398588"/>
          <p14:tracePt t="662" x="4421188" y="1409700"/>
          <p14:tracePt t="663" x="4410075" y="1409700"/>
          <p14:tracePt t="664" x="4410075" y="1420813"/>
          <p14:tracePt t="668" x="4410075" y="1431925"/>
          <p14:tracePt t="669" x="4398963" y="1431925"/>
          <p14:tracePt t="670" x="4387850" y="1431925"/>
          <p14:tracePt t="671" x="4376738" y="1431925"/>
          <p14:tracePt t="674" x="4376738" y="1443038"/>
          <p14:tracePt t="675" x="4364038" y="1443038"/>
          <p14:tracePt t="676" x="4364038" y="1455738"/>
          <p14:tracePt t="679" x="4352925" y="1455738"/>
          <p14:tracePt t="680" x="4341813" y="1455738"/>
          <p14:tracePt t="682" x="4341813" y="1466850"/>
          <p14:tracePt t="685" x="4341813" y="1477963"/>
          <p14:tracePt t="687" x="4330700" y="1477963"/>
          <p14:tracePt t="688" x="4319588" y="1477963"/>
          <p14:tracePt t="693" x="4308475" y="1477963"/>
          <p14:tracePt t="694" x="4308475" y="1489075"/>
          <p14:tracePt t="701" x="4297363" y="1489075"/>
          <p14:tracePt t="701" x="4286250" y="1489075"/>
          <p14:tracePt t="709" x="4275138" y="1489075"/>
          <p14:tracePt t="771" x="4264025" y="1489075"/>
          <p14:tracePt t="775" x="4264025" y="1500188"/>
          <p14:tracePt t="779" x="4251325" y="1500188"/>
          <p14:tracePt t="782" x="4240213" y="1500188"/>
          <p14:tracePt t="782" x="4229100" y="1500188"/>
          <p14:tracePt t="785" x="4217988" y="1500188"/>
          <p14:tracePt t="787" x="4217988" y="1511300"/>
          <p14:tracePt t="788" x="4206875" y="1511300"/>
          <p14:tracePt t="792" x="4206875" y="1522413"/>
          <p14:tracePt t="794" x="4195763" y="1522413"/>
          <p14:tracePt t="796" x="4184650" y="1522413"/>
          <p14:tracePt t="798" x="4173538" y="1522413"/>
          <p14:tracePt t="801" x="4162425" y="1533525"/>
          <p14:tracePt t="801" x="4149725" y="1533525"/>
          <p14:tracePt t="805" x="4138613" y="1533525"/>
          <p14:tracePt t="810" x="4127500" y="1533525"/>
          <p14:tracePt t="812" x="4116388" y="1533525"/>
          <p14:tracePt t="814" x="4105275" y="1533525"/>
          <p14:tracePt t="816" x="4105275" y="1544638"/>
          <p14:tracePt t="817" x="4083050" y="1544638"/>
          <p14:tracePt t="821" x="4071938" y="1544638"/>
          <p14:tracePt t="825" x="4060825" y="1544638"/>
          <p14:tracePt t="828" x="4049713" y="1544638"/>
          <p14:tracePt t="830" x="4037013" y="1544638"/>
          <p14:tracePt t="835" x="4025900" y="1544638"/>
          <p14:tracePt t="836" x="4014788" y="1544638"/>
          <p14:tracePt t="839" x="4003675" y="1544638"/>
          <p14:tracePt t="843" x="3992563" y="1544638"/>
          <p14:tracePt t="846" x="3981450" y="1544638"/>
          <p14:tracePt t="849" x="3970338" y="1557338"/>
          <p14:tracePt t="851" x="3959225" y="1557338"/>
          <p14:tracePt t="855" x="3948113" y="1557338"/>
          <p14:tracePt t="857" x="3935413" y="1557338"/>
          <p14:tracePt t="863" x="3935413" y="1568450"/>
          <p14:tracePt t="864" x="3924300" y="1568450"/>
          <p14:tracePt t="866" x="3913188" y="1568450"/>
          <p14:tracePt t="872" x="3902075" y="1568450"/>
          <p14:tracePt t="875" x="3890963" y="1579563"/>
          <p14:tracePt t="878" x="3879850" y="1579563"/>
          <p14:tracePt t="881" x="3868738" y="1579563"/>
          <p14:tracePt t="886" x="3868738" y="1590675"/>
          <p14:tracePt t="887" x="3857625" y="1590675"/>
          <p14:tracePt t="889" x="3846513" y="1590675"/>
          <p14:tracePt t="893" x="3835400" y="1590675"/>
          <p14:tracePt t="897" x="3822700" y="1590675"/>
          <p14:tracePt t="901" x="3811588" y="1590675"/>
          <p14:tracePt t="912" x="3800475" y="1590675"/>
          <p14:tracePt t="914" x="3800475" y="1601788"/>
          <p14:tracePt t="918" x="3789363" y="1601788"/>
          <p14:tracePt t="923" x="3778250" y="1601788"/>
          <p14:tracePt t="932" x="3767138" y="1612900"/>
          <p14:tracePt t="937" x="3756025" y="1612900"/>
          <p14:tracePt t="945" x="3744913" y="1612900"/>
          <p14:tracePt t="963" x="3733800" y="1612900"/>
          <p14:tracePt t="994" x="3733800" y="1624013"/>
          <p14:tracePt t="997" x="3721100" y="1624013"/>
          <p14:tracePt t="1045" x="3709988" y="1624013"/>
          <p14:tracePt t="1051" x="3698875" y="1624013"/>
          <p14:tracePt t="1054" x="3698875" y="1635125"/>
          <p14:tracePt t="1062" x="3687763" y="1635125"/>
          <p14:tracePt t="1067" x="3676650" y="1635125"/>
          <p14:tracePt t="1073" x="3676650" y="1646238"/>
          <p14:tracePt t="1081" x="3665538" y="1646238"/>
          <p14:tracePt t="1091" x="3654425" y="1646238"/>
          <p14:tracePt t="1101" x="3654425" y="1657350"/>
          <p14:tracePt t="1104" x="3643313" y="1657350"/>
          <p14:tracePt t="1116" x="3632200" y="1670050"/>
          <p14:tracePt t="1586" x="3643313" y="1670050"/>
          <p14:tracePt t="1590" x="3654425" y="1670050"/>
          <p14:tracePt t="1593" x="3665538" y="1670050"/>
          <p14:tracePt t="1597" x="3676650" y="1670050"/>
          <p14:tracePt t="1600" x="3687763" y="1670050"/>
          <p14:tracePt t="1600" x="3698875" y="1670050"/>
          <p14:tracePt t="1602" x="3709988" y="1670050"/>
          <p14:tracePt t="1607" x="3733800" y="1670050"/>
          <p14:tracePt t="1611" x="3744913" y="1670050"/>
          <p14:tracePt t="1613" x="3756025" y="1670050"/>
          <p14:tracePt t="1613" x="3767138" y="1670050"/>
          <p14:tracePt t="1616" x="3767138" y="1681163"/>
          <p14:tracePt t="1616" x="3778250" y="1681163"/>
          <p14:tracePt t="1617" x="3789363" y="1681163"/>
          <p14:tracePt t="1620" x="3800475" y="1681163"/>
          <p14:tracePt t="1623" x="3811588" y="1681163"/>
          <p14:tracePt t="1624" x="3822700" y="1681163"/>
          <p14:tracePt t="1626" x="3835400" y="1681163"/>
          <p14:tracePt t="1628" x="3835400" y="1692275"/>
          <p14:tracePt t="1629" x="3846513" y="1692275"/>
          <p14:tracePt t="1630" x="3857625" y="1692275"/>
          <p14:tracePt t="1632" x="3868738" y="1692275"/>
          <p14:tracePt t="1634" x="3879850" y="1703388"/>
          <p14:tracePt t="1635" x="3890963" y="1703388"/>
          <p14:tracePt t="1647" x="3948113" y="1736725"/>
          <p14:tracePt t="1649" x="3959225" y="1736725"/>
          <p14:tracePt t="1649" x="3970338" y="1736725"/>
          <p14:tracePt t="1652" x="3981450" y="1747838"/>
          <p14:tracePt t="1654" x="3992563" y="1747838"/>
          <p14:tracePt t="1657" x="4003675" y="1747838"/>
          <p14:tracePt t="1660" x="4014788" y="1758950"/>
          <p14:tracePt t="1662" x="4025900" y="1758950"/>
          <p14:tracePt t="1664" x="4037013" y="1758950"/>
          <p14:tracePt t="1667" x="4049713" y="1771650"/>
          <p14:tracePt t="1670" x="4060825" y="1771650"/>
          <p14:tracePt t="1672" x="4071938" y="1771650"/>
          <p14:tracePt t="1674" x="4083050" y="1793875"/>
          <p14:tracePt t="1680" x="4094163" y="1793875"/>
          <p14:tracePt t="1682" x="4105275" y="1793875"/>
          <p14:tracePt t="1686" x="4116388" y="1793875"/>
          <p14:tracePt t="1689" x="4116388" y="1804988"/>
          <p14:tracePt t="1692" x="4127500" y="1804988"/>
          <p14:tracePt t="1696" x="4138613" y="1816100"/>
          <p14:tracePt t="1705" x="4138613" y="1827213"/>
          <p14:tracePt t="1708" x="4149725" y="1827213"/>
          <p14:tracePt t="2146" x="4162425" y="1827213"/>
          <p14:tracePt t="2150" x="4173538" y="1827213"/>
          <p14:tracePt t="2152" x="4184650" y="1827213"/>
          <p14:tracePt t="2156" x="4195763" y="1838325"/>
          <p14:tracePt t="2159" x="4217988" y="1838325"/>
          <p14:tracePt t="2165" x="4229100" y="1838325"/>
          <p14:tracePt t="2165" x="4229100" y="1849438"/>
          <p14:tracePt t="2167" x="4240213" y="1849438"/>
          <p14:tracePt t="2168" x="4251325" y="1849438"/>
          <p14:tracePt t="2170" x="4264025" y="1860550"/>
          <p14:tracePt t="2171" x="4275138" y="1860550"/>
          <p14:tracePt t="2175" x="4286250" y="1871663"/>
          <p14:tracePt t="2179" x="4297363" y="1871663"/>
          <p14:tracePt t="2182" x="4308475" y="1871663"/>
          <p14:tracePt t="2183" x="4319588" y="1871663"/>
          <p14:tracePt t="2184" x="4319588" y="1884363"/>
          <p14:tracePt t="2186" x="4330700" y="1884363"/>
          <p14:tracePt t="2189" x="4341813" y="1884363"/>
          <p14:tracePt t="2192" x="4352925" y="1884363"/>
          <p14:tracePt t="2199" x="4364038" y="1884363"/>
          <p14:tracePt t="2201" x="4376738" y="1895475"/>
          <p14:tracePt t="2201" x="4387850" y="1895475"/>
          <p14:tracePt t="2208" x="4398963" y="1895475"/>
          <p14:tracePt t="2212" x="4410075" y="1895475"/>
          <p14:tracePt t="2223" x="4421188" y="1895475"/>
          <p14:tracePt t="2233" x="4432300" y="1895475"/>
          <p14:tracePt t="2270" x="4432300" y="1906588"/>
          <p14:tracePt t="2785" x="4443413" y="1906588"/>
          <p14:tracePt t="2790" x="4443413" y="1895475"/>
          <p14:tracePt t="2795" x="4454525" y="1895475"/>
          <p14:tracePt t="2799" x="4454525" y="1884363"/>
          <p14:tracePt t="2813" x="4465638" y="1884363"/>
          <p14:tracePt t="2855" x="4465638" y="1871663"/>
          <p14:tracePt t="2881" x="4465638" y="1860550"/>
          <p14:tracePt t="2886" x="4465638" y="1849438"/>
          <p14:tracePt t="2887" x="4465638" y="1838325"/>
          <p14:tracePt t="2893" x="4465638" y="1827213"/>
          <p14:tracePt t="2896" x="4465638" y="1816100"/>
          <p14:tracePt t="2897" x="4476750" y="1816100"/>
          <p14:tracePt t="2897" x="4476750" y="1804988"/>
          <p14:tracePt t="2904" x="4476750" y="1793875"/>
          <p14:tracePt t="2904" x="4476750" y="1782763"/>
          <p14:tracePt t="2915" x="4476750" y="1771650"/>
          <p14:tracePt t="2918" x="4476750" y="1758950"/>
          <p14:tracePt t="2919" x="4476750" y="1747838"/>
          <p14:tracePt t="2923" x="4476750" y="1736725"/>
          <p14:tracePt t="2925" x="4476750" y="1725613"/>
          <p14:tracePt t="2926" x="4476750" y="1714500"/>
          <p14:tracePt t="2933" x="4476750" y="1703388"/>
          <p14:tracePt t="2935" x="4476750" y="1692275"/>
          <p14:tracePt t="2937" x="4476750" y="1681163"/>
          <p14:tracePt t="2941" x="4476750" y="1657350"/>
          <p14:tracePt t="2944" x="4476750" y="1646238"/>
          <p14:tracePt t="2948" x="4476750" y="1635125"/>
          <p14:tracePt t="2951" x="4476750" y="1624013"/>
          <p14:tracePt t="2953" x="4476750" y="1612900"/>
          <p14:tracePt t="2956" x="4476750" y="1601788"/>
          <p14:tracePt t="2958" x="4476750" y="1590675"/>
          <p14:tracePt t="2961" x="4476750" y="1579563"/>
          <p14:tracePt t="2966" x="4476750" y="1568450"/>
          <p14:tracePt t="2969" x="4476750" y="1557338"/>
          <p14:tracePt t="2970" x="4476750" y="1544638"/>
          <p14:tracePt t="2975" x="4476750" y="1533525"/>
          <p14:tracePt t="2979" x="4476750" y="1522413"/>
          <p14:tracePt t="2981" x="4476750" y="1511300"/>
          <p14:tracePt t="2990" x="4476750" y="1500188"/>
          <p14:tracePt t="2996" x="4476750" y="1489075"/>
          <p14:tracePt t="3001" x="4476750" y="1477963"/>
          <p14:tracePt t="3053" x="4476750" y="1466850"/>
          <p14:tracePt t="3265" x="4465638" y="1477963"/>
          <p14:tracePt t="3276" x="4454525" y="1477963"/>
          <p14:tracePt t="3496" x="4454525" y="1489075"/>
          <p14:tracePt t="3540" x="4443413" y="1489075"/>
          <p14:tracePt t="3547" x="4432300" y="1489075"/>
          <p14:tracePt t="3550" x="4432300" y="1500188"/>
          <p14:tracePt t="3556" x="4421188" y="1500188"/>
          <p14:tracePt t="3563" x="4421188" y="1511300"/>
          <p14:tracePt t="3576" x="4421188" y="1522413"/>
          <p14:tracePt t="3590" x="4421188" y="1533525"/>
          <p14:tracePt t="4165" x="4410075" y="1533525"/>
          <p14:tracePt t="4167" x="4398963" y="1533525"/>
          <p14:tracePt t="4172" x="4387850" y="1533525"/>
          <p14:tracePt t="4175" x="4376738" y="1533525"/>
          <p14:tracePt t="4177" x="4364038" y="1533525"/>
          <p14:tracePt t="4184" x="4352925" y="1533525"/>
          <p14:tracePt t="4187" x="4352925" y="1522413"/>
          <p14:tracePt t="4189" x="4341813" y="1522413"/>
          <p14:tracePt t="4214" x="4330700" y="1522413"/>
          <p14:tracePt t="4219" x="4330700" y="1511300"/>
          <p14:tracePt t="4225" x="4319588" y="1511300"/>
          <p14:tracePt t="4227" x="4308475" y="1511300"/>
          <p14:tracePt t="4236" x="4297363" y="1511300"/>
          <p14:tracePt t="4237" x="4297363" y="1500188"/>
          <p14:tracePt t="4264" x="4297363" y="1489075"/>
          <p14:tracePt t="4276" x="4286250" y="1489075"/>
          <p14:tracePt t="4441" x="4275138" y="1489075"/>
          <p14:tracePt t="4450" x="4264025" y="1489075"/>
          <p14:tracePt t="4460" x="4251325" y="1489075"/>
          <p14:tracePt t="4642" x="4240213" y="1489075"/>
          <p14:tracePt t="4656" x="4229100" y="1489075"/>
          <p14:tracePt t="4666" x="4217988" y="1489075"/>
          <p14:tracePt t="4671" x="4206875" y="1489075"/>
          <p14:tracePt t="4676" x="4195763" y="1489075"/>
          <p14:tracePt t="4691" x="4184650" y="1489075"/>
          <p14:tracePt t="4695" x="4162425" y="1489075"/>
          <p14:tracePt t="4714" x="4149725" y="1500188"/>
          <p14:tracePt t="4732" x="4138613" y="1500188"/>
          <p14:tracePt t="4739" x="4127500" y="1500188"/>
          <p14:tracePt t="4745" x="4116388" y="1500188"/>
          <p14:tracePt t="4748" x="4116388" y="1511300"/>
          <p14:tracePt t="4755" x="4105275" y="1511300"/>
          <p14:tracePt t="4761" x="4105275" y="1522413"/>
          <p14:tracePt t="4762" x="4094163" y="1522413"/>
          <p14:tracePt t="4774" x="4094163" y="1533525"/>
          <p14:tracePt t="4777" x="4083050" y="1533525"/>
          <p14:tracePt t="4782" x="4071938" y="1533525"/>
          <p14:tracePt t="4788" x="4060825" y="1533525"/>
          <p14:tracePt t="4796" x="4049713" y="1533525"/>
          <p14:tracePt t="4875" x="4037013" y="1533525"/>
          <p14:tracePt t="4878" x="4025900" y="1533525"/>
          <p14:tracePt t="4881" x="4025900" y="1522413"/>
          <p14:tracePt t="4882" x="4014788" y="1522413"/>
          <p14:tracePt t="4882" x="4014788" y="1511300"/>
          <p14:tracePt t="4885" x="4003675" y="1511300"/>
          <p14:tracePt t="4887" x="3992563" y="1511300"/>
          <p14:tracePt t="4887" x="3981450" y="1500188"/>
          <p14:tracePt t="4891" x="3970338" y="1489075"/>
          <p14:tracePt t="4892" x="3959225" y="1489075"/>
          <p14:tracePt t="4895" x="3948113" y="1477963"/>
          <p14:tracePt t="4896" x="3935413" y="1477963"/>
          <p14:tracePt t="4897" x="3935413" y="1466850"/>
          <p14:tracePt t="4899" x="3924300" y="1466850"/>
          <p14:tracePt t="4899" x="3913188" y="1466850"/>
          <p14:tracePt t="4902" x="3902075" y="1455738"/>
          <p14:tracePt t="4904" x="3890963" y="1455738"/>
          <p14:tracePt t="4907" x="3879850" y="1455738"/>
          <p14:tracePt t="4908" x="3868738" y="1455738"/>
          <p14:tracePt t="4908" x="3857625" y="1455738"/>
          <p14:tracePt t="4912" x="3846513" y="1455738"/>
          <p14:tracePt t="4913" x="3835400" y="1443038"/>
          <p14:tracePt t="4914" x="3822700" y="1443038"/>
          <p14:tracePt t="4918" x="3811588" y="1431925"/>
          <p14:tracePt t="4920" x="3800475" y="1431925"/>
          <p14:tracePt t="4921" x="3789363" y="1431925"/>
          <p14:tracePt t="4922" x="3778250" y="1431925"/>
          <p14:tracePt t="4924" x="3767138" y="1431925"/>
          <p14:tracePt t="4926" x="3744913" y="1420813"/>
          <p14:tracePt t="4930" x="3733800" y="1420813"/>
          <p14:tracePt t="4931" x="3721100" y="1409700"/>
          <p14:tracePt t="4932" x="3709988" y="1409700"/>
          <p14:tracePt t="4935" x="3698875" y="1409700"/>
          <p14:tracePt t="4936" x="3687763" y="1398588"/>
          <p14:tracePt t="4942" x="3665538" y="1398588"/>
          <p14:tracePt t="4944" x="3654425" y="1398588"/>
          <p14:tracePt t="4945" x="3654425" y="1387475"/>
          <p14:tracePt t="4946" x="3643313" y="1387475"/>
          <p14:tracePt t="4948" x="3632200" y="1387475"/>
          <p14:tracePt t="4950" x="3621088" y="1387475"/>
          <p14:tracePt t="4950" x="3621088" y="1376363"/>
          <p14:tracePt t="4958" x="3608388" y="1376363"/>
          <p14:tracePt t="4961" x="3597275" y="1376363"/>
          <p14:tracePt t="4974" x="3586163" y="1376363"/>
          <p14:tracePt t="5454" x="3575050" y="1376363"/>
          <p14:tracePt t="5456" x="3575050" y="1387475"/>
          <p14:tracePt t="5459" x="3563938" y="1387475"/>
          <p14:tracePt t="5460" x="3563938" y="1409700"/>
          <p14:tracePt t="5461" x="3563938" y="1420813"/>
          <p14:tracePt t="5461" x="3552825" y="1420813"/>
          <p14:tracePt t="5463" x="3552825" y="1431925"/>
          <p14:tracePt t="5464" x="3552825" y="1443038"/>
          <p14:tracePt t="5466" x="3541713" y="1443038"/>
          <p14:tracePt t="5468" x="3541713" y="1455738"/>
          <p14:tracePt t="5468" x="3541713" y="1466850"/>
          <p14:tracePt t="5471" x="3530600" y="1477963"/>
          <p14:tracePt t="5474" x="3519488" y="1477963"/>
          <p14:tracePt t="5476" x="3519488" y="1489075"/>
          <p14:tracePt t="5479" x="3519488" y="1500188"/>
          <p14:tracePt t="5481" x="3519488" y="1511300"/>
          <p14:tracePt t="5482" x="3508375" y="1511300"/>
          <p14:tracePt t="5486" x="3495675" y="1522413"/>
          <p14:tracePt t="5490" x="3495675" y="1533525"/>
          <p14:tracePt t="5492" x="3484563" y="1533525"/>
          <p14:tracePt t="5492" x="3484563" y="1544638"/>
          <p14:tracePt t="5496" x="3484563" y="1557338"/>
          <p14:tracePt t="5497" x="3484563" y="1568450"/>
          <p14:tracePt t="5503" x="3473450" y="1568450"/>
          <p14:tracePt t="5504" x="3473450" y="1579563"/>
          <p14:tracePt t="5507" x="3473450" y="1590675"/>
          <p14:tracePt t="5511" x="3462338" y="1590675"/>
          <p14:tracePt t="5516" x="3462338" y="1601788"/>
          <p14:tracePt t="5525" x="3462338" y="1612900"/>
          <p14:tracePt t="6256" x="3462338" y="1601788"/>
          <p14:tracePt t="6268" x="3473450" y="1601788"/>
          <p14:tracePt t="6269" x="3473450" y="1590675"/>
          <p14:tracePt t="6378" x="3473450" y="1579563"/>
          <p14:tracePt t="6388" x="3484563" y="1579563"/>
          <p14:tracePt t="6405" x="3495675" y="1579563"/>
          <p14:tracePt t="6524" x="3495675" y="1568450"/>
          <p14:tracePt t="6533" x="3495675" y="1557338"/>
          <p14:tracePt t="6534" x="3495675" y="1544638"/>
          <p14:tracePt t="6536" x="3495675" y="1533525"/>
          <p14:tracePt t="6540" x="3495675" y="1522413"/>
          <p14:tracePt t="6546" x="3495675" y="1511300"/>
          <p14:tracePt t="6561" x="3495675" y="1500188"/>
          <p14:tracePt t="6568" x="3495675" y="1489075"/>
          <p14:tracePt t="6569" x="3508375" y="1489075"/>
          <p14:tracePt t="6574" x="3508375" y="1477963"/>
          <p14:tracePt t="6580" x="3508375" y="1466850"/>
          <p14:tracePt t="6597" x="3508375" y="1455738"/>
          <p14:tracePt t="6614" x="3519488" y="1455738"/>
          <p14:tracePt t="6637" x="3530600" y="1455738"/>
          <p14:tracePt t="6646" x="3541713" y="1455738"/>
          <p14:tracePt t="6653" x="3552825" y="1455738"/>
          <p14:tracePt t="6656" x="3563938" y="1455738"/>
          <p14:tracePt t="6659" x="3575050" y="1443038"/>
          <p14:tracePt t="6662" x="3586163" y="1443038"/>
          <p14:tracePt t="6665" x="3597275" y="1443038"/>
          <p14:tracePt t="6668" x="3608388" y="1431925"/>
          <p14:tracePt t="6673" x="3621088" y="1431925"/>
          <p14:tracePt t="6674" x="3632200" y="1431925"/>
          <p14:tracePt t="6677" x="3643313" y="1431925"/>
          <p14:tracePt t="6679" x="3654425" y="1431925"/>
          <p14:tracePt t="6681" x="3665538" y="1431925"/>
          <p14:tracePt t="6682" x="3676650" y="1431925"/>
          <p14:tracePt t="6688" x="3698875" y="1420813"/>
          <p14:tracePt t="6690" x="3709988" y="1420813"/>
          <p14:tracePt t="6693" x="3721100" y="1420813"/>
          <p14:tracePt t="6694" x="3733800" y="1420813"/>
          <p14:tracePt t="6697" x="3744913" y="1420813"/>
          <p14:tracePt t="6701" x="3756025" y="1420813"/>
          <p14:tracePt t="6702" x="3767138" y="1420813"/>
          <p14:tracePt t="6703" x="3767138" y="1409700"/>
          <p14:tracePt t="6704" x="3778250" y="1409700"/>
          <p14:tracePt t="6707" x="3789363" y="1409700"/>
          <p14:tracePt t="6708" x="3800475" y="1409700"/>
          <p14:tracePt t="6713" x="3811588" y="1409700"/>
          <p14:tracePt t="6716" x="3822700" y="1409700"/>
          <p14:tracePt t="6717" x="3822700" y="1398588"/>
          <p14:tracePt t="6717" x="3835400" y="1398588"/>
          <p14:tracePt t="6719" x="3846513" y="1398588"/>
          <p14:tracePt t="6723" x="3857625" y="1398588"/>
          <p14:tracePt t="6725" x="3868738" y="1398588"/>
          <p14:tracePt t="6731" x="3879850" y="1398588"/>
          <p14:tracePt t="6733" x="3890963" y="1398588"/>
          <p14:tracePt t="6736" x="3902075" y="1398588"/>
          <p14:tracePt t="6742" x="3913188" y="1398588"/>
          <p14:tracePt t="6745" x="3924300" y="1398588"/>
          <p14:tracePt t="6752" x="3935413" y="1398588"/>
          <p14:tracePt t="6836" x="3935413" y="1387475"/>
          <p14:tracePt t="6854" x="3948113" y="1387475"/>
          <p14:tracePt t="6872" x="3959225" y="1387475"/>
          <p14:tracePt t="6942" x="3959225" y="1376363"/>
          <p14:tracePt t="6949" x="3959225" y="1365250"/>
          <p14:tracePt t="6951" x="3959225" y="1354138"/>
          <p14:tracePt t="6954" x="3959225" y="1343025"/>
          <p14:tracePt t="6958" x="3959225" y="1330325"/>
          <p14:tracePt t="6961" x="3959225" y="1319213"/>
          <p14:tracePt t="6969" x="3959225" y="1308100"/>
          <p14:tracePt t="6971" x="3959225" y="1296988"/>
          <p14:tracePt t="6974" x="3959225" y="1285875"/>
          <p14:tracePt t="6980" x="3959225" y="1274763"/>
          <p14:tracePt t="6981" x="3959225" y="1263650"/>
          <p14:tracePt t="6985" x="3959225" y="1252538"/>
          <p14:tracePt t="6992" x="3959225" y="1241425"/>
          <p14:tracePt t="6995" x="3959225" y="1228725"/>
          <p14:tracePt t="7001" x="3959225" y="1217613"/>
          <p14:tracePt t="7005" x="3948113" y="1217613"/>
          <p14:tracePt t="7007" x="3948113" y="1206500"/>
          <p14:tracePt t="7011" x="3948113" y="1195388"/>
          <p14:tracePt t="7020" x="3948113" y="1184275"/>
          <p14:tracePt t="7028" x="3935413" y="1184275"/>
          <p14:tracePt t="7037" x="3924300" y="1184275"/>
          <p14:tracePt t="7043" x="3913188" y="1184275"/>
          <p14:tracePt t="7049" x="3902075" y="1184275"/>
          <p14:tracePt t="7056" x="3890963" y="1184275"/>
          <p14:tracePt t="7063" x="3879850" y="1184275"/>
          <p14:tracePt t="7070" x="3868738" y="1184275"/>
          <p14:tracePt t="7075" x="3857625" y="1184275"/>
          <p14:tracePt t="7078" x="3846513" y="1184275"/>
          <p14:tracePt t="7082" x="3835400" y="1184275"/>
          <p14:tracePt t="7085" x="3822700" y="1184275"/>
          <p14:tracePt t="7088" x="3811588" y="1184275"/>
          <p14:tracePt t="7097" x="3800475" y="1184275"/>
          <p14:tracePt t="7099" x="3789363" y="1184275"/>
          <p14:tracePt t="7102" x="3778250" y="1184275"/>
          <p14:tracePt t="7106" x="3767138" y="1184275"/>
          <p14:tracePt t="7109" x="3756025" y="1184275"/>
          <p14:tracePt t="7112" x="3744913" y="1184275"/>
          <p14:tracePt t="7118" x="3733800" y="1184275"/>
          <p14:tracePt t="7119" x="3721100" y="1184275"/>
          <p14:tracePt t="7124" x="3709988" y="1184275"/>
          <p14:tracePt t="7126" x="3698875" y="1184275"/>
          <p14:tracePt t="7127" x="3687763" y="1184275"/>
          <p14:tracePt t="7133" x="3676650" y="1184275"/>
          <p14:tracePt t="7135" x="3665538" y="1184275"/>
          <p14:tracePt t="7137" x="3665538" y="1195388"/>
          <p14:tracePt t="7140" x="3643313" y="1195388"/>
          <p14:tracePt t="7142" x="3632200" y="1195388"/>
          <p14:tracePt t="7144" x="3632200" y="1206500"/>
          <p14:tracePt t="7146" x="3632200" y="1217613"/>
          <p14:tracePt t="7147" x="3621088" y="1217613"/>
          <p14:tracePt t="7151" x="3597275" y="1228725"/>
          <p14:tracePt t="7157" x="3586163" y="1228725"/>
          <p14:tracePt t="7158" x="3575050" y="1228725"/>
          <p14:tracePt t="7160" x="3575050" y="1241425"/>
          <p14:tracePt t="7162" x="3563938" y="1252538"/>
          <p14:tracePt t="7167" x="3552825" y="1252538"/>
          <p14:tracePt t="7170" x="3541713" y="1252538"/>
          <p14:tracePt t="7173" x="3541713" y="1263650"/>
          <p14:tracePt t="7180" x="3530600" y="1263650"/>
          <p14:tracePt t="7182" x="3530600" y="1274763"/>
          <p14:tracePt t="7185" x="3519488" y="1274763"/>
          <p14:tracePt t="7188" x="3508375" y="1274763"/>
          <p14:tracePt t="7192" x="3508375" y="1285875"/>
          <p14:tracePt t="7196" x="3495675" y="1285875"/>
          <p14:tracePt t="7207" x="3495675" y="1296988"/>
          <p14:tracePt t="7224" x="3484563" y="1296988"/>
          <p14:tracePt t="7336" x="3495675" y="1296988"/>
          <p14:tracePt t="7337" x="3508375" y="1296988"/>
          <p14:tracePt t="7340" x="3519488" y="1296988"/>
          <p14:tracePt t="7341" x="3530600" y="1296988"/>
          <p14:tracePt t="7344" x="3541713" y="1296988"/>
          <p14:tracePt t="7347" x="3552825" y="1296988"/>
          <p14:tracePt t="7348" x="3563938" y="1285875"/>
          <p14:tracePt t="7349" x="3575050" y="1285875"/>
          <p14:tracePt t="7351" x="3586163" y="1285875"/>
          <p14:tracePt t="7351" x="3597275" y="1285875"/>
          <p14:tracePt t="7355" x="3608388" y="1285875"/>
          <p14:tracePt t="7357" x="3632200" y="1285875"/>
          <p14:tracePt t="7359" x="3643313" y="1285875"/>
          <p14:tracePt t="7360" x="3654425" y="1285875"/>
          <p14:tracePt t="7363" x="3665538" y="1285875"/>
          <p14:tracePt t="7365" x="3676650" y="1285875"/>
          <p14:tracePt t="7366" x="3687763" y="1285875"/>
          <p14:tracePt t="7368" x="3698875" y="1285875"/>
          <p14:tracePt t="7369" x="3709988" y="1285875"/>
          <p14:tracePt t="7371" x="3721100" y="1285875"/>
          <p14:tracePt t="7372" x="3721100" y="1296988"/>
          <p14:tracePt t="7374" x="3733800" y="1296988"/>
          <p14:tracePt t="7374" x="3744913" y="1296988"/>
          <p14:tracePt t="7377" x="3756025" y="1296988"/>
          <p14:tracePt t="7378" x="3767138" y="1296988"/>
          <p14:tracePt t="7380" x="3778250" y="1296988"/>
          <p14:tracePt t="7382" x="3789363" y="1296988"/>
          <p14:tracePt t="7384" x="3800475" y="1296988"/>
          <p14:tracePt t="7387" x="3811588" y="1296988"/>
          <p14:tracePt t="7387" x="3822700" y="1296988"/>
          <p14:tracePt t="7390" x="3835400" y="1308100"/>
          <p14:tracePt t="7391" x="3846513" y="1308100"/>
          <p14:tracePt t="7393" x="3857625" y="1308100"/>
          <p14:tracePt t="7397" x="3879850" y="1308100"/>
          <p14:tracePt t="7399" x="3890963" y="1308100"/>
          <p14:tracePt t="7400" x="3902075" y="1308100"/>
          <p14:tracePt t="7401" x="3913188" y="1308100"/>
          <p14:tracePt t="7404" x="3924300" y="1308100"/>
          <p14:tracePt t="7407" x="3935413" y="1308100"/>
          <p14:tracePt t="7409" x="3948113" y="1308100"/>
          <p14:tracePt t="7411" x="3959225" y="1308100"/>
          <p14:tracePt t="7413" x="3970338" y="1308100"/>
          <p14:tracePt t="7415" x="3981450" y="1308100"/>
          <p14:tracePt t="7421" x="3992563" y="1308100"/>
          <p14:tracePt t="7424" x="4003675" y="1308100"/>
          <p14:tracePt t="7426" x="4014788" y="1308100"/>
          <p14:tracePt t="7432" x="4025900" y="1308100"/>
          <p14:tracePt t="7435" x="4037013" y="1308100"/>
          <p14:tracePt t="7443" x="4049713" y="1308100"/>
          <p14:tracePt t="7484" x="4060825" y="1308100"/>
          <p14:tracePt t="7499" x="4071938" y="1308100"/>
          <p14:tracePt t="7508" x="4083050" y="1308100"/>
          <p14:tracePt t="7511" x="4094163" y="1308100"/>
          <p14:tracePt t="7514" x="4105275" y="1319213"/>
          <p14:tracePt t="7517" x="4116388" y="1319213"/>
          <p14:tracePt t="7524" x="4138613" y="1319213"/>
          <p14:tracePt t="7528" x="4149725" y="1319213"/>
          <p14:tracePt t="7530" x="4149725" y="1330325"/>
          <p14:tracePt t="7531" x="4173538" y="1330325"/>
          <p14:tracePt t="7534" x="4184650" y="1330325"/>
          <p14:tracePt t="7537" x="4184650" y="1343025"/>
          <p14:tracePt t="7540" x="4195763" y="1343025"/>
          <p14:tracePt t="7541" x="4206875" y="1343025"/>
          <p14:tracePt t="7544" x="4217988" y="1354138"/>
          <p14:tracePt t="7546" x="4229100" y="1354138"/>
          <p14:tracePt t="7549" x="4240213" y="1354138"/>
          <p14:tracePt t="7549" x="4240213" y="1365250"/>
          <p14:tracePt t="7550" x="4251325" y="1365250"/>
          <p14:tracePt t="7557" x="4264025" y="1365250"/>
          <p14:tracePt t="7558" x="4275138" y="1365250"/>
          <p14:tracePt t="7559" x="4275138" y="1376363"/>
          <p14:tracePt t="7560" x="4286250" y="1376363"/>
          <p14:tracePt t="7563" x="4297363" y="1376363"/>
          <p14:tracePt t="7567" x="4308475" y="1376363"/>
          <p14:tracePt t="7570" x="4319588" y="1376363"/>
          <p14:tracePt t="7575" x="4330700" y="1376363"/>
          <p14:tracePt t="7583" x="4341813" y="1376363"/>
          <p14:tracePt t="7586" x="4352925" y="1376363"/>
          <p14:tracePt t="7589" x="4364038" y="1376363"/>
          <p14:tracePt t="7598" x="4376738" y="1376363"/>
          <p14:tracePt t="7607" x="4387850" y="1376363"/>
          <p14:tracePt t="7614" x="4387850" y="1387475"/>
          <p14:tracePt t="7616" x="4398963" y="1387475"/>
          <p14:tracePt t="7619" x="4410075" y="1387475"/>
          <p14:tracePt t="7626" x="4421188" y="1387475"/>
          <p14:tracePt t="7628" x="4432300" y="1387475"/>
          <p14:tracePt t="7631" x="4443413" y="1387475"/>
          <p14:tracePt t="7637" x="4454525" y="1387475"/>
          <p14:tracePt t="7640" x="4465638" y="1387475"/>
          <p14:tracePt t="7642" x="4476750" y="1387475"/>
          <p14:tracePt t="7643" x="4489450" y="1387475"/>
          <p14:tracePt t="7646" x="4500563" y="1387475"/>
          <p14:tracePt t="7647" x="4500563" y="1398588"/>
          <p14:tracePt t="7647" x="4511675" y="1398588"/>
          <p14:tracePt t="7652" x="4522788" y="1398588"/>
          <p14:tracePt t="7653" x="4533900" y="1398588"/>
          <p14:tracePt t="7657" x="4556125" y="1409700"/>
          <p14:tracePt t="7658" x="4556125" y="1420813"/>
          <p14:tracePt t="7659" x="4567238" y="1420813"/>
          <p14:tracePt t="7660" x="4578350" y="1420813"/>
          <p14:tracePt t="7663" x="4591050" y="1420813"/>
          <p14:tracePt t="7664" x="4602163" y="1420813"/>
          <p14:tracePt t="7667" x="4613275" y="1420813"/>
          <p14:tracePt t="7669" x="4624388" y="1420813"/>
          <p14:tracePt t="7669" x="4635500" y="1420813"/>
          <p14:tracePt t="7670" x="4635500" y="1431925"/>
          <p14:tracePt t="7673" x="4646613" y="1431925"/>
          <p14:tracePt t="7675" x="4657725" y="1443038"/>
          <p14:tracePt t="7677" x="4668838" y="1443038"/>
          <p14:tracePt t="7679" x="4679950" y="1443038"/>
          <p14:tracePt t="7682" x="4691063" y="1443038"/>
          <p14:tracePt t="7683" x="4703763" y="1443038"/>
          <p14:tracePt t="7687" x="4714875" y="1443038"/>
          <p14:tracePt t="7690" x="4714875" y="1455738"/>
          <p14:tracePt t="7691" x="4725988" y="1455738"/>
          <p14:tracePt t="7693" x="4737100" y="1455738"/>
          <p14:tracePt t="7693" x="4748213" y="1455738"/>
          <p14:tracePt t="7698" x="4759325" y="1455738"/>
          <p14:tracePt t="7702" x="4770438" y="1455738"/>
          <p14:tracePt t="7706" x="4770438" y="1466850"/>
          <p14:tracePt t="7708" x="4781550" y="1466850"/>
          <p14:tracePt t="7714" x="4792663" y="1466850"/>
          <p14:tracePt t="7722" x="4805363" y="1466850"/>
          <p14:tracePt t="7726" x="4805363" y="1477963"/>
          <p14:tracePt t="7732" x="4816475" y="1477963"/>
          <p14:tracePt t="7790" x="4827588" y="1477963"/>
          <p14:tracePt t="7872" x="4838700" y="1477963"/>
          <p14:tracePt t="7884" x="4849813" y="1477963"/>
          <p14:tracePt t="7887" x="4860925" y="1477963"/>
          <p14:tracePt t="7891" x="4872038" y="1477963"/>
          <p14:tracePt t="7896" x="4883150" y="1477963"/>
          <p14:tracePt t="7899" x="4894263" y="1477963"/>
          <p14:tracePt t="7905" x="4905375" y="1477963"/>
          <p14:tracePt t="7913" x="4918075" y="1477963"/>
          <p14:tracePt t="7914" x="4929188" y="1477963"/>
          <p14:tracePt t="7915" x="4929188" y="1489075"/>
          <p14:tracePt t="7920" x="4940300" y="1489075"/>
          <p14:tracePt t="7923" x="4951413" y="1489075"/>
          <p14:tracePt t="7928" x="4962525" y="1489075"/>
          <p14:tracePt t="7930" x="4973638" y="1489075"/>
          <p14:tracePt t="7940" x="4984750" y="1500188"/>
          <p14:tracePt t="7941" x="5006975" y="1500188"/>
          <p14:tracePt t="7943" x="5019675" y="1500188"/>
          <p14:tracePt t="7947" x="5041900" y="1500188"/>
          <p14:tracePt t="7949" x="5041900" y="1511300"/>
          <p14:tracePt t="7951" x="5053013" y="1511300"/>
          <p14:tracePt t="7952" x="5064125" y="1511300"/>
          <p14:tracePt t="7954" x="5075238" y="1511300"/>
          <p14:tracePt t="7957" x="5097463" y="1511300"/>
          <p14:tracePt t="7960" x="5108575" y="1511300"/>
          <p14:tracePt t="7961" x="5119688" y="1511300"/>
          <p14:tracePt t="7965" x="5143500" y="1511300"/>
          <p14:tracePt t="7966" x="5154613" y="1511300"/>
          <p14:tracePt t="7968" x="5154613" y="1522413"/>
          <p14:tracePt t="7969" x="5165725" y="1522413"/>
          <p14:tracePt t="7973" x="5187950" y="1522413"/>
          <p14:tracePt t="7976" x="5199063" y="1522413"/>
          <p14:tracePt t="7977" x="5210175" y="1522413"/>
          <p14:tracePt t="7980" x="5221288" y="1522413"/>
          <p14:tracePt t="7982" x="5233988" y="1522413"/>
          <p14:tracePt t="7984" x="5245100" y="1522413"/>
          <p14:tracePt t="7990" x="5256213" y="1522413"/>
          <p14:tracePt t="7991" x="5267325" y="1522413"/>
          <p14:tracePt t="7993" x="5278438" y="1522413"/>
          <p14:tracePt t="7998" x="5289550" y="1522413"/>
          <p14:tracePt t="8000" x="5300663" y="1522413"/>
          <p14:tracePt t="8004" x="5311775" y="1522413"/>
          <p14:tracePt t="8048" x="5311775" y="1533525"/>
          <p14:tracePt t="8386" x="5311775" y="1522413"/>
          <p14:tracePt t="8392" x="5322888" y="1522413"/>
          <p14:tracePt t="8394" x="5322888" y="1511300"/>
          <p14:tracePt t="8396" x="5322888" y="1500188"/>
          <p14:tracePt t="8398" x="5334000" y="1489075"/>
          <p14:tracePt t="8403" x="5346700" y="1489075"/>
          <p14:tracePt t="8409" x="5346700" y="1477963"/>
          <p14:tracePt t="8414" x="5357813" y="1477963"/>
          <p14:tracePt t="8417" x="5357813" y="1466850"/>
          <p14:tracePt t="8420" x="5368925" y="1455738"/>
          <p14:tracePt t="8424" x="5380038" y="1455738"/>
          <p14:tracePt t="8433" x="5391150" y="1455738"/>
          <p14:tracePt t="8436" x="5391150" y="1443038"/>
          <p14:tracePt t="8440" x="5402263" y="1443038"/>
          <p14:tracePt t="8441" x="5413375" y="1443038"/>
          <p14:tracePt t="8445" x="5424488" y="1443038"/>
          <p14:tracePt t="8450" x="5435600" y="1443038"/>
          <p14:tracePt t="8453" x="5435600" y="1431925"/>
          <p14:tracePt t="8455" x="5446713" y="1431925"/>
          <p14:tracePt t="8462" x="5459413" y="1431925"/>
          <p14:tracePt t="8467" x="5470525" y="1431925"/>
          <p14:tracePt t="8470" x="5481638" y="1431925"/>
          <p14:tracePt t="8473" x="5492750" y="1431925"/>
          <p14:tracePt t="8478" x="5503863" y="1431925"/>
          <p14:tracePt t="8479" x="5514975" y="1431925"/>
          <p14:tracePt t="8487" x="5526088" y="1431925"/>
          <p14:tracePt t="8490" x="5537200" y="1431925"/>
          <p14:tracePt t="8492" x="5548313" y="1431925"/>
          <p14:tracePt t="8497" x="5561013" y="1443038"/>
          <p14:tracePt t="8501" x="5572125" y="1443038"/>
          <p14:tracePt t="8506" x="5583238" y="1443038"/>
          <p14:tracePt t="8512" x="5594350" y="1443038"/>
          <p14:tracePt t="8517" x="5605463" y="1443038"/>
          <p14:tracePt t="8520" x="5616575" y="1443038"/>
          <p14:tracePt t="8524" x="5627688" y="1455738"/>
          <p14:tracePt t="8528" x="5638800" y="1455738"/>
          <p14:tracePt t="8533" x="5638800" y="1466850"/>
          <p14:tracePt t="8536" x="5649913" y="1466850"/>
          <p14:tracePt t="8541" x="5661025" y="1466850"/>
          <p14:tracePt t="8547" x="5661025" y="1477963"/>
          <p14:tracePt t="8548" x="5673725" y="1477963"/>
          <p14:tracePt t="8552" x="5684838" y="1477963"/>
          <p14:tracePt t="8558" x="5695950" y="1477963"/>
          <p14:tracePt t="8561" x="5707063" y="1477963"/>
          <p14:tracePt t="8570" x="5718175" y="1477963"/>
          <p14:tracePt t="8571" x="5718175" y="1489075"/>
          <p14:tracePt t="8572" x="5729288" y="1489075"/>
          <p14:tracePt t="8574" x="5740400" y="1489075"/>
          <p14:tracePt t="8578" x="5751513" y="1489075"/>
          <p14:tracePt t="8579" x="5762625" y="1489075"/>
          <p14:tracePt t="8581" x="5775325" y="1489075"/>
          <p14:tracePt t="8584" x="5775325" y="1500188"/>
          <p14:tracePt t="8587" x="5786438" y="1500188"/>
          <p14:tracePt t="8590" x="5797550" y="1511300"/>
          <p14:tracePt t="8592" x="5808663" y="1511300"/>
          <p14:tracePt t="8595" x="5819775" y="1511300"/>
          <p14:tracePt t="8596" x="5830888" y="1511300"/>
          <p14:tracePt t="8598" x="5842000" y="1511300"/>
          <p14:tracePt t="8603" x="5853113" y="1511300"/>
          <p14:tracePt t="8605" x="5864225" y="1511300"/>
          <p14:tracePt t="8608" x="5875338" y="1511300"/>
          <p14:tracePt t="8611" x="5888038" y="1511300"/>
          <p14:tracePt t="8612" x="5899150" y="1511300"/>
          <p14:tracePt t="8614" x="5910263" y="1511300"/>
          <p14:tracePt t="8619" x="5921375" y="1511300"/>
          <p14:tracePt t="8622" x="5943600" y="1511300"/>
          <p14:tracePt t="8624" x="5954713" y="1511300"/>
          <p14:tracePt t="8627" x="5965825" y="1511300"/>
          <p14:tracePt t="8630" x="5976938" y="1511300"/>
          <p14:tracePt t="8633" x="5989638" y="1511300"/>
          <p14:tracePt t="8635" x="6000750" y="1511300"/>
          <p14:tracePt t="8636" x="6011863" y="1511300"/>
          <p14:tracePt t="8640" x="6022975" y="1511300"/>
          <p14:tracePt t="8641" x="6034088" y="1511300"/>
          <p14:tracePt t="8642" x="6045200" y="1511300"/>
          <p14:tracePt t="8646" x="6056313" y="1511300"/>
          <p14:tracePt t="8648" x="6067425" y="1511300"/>
          <p14:tracePt t="8651" x="6078538" y="1511300"/>
          <p14:tracePt t="8652" x="6089650" y="1511300"/>
          <p14:tracePt t="8653" x="6102350" y="1511300"/>
          <p14:tracePt t="8659" x="6124575" y="1511300"/>
          <p14:tracePt t="8663" x="6135688" y="1511300"/>
          <p14:tracePt t="8664" x="6146800" y="1511300"/>
          <p14:tracePt t="8665" x="6157913" y="1511300"/>
          <p14:tracePt t="8669" x="6169025" y="1511300"/>
          <p14:tracePt t="8671" x="6180138" y="1511300"/>
          <p14:tracePt t="8675" x="6191250" y="1511300"/>
          <p14:tracePt t="8677" x="6202363" y="1511300"/>
          <p14:tracePt t="8680" x="6215063" y="1511300"/>
          <p14:tracePt t="8682" x="6226175" y="1511300"/>
          <p14:tracePt t="8684" x="6237288" y="1511300"/>
          <p14:tracePt t="8690" x="6248400" y="1511300"/>
          <p14:tracePt t="8691" x="6259513" y="1511300"/>
          <p14:tracePt t="8695" x="6270625" y="1511300"/>
          <p14:tracePt t="8696" x="6281738" y="1511300"/>
          <p14:tracePt t="8698" x="6292850" y="1511300"/>
          <p14:tracePt t="8702" x="6303963" y="1511300"/>
          <p14:tracePt t="8706" x="6316663" y="1511300"/>
          <p14:tracePt t="8710" x="6327775" y="1511300"/>
          <p14:tracePt t="8711" x="6327775" y="1522413"/>
          <p14:tracePt t="8712" x="6338888" y="1522413"/>
          <p14:tracePt t="8714" x="6350000" y="1522413"/>
          <p14:tracePt t="8717" x="6361113" y="1522413"/>
          <p14:tracePt t="8721" x="6372225" y="1522413"/>
          <p14:tracePt t="8727" x="6383338" y="1522413"/>
          <p14:tracePt t="8729" x="6394450" y="1522413"/>
          <p14:tracePt t="8733" x="6405563" y="1522413"/>
          <p14:tracePt t="8738" x="6416675" y="1522413"/>
          <p14:tracePt t="8740" x="6429375" y="1522413"/>
          <p14:tracePt t="8744" x="6440488" y="1522413"/>
          <p14:tracePt t="8751" x="6451600" y="1522413"/>
          <p14:tracePt t="8756" x="6462713" y="1522413"/>
          <p14:tracePt t="8761" x="6473825" y="1522413"/>
          <p14:tracePt t="8764" x="6484938" y="1522413"/>
          <p14:tracePt t="8767" x="6496050" y="1522413"/>
          <p14:tracePt t="8773" x="6507163" y="1522413"/>
          <p14:tracePt t="8778" x="6518275" y="1522413"/>
          <p14:tracePt t="8784" x="6530975" y="1522413"/>
          <p14:tracePt t="8786" x="6542088" y="1522413"/>
          <p14:tracePt t="8788" x="6553200" y="1522413"/>
          <p14:tracePt t="8795" x="6564313" y="1522413"/>
          <p14:tracePt t="8797" x="6575425" y="1522413"/>
          <p14:tracePt t="8807" x="6586538" y="1522413"/>
          <p14:tracePt t="8808" x="6597650" y="1522413"/>
          <p14:tracePt t="8812" x="6608763" y="1522413"/>
          <p14:tracePt t="8817" x="6619875" y="1522413"/>
          <p14:tracePt t="8820" x="6630988" y="1522413"/>
          <p14:tracePt t="8831" x="6643688" y="1522413"/>
          <p14:tracePt t="8836" x="6654800" y="1511300"/>
          <p14:tracePt t="8840" x="6665913" y="1500188"/>
          <p14:tracePt t="8845" x="6677025" y="1500188"/>
          <p14:tracePt t="8849" x="6677025" y="1489075"/>
          <p14:tracePt t="8851" x="6688138" y="1489075"/>
          <p14:tracePt t="8854" x="6699250" y="1489075"/>
          <p14:tracePt t="8857" x="6699250" y="1477963"/>
          <p14:tracePt t="8861" x="6699250" y="1466850"/>
          <p14:tracePt t="8867" x="6710363" y="1466850"/>
          <p14:tracePt t="8868" x="6710363" y="1455738"/>
          <p14:tracePt t="8875" x="6721475" y="1455738"/>
          <p14:tracePt t="8883" x="6721475" y="1443038"/>
          <p14:tracePt t="8912" x="6732588" y="1443038"/>
          <p14:tracePt t="8935" x="6732588" y="1431925"/>
          <p14:tracePt t="8937" x="6710363" y="1431925"/>
          <p14:tracePt t="8942" x="6699250" y="1431925"/>
          <p14:tracePt t="8943" x="6688138" y="1431925"/>
          <p14:tracePt t="8945" x="6677025" y="1431925"/>
          <p14:tracePt t="8946" x="6654800" y="1431925"/>
          <p14:tracePt t="8947" x="6643688" y="1431925"/>
          <p14:tracePt t="8950" x="6630988" y="1431925"/>
          <p14:tracePt t="8952" x="6619875" y="1431925"/>
          <p14:tracePt t="8953" x="6608763" y="1431925"/>
          <p14:tracePt t="8954" x="6597650" y="1431925"/>
          <p14:tracePt t="8954" x="6586538" y="1431925"/>
          <p14:tracePt t="8957" x="6564313" y="1431925"/>
          <p14:tracePt t="8959" x="6553200" y="1420813"/>
          <p14:tracePt t="8960" x="6530975" y="1420813"/>
          <p14:tracePt t="8962" x="6518275" y="1420813"/>
          <p14:tracePt t="8963" x="6496050" y="1420813"/>
          <p14:tracePt t="8965" x="6484938" y="1420813"/>
          <p14:tracePt t="8966" x="6473825" y="1420813"/>
          <p14:tracePt t="8968" x="6462713" y="1420813"/>
          <p14:tracePt t="8968" x="6451600" y="1420813"/>
          <p14:tracePt t="8969" x="6440488" y="1420813"/>
          <p14:tracePt t="8973" x="6405563" y="1420813"/>
          <p14:tracePt t="8976" x="6394450" y="1420813"/>
          <p14:tracePt t="8977" x="6383338" y="1420813"/>
          <p14:tracePt t="8978" x="6372225" y="1420813"/>
          <p14:tracePt t="8979" x="6361113" y="1420813"/>
          <p14:tracePt t="8980" x="6350000" y="1420813"/>
          <p14:tracePt t="8981" x="6338888" y="1420813"/>
          <p14:tracePt t="8982" x="6327775" y="1431925"/>
          <p14:tracePt t="8983" x="6316663" y="1431925"/>
          <p14:tracePt t="8984" x="6303963" y="1431925"/>
          <p14:tracePt t="8985" x="6292850" y="1431925"/>
          <p14:tracePt t="8986" x="6281738" y="1431925"/>
          <p14:tracePt t="8987" x="6270625" y="1431925"/>
          <p14:tracePt t="8991" x="6237288" y="1443038"/>
          <p14:tracePt t="8992" x="6226175" y="1443038"/>
          <p14:tracePt t="8993" x="6215063" y="1443038"/>
          <p14:tracePt t="8995" x="6202363" y="1443038"/>
          <p14:tracePt t="8997" x="6180138" y="1455738"/>
          <p14:tracePt t="8998" x="6169025" y="1455738"/>
          <p14:tracePt t="8999" x="6157913" y="1455738"/>
          <p14:tracePt t="8999" x="6146800" y="1455738"/>
          <p14:tracePt t="9002" x="6135688" y="1455738"/>
          <p14:tracePt t="9002" x="6113463" y="1455738"/>
          <p14:tracePt t="9003" x="6102350" y="1455738"/>
          <p14:tracePt t="9006" x="6078538" y="1455738"/>
          <p14:tracePt t="9006" x="6078538" y="1466850"/>
          <p14:tracePt t="9007" x="6056313" y="1466850"/>
          <p14:tracePt t="9009" x="6034088" y="1466850"/>
          <p14:tracePt t="9012" x="6022975" y="1477963"/>
          <p14:tracePt t="9015" x="5976938" y="1477963"/>
          <p14:tracePt t="9017" x="5954713" y="1477963"/>
          <p14:tracePt t="9018" x="5954713" y="1489075"/>
          <p14:tracePt t="9019" x="5932488" y="1489075"/>
          <p14:tracePt t="9019" x="5921375" y="1489075"/>
          <p14:tracePt t="9020" x="5910263" y="1489075"/>
          <p14:tracePt t="9022" x="5899150" y="1500188"/>
          <p14:tracePt t="9024" x="5875338" y="1500188"/>
          <p14:tracePt t="9027" x="5842000" y="1500188"/>
          <p14:tracePt t="9028" x="5819775" y="1500188"/>
          <p14:tracePt t="9029" x="5808663" y="1500188"/>
          <p14:tracePt t="9030" x="5797550" y="1511300"/>
          <p14:tracePt t="9031" x="5786438" y="1511300"/>
          <p14:tracePt t="9033" x="5751513" y="1511300"/>
          <p14:tracePt t="9035" x="5740400" y="1511300"/>
          <p14:tracePt t="9036" x="5729288" y="1511300"/>
          <p14:tracePt t="9037" x="5718175" y="1511300"/>
          <p14:tracePt t="9037" x="5707063" y="1511300"/>
          <p14:tracePt t="9038" x="5684838" y="1511300"/>
          <p14:tracePt t="9039" x="5673725" y="1511300"/>
          <p14:tracePt t="9042" x="5649913" y="1511300"/>
          <p14:tracePt t="9043" x="5638800" y="1511300"/>
          <p14:tracePt t="9044" x="5627688" y="1522413"/>
          <p14:tracePt t="9047" x="5583238" y="1522413"/>
          <p14:tracePt t="9049" x="5572125" y="1522413"/>
          <p14:tracePt t="9050" x="5561013" y="1522413"/>
          <p14:tracePt t="9051" x="5537200" y="1522413"/>
          <p14:tracePt t="9051" x="5526088" y="1522413"/>
          <p14:tracePt t="9053" x="5514975" y="1522413"/>
          <p14:tracePt t="9053" x="5503863" y="1522413"/>
          <p14:tracePt t="9056" x="5481638" y="1522413"/>
          <p14:tracePt t="9057" x="5470525" y="1522413"/>
          <p14:tracePt t="9058" x="5446713" y="1522413"/>
          <p14:tracePt t="9062" x="5402263" y="1522413"/>
          <p14:tracePt t="9065" x="5368925" y="1533525"/>
          <p14:tracePt t="9065" x="5357813" y="1533525"/>
          <p14:tracePt t="9066" x="5334000" y="1533525"/>
          <p14:tracePt t="9068" x="5322888" y="1533525"/>
          <p14:tracePt t="9069" x="5311775" y="1533525"/>
          <p14:tracePt t="9070" x="5289550" y="1533525"/>
          <p14:tracePt t="9071" x="5278438" y="1533525"/>
          <p14:tracePt t="9075" x="5245100" y="1533525"/>
          <p14:tracePt t="9075" x="5233988" y="1533525"/>
          <p14:tracePt t="9077" x="5221288" y="1533525"/>
          <p14:tracePt t="9078" x="5199063" y="1533525"/>
          <p14:tracePt t="9080" x="5165725" y="1533525"/>
          <p14:tracePt t="9081" x="5154613" y="1544638"/>
          <p14:tracePt t="9082" x="5132388" y="1544638"/>
          <p14:tracePt t="9084" x="5119688" y="1544638"/>
          <p14:tracePt t="9085" x="5108575" y="1544638"/>
          <p14:tracePt t="9086" x="5086350" y="1544638"/>
          <p14:tracePt t="9086" x="5075238" y="1544638"/>
          <p14:tracePt t="9087" x="5064125" y="1544638"/>
          <p14:tracePt t="9090" x="5030788" y="1544638"/>
          <p14:tracePt t="9091" x="5019675" y="1544638"/>
          <p14:tracePt t="9092" x="4995863" y="1544638"/>
          <p14:tracePt t="9093" x="4973638" y="1544638"/>
          <p14:tracePt t="9093" x="4962525" y="1544638"/>
          <p14:tracePt t="9094" x="4951413" y="1544638"/>
          <p14:tracePt t="9096" x="4940300" y="1544638"/>
          <p14:tracePt t="9097" x="4929188" y="1544638"/>
          <p14:tracePt t="9097" x="4905375" y="1544638"/>
          <p14:tracePt t="9098" x="4883150" y="1544638"/>
          <p14:tracePt t="9099" x="4872038" y="1544638"/>
          <p14:tracePt t="9100" x="4860925" y="1544638"/>
          <p14:tracePt t="9102" x="4849813" y="1557338"/>
          <p14:tracePt t="9103" x="4827588" y="1557338"/>
          <p14:tracePt t="9103" x="4816475" y="1557338"/>
          <p14:tracePt t="9105" x="4792663" y="1557338"/>
          <p14:tracePt t="9106" x="4770438" y="1557338"/>
          <p14:tracePt t="9108" x="4759325" y="1557338"/>
          <p14:tracePt t="9109" x="4725988" y="1557338"/>
          <p14:tracePt t="9111" x="4691063" y="1557338"/>
          <p14:tracePt t="9112" x="4668838" y="1557338"/>
          <p14:tracePt t="9113" x="4657725" y="1557338"/>
          <p14:tracePt t="9114" x="4635500" y="1557338"/>
          <p14:tracePt t="9115" x="4613275" y="1557338"/>
          <p14:tracePt t="9115" x="4602163" y="1557338"/>
          <p14:tracePt t="9116" x="4578350" y="1568450"/>
          <p14:tracePt t="9118" x="4567238" y="1568450"/>
          <p14:tracePt t="9118" x="4545013" y="1568450"/>
          <p14:tracePt t="9120" x="4511675" y="1568450"/>
          <p14:tracePt t="9120" x="4500563" y="1568450"/>
          <p14:tracePt t="9121" x="4476750" y="1568450"/>
          <p14:tracePt t="9124" x="4432300" y="1568450"/>
          <p14:tracePt t="9128" x="4364038" y="1579563"/>
          <p14:tracePt t="9130" x="4319588" y="1579563"/>
          <p14:tracePt t="9131" x="4297363" y="1579563"/>
          <p14:tracePt t="9132" x="4286250" y="1579563"/>
          <p14:tracePt t="9132" x="4264025" y="1579563"/>
          <p14:tracePt t="9133" x="4240213" y="1579563"/>
          <p14:tracePt t="9135" x="4217988" y="1579563"/>
          <p14:tracePt t="9135" x="4195763" y="1579563"/>
          <p14:tracePt t="9137" x="4184650" y="1579563"/>
          <p14:tracePt t="9137" x="4162425" y="1579563"/>
          <p14:tracePt t="9139" x="4138613" y="1579563"/>
          <p14:tracePt t="9142" x="4071938" y="1590675"/>
          <p14:tracePt t="9143" x="4060825" y="1590675"/>
          <p14:tracePt t="9144" x="4025900" y="1590675"/>
          <p14:tracePt t="9145" x="4014788" y="1590675"/>
          <p14:tracePt t="9147" x="3959225" y="1590675"/>
          <p14:tracePt t="9147" x="3948113" y="1590675"/>
          <p14:tracePt t="9148" x="3935413" y="1590675"/>
          <p14:tracePt t="9149" x="3913188" y="1590675"/>
          <p14:tracePt t="9151" x="3902075" y="1590675"/>
          <p14:tracePt t="9151" x="3868738" y="1590675"/>
          <p14:tracePt t="9153" x="3857625" y="1590675"/>
          <p14:tracePt t="9153" x="3835400" y="1590675"/>
          <p14:tracePt t="9155" x="3800475" y="1590675"/>
          <p14:tracePt t="9157" x="3767138" y="1590675"/>
          <p14:tracePt t="9158" x="3744913" y="1590675"/>
          <p14:tracePt t="9159" x="3721100" y="1590675"/>
          <p14:tracePt t="9161" x="3698875" y="1590675"/>
          <p14:tracePt t="9162" x="3676650" y="1590675"/>
          <p14:tracePt t="9163" x="3654425" y="1590675"/>
          <p14:tracePt t="9164" x="3632200" y="1590675"/>
          <p14:tracePt t="9164" x="3621088" y="1590675"/>
          <p14:tracePt t="9165" x="3597275" y="1590675"/>
          <p14:tracePt t="9167" x="3575050" y="1590675"/>
          <p14:tracePt t="9169" x="3552825" y="1601788"/>
          <p14:tracePt t="9169" x="3530600" y="1601788"/>
          <p14:tracePt t="9171" x="3508375" y="1601788"/>
          <p14:tracePt t="9173" x="3473450" y="1601788"/>
          <p14:tracePt t="9174" x="3462338" y="1601788"/>
          <p14:tracePt t="9175" x="3451225" y="1601788"/>
          <p14:tracePt t="9176" x="3440113" y="1601788"/>
          <p14:tracePt t="9177" x="3417888" y="1601788"/>
          <p14:tracePt t="9177" x="3406775" y="1601788"/>
          <p14:tracePt t="9179" x="3382963" y="1601788"/>
          <p14:tracePt t="9180" x="3360738" y="1601788"/>
          <p14:tracePt t="9180" x="3338513" y="1601788"/>
          <p14:tracePt t="9182" x="3316288" y="1601788"/>
          <p14:tracePt t="9183" x="3305175" y="1601788"/>
          <p14:tracePt t="9184" x="3294063" y="1601788"/>
          <p14:tracePt t="9186" x="3259138" y="1601788"/>
          <p14:tracePt t="9188" x="3236913" y="1601788"/>
          <p14:tracePt t="9191" x="3192463" y="1601788"/>
          <p14:tracePt t="9192" x="3192463" y="1612900"/>
          <p14:tracePt t="9193" x="3168650" y="1612900"/>
          <p14:tracePt t="9194" x="3157538" y="1612900"/>
          <p14:tracePt t="9195" x="3135313" y="1612900"/>
          <p14:tracePt t="9197" x="3101975" y="1612900"/>
          <p14:tracePt t="9199" x="3079750" y="1612900"/>
          <p14:tracePt t="9200" x="3067050" y="1612900"/>
          <p14:tracePt t="9202" x="3055938" y="1612900"/>
          <p14:tracePt t="9202" x="3044825" y="1612900"/>
          <p14:tracePt t="9204" x="3033713" y="1612900"/>
          <p14:tracePt t="9205" x="3022600" y="1612900"/>
          <p14:tracePt t="9207" x="3000375" y="1612900"/>
          <p14:tracePt t="9208" x="2989263" y="1612900"/>
          <p14:tracePt t="9209" x="2978150" y="1612900"/>
          <p14:tracePt t="9211" x="2965450" y="1612900"/>
          <p14:tracePt t="9212" x="2954338" y="1612900"/>
          <p14:tracePt t="9213" x="2943225" y="1612900"/>
          <p14:tracePt t="9215" x="2932113" y="1612900"/>
          <p14:tracePt t="9215" x="2921000" y="1612900"/>
          <p14:tracePt t="9218" x="2898775" y="1612900"/>
          <p14:tracePt t="9220" x="2887663" y="1612900"/>
          <p14:tracePt t="9220" x="2876550" y="1612900"/>
          <p14:tracePt t="9224" x="2865438" y="1624013"/>
          <p14:tracePt t="9225" x="2841625" y="1624013"/>
          <p14:tracePt t="9228" x="2830513" y="1624013"/>
          <p14:tracePt t="9229" x="2819400" y="1624013"/>
          <p14:tracePt t="9230" x="2808288" y="1624013"/>
          <p14:tracePt t="9232" x="2797175" y="1624013"/>
          <p14:tracePt t="9234" x="2797175" y="1635125"/>
          <p14:tracePt t="9236" x="2786063" y="1635125"/>
          <p14:tracePt t="9236" x="2774950" y="1635125"/>
          <p14:tracePt t="9238" x="2763838" y="1635125"/>
          <p14:tracePt t="9240" x="2752725" y="1635125"/>
          <p14:tracePt t="9242" x="2740025" y="1635125"/>
          <p14:tracePt t="9243" x="2717800" y="1635125"/>
          <p14:tracePt t="9248" x="2706688" y="1635125"/>
          <p14:tracePt t="9249" x="2695575" y="1635125"/>
          <p14:tracePt t="9249" x="2695575" y="1646238"/>
          <p14:tracePt t="9250" x="2684463" y="1646238"/>
          <p14:tracePt t="9252" x="2673350" y="1646238"/>
          <p14:tracePt t="9254" x="2651125" y="1646238"/>
          <p14:tracePt t="9256" x="2651125" y="1657350"/>
          <p14:tracePt t="9259" x="2638425" y="1657350"/>
          <p14:tracePt t="9260" x="2627313" y="1657350"/>
          <p14:tracePt t="9264" x="2605088" y="1670050"/>
          <p14:tracePt t="9265" x="2593975" y="1670050"/>
          <p14:tracePt t="9268" x="2582863" y="1670050"/>
          <p14:tracePt t="9270" x="2571750" y="1670050"/>
          <p14:tracePt t="9271" x="2571750" y="1681163"/>
          <p14:tracePt t="9272" x="2560638" y="1681163"/>
          <p14:tracePt t="9275" x="2549525" y="1681163"/>
          <p14:tracePt t="9276" x="2538413" y="1692275"/>
          <p14:tracePt t="9278" x="2525713" y="1692275"/>
          <p14:tracePt t="9281" x="2514600" y="1703388"/>
          <p14:tracePt t="9285" x="2503488" y="1703388"/>
          <p14:tracePt t="9287" x="2492375" y="1703388"/>
          <p14:tracePt t="9290" x="2481263" y="1703388"/>
          <p14:tracePt t="9291" x="2470150" y="1703388"/>
          <p14:tracePt t="9294" x="2459038" y="1703388"/>
          <p14:tracePt t="9294" x="2459038" y="1714500"/>
          <p14:tracePt t="9298" x="2447925" y="1714500"/>
          <p14:tracePt t="9302" x="2436813" y="1725613"/>
          <p14:tracePt t="9304" x="2424113" y="1725613"/>
          <p14:tracePt t="9307" x="2413000" y="1725613"/>
          <p14:tracePt t="9308" x="2401888" y="1725613"/>
          <p14:tracePt t="9311" x="2390775" y="1725613"/>
          <p14:tracePt t="9311" x="2390775" y="1736725"/>
          <p14:tracePt t="9313" x="2379663" y="1736725"/>
          <p14:tracePt t="9320" x="2368550" y="1736725"/>
          <p14:tracePt t="9323" x="2357438" y="1736725"/>
          <p14:tracePt t="9324" x="2346325" y="1736725"/>
          <p14:tracePt t="9325" x="2346325" y="1747838"/>
          <p14:tracePt t="9327" x="2335213" y="1747838"/>
          <p14:tracePt t="9346" x="2289175" y="1758950"/>
          <p14:tracePt t="9348" x="2278063" y="1758950"/>
          <p14:tracePt t="9354" x="2266950" y="1758950"/>
          <p14:tracePt t="9357" x="2255838" y="1758950"/>
          <p14:tracePt t="9366" x="2244725" y="1758950"/>
          <p14:tracePt t="9371" x="2233613" y="1758950"/>
          <p14:tracePt t="9375" x="2222500" y="1758950"/>
          <p14:tracePt t="9382" x="2209800" y="1758950"/>
          <p14:tracePt t="9384" x="2209800" y="1771650"/>
          <p14:tracePt t="9386" x="2198688" y="1771650"/>
          <p14:tracePt t="9390" x="2187575" y="1782763"/>
          <p14:tracePt t="9397" x="2187575" y="1793875"/>
          <p14:tracePt t="9398" x="2176463" y="1793875"/>
          <p14:tracePt t="9403" x="2176463" y="1804988"/>
          <p14:tracePt t="9404" x="2165350" y="1804988"/>
          <p14:tracePt t="9408" x="2154238" y="1804988"/>
          <p14:tracePt t="9411" x="2154238" y="1816100"/>
          <p14:tracePt t="9412" x="2143125" y="1816100"/>
          <p14:tracePt t="9417" x="2132013" y="1816100"/>
          <p14:tracePt t="9418" x="2132013" y="1827213"/>
          <p14:tracePt t="9420" x="2120900" y="1827213"/>
          <p14:tracePt t="9427" x="2109788" y="1827213"/>
          <p14:tracePt t="9431" x="2097088" y="1827213"/>
          <p14:tracePt t="9432" x="2097088" y="1838325"/>
          <p14:tracePt t="9432" x="2085975" y="1838325"/>
          <p14:tracePt t="9440" x="2063750" y="1838325"/>
          <p14:tracePt t="9443" x="2052638" y="1838325"/>
          <p14:tracePt t="9448" x="2052638" y="1849438"/>
          <p14:tracePt t="9450" x="2041525" y="1849438"/>
          <p14:tracePt t="9452" x="2030413" y="1849438"/>
          <p14:tracePt t="9454" x="2019300" y="1849438"/>
          <p14:tracePt t="9456" x="2008188" y="1849438"/>
          <p14:tracePt t="9459" x="1997075" y="1849438"/>
          <p14:tracePt t="9462" x="1984375" y="1849438"/>
          <p14:tracePt t="9467" x="1973263" y="1849438"/>
          <p14:tracePt t="9469" x="1962150" y="1849438"/>
          <p14:tracePt t="9471" x="1951038" y="1849438"/>
          <p14:tracePt t="9476" x="1939925" y="1849438"/>
          <p14:tracePt t="9480" x="1928813" y="1849438"/>
          <p14:tracePt t="9482" x="1917700" y="1849438"/>
          <p14:tracePt t="9492" x="1906588" y="1849438"/>
          <p14:tracePt t="9494" x="1906588" y="1838325"/>
          <p14:tracePt t="9496" x="1895475" y="1838325"/>
          <p14:tracePt t="9504" x="1882775" y="1838325"/>
          <p14:tracePt t="9513" x="1871663" y="1838325"/>
          <p14:tracePt t="9517" x="1860550" y="1838325"/>
          <p14:tracePt t="9522" x="1849438" y="1838325"/>
          <p14:tracePt t="9527" x="1849438" y="1827213"/>
          <p14:tracePt t="9534" x="1849438" y="1816100"/>
          <p14:tracePt t="9535" x="1838325" y="1816100"/>
          <p14:tracePt t="9541" x="1827213" y="1804988"/>
          <p14:tracePt t="9548" x="1816100" y="1804988"/>
          <p14:tracePt t="9550" x="1804988" y="1804988"/>
          <p14:tracePt t="9553" x="1793875" y="1804988"/>
          <p14:tracePt t="9553" x="1793875" y="1793875"/>
          <p14:tracePt t="9562" x="1782763" y="1793875"/>
          <p14:tracePt t="9566" x="1782763" y="1782763"/>
          <p14:tracePt t="9573" x="1770063" y="1782763"/>
          <p14:tracePt t="9585" x="1758950" y="1782763"/>
          <p14:tracePt t="9593" x="1747838" y="1782763"/>
          <p14:tracePt t="9603" x="1747838" y="1771650"/>
          <p14:tracePt t="9605" x="1736725" y="1771650"/>
          <p14:tracePt t="9628" x="1725613" y="1771650"/>
          <p14:tracePt t="9635" x="1714500" y="1771650"/>
          <p14:tracePt t="9661" x="1703388" y="1771650"/>
          <p14:tracePt t="9667" x="1692275" y="1771650"/>
          <p14:tracePt t="9676" x="1681163" y="1771650"/>
          <p14:tracePt t="9684" x="1668463" y="1771650"/>
          <p14:tracePt t="9702" x="1657350" y="1771650"/>
          <p14:tracePt t="9720" x="1646238" y="1771650"/>
          <p14:tracePt t="9823" x="1646238" y="1758950"/>
          <p14:tracePt t="9825" x="1646238" y="1747838"/>
          <p14:tracePt t="9827" x="1646238" y="1736725"/>
          <p14:tracePt t="9829" x="1646238" y="1725613"/>
          <p14:tracePt t="9830" x="1646238" y="1714500"/>
          <p14:tracePt t="9837" x="1646238" y="1703388"/>
          <p14:tracePt t="9844" x="1646238" y="1692275"/>
          <p14:tracePt t="9853" x="1646238" y="1681163"/>
          <p14:tracePt t="9855" x="1646238" y="1670050"/>
          <p14:tracePt t="9858" x="1657350" y="1670050"/>
          <p14:tracePt t="9861" x="1657350" y="1657350"/>
          <p14:tracePt t="9863" x="1657350" y="1646238"/>
          <p14:tracePt t="9867" x="1668463" y="1646238"/>
          <p14:tracePt t="9868" x="1668463" y="1635125"/>
          <p14:tracePt t="9873" x="1681163" y="1635125"/>
          <p14:tracePt t="9875" x="1681163" y="1624013"/>
          <p14:tracePt t="9878" x="1692275" y="1624013"/>
          <p14:tracePt t="9879" x="1692275" y="1612900"/>
          <p14:tracePt t="9882" x="1692275" y="1601788"/>
          <p14:tracePt t="9885" x="1703388" y="1601788"/>
          <p14:tracePt t="9892" x="1703388" y="1590675"/>
          <p14:tracePt t="9893" x="1714500" y="1590675"/>
          <p14:tracePt t="9895" x="1714500" y="1579563"/>
          <p14:tracePt t="9896" x="1725613" y="1579563"/>
          <p14:tracePt t="9901" x="1736725" y="1579563"/>
          <p14:tracePt t="9904" x="1747838" y="1579563"/>
          <p14:tracePt t="9909" x="1758950" y="1579563"/>
          <p14:tracePt t="9911" x="1770063" y="1579563"/>
          <p14:tracePt t="9915" x="1770063" y="1568450"/>
          <p14:tracePt t="9919" x="1782763" y="1568450"/>
          <p14:tracePt t="9921" x="1793875" y="1568450"/>
          <p14:tracePt t="9923" x="1804988" y="1568450"/>
          <p14:tracePt t="9926" x="1816100" y="1568450"/>
          <p14:tracePt t="9928" x="1827213" y="1568450"/>
          <p14:tracePt t="9929" x="1838325" y="1568450"/>
          <p14:tracePt t="9935" x="1849438" y="1568450"/>
          <p14:tracePt t="9936" x="1860550" y="1568450"/>
          <p14:tracePt t="9939" x="1871663" y="1568450"/>
          <p14:tracePt t="9941" x="1882775" y="1568450"/>
          <p14:tracePt t="9942" x="1895475" y="1568450"/>
          <p14:tracePt t="9945" x="1906588" y="1568450"/>
          <p14:tracePt t="9947" x="1917700" y="1568450"/>
          <p14:tracePt t="9949" x="1928813" y="1568450"/>
          <p14:tracePt t="9949" x="1939925" y="1568450"/>
          <p14:tracePt t="9952" x="1951038" y="1568450"/>
          <p14:tracePt t="9953" x="1962150" y="1568450"/>
          <p14:tracePt t="9955" x="1973263" y="1568450"/>
          <p14:tracePt t="9957" x="1984375" y="1568450"/>
          <p14:tracePt t="9959" x="2008188" y="1568450"/>
          <p14:tracePt t="9961" x="2019300" y="1568450"/>
          <p14:tracePt t="9962" x="2030413" y="1568450"/>
          <p14:tracePt t="9963" x="2041525" y="1568450"/>
          <p14:tracePt t="9966" x="2063750" y="1568450"/>
          <p14:tracePt t="9967" x="2074863" y="1568450"/>
          <p14:tracePt t="9969" x="2085975" y="1568450"/>
          <p14:tracePt t="9969" x="2097088" y="1568450"/>
          <p14:tracePt t="9973" x="2132013" y="1568450"/>
          <p14:tracePt t="9976" x="2143125" y="1579563"/>
          <p14:tracePt t="9976" x="2154238" y="1579563"/>
          <p14:tracePt t="9977" x="2165350" y="1579563"/>
          <p14:tracePt t="9978" x="2176463" y="1579563"/>
          <p14:tracePt t="9980" x="2187575" y="1579563"/>
          <p14:tracePt t="9980" x="2187575" y="1590675"/>
          <p14:tracePt t="9981" x="2198688" y="1590675"/>
          <p14:tracePt t="9983" x="2209800" y="1590675"/>
          <p14:tracePt t="9984" x="2222500" y="1590675"/>
          <p14:tracePt t="9984" x="2233613" y="1590675"/>
          <p14:tracePt t="9986" x="2244725" y="1590675"/>
          <p14:tracePt t="9986" x="2244725" y="1601788"/>
          <p14:tracePt t="9987" x="2266950" y="1601788"/>
          <p14:tracePt t="9991" x="2278063" y="1612900"/>
          <p14:tracePt t="9992" x="2300288" y="1612900"/>
          <p14:tracePt t="9993" x="2311400" y="1612900"/>
          <p14:tracePt t="9994" x="2324100" y="1612900"/>
          <p14:tracePt t="9995" x="2335213" y="1612900"/>
          <p14:tracePt t="9997" x="2346325" y="1624013"/>
          <p14:tracePt t="9998" x="2357438" y="1624013"/>
          <p14:tracePt t="9998" x="2368550" y="1624013"/>
          <p14:tracePt t="9999" x="2379663" y="1624013"/>
          <p14:tracePt t="10001" x="2390775" y="1624013"/>
          <p14:tracePt t="10002" x="2401888" y="1624013"/>
          <p14:tracePt t="10002" x="2401888" y="1635125"/>
          <p14:tracePt t="10003" x="2413000" y="1635125"/>
          <p14:tracePt t="10007" x="2447925" y="1635125"/>
          <p14:tracePt t="10008" x="2459038" y="1635125"/>
          <p14:tracePt t="10009" x="2470150" y="1635125"/>
          <p14:tracePt t="10011" x="2481263" y="1635125"/>
          <p14:tracePt t="10012" x="2492375" y="1635125"/>
          <p14:tracePt t="10013" x="2514600" y="1646238"/>
          <p14:tracePt t="10015" x="2525713" y="1646238"/>
          <p14:tracePt t="10015" x="2549525" y="1646238"/>
          <p14:tracePt t="10016" x="2549525" y="1657350"/>
          <p14:tracePt t="10018" x="2571750" y="1657350"/>
          <p14:tracePt t="10021" x="2582863" y="1657350"/>
          <p14:tracePt t="10023" x="2605088" y="1670050"/>
          <p14:tracePt t="10025" x="2627313" y="1681163"/>
          <p14:tracePt t="10026" x="2638425" y="1681163"/>
          <p14:tracePt t="10027" x="2651125" y="1681163"/>
          <p14:tracePt t="10029" x="2662238" y="1681163"/>
          <p14:tracePt t="10031" x="2673350" y="1681163"/>
          <p14:tracePt t="10032" x="2684463" y="1681163"/>
          <p14:tracePt t="10032" x="2695575" y="1692275"/>
          <p14:tracePt t="10034" x="2706688" y="1692275"/>
          <p14:tracePt t="10037" x="2728913" y="1692275"/>
          <p14:tracePt t="10040" x="2740025" y="1703388"/>
          <p14:tracePt t="10041" x="2752725" y="1703388"/>
          <p14:tracePt t="10042" x="2763838" y="1703388"/>
          <p14:tracePt t="10042" x="2774950" y="1703388"/>
          <p14:tracePt t="10044" x="2774950" y="1714500"/>
          <p14:tracePt t="10044" x="2786063" y="1714500"/>
          <p14:tracePt t="10048" x="2797175" y="1714500"/>
          <p14:tracePt t="10049" x="2808288" y="1714500"/>
          <p14:tracePt t="10050" x="2819400" y="1714500"/>
          <p14:tracePt t="10053" x="2830513" y="1714500"/>
          <p14:tracePt t="10056" x="2841625" y="1714500"/>
          <p14:tracePt t="10057" x="2852738" y="1714500"/>
          <p14:tracePt t="10062" x="2865438" y="1714500"/>
          <p14:tracePt t="10065" x="2876550" y="1714500"/>
          <p14:tracePt t="10067" x="2887663" y="1725613"/>
          <p14:tracePt t="10069" x="2898775" y="1725613"/>
          <p14:tracePt t="10076" x="2909888" y="1725613"/>
          <p14:tracePt t="10080" x="2921000" y="1725613"/>
          <p14:tracePt t="10085" x="2921000" y="1736725"/>
          <p14:tracePt t="10110" x="2932113" y="1736725"/>
          <p14:tracePt t="10335" x="2943225" y="1736725"/>
          <p14:tracePt t="10338" x="2954338" y="1736725"/>
          <p14:tracePt t="10346" x="2965450" y="1736725"/>
          <p14:tracePt t="10348" x="2978150" y="1736725"/>
          <p14:tracePt t="10359" x="2989263" y="1736725"/>
          <p14:tracePt t="10362" x="3000375" y="1736725"/>
          <p14:tracePt t="10370" x="3011488" y="1736725"/>
          <p14:tracePt t="10377" x="3022600" y="1736725"/>
          <p14:tracePt t="10385" x="3022600" y="1725613"/>
          <p14:tracePt t="10386" x="3033713" y="1725613"/>
          <p14:tracePt t="10387" x="3044825" y="1725613"/>
          <p14:tracePt t="10398" x="3055938" y="1725613"/>
          <p14:tracePt t="10402" x="3067050" y="1725613"/>
          <p14:tracePt t="10408" x="3079750" y="1725613"/>
          <p14:tracePt t="10413" x="3090863" y="1725613"/>
          <p14:tracePt t="10415" x="3090863" y="1714500"/>
          <p14:tracePt t="10420" x="3101975" y="1714500"/>
          <p14:tracePt t="10423" x="3101975" y="1703388"/>
          <p14:tracePt t="10427" x="3113088" y="1703388"/>
          <p14:tracePt t="10440" x="3124200" y="1692275"/>
          <p14:tracePt t="10445" x="3135313" y="1681163"/>
          <p14:tracePt t="10449" x="3146425" y="1681163"/>
          <p14:tracePt t="10468" x="3146425" y="1670050"/>
          <p14:tracePt t="10477" x="3157538" y="1670050"/>
          <p14:tracePt t="10483" x="3168650" y="1657350"/>
          <p14:tracePt t="10490" x="3179763" y="1657350"/>
          <p14:tracePt t="10500" x="3179763" y="1646238"/>
          <p14:tracePt t="10504" x="3192463" y="1646238"/>
          <p14:tracePt t="10508" x="3203575" y="1635125"/>
          <p14:tracePt t="10516" x="3214688" y="1624013"/>
          <p14:tracePt t="10518" x="3225800" y="1624013"/>
          <p14:tracePt t="10523" x="3225800" y="1612900"/>
          <p14:tracePt t="10525" x="3236913" y="1612900"/>
          <p14:tracePt t="10529" x="3248025" y="1612900"/>
          <p14:tracePt t="10530" x="3248025" y="1601788"/>
          <p14:tracePt t="10539" x="3259138" y="1601788"/>
          <p14:tracePt t="10540" x="3259138" y="1590675"/>
          <p14:tracePt t="10544" x="3270250" y="1590675"/>
          <p14:tracePt t="10546" x="3281363" y="1590675"/>
          <p14:tracePt t="10551" x="3294063" y="1590675"/>
          <p14:tracePt t="10557" x="3305175" y="1579563"/>
          <p14:tracePt t="10569" x="3316288" y="1579563"/>
          <p14:tracePt t="10575" x="3327400" y="1579563"/>
          <p14:tracePt t="10581" x="3327400" y="1568450"/>
          <p14:tracePt t="10762" x="3338513" y="1568450"/>
          <p14:tracePt t="10765" x="3349625" y="1568450"/>
          <p14:tracePt t="10767" x="3349625" y="1557338"/>
          <p14:tracePt t="10769" x="3360738" y="1557338"/>
          <p14:tracePt t="10770" x="3371850" y="1557338"/>
          <p14:tracePt t="10775" x="3382963" y="1544638"/>
          <p14:tracePt t="10776" x="3394075" y="1544638"/>
          <p14:tracePt t="10777" x="3406775" y="1544638"/>
          <p14:tracePt t="10780" x="3417888" y="1544638"/>
          <p14:tracePt t="10782" x="3440113" y="1544638"/>
          <p14:tracePt t="10784" x="3451225" y="1544638"/>
          <p14:tracePt t="10787" x="3462338" y="1544638"/>
          <p14:tracePt t="10788" x="3462338" y="1533525"/>
          <p14:tracePt t="10790" x="3473450" y="1533525"/>
          <p14:tracePt t="10792" x="3495675" y="1533525"/>
          <p14:tracePt t="10794" x="3508375" y="1533525"/>
          <p14:tracePt t="10798" x="3519488" y="1522413"/>
          <p14:tracePt t="10801" x="3530600" y="1522413"/>
          <p14:tracePt t="10804" x="3541713" y="1522413"/>
          <p14:tracePt t="10805" x="3552825" y="1522413"/>
          <p14:tracePt t="10809" x="3563938" y="1522413"/>
          <p14:tracePt t="10812" x="3575050" y="1511300"/>
          <p14:tracePt t="10818" x="3586163" y="1511300"/>
          <p14:tracePt t="10819" x="3586163" y="1500188"/>
          <p14:tracePt t="10831" x="3597275" y="1489075"/>
          <p14:tracePt t="10887" x="3597275" y="1477963"/>
          <p14:tracePt t="10894" x="3597275" y="1466850"/>
          <p14:tracePt t="10898" x="3586163" y="1455738"/>
          <p14:tracePt t="10900" x="3575050" y="1455738"/>
          <p14:tracePt t="10901" x="3563938" y="1443038"/>
          <p14:tracePt t="10902" x="3552825" y="1443038"/>
          <p14:tracePt t="10903" x="3552825" y="1431925"/>
          <p14:tracePt t="10904" x="3541713" y="1420813"/>
          <p14:tracePt t="10905" x="3530600" y="1420813"/>
          <p14:tracePt t="10907" x="3519488" y="1409700"/>
          <p14:tracePt t="10907" x="3508375" y="1398588"/>
          <p14:tracePt t="10908" x="3484563" y="1387475"/>
          <p14:tracePt t="10910" x="3473450" y="1387475"/>
          <p14:tracePt t="10911" x="3462338" y="1387475"/>
          <p14:tracePt t="10912" x="3451225" y="1387475"/>
          <p14:tracePt t="10913" x="3429000" y="1376363"/>
          <p14:tracePt t="10914" x="3429000" y="1365250"/>
          <p14:tracePt t="10915" x="3406775" y="1365250"/>
          <p14:tracePt t="10915" x="3382963" y="1354138"/>
          <p14:tracePt t="10916" x="3360738" y="1343025"/>
          <p14:tracePt t="10918" x="3349625" y="1343025"/>
          <p14:tracePt t="10918" x="3338513" y="1330325"/>
          <p14:tracePt t="10920" x="3316288" y="1319213"/>
          <p14:tracePt t="10921" x="3294063" y="1319213"/>
          <p14:tracePt t="10924" x="3248025" y="1296988"/>
          <p14:tracePt t="10925" x="3225800" y="1285875"/>
          <p14:tracePt t="10926" x="3203575" y="1285875"/>
          <p14:tracePt t="10927" x="3179763" y="1274763"/>
          <p14:tracePt t="10928" x="3157538" y="1263650"/>
          <p14:tracePt t="10929" x="3146425" y="1263650"/>
          <p14:tracePt t="10930" x="3113088" y="1252538"/>
          <p14:tracePt t="10931" x="3101975" y="1241425"/>
          <p14:tracePt t="10932" x="3079750" y="1228725"/>
          <p14:tracePt t="10932" x="3044825" y="1228725"/>
          <p14:tracePt t="10933" x="3022600" y="1228725"/>
          <p14:tracePt t="10934" x="3011488" y="1228725"/>
          <p14:tracePt t="10936" x="2978150" y="1217613"/>
          <p14:tracePt t="10937" x="2954338" y="1206500"/>
          <p14:tracePt t="10937" x="2932113" y="1184275"/>
          <p14:tracePt t="10941" x="2865438" y="1162050"/>
          <p14:tracePt t="10942" x="2841625" y="1162050"/>
          <p14:tracePt t="10944" x="2786063" y="1139825"/>
          <p14:tracePt t="10945" x="2763838" y="1128713"/>
          <p14:tracePt t="10947" x="2717800" y="1116013"/>
          <p14:tracePt t="10949" x="2662238" y="1104900"/>
          <p14:tracePt t="10949" x="2638425" y="1082675"/>
          <p14:tracePt t="10950" x="2616200" y="1082675"/>
          <p14:tracePt t="10952" x="2582863" y="1082675"/>
          <p14:tracePt t="10953" x="2560638" y="1071563"/>
          <p14:tracePt t="10953" x="2514600" y="1060450"/>
          <p14:tracePt t="10955" x="2492375" y="1049338"/>
          <p14:tracePt t="10957" x="2436813" y="1038225"/>
          <p14:tracePt t="10958" x="2413000" y="1038225"/>
          <p14:tracePt t="10959" x="2390775" y="1027113"/>
          <p14:tracePt t="10960" x="2357438" y="1027113"/>
          <p14:tracePt t="10960" x="2335213" y="1014413"/>
          <p14:tracePt t="10961" x="2300288" y="1014413"/>
          <p14:tracePt t="10963" x="2266950" y="1003300"/>
          <p14:tracePt t="10964" x="2233613" y="1003300"/>
          <p14:tracePt t="10965" x="2209800" y="992188"/>
          <p14:tracePt t="10965" x="2187575" y="981075"/>
          <p14:tracePt t="10966" x="2143125" y="981075"/>
          <p14:tracePt t="10967" x="2120900" y="981075"/>
          <p14:tracePt t="10968" x="2085975" y="981075"/>
          <p14:tracePt t="10969" x="2063750" y="969963"/>
          <p14:tracePt t="10971" x="2019300" y="969963"/>
          <p14:tracePt t="10974" x="1962150" y="958850"/>
          <p14:tracePt t="10975" x="1917700" y="958850"/>
          <p14:tracePt t="10976" x="1882775" y="958850"/>
          <p14:tracePt t="10977" x="1860550" y="947738"/>
          <p14:tracePt t="10977" x="1838325" y="947738"/>
          <p14:tracePt t="10978" x="1816100" y="947738"/>
          <p14:tracePt t="10981" x="1747838" y="947738"/>
          <p14:tracePt t="10982" x="1725613" y="947738"/>
          <p14:tracePt t="10982" x="1703388" y="936625"/>
          <p14:tracePt t="10983" x="1681163" y="936625"/>
          <p14:tracePt t="10984" x="1646238" y="936625"/>
          <p14:tracePt t="10985" x="1635125" y="936625"/>
          <p14:tracePt t="10986" x="1601788" y="936625"/>
          <p14:tracePt t="10988" x="1579563" y="936625"/>
          <p14:tracePt t="10990" x="1533525" y="936625"/>
          <p14:tracePt t="10991" x="1511300" y="936625"/>
          <p14:tracePt t="10992" x="1477963" y="936625"/>
          <p14:tracePt t="10993" x="1454150" y="936625"/>
          <p14:tracePt t="10994" x="1431925" y="936625"/>
          <p14:tracePt t="10994" x="1409700" y="936625"/>
          <p14:tracePt t="10996" x="1398588" y="936625"/>
          <p14:tracePt t="10998" x="1365250" y="936625"/>
          <p14:tracePt t="10998" x="1341438" y="936625"/>
          <p14:tracePt t="10999" x="1319213" y="936625"/>
          <p14:tracePt t="11000" x="1308100" y="936625"/>
          <p14:tracePt t="11002" x="1285875" y="936625"/>
          <p14:tracePt t="11003" x="1274763" y="936625"/>
          <p14:tracePt t="11004" x="1252538" y="936625"/>
          <p14:tracePt t="11005" x="1239838" y="936625"/>
          <p14:tracePt t="11007" x="1217613" y="936625"/>
          <p14:tracePt t="11008" x="1195388" y="936625"/>
          <p14:tracePt t="11009" x="1173163" y="947738"/>
          <p14:tracePt t="11010" x="1162050" y="947738"/>
          <p14:tracePt t="11011" x="1139825" y="947738"/>
          <p14:tracePt t="11011" x="1127125" y="947738"/>
          <p14:tracePt t="11013" x="1127125" y="958850"/>
          <p14:tracePt t="11014" x="1116013" y="958850"/>
          <p14:tracePt t="11015" x="1093788" y="969963"/>
          <p14:tracePt t="11016" x="1082675" y="969963"/>
          <p14:tracePt t="11016" x="1071563" y="981075"/>
          <p14:tracePt t="11018" x="1060450" y="981075"/>
          <p14:tracePt t="11019" x="1038225" y="992188"/>
          <p14:tracePt t="11024" x="1014413" y="1003300"/>
          <p14:tracePt t="11025" x="981075" y="1014413"/>
          <p14:tracePt t="11026" x="981075" y="1027113"/>
          <p14:tracePt t="11028" x="958850" y="1027113"/>
          <p14:tracePt t="11029" x="947738" y="1038225"/>
          <p14:tracePt t="11031" x="936625" y="1049338"/>
          <p14:tracePt t="11031" x="925513" y="1049338"/>
          <p14:tracePt t="11033" x="912813" y="1060450"/>
          <p14:tracePt t="11034" x="912813" y="1071563"/>
          <p14:tracePt t="11036" x="901700" y="1071563"/>
          <p14:tracePt t="11036" x="890588" y="1071563"/>
          <p14:tracePt t="11039" x="890588" y="1082675"/>
          <p14:tracePt t="11040" x="879475" y="1093788"/>
          <p14:tracePt t="11041" x="868363" y="1093788"/>
          <p14:tracePt t="11041" x="857250" y="1093788"/>
          <p14:tracePt t="11043" x="857250" y="1104900"/>
          <p14:tracePt t="11047" x="846138" y="1116013"/>
          <p14:tracePt t="11049" x="823913" y="1128713"/>
          <p14:tracePt t="11051" x="823913" y="1139825"/>
          <p14:tracePt t="11052" x="812800" y="1139825"/>
          <p14:tracePt t="11053" x="800100" y="1139825"/>
          <p14:tracePt t="11057" x="800100" y="1162050"/>
          <p14:tracePt t="11058" x="788988" y="1162050"/>
          <p14:tracePt t="11060" x="788988" y="1173163"/>
          <p14:tracePt t="11066" x="777875" y="1184275"/>
          <p14:tracePt t="11070" x="766763" y="1195388"/>
          <p14:tracePt t="11072" x="766763" y="1206500"/>
          <p14:tracePt t="11074" x="755650" y="1206500"/>
          <p14:tracePt t="11075" x="755650" y="1217613"/>
          <p14:tracePt t="11077" x="755650" y="1228725"/>
          <p14:tracePt t="11077" x="744538" y="1228725"/>
          <p14:tracePt t="11082" x="744538" y="1241425"/>
          <p14:tracePt t="11083" x="733425" y="1241425"/>
          <p14:tracePt t="11087" x="733425" y="1252538"/>
          <p14:tracePt t="11091" x="733425" y="1263650"/>
          <p14:tracePt t="11094" x="733425" y="1274763"/>
          <p14:tracePt t="11097" x="733425" y="1285875"/>
          <p14:tracePt t="11099" x="722313" y="1285875"/>
          <p14:tracePt t="11100" x="722313" y="1296988"/>
          <p14:tracePt t="11103" x="722313" y="1308100"/>
          <p14:tracePt t="11111" x="711200" y="1319213"/>
          <p14:tracePt t="11113" x="711200" y="1330325"/>
          <p14:tracePt t="11117" x="711200" y="1343025"/>
          <p14:tracePt t="11119" x="711200" y="1354138"/>
          <p14:tracePt t="11121" x="711200" y="1365250"/>
          <p14:tracePt t="11123" x="711200" y="1376363"/>
          <p14:tracePt t="11124" x="698500" y="1376363"/>
          <p14:tracePt t="11128" x="698500" y="1387475"/>
          <p14:tracePt t="11131" x="698500" y="1398588"/>
          <p14:tracePt t="11133" x="698500" y="1409700"/>
          <p14:tracePt t="11134" x="698500" y="1420813"/>
          <p14:tracePt t="11137" x="687388" y="1431925"/>
          <p14:tracePt t="11140" x="687388" y="1443038"/>
          <p14:tracePt t="11142" x="687388" y="1455738"/>
          <p14:tracePt t="11145" x="676275" y="1466850"/>
          <p14:tracePt t="11146" x="676275" y="1477963"/>
          <p14:tracePt t="11148" x="676275" y="1489075"/>
          <p14:tracePt t="11150" x="676275" y="1500188"/>
          <p14:tracePt t="11153" x="676275" y="1511300"/>
          <p14:tracePt t="11156" x="665163" y="1522413"/>
          <p14:tracePt t="11157" x="665163" y="1533525"/>
          <p14:tracePt t="11158" x="665163" y="1544638"/>
          <p14:tracePt t="11161" x="665163" y="1557338"/>
          <p14:tracePt t="11164" x="665163" y="1568450"/>
          <p14:tracePt t="11168" x="665163" y="1579563"/>
          <p14:tracePt t="11171" x="665163" y="1590675"/>
          <p14:tracePt t="11173" x="665163" y="1601788"/>
          <p14:tracePt t="11175" x="665163" y="1612900"/>
          <p14:tracePt t="11177" x="665163" y="1624013"/>
          <p14:tracePt t="11180" x="665163" y="1635125"/>
          <p14:tracePt t="11183" x="665163" y="1646238"/>
          <p14:tracePt t="11185" x="665163" y="1657350"/>
          <p14:tracePt t="11190" x="665163" y="1681163"/>
          <p14:tracePt t="11191" x="665163" y="1692275"/>
          <p14:tracePt t="11194" x="665163" y="1703388"/>
          <p14:tracePt t="11198" x="665163" y="1714500"/>
          <p14:tracePt t="11200" x="665163" y="1725613"/>
          <p14:tracePt t="11201" x="665163" y="1736725"/>
          <p14:tracePt t="11202" x="676275" y="1736725"/>
          <p14:tracePt t="11204" x="676275" y="1747838"/>
          <p14:tracePt t="11206" x="676275" y="1771650"/>
          <p14:tracePt t="11211" x="687388" y="1771650"/>
          <p14:tracePt t="11213" x="687388" y="1793875"/>
          <p14:tracePt t="11214" x="687388" y="1804988"/>
          <p14:tracePt t="11216" x="687388" y="1816100"/>
          <p14:tracePt t="11218" x="698500" y="1816100"/>
          <p14:tracePt t="11218" x="698500" y="1827213"/>
          <p14:tracePt t="11220" x="711200" y="1838325"/>
          <p14:tracePt t="11223" x="711200" y="1849438"/>
          <p14:tracePt t="11224" x="722313" y="1849438"/>
          <p14:tracePt t="11228" x="722313" y="1860550"/>
          <p14:tracePt t="11231" x="722313" y="1871663"/>
          <p14:tracePt t="11233" x="733425" y="1884363"/>
          <p14:tracePt t="11235" x="733425" y="1895475"/>
          <p14:tracePt t="11237" x="744538" y="1895475"/>
          <p14:tracePt t="11240" x="755650" y="1906588"/>
          <p14:tracePt t="11242" x="755650" y="1917700"/>
          <p14:tracePt t="11243" x="766763" y="1917700"/>
          <p14:tracePt t="11246" x="766763" y="1928813"/>
          <p14:tracePt t="11247" x="777875" y="1928813"/>
          <p14:tracePt t="11248" x="777875" y="1939925"/>
          <p14:tracePt t="11251" x="777875" y="1951038"/>
          <p14:tracePt t="11252" x="788988" y="1951038"/>
          <p14:tracePt t="11252" x="788988" y="1962150"/>
          <p14:tracePt t="11254" x="800100" y="1962150"/>
          <p14:tracePt t="11257" x="800100" y="1973263"/>
          <p14:tracePt t="11258" x="812800" y="1973263"/>
          <p14:tracePt t="11260" x="812800" y="1985963"/>
          <p14:tracePt t="11261" x="823913" y="1985963"/>
          <p14:tracePt t="11263" x="835025" y="1985963"/>
          <p14:tracePt t="11264" x="835025" y="1997075"/>
          <p14:tracePt t="11267" x="846138" y="2008188"/>
          <p14:tracePt t="11272" x="846138" y="2019300"/>
          <p14:tracePt t="11273" x="857250" y="2030413"/>
          <p14:tracePt t="11275" x="868363" y="2041525"/>
          <p14:tracePt t="11279" x="879475" y="2041525"/>
          <p14:tracePt t="11283" x="890588" y="2052638"/>
          <p14:tracePt t="11286" x="901700" y="2063750"/>
          <p14:tracePt t="11290" x="912813" y="2074863"/>
          <p14:tracePt t="11292" x="912813" y="2085975"/>
          <p14:tracePt t="11295" x="912813" y="2098675"/>
          <p14:tracePt t="11296" x="925513" y="2098675"/>
          <p14:tracePt t="11299" x="925513" y="2109788"/>
          <p14:tracePt t="11300" x="936625" y="2109788"/>
          <p14:tracePt t="11304" x="947738" y="2120900"/>
          <p14:tracePt t="11307" x="958850" y="2132013"/>
          <p14:tracePt t="11309" x="969963" y="2132013"/>
          <p14:tracePt t="11311" x="981075" y="2132013"/>
          <p14:tracePt t="11313" x="981075" y="2143125"/>
          <p14:tracePt t="11318" x="992188" y="2154238"/>
          <p14:tracePt t="11331" x="1049338" y="2187575"/>
          <p14:tracePt t="11333" x="1049338" y="2200275"/>
          <p14:tracePt t="11334" x="1060450" y="2200275"/>
          <p14:tracePt t="11336" x="1060450" y="2211388"/>
          <p14:tracePt t="11336" x="1082675" y="2211388"/>
          <p14:tracePt t="11341" x="1104900" y="2222500"/>
          <p14:tracePt t="11344" x="1116013" y="2233613"/>
          <p14:tracePt t="11348" x="1127125" y="2233613"/>
          <p14:tracePt t="11352" x="1162050" y="2244725"/>
          <p14:tracePt t="11354" x="1173163" y="2255838"/>
          <p14:tracePt t="11356" x="1184275" y="2255838"/>
          <p14:tracePt t="11358" x="1195388" y="2255838"/>
          <p14:tracePt t="11360" x="1206500" y="2255838"/>
          <p14:tracePt t="11363" x="1217613" y="2266950"/>
          <p14:tracePt t="11366" x="1263650" y="2278063"/>
          <p14:tracePt t="11370" x="1274763" y="2289175"/>
          <p14:tracePt t="11372" x="1296988" y="2289175"/>
          <p14:tracePt t="11373" x="1308100" y="2289175"/>
          <p14:tracePt t="11375" x="1319213" y="2289175"/>
          <p14:tracePt t="11377" x="1330325" y="2300288"/>
          <p14:tracePt t="11378" x="1341438" y="2300288"/>
          <p14:tracePt t="11379" x="1354138" y="2300288"/>
          <p14:tracePt t="11385" x="1420813" y="2312988"/>
          <p14:tracePt t="11388" x="1431925" y="2312988"/>
          <p14:tracePt t="11389" x="1443038" y="2312988"/>
          <p14:tracePt t="11391" x="1466850" y="2312988"/>
          <p14:tracePt t="11393" x="1489075" y="2312988"/>
          <p14:tracePt t="11395" x="1500188" y="2312988"/>
          <p14:tracePt t="11396" x="1511300" y="2312988"/>
          <p14:tracePt t="11400" x="1568450" y="2312988"/>
          <p14:tracePt t="11404" x="1601788" y="2324100"/>
          <p14:tracePt t="11405" x="1612900" y="2324100"/>
          <p14:tracePt t="11406" x="1624013" y="2324100"/>
          <p14:tracePt t="11407" x="1635125" y="2324100"/>
          <p14:tracePt t="11408" x="1646238" y="2324100"/>
          <p14:tracePt t="11410" x="1657350" y="2324100"/>
          <p14:tracePt t="11411" x="1668463" y="2324100"/>
          <p14:tracePt t="11412" x="1681163" y="2324100"/>
          <p14:tracePt t="11412" x="1703388" y="2324100"/>
          <p14:tracePt t="11414" x="1714500" y="2324100"/>
          <p14:tracePt t="11417" x="1725613" y="2324100"/>
          <p14:tracePt t="11421" x="1782763" y="2335213"/>
          <p14:tracePt t="11424" x="1816100" y="2335213"/>
          <p14:tracePt t="11426" x="1827213" y="2335213"/>
          <p14:tracePt t="11427" x="1860550" y="2346325"/>
          <p14:tracePt t="11428" x="1871663" y="2346325"/>
          <p14:tracePt t="11429" x="1882775" y="2346325"/>
          <p14:tracePt t="11430" x="1895475" y="2346325"/>
          <p14:tracePt t="11432" x="1917700" y="2346325"/>
          <p14:tracePt t="11433" x="1928813" y="2346325"/>
          <p14:tracePt t="11434" x="1939925" y="2346325"/>
          <p14:tracePt t="11435" x="1962150" y="2357438"/>
          <p14:tracePt t="11440" x="2008188" y="2357438"/>
          <p14:tracePt t="11441" x="2030413" y="2357438"/>
          <p14:tracePt t="11442" x="2041525" y="2357438"/>
          <p14:tracePt t="11443" x="2063750" y="2368550"/>
          <p14:tracePt t="11443" x="2074863" y="2368550"/>
          <p14:tracePt t="11444" x="2085975" y="2368550"/>
          <p14:tracePt t="11447" x="2109788" y="2368550"/>
          <p14:tracePt t="11448" x="2120900" y="2368550"/>
          <p14:tracePt t="11449" x="2132013" y="2368550"/>
          <p14:tracePt t="11450" x="2143125" y="2368550"/>
          <p14:tracePt t="11451" x="2165350" y="2368550"/>
          <p14:tracePt t="11454" x="2187575" y="2379663"/>
          <p14:tracePt t="11456" x="2233613" y="2379663"/>
          <p14:tracePt t="11457" x="2244725" y="2379663"/>
          <p14:tracePt t="11458" x="2255838" y="2379663"/>
          <p14:tracePt t="11459" x="2278063" y="2379663"/>
          <p14:tracePt t="11460" x="2289175" y="2390775"/>
          <p14:tracePt t="11462" x="2311400" y="2390775"/>
          <p14:tracePt t="11463" x="2324100" y="2390775"/>
          <p14:tracePt t="11464" x="2335213" y="2390775"/>
          <p14:tracePt t="11465" x="2346325" y="2390775"/>
          <p14:tracePt t="11466" x="2368550" y="2390775"/>
          <p14:tracePt t="11471" x="2436813" y="2390775"/>
          <p14:tracePt t="11473" x="2447925" y="2401888"/>
          <p14:tracePt t="11473" x="2470150" y="2401888"/>
          <p14:tracePt t="11474" x="2481263" y="2401888"/>
          <p14:tracePt t="11476" x="2492375" y="2401888"/>
          <p14:tracePt t="11477" x="2514600" y="2401888"/>
          <p14:tracePt t="11477" x="2525713" y="2401888"/>
          <p14:tracePt t="11479" x="2538413" y="2401888"/>
          <p14:tracePt t="11481" x="2560638" y="2401888"/>
          <p14:tracePt t="11482" x="2571750" y="2414588"/>
          <p14:tracePt t="11483" x="2582863" y="2414588"/>
          <p14:tracePt t="11484" x="2593975" y="2414588"/>
          <p14:tracePt t="11488" x="2638425" y="2414588"/>
          <p14:tracePt t="11489" x="2651125" y="2414588"/>
          <p14:tracePt t="11490" x="2662238" y="2414588"/>
          <p14:tracePt t="11490" x="2684463" y="2414588"/>
          <p14:tracePt t="11493" x="2706688" y="2414588"/>
          <p14:tracePt t="11494" x="2717800" y="2414588"/>
          <p14:tracePt t="11496" x="2728913" y="2414588"/>
          <p14:tracePt t="11497" x="2740025" y="2414588"/>
          <p14:tracePt t="11497" x="2752725" y="2414588"/>
          <p14:tracePt t="11502" x="2797175" y="2414588"/>
          <p14:tracePt t="11504" x="2808288" y="2414588"/>
          <p14:tracePt t="11505" x="2819400" y="2414588"/>
          <p14:tracePt t="11505" x="2841625" y="2414588"/>
          <p14:tracePt t="11507" x="2852738" y="2414588"/>
          <p14:tracePt t="11509" x="2865438" y="2414588"/>
          <p14:tracePt t="11510" x="2876550" y="2414588"/>
          <p14:tracePt t="11512" x="2887663" y="2414588"/>
          <p14:tracePt t="11513" x="2898775" y="2414588"/>
          <p14:tracePt t="11514" x="2909888" y="2414588"/>
          <p14:tracePt t="11519" x="2954338" y="2414588"/>
          <p14:tracePt t="11520" x="2965450" y="2414588"/>
          <p14:tracePt t="11521" x="2978150" y="2414588"/>
          <p14:tracePt t="11521" x="2989263" y="2414588"/>
          <p14:tracePt t="11523" x="3000375" y="2414588"/>
          <p14:tracePt t="11525" x="3011488" y="2414588"/>
          <p14:tracePt t="11527" x="3022600" y="2414588"/>
          <p14:tracePt t="11528" x="3033713" y="2414588"/>
          <p14:tracePt t="11528" x="3044825" y="2414588"/>
          <p14:tracePt t="11530" x="3055938" y="2414588"/>
          <p14:tracePt t="11532" x="3079750" y="2414588"/>
          <p14:tracePt t="11538" x="3113088" y="2414588"/>
          <p14:tracePt t="11540" x="3124200" y="2414588"/>
          <p14:tracePt t="11541" x="3135313" y="2414588"/>
          <p14:tracePt t="11542" x="3146425" y="2414588"/>
          <p14:tracePt t="11543" x="3157538" y="2414588"/>
          <p14:tracePt t="11547" x="3168650" y="2414588"/>
          <p14:tracePt t="11548" x="3179763" y="2414588"/>
          <p14:tracePt t="11549" x="3192463" y="2414588"/>
          <p14:tracePt t="11551" x="3203575" y="2401888"/>
          <p14:tracePt t="11552" x="3214688" y="2401888"/>
          <p14:tracePt t="11556" x="3225800" y="2401888"/>
          <p14:tracePt t="11557" x="3236913" y="2401888"/>
          <p14:tracePt t="11557" x="3248025" y="2390775"/>
          <p14:tracePt t="11560" x="3259138" y="2390775"/>
          <p14:tracePt t="11563" x="3281363" y="2390775"/>
          <p14:tracePt t="11564" x="3281363" y="2379663"/>
          <p14:tracePt t="11565" x="3294063" y="2379663"/>
          <p14:tracePt t="11569" x="3305175" y="2368550"/>
          <p14:tracePt t="11572" x="3338513" y="2368550"/>
          <p14:tracePt t="11574" x="3338513" y="2357438"/>
          <p14:tracePt t="11574" x="3349625" y="2357438"/>
          <p14:tracePt t="11576" x="3360738" y="2357438"/>
          <p14:tracePt t="11581" x="3371850" y="2357438"/>
          <p14:tracePt t="11582" x="3382963" y="2357438"/>
          <p14:tracePt t="11589" x="3429000" y="2346325"/>
          <p14:tracePt t="11591" x="3429000" y="2335213"/>
          <p14:tracePt t="11593" x="3440113" y="2335213"/>
          <p14:tracePt t="11594" x="3451225" y="2335213"/>
          <p14:tracePt t="11598" x="3462338" y="2324100"/>
          <p14:tracePt t="11598" x="3473450" y="2324100"/>
          <p14:tracePt t="11605" x="3495675" y="2312988"/>
          <p14:tracePt t="11607" x="3495675" y="2300288"/>
          <p14:tracePt t="11608" x="3508375" y="2300288"/>
          <p14:tracePt t="11610" x="3519488" y="2300288"/>
          <p14:tracePt t="11611" x="3530600" y="2300288"/>
          <p14:tracePt t="11614" x="3541713" y="2300288"/>
          <p14:tracePt t="11615" x="3552825" y="2289175"/>
          <p14:tracePt t="11621" x="3575050" y="2278063"/>
          <p14:tracePt t="11624" x="3586163" y="2278063"/>
          <p14:tracePt t="11625" x="3597275" y="2278063"/>
          <p14:tracePt t="11627" x="3608388" y="2278063"/>
          <p14:tracePt t="11629" x="3621088" y="2266950"/>
          <p14:tracePt t="11633" x="3632200" y="2255838"/>
          <p14:tracePt t="11634" x="3643313" y="2255838"/>
          <p14:tracePt t="11636" x="3654425" y="2244725"/>
          <p14:tracePt t="11641" x="3687763" y="2233613"/>
          <p14:tracePt t="11643" x="3698875" y="2222500"/>
          <p14:tracePt t="11645" x="3709988" y="2222500"/>
          <p14:tracePt t="11647" x="3721100" y="2222500"/>
          <p14:tracePt t="11650" x="3744913" y="2222500"/>
          <p14:tracePt t="11653" x="3756025" y="2211388"/>
          <p14:tracePt t="11654" x="3767138" y="2200275"/>
          <p14:tracePt t="11655" x="3778250" y="2200275"/>
          <p14:tracePt t="11661" x="3811588" y="2200275"/>
          <p14:tracePt t="11662" x="3822700" y="2200275"/>
          <p14:tracePt t="11663" x="3835400" y="2187575"/>
          <p14:tracePt t="11665" x="3846513" y="2176463"/>
          <p14:tracePt t="11668" x="3857625" y="2176463"/>
          <p14:tracePt t="11669" x="3868738" y="2176463"/>
          <p14:tracePt t="11671" x="3879850" y="2165350"/>
          <p14:tracePt t="11672" x="3890963" y="2165350"/>
          <p14:tracePt t="11676" x="3913188" y="2165350"/>
          <p14:tracePt t="11677" x="3924300" y="2165350"/>
          <p14:tracePt t="11679" x="3935413" y="2165350"/>
          <p14:tracePt t="11681" x="3948113" y="2154238"/>
          <p14:tracePt t="11682" x="3959225" y="2154238"/>
          <p14:tracePt t="11683" x="3970338" y="2154238"/>
          <p14:tracePt t="11687" x="3981450" y="2154238"/>
          <p14:tracePt t="11688" x="4003675" y="2154238"/>
          <p14:tracePt t="11693" x="4037013" y="2154238"/>
          <p14:tracePt t="11695" x="4049713" y="2154238"/>
          <p14:tracePt t="11696" x="4060825" y="2154238"/>
          <p14:tracePt t="11699" x="4083050" y="2154238"/>
          <p14:tracePt t="11701" x="4094163" y="2154238"/>
          <p14:tracePt t="11702" x="4105275" y="2154238"/>
          <p14:tracePt t="11703" x="4105275" y="2143125"/>
          <p14:tracePt t="11704" x="4116388" y="2143125"/>
          <p14:tracePt t="11708" x="4138613" y="2143125"/>
          <p14:tracePt t="11710" x="4162425" y="2143125"/>
          <p14:tracePt t="11713" x="4173538" y="2143125"/>
          <p14:tracePt t="11714" x="4184650" y="2143125"/>
          <p14:tracePt t="11717" x="4195763" y="2143125"/>
          <p14:tracePt t="11719" x="4206875" y="2143125"/>
          <p14:tracePt t="11720" x="4217988" y="2143125"/>
          <p14:tracePt t="11725" x="4251325" y="2143125"/>
          <p14:tracePt t="11727" x="4251325" y="2132013"/>
          <p14:tracePt t="11728" x="4264025" y="2132013"/>
          <p14:tracePt t="11730" x="4275138" y="2132013"/>
          <p14:tracePt t="11733" x="4286250" y="2132013"/>
          <p14:tracePt t="11734" x="4297363" y="2132013"/>
          <p14:tracePt t="11735" x="4308475" y="2120900"/>
          <p14:tracePt t="11739" x="4319588" y="2120900"/>
          <p14:tracePt t="11741" x="4330700" y="2120900"/>
          <p14:tracePt t="11742" x="4341813" y="2120900"/>
          <p14:tracePt t="11743" x="4352925" y="2120900"/>
          <p14:tracePt t="11747" x="4364038" y="2120900"/>
          <p14:tracePt t="11749" x="4376738" y="2120900"/>
          <p14:tracePt t="11750" x="4387850" y="2120900"/>
          <p14:tracePt t="11754" x="4398963" y="2109788"/>
          <p14:tracePt t="11755" x="4410075" y="2109788"/>
          <p14:tracePt t="11759" x="4421188" y="2109788"/>
          <p14:tracePt t="11759" x="4432300" y="2109788"/>
          <p14:tracePt t="11762" x="4443413" y="2109788"/>
          <p14:tracePt t="11766" x="4454525" y="2109788"/>
          <p14:tracePt t="11767" x="4465638" y="2109788"/>
          <p14:tracePt t="11769" x="4476750" y="2098675"/>
          <p14:tracePt t="11770" x="4489450" y="2098675"/>
          <p14:tracePt t="11772" x="4500563" y="2098675"/>
          <p14:tracePt t="11776" x="4522788" y="2098675"/>
          <p14:tracePt t="11778" x="4533900" y="2098675"/>
          <p14:tracePt t="11782" x="4545013" y="2098675"/>
          <p14:tracePt t="11782" x="4556125" y="2098675"/>
          <p14:tracePt t="11783" x="4567238" y="2098675"/>
          <p14:tracePt t="11785" x="4578350" y="2098675"/>
          <p14:tracePt t="11786" x="4578350" y="2085975"/>
          <p14:tracePt t="11787" x="4591050" y="2085975"/>
          <p14:tracePt t="11791" x="4602163" y="2085975"/>
          <p14:tracePt t="11791" x="4613275" y="2085975"/>
          <p14:tracePt t="11793" x="4624388" y="2085975"/>
          <p14:tracePt t="11796" x="4646613" y="2085975"/>
          <p14:tracePt t="11798" x="4668838" y="2085975"/>
          <p14:tracePt t="11801" x="4679950" y="2085975"/>
          <p14:tracePt t="11803" x="4691063" y="2085975"/>
          <p14:tracePt t="11806" x="4703763" y="2085975"/>
          <p14:tracePt t="11806" x="4725988" y="2085975"/>
          <p14:tracePt t="11811" x="4737100" y="2085975"/>
          <p14:tracePt t="11812" x="4748213" y="2085975"/>
          <p14:tracePt t="11815" x="4759325" y="2085975"/>
          <p14:tracePt t="11817" x="4770438" y="2085975"/>
          <p14:tracePt t="11819" x="4781550" y="2085975"/>
          <p14:tracePt t="11821" x="4792663" y="2085975"/>
          <p14:tracePt t="11822" x="4805363" y="2085975"/>
          <p14:tracePt t="11824" x="4816475" y="2085975"/>
          <p14:tracePt t="11826" x="4827588" y="2085975"/>
          <p14:tracePt t="11830" x="4838700" y="2085975"/>
          <p14:tracePt t="11830" x="4849813" y="2085975"/>
          <p14:tracePt t="11833" x="4872038" y="2085975"/>
          <p14:tracePt t="11835" x="4883150" y="2085975"/>
          <p14:tracePt t="11835" x="4894263" y="2085975"/>
          <p14:tracePt t="11837" x="4905375" y="2085975"/>
          <p14:tracePt t="11841" x="4918075" y="2085975"/>
          <p14:tracePt t="11842" x="4929188" y="2085975"/>
          <p14:tracePt t="11843" x="4940300" y="2085975"/>
          <p14:tracePt t="11847" x="4951413" y="2085975"/>
          <p14:tracePt t="11851" x="4973638" y="2074863"/>
          <p14:tracePt t="11852" x="4984750" y="2074863"/>
          <p14:tracePt t="11853" x="4995863" y="2074863"/>
          <p14:tracePt t="11854" x="5006975" y="2074863"/>
          <p14:tracePt t="11856" x="5019675" y="2074863"/>
          <p14:tracePt t="11860" x="5030788" y="2074863"/>
          <p14:tracePt t="11861" x="5041900" y="2074863"/>
          <p14:tracePt t="11864" x="5064125" y="2074863"/>
          <p14:tracePt t="11866" x="5075238" y="2074863"/>
          <p14:tracePt t="11868" x="5086350" y="2074863"/>
          <p14:tracePt t="11869" x="5097463" y="2074863"/>
          <p14:tracePt t="11872" x="5108575" y="2074863"/>
          <p14:tracePt t="11873" x="5119688" y="2074863"/>
          <p14:tracePt t="11874" x="5132388" y="2074863"/>
          <p14:tracePt t="11879" x="5154613" y="2074863"/>
          <p14:tracePt t="11882" x="5165725" y="2074863"/>
          <p14:tracePt t="11884" x="5176838" y="2074863"/>
          <p14:tracePt t="11884" x="5187950" y="2074863"/>
          <p14:tracePt t="11887" x="5199063" y="2074863"/>
          <p14:tracePt t="11887" x="5210175" y="2074863"/>
          <p14:tracePt t="11888" x="5221288" y="2074863"/>
          <p14:tracePt t="11892" x="5233988" y="2074863"/>
          <p14:tracePt t="11896" x="5278438" y="2074863"/>
          <p14:tracePt t="11899" x="5289550" y="2085975"/>
          <p14:tracePt t="11900" x="5300663" y="2085975"/>
          <p14:tracePt t="11902" x="5311775" y="2085975"/>
          <p14:tracePt t="11903" x="5322888" y="2085975"/>
          <p14:tracePt t="11904" x="5334000" y="2085975"/>
          <p14:tracePt t="11908" x="5346700" y="2098675"/>
          <p14:tracePt t="11908" x="5357813" y="2098675"/>
          <p14:tracePt t="11909" x="5368925" y="2098675"/>
          <p14:tracePt t="11911" x="5380038" y="2098675"/>
          <p14:tracePt t="11913" x="5391150" y="2109788"/>
          <p14:tracePt t="11913" x="5402263" y="2109788"/>
          <p14:tracePt t="11914" x="5413375" y="2109788"/>
          <p14:tracePt t="11916" x="5424488" y="2109788"/>
          <p14:tracePt t="11917" x="5435600" y="2109788"/>
          <p14:tracePt t="11919" x="5446713" y="2120900"/>
          <p14:tracePt t="11920" x="5459413" y="2120900"/>
          <p14:tracePt t="11922" x="5470525" y="2120900"/>
          <p14:tracePt t="11923" x="5481638" y="2132013"/>
          <p14:tracePt t="11924" x="5492750" y="2132013"/>
          <p14:tracePt t="11927" x="5514975" y="2132013"/>
          <p14:tracePt t="11928" x="5526088" y="2132013"/>
          <p14:tracePt t="11930" x="5537200" y="2132013"/>
          <p14:tracePt t="11931" x="5548313" y="2132013"/>
          <p14:tracePt t="11933" x="5561013" y="2132013"/>
          <p14:tracePt t="11934" x="5572125" y="2143125"/>
          <p14:tracePt t="11936" x="5583238" y="2143125"/>
          <p14:tracePt t="11938" x="5594350" y="2143125"/>
          <p14:tracePt t="11939" x="5605463" y="2143125"/>
          <p14:tracePt t="11940" x="5616575" y="2143125"/>
          <p14:tracePt t="11941" x="5627688" y="2143125"/>
          <p14:tracePt t="11942" x="5638800" y="2143125"/>
          <p14:tracePt t="11944" x="5649913" y="2154238"/>
          <p14:tracePt t="11947" x="5661025" y="2154238"/>
          <p14:tracePt t="11947" x="5673725" y="2154238"/>
          <p14:tracePt t="11948" x="5684838" y="2154238"/>
          <p14:tracePt t="11949" x="5695950" y="2154238"/>
          <p14:tracePt t="11951" x="5707063" y="2154238"/>
          <p14:tracePt t="11952" x="5718175" y="2154238"/>
          <p14:tracePt t="11955" x="5718175" y="2165350"/>
          <p14:tracePt t="11955" x="5729288" y="2165350"/>
          <p14:tracePt t="11956" x="5740400" y="2165350"/>
          <p14:tracePt t="11958" x="5751513" y="2165350"/>
          <p14:tracePt t="11959" x="5762625" y="2165350"/>
          <p14:tracePt t="11961" x="5775325" y="2165350"/>
          <p14:tracePt t="11963" x="5786438" y="2176463"/>
          <p14:tracePt t="11965" x="5797550" y="2176463"/>
          <p14:tracePt t="11966" x="5808663" y="2187575"/>
          <p14:tracePt t="11967" x="5819775" y="2187575"/>
          <p14:tracePt t="11968" x="5830888" y="2187575"/>
          <p14:tracePt t="11972" x="5853113" y="2200275"/>
          <p14:tracePt t="11975" x="5864225" y="2200275"/>
          <p14:tracePt t="11977" x="5875338" y="2200275"/>
          <p14:tracePt t="11978" x="5888038" y="2200275"/>
          <p14:tracePt t="11980" x="5899150" y="2200275"/>
          <p14:tracePt t="11982" x="5910263" y="2200275"/>
          <p14:tracePt t="11983" x="5921375" y="2211388"/>
          <p14:tracePt t="11988" x="5932488" y="2211388"/>
          <p14:tracePt t="11990" x="5943600" y="2211388"/>
          <p14:tracePt t="11992" x="5954713" y="2211388"/>
          <p14:tracePt t="11993" x="5965825" y="2211388"/>
          <p14:tracePt t="11994" x="5976938" y="2211388"/>
          <p14:tracePt t="11997" x="5989638" y="2211388"/>
          <p14:tracePt t="12001" x="6000750" y="2211388"/>
          <p14:tracePt t="12003" x="6011863" y="2211388"/>
          <p14:tracePt t="12006" x="6022975" y="2222500"/>
          <p14:tracePt t="12009" x="6045200" y="2233613"/>
          <p14:tracePt t="12014" x="6056313" y="2233613"/>
          <p14:tracePt t="12017" x="6067425" y="2233613"/>
          <p14:tracePt t="12023" x="6078538" y="2244725"/>
          <p14:tracePt t="12027" x="6089650" y="2244725"/>
          <p14:tracePt t="12029" x="6102350" y="2244725"/>
          <p14:tracePt t="12032" x="6113463" y="2244725"/>
          <p14:tracePt t="12033" x="6113463" y="2255838"/>
          <p14:tracePt t="12034" x="6124575" y="2255838"/>
          <p14:tracePt t="12037" x="6135688" y="2255838"/>
          <p14:tracePt t="12043" x="6146800" y="2255838"/>
          <p14:tracePt t="12044" x="6146800" y="2266950"/>
          <p14:tracePt t="12045" x="6157913" y="2266950"/>
          <p14:tracePt t="12049" x="6169025" y="2278063"/>
          <p14:tracePt t="12052" x="6180138" y="2278063"/>
          <p14:tracePt t="12054" x="6191250" y="2278063"/>
          <p14:tracePt t="12060" x="6202363" y="2278063"/>
          <p14:tracePt t="12063" x="6215063" y="2278063"/>
          <p14:tracePt t="12064" x="6215063" y="2289175"/>
          <p14:tracePt t="12065" x="6226175" y="2289175"/>
          <p14:tracePt t="12067" x="6237288" y="2289175"/>
          <p14:tracePt t="12071" x="6248400" y="2289175"/>
          <p14:tracePt t="12074" x="6259513" y="2289175"/>
          <p14:tracePt t="12079" x="6270625" y="2289175"/>
          <p14:tracePt t="12082" x="6281738" y="2289175"/>
          <p14:tracePt t="12083" x="6292850" y="2289175"/>
          <p14:tracePt t="12086" x="6303963" y="2289175"/>
          <p14:tracePt t="12089" x="6316663" y="2289175"/>
          <p14:tracePt t="12090" x="6327775" y="2289175"/>
          <p14:tracePt t="12095" x="6338888" y="2289175"/>
          <p14:tracePt t="12097" x="6350000" y="2289175"/>
          <p14:tracePt t="12100" x="6361113" y="2289175"/>
          <p14:tracePt t="12102" x="6372225" y="2289175"/>
          <p14:tracePt t="12106" x="6383338" y="2289175"/>
          <p14:tracePt t="12106" x="6394450" y="2289175"/>
          <p14:tracePt t="12111" x="6405563" y="2289175"/>
          <p14:tracePt t="12114" x="6416675" y="2300288"/>
          <p14:tracePt t="12116" x="6429375" y="2300288"/>
          <p14:tracePt t="12120" x="6440488" y="2300288"/>
          <p14:tracePt t="12123" x="6451600" y="2300288"/>
          <p14:tracePt t="12126" x="6462713" y="2300288"/>
          <p14:tracePt t="12133" x="6473825" y="2300288"/>
          <p14:tracePt t="12137" x="6484938" y="2300288"/>
          <p14:tracePt t="12141" x="6496050" y="2300288"/>
          <p14:tracePt t="12145" x="6507163" y="2300288"/>
          <p14:tracePt t="12156" x="6518275" y="2300288"/>
          <p14:tracePt t="12472" x="6518275" y="2312988"/>
          <p14:tracePt t="12476" x="6518275" y="2324100"/>
          <p14:tracePt t="12479" x="6530975" y="2335213"/>
          <p14:tracePt t="12481" x="6530975" y="2346325"/>
          <p14:tracePt t="12482" x="6542088" y="2346325"/>
          <p14:tracePt t="12483" x="6542088" y="2357438"/>
          <p14:tracePt t="12484" x="6553200" y="2357438"/>
          <p14:tracePt t="12486" x="6564313" y="2357438"/>
          <p14:tracePt t="12489" x="6575425" y="2368550"/>
          <p14:tracePt t="12490" x="6575425" y="2379663"/>
          <p14:tracePt t="12492" x="6586538" y="2379663"/>
          <p14:tracePt t="12494" x="6586538" y="2390775"/>
          <p14:tracePt t="12497" x="6597650" y="2390775"/>
          <p14:tracePt t="12498" x="6597650" y="2401888"/>
          <p14:tracePt t="12499" x="6608763" y="2401888"/>
          <p14:tracePt t="12500" x="6608763" y="2414588"/>
          <p14:tracePt t="12502" x="6619875" y="2414588"/>
          <p14:tracePt t="12507" x="6630988" y="2414588"/>
          <p14:tracePt t="12510" x="6643688" y="2414588"/>
          <p14:tracePt t="12514" x="6643688" y="2425700"/>
          <p14:tracePt t="12518" x="6654800" y="2425700"/>
          <p14:tracePt t="12519" x="6654800" y="2436813"/>
          <p14:tracePt t="12526" x="6665913" y="2436813"/>
          <p14:tracePt t="12529" x="6665913" y="2447925"/>
          <p14:tracePt t="12530" x="6677025" y="2447925"/>
          <p14:tracePt t="12535" x="6688138" y="2447925"/>
          <p14:tracePt t="12539" x="6699250" y="2459038"/>
          <p14:tracePt t="12542" x="6710363" y="2459038"/>
          <p14:tracePt t="12544" x="6710363" y="2470150"/>
          <p14:tracePt t="12550" x="6721475" y="2470150"/>
          <p14:tracePt t="12558" x="6721475" y="2481263"/>
          <p14:tracePt t="12872" x="6732588" y="2481263"/>
          <p14:tracePt t="12874" x="6732588" y="2492375"/>
          <p14:tracePt t="12876" x="6732588" y="2503488"/>
          <p14:tracePt t="12877" x="6745288" y="2503488"/>
          <p14:tracePt t="12879" x="6745288" y="2514600"/>
          <p14:tracePt t="12881" x="6745288" y="2527300"/>
          <p14:tracePt t="12883" x="6756400" y="2527300"/>
          <p14:tracePt t="12884" x="6756400" y="2538413"/>
          <p14:tracePt t="12886" x="6767513" y="2538413"/>
          <p14:tracePt t="12888" x="6767513" y="2549525"/>
          <p14:tracePt t="12891" x="6778625" y="2549525"/>
          <p14:tracePt t="12897" x="6789738" y="2549525"/>
          <p14:tracePt t="12898" x="6789738" y="2560638"/>
          <p14:tracePt t="12902" x="6789738" y="2571750"/>
          <p14:tracePt t="12908" x="6789738" y="2582863"/>
          <p14:tracePt t="12915" x="6800850" y="2582863"/>
          <p14:tracePt t="12916" x="6800850" y="2593975"/>
          <p14:tracePt t="12920" x="6800850" y="2605088"/>
          <p14:tracePt t="12921" x="6811963" y="2605088"/>
          <p14:tracePt t="12927" x="6811963" y="2616200"/>
          <p14:tracePt t="12928" x="6823075" y="2616200"/>
          <p14:tracePt t="12943" x="6834188" y="2616200"/>
          <p14:tracePt t="13642" x="6845300" y="2616200"/>
          <p14:tracePt t="13650" x="6858000" y="2616200"/>
          <p14:tracePt t="13653" x="6858000" y="2605088"/>
          <p14:tracePt t="13657" x="6869113" y="2593975"/>
          <p14:tracePt t="13660" x="6880225" y="2593975"/>
          <p14:tracePt t="13669" x="6880225" y="2582863"/>
          <p14:tracePt t="13690" x="6891338" y="2582863"/>
          <p14:tracePt t="15091" x="6891338" y="2571750"/>
          <p14:tracePt t="15098" x="6891338" y="2560638"/>
          <p14:tracePt t="15103" x="6891338" y="2549525"/>
          <p14:tracePt t="15105" x="6891338" y="2527300"/>
          <p14:tracePt t="15106" x="6891338" y="2514600"/>
          <p14:tracePt t="15107" x="6891338" y="2503488"/>
          <p14:tracePt t="15107" x="6891338" y="2492375"/>
          <p14:tracePt t="15110" x="6891338" y="2481263"/>
          <p14:tracePt t="15112" x="6891338" y="2470150"/>
          <p14:tracePt t="15114" x="6891338" y="2459038"/>
          <p14:tracePt t="15115" x="6891338" y="2447925"/>
          <p14:tracePt t="15118" x="6891338" y="2436813"/>
          <p14:tracePt t="15120" x="6880225" y="2436813"/>
          <p14:tracePt t="15125" x="6880225" y="2425700"/>
          <p14:tracePt t="15136" x="6880225" y="2414588"/>
          <p14:tracePt t="15138" x="6869113" y="2414588"/>
          <p14:tracePt t="15140" x="6869113" y="2401888"/>
          <p14:tracePt t="15143" x="6869113" y="2390775"/>
          <p14:tracePt t="15144" x="6869113" y="2379663"/>
          <p14:tracePt t="15146" x="6869113" y="2368550"/>
          <p14:tracePt t="15150" x="6869113" y="2357438"/>
          <p14:tracePt t="15152" x="6869113" y="2346325"/>
          <p14:tracePt t="15158" x="6869113" y="2335213"/>
          <p14:tracePt t="15159" x="6869113" y="2324100"/>
          <p14:tracePt t="15160" x="6858000" y="2324100"/>
          <p14:tracePt t="15161" x="6858000" y="2312988"/>
          <p14:tracePt t="15165" x="6858000" y="2300288"/>
          <p14:tracePt t="15169" x="6858000" y="2289175"/>
          <p14:tracePt t="15173" x="6858000" y="2278063"/>
          <p14:tracePt t="15175" x="6858000" y="2266950"/>
          <p14:tracePt t="15177" x="6858000" y="2255838"/>
          <p14:tracePt t="15179" x="6858000" y="2244725"/>
          <p14:tracePt t="15181" x="6858000" y="2233613"/>
          <p14:tracePt t="15185" x="6858000" y="2222500"/>
          <p14:tracePt t="15186" x="6845300" y="2222500"/>
          <p14:tracePt t="15189" x="6845300" y="2200275"/>
          <p14:tracePt t="15190" x="6845300" y="2187575"/>
          <p14:tracePt t="15193" x="6845300" y="2176463"/>
          <p14:tracePt t="15195" x="6845300" y="2165350"/>
          <p14:tracePt t="15198" x="6845300" y="2154238"/>
          <p14:tracePt t="15200" x="6845300" y="2143125"/>
          <p14:tracePt t="15200" x="6845300" y="2132013"/>
          <p14:tracePt t="15204" x="6845300" y="2120900"/>
          <p14:tracePt t="15205" x="6845300" y="2109788"/>
          <p14:tracePt t="15206" x="6845300" y="2098675"/>
          <p14:tracePt t="15209" x="6845300" y="2085975"/>
          <p14:tracePt t="15211" x="6845300" y="2074863"/>
          <p14:tracePt t="15212" x="6858000" y="2074863"/>
          <p14:tracePt t="15213" x="6858000" y="2063750"/>
          <p14:tracePt t="15214" x="6858000" y="2052638"/>
          <p14:tracePt t="15215" x="6858000" y="2041525"/>
          <p14:tracePt t="15217" x="6858000" y="2030413"/>
          <p14:tracePt t="15219" x="6858000" y="2019300"/>
          <p14:tracePt t="15222" x="6858000" y="2008188"/>
          <p14:tracePt t="15223" x="6858000" y="1997075"/>
          <p14:tracePt t="15224" x="6858000" y="1985963"/>
          <p14:tracePt t="15226" x="6858000" y="1951038"/>
          <p14:tracePt t="15229" x="6869113" y="1939925"/>
          <p14:tracePt t="15231" x="6869113" y="1928813"/>
          <p14:tracePt t="15233" x="6869113" y="1917700"/>
          <p14:tracePt t="15233" x="6869113" y="1895475"/>
          <p14:tracePt t="15236" x="6869113" y="1860550"/>
          <p14:tracePt t="15239" x="6880225" y="1860550"/>
          <p14:tracePt t="15240" x="6880225" y="1838325"/>
          <p14:tracePt t="15242" x="6880225" y="1827213"/>
          <p14:tracePt t="15243" x="6880225" y="1816100"/>
          <p14:tracePt t="15244" x="6880225" y="1804988"/>
          <p14:tracePt t="15248" x="6880225" y="1782763"/>
          <p14:tracePt t="15249" x="6880225" y="1747838"/>
          <p14:tracePt t="15250" x="6880225" y="1725613"/>
          <p14:tracePt t="15253" x="6880225" y="1703388"/>
          <p14:tracePt t="15255" x="6880225" y="1681163"/>
          <p14:tracePt t="15257" x="6880225" y="1657350"/>
          <p14:tracePt t="15258" x="6880225" y="1646238"/>
          <p14:tracePt t="15260" x="6880225" y="1624013"/>
          <p14:tracePt t="15261" x="6880225" y="1612900"/>
          <p14:tracePt t="15262" x="6880225" y="1601788"/>
          <p14:tracePt t="15264" x="6880225" y="1568450"/>
          <p14:tracePt t="15265" x="6880225" y="1557338"/>
          <p14:tracePt t="15265" x="6880225" y="1544638"/>
          <p14:tracePt t="15267" x="6880225" y="1533525"/>
          <p14:tracePt t="15268" x="6869113" y="1522413"/>
          <p14:tracePt t="15269" x="6869113" y="1511300"/>
          <p14:tracePt t="15271" x="6869113" y="1500188"/>
          <p14:tracePt t="15273" x="6869113" y="1477963"/>
          <p14:tracePt t="15274" x="6869113" y="1466850"/>
          <p14:tracePt t="15275" x="6858000" y="1455738"/>
          <p14:tracePt t="15276" x="6858000" y="1443038"/>
          <p14:tracePt t="15277" x="6858000" y="1431925"/>
          <p14:tracePt t="15277" x="6845300" y="1420813"/>
          <p14:tracePt t="15280" x="6834188" y="1398588"/>
          <p14:tracePt t="15281" x="6834188" y="1387475"/>
          <p14:tracePt t="15281" x="6834188" y="1376363"/>
          <p14:tracePt t="15282" x="6823075" y="1376363"/>
          <p14:tracePt t="15284" x="6811963" y="1354138"/>
          <p14:tracePt t="15287" x="6800850" y="1319213"/>
          <p14:tracePt t="15289" x="6789738" y="1296988"/>
          <p14:tracePt t="15291" x="6778625" y="1274763"/>
          <p14:tracePt t="15291" x="6778625" y="1263650"/>
          <p14:tracePt t="15292" x="6778625" y="1252538"/>
          <p14:tracePt t="15293" x="6778625" y="1241425"/>
          <p14:tracePt t="15294" x="6767513" y="1228725"/>
          <p14:tracePt t="15296" x="6745288" y="1206500"/>
          <p14:tracePt t="15298" x="6732588" y="1184275"/>
          <p14:tracePt t="15299" x="6732588" y="1173163"/>
          <p14:tracePt t="15300" x="6721475" y="1173163"/>
          <p14:tracePt t="15300" x="6710363" y="1162050"/>
          <p14:tracePt t="15301" x="6710363" y="1150938"/>
          <p14:tracePt t="15303" x="6699250" y="1139825"/>
          <p14:tracePt t="15303" x="6677025" y="1116013"/>
          <p14:tracePt t="15306" x="6665913" y="1093788"/>
          <p14:tracePt t="15307" x="6654800" y="1082675"/>
          <p14:tracePt t="15308" x="6654800" y="1071563"/>
          <p14:tracePt t="15309" x="6654800" y="1060450"/>
          <p14:tracePt t="15309" x="6630988" y="1060450"/>
          <p14:tracePt t="15310" x="6630988" y="1049338"/>
          <p14:tracePt t="15311" x="6619875" y="1038225"/>
          <p14:tracePt t="15313" x="6597650" y="1027113"/>
          <p14:tracePt t="15314" x="6597650" y="1014413"/>
          <p14:tracePt t="15315" x="6586538" y="1003300"/>
          <p14:tracePt t="15331" x="6429375" y="835025"/>
          <p14:tracePt t="15332" x="6429375" y="823913"/>
          <p14:tracePt t="15333" x="6416675" y="812800"/>
          <p14:tracePt t="15335" x="6405563" y="800100"/>
          <p14:tracePt t="15336" x="6394450" y="788988"/>
          <p14:tracePt t="15337" x="6383338" y="777875"/>
          <p14:tracePt t="15339" x="6361113" y="766763"/>
          <p14:tracePt t="15340" x="6361113" y="755650"/>
          <p14:tracePt t="15341" x="6350000" y="744538"/>
          <p14:tracePt t="15342" x="6327775" y="722313"/>
          <p14:tracePt t="15344" x="6316663" y="722313"/>
          <p14:tracePt t="15344" x="6316663" y="711200"/>
          <p14:tracePt t="15347" x="6292850" y="687388"/>
          <p14:tracePt t="15348" x="6281738" y="687388"/>
          <p14:tracePt t="15349" x="6281738" y="676275"/>
          <p14:tracePt t="15351" x="6270625" y="665163"/>
          <p14:tracePt t="15351" x="6259513" y="665163"/>
          <p14:tracePt t="15352" x="6248400" y="642938"/>
          <p14:tracePt t="15353" x="6237288" y="642938"/>
          <p14:tracePt t="15356" x="6226175" y="631825"/>
          <p14:tracePt t="15357" x="6215063" y="620713"/>
          <p14:tracePt t="15358" x="6202363" y="609600"/>
          <p14:tracePt t="15361" x="6191250" y="598488"/>
          <p14:tracePt t="15361" x="6180138" y="585788"/>
          <p14:tracePt t="15363" x="6169025" y="585788"/>
          <p14:tracePt t="15364" x="6157913" y="585788"/>
          <p14:tracePt t="15365" x="6146800" y="574675"/>
          <p14:tracePt t="15367" x="6135688" y="563563"/>
          <p14:tracePt t="15367" x="6135688" y="552450"/>
          <p14:tracePt t="15368" x="6124575" y="541338"/>
          <p14:tracePt t="15372" x="6113463" y="541338"/>
          <p14:tracePt t="15372" x="6102350" y="530225"/>
          <p14:tracePt t="15373" x="6089650" y="530225"/>
          <p14:tracePt t="15375" x="6078538" y="530225"/>
          <p14:tracePt t="15376" x="6078538" y="519113"/>
          <p14:tracePt t="15376" x="6067425" y="519113"/>
          <p14:tracePt t="15377" x="6067425" y="508000"/>
          <p14:tracePt t="15379" x="6056313" y="508000"/>
          <p14:tracePt t="15380" x="6045200" y="496888"/>
          <p14:tracePt t="15381" x="6022975" y="485775"/>
          <p14:tracePt t="15383" x="6011863" y="473075"/>
          <p14:tracePt t="15384" x="6000750" y="473075"/>
          <p14:tracePt t="15386" x="5989638" y="473075"/>
          <p14:tracePt t="15389" x="5965825" y="461963"/>
          <p14:tracePt t="15390" x="5965825" y="450850"/>
          <p14:tracePt t="15391" x="5954713" y="450850"/>
          <p14:tracePt t="15391" x="5943600" y="450850"/>
          <p14:tracePt t="15393" x="5932488" y="450850"/>
          <p14:tracePt t="15394" x="5932488" y="439738"/>
          <p14:tracePt t="15397" x="5910263" y="428625"/>
          <p14:tracePt t="15398" x="5899150" y="417513"/>
          <p14:tracePt t="15399" x="5888038" y="417513"/>
          <p14:tracePt t="15399" x="5888038" y="406400"/>
          <p14:tracePt t="15400" x="5875338" y="406400"/>
          <p14:tracePt t="15401" x="5864225" y="406400"/>
          <p14:tracePt t="15403" x="5853113" y="406400"/>
          <p14:tracePt t="15406" x="5842000" y="395288"/>
          <p14:tracePt t="15407" x="5830888" y="384175"/>
          <p14:tracePt t="15408" x="5819775" y="384175"/>
          <p14:tracePt t="15409" x="5808663" y="384175"/>
          <p14:tracePt t="15410" x="5808663" y="371475"/>
          <p14:tracePt t="15410" x="5797550" y="371475"/>
          <p14:tracePt t="15413" x="5786438" y="360363"/>
          <p14:tracePt t="15414" x="5775325" y="360363"/>
          <p14:tracePt t="15415" x="5762625" y="349250"/>
          <p14:tracePt t="15417" x="5751513" y="349250"/>
          <p14:tracePt t="15418" x="5740400" y="338138"/>
          <p14:tracePt t="15418" x="5729288" y="338138"/>
          <p14:tracePt t="15423" x="5718175" y="338138"/>
          <p14:tracePt t="15423" x="5707063" y="338138"/>
          <p14:tracePt t="15424" x="5684838" y="315913"/>
          <p14:tracePt t="15427" x="5673725" y="315913"/>
          <p14:tracePt t="15427" x="5661025" y="315913"/>
          <p14:tracePt t="15430" x="5638800" y="304800"/>
          <p14:tracePt t="15432" x="5627688" y="293688"/>
          <p14:tracePt t="15434" x="5616575" y="293688"/>
          <p14:tracePt t="15434" x="5594350" y="282575"/>
          <p14:tracePt t="15436" x="5583238" y="282575"/>
          <p14:tracePt t="15439" x="5572125" y="271463"/>
          <p14:tracePt t="15440" x="5548313" y="258763"/>
          <p14:tracePt t="15441" x="5548313" y="247650"/>
          <p14:tracePt t="15443" x="5526088" y="247650"/>
          <p14:tracePt t="15443" x="5514975" y="247650"/>
          <p14:tracePt t="15444" x="5503863" y="247650"/>
          <p14:tracePt t="15446" x="5492750" y="236538"/>
          <p14:tracePt t="15448" x="5470525" y="225425"/>
          <p14:tracePt t="15449" x="5459413" y="225425"/>
          <p14:tracePt t="15451" x="5459413" y="214313"/>
          <p14:tracePt t="15452" x="5435600" y="214313"/>
          <p14:tracePt t="15453" x="5424488" y="203200"/>
          <p14:tracePt t="15455" x="5413375" y="192088"/>
          <p14:tracePt t="15458" x="5391150" y="192088"/>
          <p14:tracePt t="15460" x="5368925" y="180975"/>
          <p14:tracePt t="15461" x="5357813" y="169863"/>
          <p14:tracePt t="15461" x="5346700" y="169863"/>
          <p14:tracePt t="15463" x="5334000" y="169863"/>
          <p14:tracePt t="15464" x="5322888" y="169863"/>
          <p14:tracePt t="15466" x="5311775" y="169863"/>
          <p14:tracePt t="15466" x="5300663" y="157163"/>
          <p14:tracePt t="15467" x="5289550" y="157163"/>
          <p14:tracePt t="15470" x="5267325" y="146050"/>
          <p14:tracePt t="15473" x="5233988" y="146050"/>
          <p14:tracePt t="15474" x="5233988" y="123825"/>
          <p14:tracePt t="15476" x="5221288" y="123825"/>
          <p14:tracePt t="15477" x="5199063" y="123825"/>
          <p14:tracePt t="15479" x="5187950" y="112713"/>
          <p14:tracePt t="15480" x="5165725" y="112713"/>
          <p14:tracePt t="15482" x="5154613" y="101600"/>
          <p14:tracePt t="15482" x="5143500" y="90488"/>
          <p14:tracePt t="15485" x="5119688" y="90488"/>
          <p14:tracePt t="15485" x="5108575" y="90488"/>
          <p14:tracePt t="15487" x="5097463" y="79375"/>
          <p14:tracePt t="15489" x="5075238" y="79375"/>
          <p14:tracePt t="15489" x="5064125" y="68263"/>
          <p14:tracePt t="15491" x="5053013" y="68263"/>
          <p14:tracePt t="15493" x="5041900" y="57150"/>
          <p14:tracePt t="15494" x="5030788" y="57150"/>
          <p14:tracePt t="15495" x="5019675" y="44450"/>
          <p14:tracePt t="15496" x="4995863" y="44450"/>
          <p14:tracePt t="15498" x="4973638" y="33338"/>
          <p14:tracePt t="15498" x="4962525" y="33338"/>
          <p14:tracePt t="15499" x="4962525" y="22225"/>
          <p14:tracePt t="15500" x="4951413" y="22225"/>
          <p14:tracePt t="15501" x="4940300" y="11113"/>
          <p14:tracePt t="15503" x="4929188" y="11113"/>
          <p14:tracePt t="15504" x="4905375" y="11113"/>
          <p14:tracePt t="15506" x="4894263" y="0"/>
          <p14:tracePt t="15507" x="4883150" y="0"/>
          <p14:tracePt t="15508" x="4872038" y="0"/>
          <p14:tracePt t="15509" x="4860925" y="0"/>
          <p14:tracePt t="15510" x="4838700" y="0"/>
          <p14:tracePt t="15673" x="3665538" y="0"/>
          <p14:tracePt t="15675" x="3654425" y="11113"/>
          <p14:tracePt t="15676" x="3654425" y="22225"/>
          <p14:tracePt t="15677" x="3643313" y="22225"/>
          <p14:tracePt t="15679" x="3643313" y="33338"/>
          <p14:tracePt t="15680" x="3632200" y="33338"/>
          <p14:tracePt t="15681" x="3632200" y="44450"/>
          <p14:tracePt t="15682" x="3621088" y="44450"/>
          <p14:tracePt t="15682" x="3597275" y="44450"/>
          <p14:tracePt t="15685" x="3597275" y="57150"/>
          <p14:tracePt t="15687" x="3586163" y="57150"/>
          <p14:tracePt t="15689" x="3575050" y="68263"/>
          <p14:tracePt t="15690" x="3575050" y="79375"/>
          <p14:tracePt t="15690" x="3563938" y="79375"/>
          <p14:tracePt t="15692" x="3552825" y="79375"/>
          <p14:tracePt t="15692" x="3541713" y="79375"/>
          <p14:tracePt t="15693" x="3541713" y="90488"/>
          <p14:tracePt t="15695" x="3530600" y="90488"/>
          <p14:tracePt t="15697" x="3519488" y="101600"/>
          <p14:tracePt t="15699" x="3508375" y="112713"/>
          <p14:tracePt t="15701" x="3495675" y="112713"/>
          <p14:tracePt t="15704" x="3484563" y="112713"/>
          <p14:tracePt t="15706" x="3473450" y="123825"/>
          <p14:tracePt t="15708" x="3462338" y="123825"/>
          <p14:tracePt t="15709" x="3462338" y="134938"/>
          <p14:tracePt t="15710" x="3451225" y="146050"/>
          <p14:tracePt t="15711" x="3440113" y="146050"/>
          <p14:tracePt t="15714" x="3440113" y="157163"/>
          <p14:tracePt t="15715" x="3440113" y="169863"/>
          <p14:tracePt t="15718" x="3429000" y="169863"/>
          <p14:tracePt t="15721" x="3417888" y="169863"/>
          <p14:tracePt t="15722" x="3406775" y="169863"/>
          <p14:tracePt t="15725" x="3406775" y="180975"/>
          <p14:tracePt t="15727" x="3394075" y="192088"/>
          <p14:tracePt t="15730" x="3382963" y="192088"/>
          <p14:tracePt t="15731" x="3382963" y="203200"/>
          <p14:tracePt t="15736" x="3382963" y="214313"/>
          <p14:tracePt t="15737" x="3371850" y="214313"/>
          <p14:tracePt t="15739" x="3371850" y="225425"/>
          <p14:tracePt t="15741" x="3360738" y="225425"/>
          <p14:tracePt t="15745" x="3349625" y="225425"/>
          <p14:tracePt t="15746" x="3349625" y="236538"/>
          <p14:tracePt t="15755" x="3338513" y="236538"/>
          <p14:tracePt t="15761" x="3327400" y="236538"/>
          <p14:tracePt t="15767" x="3316288" y="236538"/>
          <p14:tracePt t="15768" x="3316288" y="247650"/>
          <p14:tracePt t="15886" x="3316288" y="236538"/>
          <p14:tracePt t="15890" x="3316288" y="225425"/>
          <p14:tracePt t="15891" x="3316288" y="214313"/>
          <p14:tracePt t="15895" x="3316288" y="203200"/>
          <p14:tracePt t="15897" x="3327400" y="192088"/>
          <p14:tracePt t="15898" x="3327400" y="180975"/>
          <p14:tracePt t="15906" x="3327400" y="169863"/>
          <p14:tracePt t="15909" x="3327400" y="157163"/>
          <p14:tracePt t="15910" x="3327400" y="146050"/>
          <p14:tracePt t="15914" x="3327400" y="134938"/>
          <p14:tracePt t="15916" x="3327400" y="123825"/>
          <p14:tracePt t="15922" x="3327400" y="112713"/>
          <p14:tracePt t="15925" x="3327400" y="101600"/>
          <p14:tracePt t="15926" x="3327400" y="90488"/>
          <p14:tracePt t="15930" x="3327400" y="79375"/>
          <p14:tracePt t="15931" x="3327400" y="68263"/>
          <p14:tracePt t="15933" x="3327400" y="57150"/>
          <p14:tracePt t="15938" x="3327400" y="44450"/>
          <p14:tracePt t="15940" x="3327400" y="33338"/>
          <p14:tracePt t="15942" x="3327400" y="22225"/>
          <p14:tracePt t="15944" x="3327400" y="11113"/>
          <p14:tracePt t="15947" x="3327400" y="0"/>
          <p14:tracePt t="16889" x="22225" y="2244725"/>
          <p14:tracePt t="16890" x="44450" y="2255838"/>
          <p14:tracePt t="16892" x="90488" y="2278063"/>
          <p14:tracePt t="16893" x="112713" y="2289175"/>
          <p14:tracePt t="16894" x="134938" y="2312988"/>
          <p14:tracePt t="16895" x="169863" y="2312988"/>
          <p14:tracePt t="16896" x="236538" y="2335213"/>
          <p14:tracePt t="16897" x="258763" y="2346325"/>
          <p14:tracePt t="16898" x="282575" y="2357438"/>
          <p14:tracePt t="16899" x="304800" y="2368550"/>
          <p14:tracePt t="16901" x="349250" y="2379663"/>
          <p14:tracePt t="16901" x="371475" y="2390775"/>
          <p14:tracePt t="16902" x="417513" y="2401888"/>
          <p14:tracePt t="16904" x="439738" y="2414588"/>
          <p14:tracePt t="16906" x="508000" y="2436813"/>
          <p14:tracePt t="16906" x="552450" y="2447925"/>
          <p14:tracePt t="16908" x="585788" y="2447925"/>
          <p14:tracePt t="16909" x="609600" y="2459038"/>
          <p14:tracePt t="16910" x="642938" y="2492375"/>
          <p14:tracePt t="16911" x="698500" y="2503488"/>
          <p14:tracePt t="16912" x="722313" y="2503488"/>
          <p14:tracePt t="16913" x="777875" y="2527300"/>
          <p14:tracePt t="16914" x="812800" y="2538413"/>
          <p14:tracePt t="16915" x="835025" y="2549525"/>
          <p14:tracePt t="16916" x="879475" y="2560638"/>
          <p14:tracePt t="16916" x="925513" y="2571750"/>
          <p14:tracePt t="16918" x="958850" y="2593975"/>
          <p14:tracePt t="16918" x="992188" y="2593975"/>
          <p14:tracePt t="16920" x="1049338" y="2616200"/>
          <p14:tracePt t="16921" x="1104900" y="2628900"/>
          <p14:tracePt t="16922" x="1139825" y="2640013"/>
          <p14:tracePt t="16923" x="1173163" y="2651125"/>
          <p14:tracePt t="16924" x="1195388" y="2662238"/>
          <p14:tracePt t="16925" x="1239838" y="2673350"/>
          <p14:tracePt t="16926" x="1285875" y="2695575"/>
          <p14:tracePt t="16927" x="1330325" y="2706688"/>
          <p14:tracePt t="16927" x="1365250" y="2706688"/>
          <p14:tracePt t="16929" x="1398588" y="2717800"/>
          <p14:tracePt t="16930" x="1431925" y="2728913"/>
          <p14:tracePt t="16931" x="1489075" y="2741613"/>
          <p14:tracePt t="16932" x="1533525" y="2741613"/>
          <p14:tracePt t="16933" x="1555750" y="2752725"/>
          <p14:tracePt t="16934" x="1612900" y="2774950"/>
          <p14:tracePt t="16934" x="1646238" y="2774950"/>
          <p14:tracePt t="16935" x="1692275" y="2774950"/>
          <p14:tracePt t="16936" x="1725613" y="2808288"/>
          <p14:tracePt t="16939" x="1827213" y="2819400"/>
          <p14:tracePt t="16940" x="1860550" y="2819400"/>
          <p14:tracePt t="16940" x="1882775" y="2830513"/>
          <p14:tracePt t="16942" x="1939925" y="2843213"/>
          <p14:tracePt t="16942" x="1973263" y="2843213"/>
          <p14:tracePt t="16944" x="2030413" y="2854325"/>
          <p14:tracePt t="16944" x="2063750" y="2865438"/>
          <p14:tracePt t="16947" x="2132013" y="2865438"/>
          <p14:tracePt t="16948" x="2176463" y="2865438"/>
          <p14:tracePt t="16949" x="2209800" y="2876550"/>
          <p14:tracePt t="16950" x="2244725" y="2876550"/>
          <p14:tracePt t="16951" x="2278063" y="2876550"/>
          <p14:tracePt t="16951" x="2300288" y="2876550"/>
          <p14:tracePt t="16952" x="2346325" y="2887663"/>
          <p14:tracePt t="16953" x="2379663" y="2887663"/>
          <p14:tracePt t="16956" x="2447925" y="2887663"/>
          <p14:tracePt t="16957" x="2470150" y="2887663"/>
          <p14:tracePt t="16958" x="2503488" y="2887663"/>
          <p14:tracePt t="16959" x="2549525" y="2909888"/>
          <p14:tracePt t="16960" x="2582863" y="2909888"/>
          <p14:tracePt t="16960" x="2616200" y="2909888"/>
          <p14:tracePt t="16962" x="2638425" y="2909888"/>
          <p14:tracePt t="16964" x="2695575" y="2909888"/>
          <p14:tracePt t="16965" x="2728913" y="2909888"/>
          <p14:tracePt t="16966" x="2752725" y="2909888"/>
          <p14:tracePt t="16966" x="2786063" y="2909888"/>
          <p14:tracePt t="16967" x="2808288" y="2909888"/>
          <p14:tracePt t="16968" x="2852738" y="2909888"/>
          <p14:tracePt t="16970" x="2887663" y="2909888"/>
          <p14:tracePt t="16973" x="2954338" y="2898775"/>
          <p14:tracePt t="16974" x="2965450" y="2898775"/>
          <p14:tracePt t="16975" x="2989263" y="2898775"/>
          <p14:tracePt t="16976" x="3011488" y="2887663"/>
          <p14:tracePt t="16976" x="3033713" y="2887663"/>
          <p14:tracePt t="16977" x="3079750" y="2887663"/>
          <p14:tracePt t="16979" x="3079750" y="2876550"/>
          <p14:tracePt t="16980" x="3113088" y="2865438"/>
          <p14:tracePt t="16981" x="3135313" y="2865438"/>
          <p14:tracePt t="16982" x="3157538" y="2854325"/>
          <p14:tracePt t="16982" x="3179763" y="2854325"/>
          <p14:tracePt t="16983" x="3203575" y="2843213"/>
          <p14:tracePt t="16985" x="3214688" y="2843213"/>
          <p14:tracePt t="16985" x="3236913" y="2830513"/>
          <p14:tracePt t="16987" x="3259138" y="2819400"/>
          <p14:tracePt t="16989" x="3305175" y="2808288"/>
          <p14:tracePt t="16990" x="3316288" y="2797175"/>
          <p14:tracePt t="16991" x="3327400" y="2797175"/>
          <p14:tracePt t="16992" x="3349625" y="2786063"/>
          <p14:tracePt t="16993" x="3371850" y="2763838"/>
          <p14:tracePt t="16993" x="3382963" y="2763838"/>
          <p14:tracePt t="16994" x="3394075" y="2752725"/>
          <p14:tracePt t="16996" x="3429000" y="2741613"/>
          <p14:tracePt t="16998" x="3440113" y="2728913"/>
          <p14:tracePt t="16998" x="3451225" y="2717800"/>
          <p14:tracePt t="17000" x="3473450" y="2706688"/>
          <p14:tracePt t="17000" x="3484563" y="2695575"/>
          <p14:tracePt t="17002" x="3495675" y="2695575"/>
          <p14:tracePt t="17002" x="3495675" y="2684463"/>
          <p14:tracePt t="17003" x="3519488" y="2673350"/>
          <p14:tracePt t="17006" x="3541713" y="2651125"/>
          <p14:tracePt t="17007" x="3552825" y="2640013"/>
          <p14:tracePt t="17008" x="3563938" y="2628900"/>
          <p14:tracePt t="17009" x="3586163" y="2616200"/>
          <p14:tracePt t="17010" x="3597275" y="2593975"/>
          <p14:tracePt t="17011" x="3608388" y="2582863"/>
          <p14:tracePt t="17013" x="3621088" y="2571750"/>
          <p14:tracePt t="17014" x="3621088" y="2560638"/>
          <p14:tracePt t="17015" x="3643313" y="2549525"/>
          <p14:tracePt t="17016" x="3643313" y="2538413"/>
          <p14:tracePt t="17016" x="3654425" y="2527300"/>
          <p14:tracePt t="17018" x="3665538" y="2514600"/>
          <p14:tracePt t="17018" x="3676650" y="2492375"/>
          <p14:tracePt t="17019" x="3687763" y="2492375"/>
          <p14:tracePt t="17022" x="3687763" y="2470150"/>
          <p14:tracePt t="17023" x="3687763" y="2459038"/>
          <p14:tracePt t="17024" x="3698875" y="2436813"/>
          <p14:tracePt t="17025" x="3709988" y="2425700"/>
          <p14:tracePt t="17025" x="3709988" y="2414588"/>
          <p14:tracePt t="17026" x="3721100" y="2401888"/>
          <p14:tracePt t="17028" x="3721100" y="2390775"/>
          <p14:tracePt t="17029" x="3733800" y="2379663"/>
          <p14:tracePt t="17030" x="3744913" y="2357438"/>
          <p14:tracePt t="17031" x="3744913" y="2346325"/>
          <p14:tracePt t="17032" x="3744913" y="2335213"/>
          <p14:tracePt t="17033" x="3756025" y="2312988"/>
          <p14:tracePt t="17035" x="3756025" y="2289175"/>
          <p14:tracePt t="17036" x="3767138" y="2278063"/>
          <p14:tracePt t="17037" x="3778250" y="2255838"/>
          <p14:tracePt t="17038" x="3778250" y="2244725"/>
          <p14:tracePt t="17040" x="3778250" y="2200275"/>
          <p14:tracePt t="17042" x="3778250" y="2187575"/>
          <p14:tracePt t="17043" x="3778250" y="2176463"/>
          <p14:tracePt t="17044" x="3778250" y="2154238"/>
          <p14:tracePt t="17045" x="3789363" y="2143125"/>
          <p14:tracePt t="17047" x="3800475" y="2120900"/>
          <p14:tracePt t="17048" x="3800475" y="2098675"/>
          <p14:tracePt t="17048" x="3800475" y="2085975"/>
          <p14:tracePt t="17050" x="3800475" y="2063750"/>
          <p14:tracePt t="17050" x="3800475" y="2052638"/>
          <p14:tracePt t="17052" x="3800475" y="2030413"/>
          <p14:tracePt t="17052" x="3800475" y="1997075"/>
          <p14:tracePt t="17054" x="3800475" y="1985963"/>
          <p14:tracePt t="17056" x="3811588" y="1962150"/>
          <p14:tracePt t="17058" x="3811588" y="1928813"/>
          <p14:tracePt t="17059" x="3811588" y="1906588"/>
          <p14:tracePt t="17060" x="3811588" y="1895475"/>
          <p14:tracePt t="17061" x="3811588" y="1884363"/>
          <p14:tracePt t="17061" x="3811588" y="1871663"/>
          <p14:tracePt t="17063" x="3811588" y="1849438"/>
          <p14:tracePt t="17064" x="3811588" y="1838325"/>
          <p14:tracePt t="17065" x="3811588" y="1816100"/>
          <p14:tracePt t="17065" x="3811588" y="1804988"/>
          <p14:tracePt t="17067" x="3811588" y="1782763"/>
          <p14:tracePt t="17067" x="3811588" y="1771650"/>
          <p14:tracePt t="17069" x="3811588" y="1747838"/>
          <p14:tracePt t="17071" x="3811588" y="1736725"/>
          <p14:tracePt t="17074" x="3811588" y="1681163"/>
          <p14:tracePt t="17076" x="3811588" y="1670050"/>
          <p14:tracePt t="17077" x="3811588" y="1646238"/>
          <p14:tracePt t="17077" x="3811588" y="1635125"/>
          <p14:tracePt t="17079" x="3811588" y="1624013"/>
          <p14:tracePt t="17080" x="3811588" y="1612900"/>
          <p14:tracePt t="17081" x="3811588" y="1601788"/>
          <p14:tracePt t="17081" x="3811588" y="1590675"/>
          <p14:tracePt t="17082" x="3811588" y="1579563"/>
          <p14:tracePt t="17083" x="3811588" y="1568450"/>
          <p14:tracePt t="17084" x="3811588" y="1557338"/>
          <p14:tracePt t="17085" x="3811588" y="1544638"/>
          <p14:tracePt t="17087" x="3811588" y="1522413"/>
          <p14:tracePt t="17090" x="3811588" y="1500188"/>
          <p14:tracePt t="17091" x="3811588" y="1489075"/>
          <p14:tracePt t="17093" x="3811588" y="1466850"/>
          <p14:tracePt t="17094" x="3811588" y="1455738"/>
          <p14:tracePt t="17097" x="3811588" y="1443038"/>
          <p14:tracePt t="17097" x="3811588" y="1431925"/>
          <p14:tracePt t="17100" x="3811588" y="1420813"/>
          <p14:tracePt t="17100" x="3811588" y="1409700"/>
          <p14:tracePt t="17102" x="3811588" y="1398588"/>
          <p14:tracePt t="17106" x="3811588" y="1376363"/>
          <p14:tracePt t="17112" x="3811588" y="1365250"/>
          <p14:tracePt t="17115" x="3811588" y="1354138"/>
          <p14:tracePt t="17280" x="3822700" y="1354138"/>
          <p14:tracePt t="17281" x="3822700" y="1343025"/>
          <p14:tracePt t="17283" x="3835400" y="1330325"/>
          <p14:tracePt t="17285" x="3835400" y="1319213"/>
          <p14:tracePt t="17286" x="3846513" y="1319213"/>
          <p14:tracePt t="17289" x="3857625" y="1319213"/>
          <p14:tracePt t="17289" x="3857625" y="1308100"/>
          <p14:tracePt t="17291" x="3868738" y="1296988"/>
          <p14:tracePt t="17294" x="3879850" y="1296988"/>
          <p14:tracePt t="17295" x="3890963" y="1296988"/>
          <p14:tracePt t="17297" x="3902075" y="1274763"/>
          <p14:tracePt t="17298" x="3924300" y="1274763"/>
          <p14:tracePt t="17299" x="3924300" y="1263650"/>
          <p14:tracePt t="17303" x="3935413" y="1252538"/>
          <p14:tracePt t="17303" x="3948113" y="1252538"/>
          <p14:tracePt t="17306" x="3970338" y="1252538"/>
          <p14:tracePt t="17308" x="3981450" y="1252538"/>
          <p14:tracePt t="17310" x="4003675" y="1252538"/>
          <p14:tracePt t="17310" x="4003675" y="1241425"/>
          <p14:tracePt t="17314" x="4025900" y="1228725"/>
          <p14:tracePt t="17315" x="4037013" y="1217613"/>
          <p14:tracePt t="17317" x="4049713" y="1206500"/>
          <p14:tracePt t="17317" x="4060825" y="1206500"/>
          <p14:tracePt t="17320" x="4071938" y="1206500"/>
          <p14:tracePt t="17320" x="4071938" y="1195388"/>
          <p14:tracePt t="17321" x="4083050" y="1184275"/>
          <p14:tracePt t="17322" x="4094163" y="1184275"/>
          <p14:tracePt t="17323" x="4105275" y="1184275"/>
          <p14:tracePt t="17324" x="4116388" y="1173163"/>
          <p14:tracePt t="17326" x="4127500" y="1173163"/>
          <p14:tracePt t="17327" x="4138613" y="1162050"/>
          <p14:tracePt t="17329" x="4149725" y="1150938"/>
          <p14:tracePt t="17331" x="4162425" y="1139825"/>
          <p14:tracePt t="17333" x="4195763" y="1128713"/>
          <p14:tracePt t="17335" x="4217988" y="1104900"/>
          <p14:tracePt t="17347" x="4308475" y="1038225"/>
          <p14:tracePt t="17349" x="4341813" y="1027113"/>
          <p14:tracePt t="17350" x="4364038" y="1014413"/>
          <p14:tracePt t="17352" x="4376738" y="1003300"/>
          <p14:tracePt t="17354" x="4387850" y="992188"/>
          <p14:tracePt t="17356" x="4410075" y="969963"/>
          <p14:tracePt t="17358" x="4421188" y="947738"/>
          <p14:tracePt t="17359" x="4443413" y="947738"/>
          <p14:tracePt t="17360" x="4443413" y="936625"/>
          <p14:tracePt t="17360" x="4454525" y="925513"/>
          <p14:tracePt t="17361" x="4476750" y="925513"/>
          <p14:tracePt t="17363" x="4489450" y="925513"/>
          <p14:tracePt t="17364" x="4489450" y="901700"/>
          <p14:tracePt t="17365" x="4500563" y="890588"/>
          <p14:tracePt t="17366" x="4500563" y="879475"/>
          <p14:tracePt t="17366" x="4511675" y="868363"/>
          <p14:tracePt t="17367" x="4522788" y="868363"/>
          <p14:tracePt t="17368" x="4533900" y="857250"/>
          <p14:tracePt t="17369" x="4545013" y="835025"/>
          <p14:tracePt t="17372" x="4567238" y="835025"/>
          <p14:tracePt t="17373" x="4578350" y="812800"/>
          <p14:tracePt t="17374" x="4591050" y="812800"/>
          <p14:tracePt t="17375" x="4591050" y="800100"/>
          <p14:tracePt t="17375" x="4602163" y="777875"/>
          <p14:tracePt t="17376" x="4624388" y="777875"/>
          <p14:tracePt t="17378" x="4624388" y="755650"/>
          <p14:tracePt t="17379" x="4646613" y="744538"/>
          <p14:tracePt t="17381" x="4668838" y="722313"/>
          <p14:tracePt t="17383" x="4703763" y="687388"/>
          <p14:tracePt t="17384" x="4714875" y="687388"/>
          <p14:tracePt t="17384" x="4725988" y="676275"/>
          <p14:tracePt t="17385" x="4737100" y="665163"/>
          <p14:tracePt t="17387" x="4759325" y="654050"/>
          <p14:tracePt t="17387" x="4770438" y="631825"/>
          <p14:tracePt t="17388" x="4781550" y="620713"/>
          <p14:tracePt t="17391" x="4805363" y="585788"/>
          <p14:tracePt t="17393" x="4838700" y="563563"/>
          <p14:tracePt t="17393" x="4849813" y="552450"/>
          <p14:tracePt t="17395" x="4872038" y="530225"/>
          <p14:tracePt t="17397" x="4894263" y="508000"/>
          <p14:tracePt t="17398" x="4918075" y="496888"/>
          <p14:tracePt t="17399" x="4929188" y="473075"/>
          <p14:tracePt t="17399" x="4951413" y="450850"/>
          <p14:tracePt t="17401" x="4973638" y="439738"/>
          <p14:tracePt t="17401" x="4984750" y="406400"/>
          <p14:tracePt t="17403" x="4995863" y="384175"/>
          <p14:tracePt t="17403" x="5019675" y="371475"/>
          <p14:tracePt t="17406" x="5064125" y="327025"/>
          <p14:tracePt t="17407" x="5086350" y="304800"/>
          <p14:tracePt t="17408" x="5108575" y="282575"/>
          <p14:tracePt t="17409" x="5132388" y="258763"/>
          <p14:tracePt t="17410" x="5154613" y="236538"/>
          <p14:tracePt t="17410" x="5165725" y="214313"/>
          <p14:tracePt t="17412" x="5187950" y="180975"/>
          <p14:tracePt t="17413" x="5210175" y="157163"/>
          <p14:tracePt t="17414" x="5233988" y="134938"/>
          <p14:tracePt t="17415" x="5267325" y="112713"/>
          <p14:tracePt t="17416" x="5289550" y="79375"/>
          <p14:tracePt t="17416" x="5311775" y="57150"/>
          <p14:tracePt t="17417" x="5334000" y="22225"/>
          <p14:tracePt t="17418" x="5357813" y="11113"/>
          <p14:tracePt t="17808" x="12180888" y="574675"/>
          <p14:tracePt t="17809" x="12180888" y="563563"/>
          <p14:tracePt t="17811" x="12169775" y="552450"/>
          <p14:tracePt t="17812" x="12158663" y="530225"/>
          <p14:tracePt t="17814" x="12158663" y="508000"/>
          <p14:tracePt t="17814" x="12147550" y="508000"/>
          <p14:tracePt t="17815" x="12147550" y="496888"/>
          <p14:tracePt t="17816" x="12147550" y="485775"/>
          <p14:tracePt t="17817" x="12134850" y="473075"/>
          <p14:tracePt t="17818" x="12134850" y="461963"/>
          <p14:tracePt t="17819" x="12134850" y="450850"/>
          <p14:tracePt t="17821" x="12123738" y="439738"/>
          <p14:tracePt t="17823" x="12123738" y="428625"/>
          <p14:tracePt t="17823" x="12112625" y="417513"/>
          <p14:tracePt t="17825" x="12112625" y="406400"/>
          <p14:tracePt t="17826" x="12112625" y="384175"/>
          <p14:tracePt t="17826" x="12101513" y="371475"/>
          <p14:tracePt t="17828" x="12101513" y="360363"/>
          <p14:tracePt t="17830" x="12101513" y="349250"/>
          <p14:tracePt t="17831" x="12101513" y="338138"/>
          <p14:tracePt t="17832" x="12101513" y="315913"/>
          <p14:tracePt t="17834" x="12101513" y="304800"/>
          <p14:tracePt t="17835" x="12101513" y="293688"/>
          <p14:tracePt t="17835" x="12090400" y="293688"/>
          <p14:tracePt t="17836" x="12090400" y="282575"/>
          <p14:tracePt t="17838" x="12090400" y="271463"/>
          <p14:tracePt t="17839" x="12090400" y="258763"/>
          <p14:tracePt t="17839" x="12090400" y="247650"/>
          <p14:tracePt t="17840" x="12090400" y="236538"/>
          <p14:tracePt t="17842" x="12079288" y="225425"/>
          <p14:tracePt t="17844" x="12079288" y="203200"/>
          <p14:tracePt t="17847" x="12068175" y="180975"/>
          <p14:tracePt t="17848" x="12068175" y="169863"/>
          <p14:tracePt t="17850" x="12068175" y="146050"/>
          <p14:tracePt t="17853" x="12068175" y="134938"/>
          <p14:tracePt t="17854" x="12068175" y="123825"/>
          <p14:tracePt t="17856" x="12057063" y="101600"/>
          <p14:tracePt t="17858" x="12057063" y="90488"/>
          <p14:tracePt t="17859" x="12057063" y="68263"/>
          <p14:tracePt t="17863" x="12057063" y="57150"/>
          <p14:tracePt t="17865" x="12045950" y="44450"/>
          <p14:tracePt t="17866" x="12045950" y="33338"/>
          <p14:tracePt t="17867" x="12045950" y="22225"/>
          <p14:tracePt t="17869" x="12045950" y="11113"/>
          <p14:tracePt t="17874" x="12045950" y="0"/>
          <p14:tracePt t="18026" x="12180888" y="11113"/>
          <p14:tracePt t="18213" x="12169775" y="2527300"/>
          <p14:tracePt t="18214" x="12158663" y="2514600"/>
          <p14:tracePt t="18214" x="12147550" y="2514600"/>
          <p14:tracePt t="18216" x="12123738" y="2503488"/>
          <p14:tracePt t="18218" x="12101513" y="2492375"/>
          <p14:tracePt t="18219" x="12090400" y="2470150"/>
          <p14:tracePt t="18220" x="12068175" y="2459038"/>
          <p14:tracePt t="18221" x="12057063" y="2447925"/>
          <p14:tracePt t="18221" x="12057063" y="2436813"/>
          <p14:tracePt t="18223" x="12045950" y="2425700"/>
          <p14:tracePt t="18224" x="12022138" y="2414588"/>
          <p14:tracePt t="18226" x="11999913" y="2401888"/>
          <p14:tracePt t="18226" x="11977688" y="2390775"/>
          <p14:tracePt t="18228" x="11966575" y="2368550"/>
          <p14:tracePt t="18228" x="11955463" y="2368550"/>
          <p14:tracePt t="18230" x="11944350" y="2357438"/>
          <p14:tracePt t="18231" x="11944350" y="2335213"/>
          <p14:tracePt t="18232" x="11920538" y="2312988"/>
          <p14:tracePt t="18232" x="11909425" y="2300288"/>
          <p14:tracePt t="18233" x="11887200" y="2289175"/>
          <p14:tracePt t="18235" x="11876088" y="2278063"/>
          <p14:tracePt t="18235" x="11876088" y="2255838"/>
          <p14:tracePt t="18237" x="11864975" y="2244725"/>
          <p14:tracePt t="18237" x="11853863" y="2244725"/>
          <p14:tracePt t="18240" x="11820525" y="2200275"/>
          <p14:tracePt t="18241" x="11796713" y="2187575"/>
          <p14:tracePt t="18243" x="11774488" y="2165350"/>
          <p14:tracePt t="18244" x="11752263" y="2143125"/>
          <p14:tracePt t="18245" x="11741150" y="2132013"/>
          <p14:tracePt t="18247" x="11707813" y="2085975"/>
          <p14:tracePt t="18249" x="11672888" y="2052638"/>
          <p14:tracePt t="18250" x="11661775" y="2041525"/>
          <p14:tracePt t="18251" x="11639550" y="2019300"/>
          <p14:tracePt t="18252" x="11639550" y="2008188"/>
          <p14:tracePt t="18252" x="11617325" y="1985963"/>
          <p14:tracePt t="18253" x="11606213" y="1973263"/>
          <p14:tracePt t="18255" x="11582400" y="1951038"/>
          <p14:tracePt t="18255" x="11571288" y="1951038"/>
          <p14:tracePt t="18256" x="11560175" y="1928813"/>
          <p14:tracePt t="18257" x="11537950" y="1906588"/>
          <p14:tracePt t="18259" x="11526838" y="1871663"/>
          <p14:tracePt t="18259" x="11504613" y="1849438"/>
          <p14:tracePt t="18260" x="11493500" y="1838325"/>
          <p14:tracePt t="18261" x="11469688" y="1827213"/>
          <p14:tracePt t="18263" x="11458575" y="1804988"/>
          <p14:tracePt t="18264" x="11447463" y="1771650"/>
          <p14:tracePt t="18266" x="11414125" y="1736725"/>
          <p14:tracePt t="18266" x="11391900" y="1714500"/>
          <p14:tracePt t="18267" x="11379200" y="1692275"/>
          <p14:tracePt t="18269" x="11356975" y="1681163"/>
          <p14:tracePt t="18269" x="11345863" y="1657350"/>
          <p14:tracePt t="18273" x="11301413" y="1590675"/>
          <p14:tracePt t="18274" x="11279188" y="1568450"/>
          <p14:tracePt t="18275" x="11266488" y="1544638"/>
          <p14:tracePt t="18275" x="11233150" y="1522413"/>
          <p14:tracePt t="18276" x="11222038" y="1500188"/>
          <p14:tracePt t="18277" x="11199813" y="1477963"/>
          <p14:tracePt t="18278" x="11188700" y="1466850"/>
          <p14:tracePt t="18280" x="11188700" y="1443038"/>
          <p14:tracePt t="18281" x="11153775" y="1420813"/>
          <p14:tracePt t="18283" x="11120438" y="1376363"/>
          <p14:tracePt t="18284" x="11087100" y="1319213"/>
          <p14:tracePt t="18286" x="11075988" y="1308100"/>
          <p14:tracePt t="18286" x="11052175" y="1285875"/>
          <p14:tracePt t="18287" x="11041063" y="1274763"/>
          <p14:tracePt t="18290" x="11007725" y="1228725"/>
          <p14:tracePt t="18291" x="10985500" y="1206500"/>
          <p14:tracePt t="18293" x="10952163" y="1150938"/>
          <p14:tracePt t="18294" x="10939463" y="1128713"/>
          <p14:tracePt t="18295" x="10917238" y="1116013"/>
          <p14:tracePt t="18297" x="10895013" y="1060450"/>
          <p14:tracePt t="18299" x="10861675" y="1014413"/>
          <p14:tracePt t="18300" x="10815638" y="1003300"/>
          <p14:tracePt t="18301" x="10804525" y="969963"/>
          <p14:tracePt t="18301" x="10782300" y="947738"/>
          <p14:tracePt t="18302" x="10771188" y="936625"/>
          <p14:tracePt t="18303" x="10760075" y="914400"/>
          <p14:tracePt t="18306" x="10714038" y="868363"/>
          <p14:tracePt t="18307" x="10702925" y="835025"/>
          <p14:tracePt t="18308" x="10680700" y="823913"/>
          <p14:tracePt t="18309" x="10658475" y="788988"/>
          <p14:tracePt t="18310" x="10647363" y="777875"/>
          <p14:tracePt t="18310" x="10623550" y="755650"/>
          <p14:tracePt t="18311" x="10612438" y="733425"/>
          <p14:tracePt t="18313" x="10590213" y="722313"/>
          <p14:tracePt t="18314" x="10567988" y="687388"/>
          <p14:tracePt t="18315" x="10556875" y="676275"/>
          <p14:tracePt t="18315" x="10534650" y="654050"/>
          <p14:tracePt t="18316" x="10510838" y="631825"/>
          <p14:tracePt t="18317" x="10499725" y="609600"/>
          <p14:tracePt t="18319" x="10477500" y="598488"/>
          <p14:tracePt t="18319" x="10455275" y="552450"/>
          <p14:tracePt t="18322" x="10398125" y="519113"/>
          <p14:tracePt t="18323" x="10387013" y="496888"/>
          <p14:tracePt t="18324" x="10364788" y="473075"/>
          <p14:tracePt t="18325" x="10342563" y="450850"/>
          <p14:tracePt t="18326" x="10331450" y="439738"/>
          <p14:tracePt t="18327" x="10309225" y="417513"/>
          <p14:tracePt t="18327" x="10285413" y="395288"/>
          <p14:tracePt t="18328" x="10263188" y="371475"/>
          <p14:tracePt t="18330" x="10240963" y="349250"/>
          <p14:tracePt t="18331" x="10218738" y="338138"/>
          <p14:tracePt t="18332" x="10207625" y="304800"/>
          <p14:tracePt t="18333" x="10183813" y="282575"/>
          <p14:tracePt t="18334" x="10139363" y="271463"/>
          <p14:tracePt t="18335" x="10139363" y="258763"/>
          <p14:tracePt t="18347" x="9845675" y="22225"/>
          <p14:tracePt t="18457" x="7770813" y="0"/>
          <p14:tracePt t="18458" x="7770813" y="11113"/>
          <p14:tracePt t="18459" x="7737475" y="11113"/>
          <p14:tracePt t="18460" x="7726363" y="22225"/>
          <p14:tracePt t="18461" x="7691438" y="44450"/>
          <p14:tracePt t="18463" x="7680325" y="44450"/>
          <p14:tracePt t="18463" x="7680325" y="57150"/>
          <p14:tracePt t="18465" x="7669213" y="68263"/>
          <p14:tracePt t="18465" x="7646988" y="79375"/>
          <p14:tracePt t="18466" x="7624763" y="90488"/>
          <p14:tracePt t="18467" x="7624763" y="101600"/>
          <p14:tracePt t="18469" x="7600950" y="112713"/>
          <p14:tracePt t="18469" x="7589838" y="112713"/>
          <p14:tracePt t="18471" x="7578725" y="123825"/>
          <p14:tracePt t="18472" x="7567613" y="123825"/>
          <p14:tracePt t="18473" x="7545388" y="146050"/>
          <p14:tracePt t="18474" x="7534275" y="157163"/>
          <p14:tracePt t="18475" x="7523163" y="169863"/>
          <p14:tracePt t="18477" x="7512050" y="180975"/>
          <p14:tracePt t="18477" x="7500938" y="192088"/>
          <p14:tracePt t="18478" x="7488238" y="192088"/>
          <p14:tracePt t="18480" x="7477125" y="203200"/>
          <p14:tracePt t="18482" x="7454900" y="214313"/>
          <p14:tracePt t="18482" x="7443788" y="225425"/>
          <p14:tracePt t="18483" x="7443788" y="236538"/>
          <p14:tracePt t="18485" x="7421563" y="247650"/>
          <p14:tracePt t="18485" x="7410450" y="258763"/>
          <p14:tracePt t="18486" x="7399338" y="271463"/>
          <p14:tracePt t="18489" x="7375525" y="293688"/>
          <p14:tracePt t="18490" x="7353300" y="293688"/>
          <p14:tracePt t="18492" x="7342188" y="304800"/>
          <p14:tracePt t="18493" x="7331075" y="315913"/>
          <p14:tracePt t="18493" x="7319963" y="327025"/>
          <p14:tracePt t="18494" x="7308850" y="327025"/>
          <p14:tracePt t="18496" x="7297738" y="349250"/>
          <p14:tracePt t="18498" x="7286625" y="360363"/>
          <p14:tracePt t="18499" x="7273925" y="371475"/>
          <p14:tracePt t="18499" x="7262813" y="371475"/>
          <p14:tracePt t="18500" x="7251700" y="384175"/>
          <p14:tracePt t="18501" x="7240588" y="395288"/>
          <p14:tracePt t="18502" x="7229475" y="406400"/>
          <p14:tracePt t="18504" x="7229475" y="417513"/>
          <p14:tracePt t="18505" x="7218363" y="428625"/>
          <p14:tracePt t="18506" x="7207250" y="439738"/>
          <p14:tracePt t="18507" x="7196138" y="439738"/>
          <p14:tracePt t="18507" x="7185025" y="450850"/>
          <p14:tracePt t="18508" x="7172325" y="461963"/>
          <p14:tracePt t="18510" x="7150100" y="473075"/>
          <p14:tracePt t="18510" x="7150100" y="485775"/>
          <p14:tracePt t="18511" x="7150100" y="496888"/>
          <p14:tracePt t="18513" x="7150100" y="508000"/>
          <p14:tracePt t="18514" x="7127875" y="519113"/>
          <p14:tracePt t="18515" x="7116763" y="530225"/>
          <p14:tracePt t="18516" x="7105650" y="541338"/>
          <p14:tracePt t="18518" x="7094538" y="552450"/>
          <p14:tracePt t="18518" x="7083425" y="563563"/>
          <p14:tracePt t="18520" x="7083425" y="574675"/>
          <p14:tracePt t="18523" x="7059613" y="598488"/>
          <p14:tracePt t="18524" x="7048500" y="620713"/>
          <p14:tracePt t="18525" x="7037388" y="620713"/>
          <p14:tracePt t="18526" x="7037388" y="631825"/>
          <p14:tracePt t="18527" x="7026275" y="654050"/>
          <p14:tracePt t="18527" x="7015163" y="654050"/>
          <p14:tracePt t="18529" x="7004050" y="665163"/>
          <p14:tracePt t="18530" x="7004050" y="676275"/>
          <p14:tracePt t="18531" x="6981825" y="687388"/>
          <p14:tracePt t="18532" x="6981825" y="711200"/>
          <p14:tracePt t="18533" x="6970713" y="711200"/>
          <p14:tracePt t="18534" x="6970713" y="722313"/>
          <p14:tracePt t="18534" x="6970713" y="733425"/>
          <p14:tracePt t="18536" x="6946900" y="744538"/>
          <p14:tracePt t="18536" x="6946900" y="755650"/>
          <p14:tracePt t="18537" x="6946900" y="777875"/>
          <p14:tracePt t="18539" x="6935788" y="777875"/>
          <p14:tracePt t="18540" x="6924675" y="788988"/>
          <p14:tracePt t="18542" x="6913563" y="812800"/>
          <p14:tracePt t="18543" x="6902450" y="812800"/>
          <p14:tracePt t="18543" x="6891338" y="835025"/>
          <p14:tracePt t="18544" x="6891338" y="846138"/>
          <p14:tracePt t="18546" x="6880225" y="879475"/>
          <p14:tracePt t="18548" x="6880225" y="890588"/>
          <p14:tracePt t="18548" x="6869113" y="890588"/>
          <p14:tracePt t="18549" x="6858000" y="901700"/>
          <p14:tracePt t="18550" x="6858000" y="914400"/>
          <p14:tracePt t="18551" x="6834188" y="925513"/>
          <p14:tracePt t="18553" x="6834188" y="936625"/>
          <p14:tracePt t="18553" x="6834188" y="947738"/>
          <p14:tracePt t="18556" x="6811963" y="969963"/>
          <p14:tracePt t="18557" x="6800850" y="969963"/>
          <p14:tracePt t="18558" x="6800850" y="992188"/>
          <p14:tracePt t="18559" x="6789738" y="1003300"/>
          <p14:tracePt t="18559" x="6789738" y="1014413"/>
          <p14:tracePt t="18560" x="6778625" y="1027113"/>
          <p14:tracePt t="18561" x="6778625" y="1038225"/>
          <p14:tracePt t="18563" x="6767513" y="1060450"/>
          <p14:tracePt t="18564" x="6756400" y="1071563"/>
          <p14:tracePt t="18565" x="6745288" y="1082675"/>
          <p14:tracePt t="18566" x="6732588" y="1093788"/>
          <p14:tracePt t="18567" x="6732588" y="1104900"/>
          <p14:tracePt t="18568" x="6721475" y="1128713"/>
          <p14:tracePt t="18571" x="6710363" y="1150938"/>
          <p14:tracePt t="18572" x="6688138" y="1162050"/>
          <p14:tracePt t="18573" x="6688138" y="1173163"/>
          <p14:tracePt t="18573" x="6677025" y="1173163"/>
          <p14:tracePt t="18575" x="6677025" y="1195388"/>
          <p14:tracePt t="18576" x="6677025" y="1206500"/>
          <p14:tracePt t="18576" x="6665913" y="1217613"/>
          <p14:tracePt t="18578" x="6665913" y="1228725"/>
          <p14:tracePt t="18579" x="6654800" y="1241425"/>
          <p14:tracePt t="18580" x="6643688" y="1252538"/>
          <p14:tracePt t="18581" x="6630988" y="1263650"/>
          <p14:tracePt t="18582" x="6619875" y="1285875"/>
          <p14:tracePt t="18583" x="6608763" y="1296988"/>
          <p14:tracePt t="18585" x="6608763" y="1308100"/>
          <p14:tracePt t="18585" x="6597650" y="1319213"/>
          <p14:tracePt t="18586" x="6597650" y="1330325"/>
          <p14:tracePt t="18589" x="6586538" y="1343025"/>
          <p14:tracePt t="18590" x="6586538" y="1354138"/>
          <p14:tracePt t="18590" x="6575425" y="1365250"/>
          <p14:tracePt t="18592" x="6553200" y="1376363"/>
          <p14:tracePt t="18593" x="6553200" y="1398588"/>
          <p14:tracePt t="18594" x="6542088" y="1420813"/>
          <p14:tracePt t="18597" x="6530975" y="1443038"/>
          <p14:tracePt t="18599" x="6518275" y="1455738"/>
          <p14:tracePt t="18600" x="6507163" y="1466850"/>
          <p14:tracePt t="18600" x="6507163" y="1477963"/>
          <p14:tracePt t="18601" x="6507163" y="1489075"/>
          <p14:tracePt t="18602" x="6496050" y="1500188"/>
          <p14:tracePt t="18604" x="6496050" y="1511300"/>
          <p14:tracePt t="18606" x="6484938" y="1522413"/>
          <p14:tracePt t="18606" x="6473825" y="1522413"/>
          <p14:tracePt t="18607" x="6473825" y="1533525"/>
          <p14:tracePt t="18607" x="6462713" y="1544638"/>
          <p14:tracePt t="18609" x="6462713" y="1557338"/>
          <p14:tracePt t="18609" x="6451600" y="1568450"/>
          <p14:tracePt t="18610" x="6451600" y="1579563"/>
          <p14:tracePt t="18611" x="6440488" y="1579563"/>
          <p14:tracePt t="18613" x="6440488" y="1590675"/>
          <p14:tracePt t="18614" x="6440488" y="1601788"/>
          <p14:tracePt t="18615" x="6429375" y="1612900"/>
          <p14:tracePt t="18616" x="6416675" y="1612900"/>
          <p14:tracePt t="18617" x="6416675" y="1624013"/>
          <p14:tracePt t="18618" x="6405563" y="1635125"/>
          <p14:tracePt t="18622" x="6394450" y="1657350"/>
          <p14:tracePt t="18624" x="6383338" y="1670050"/>
          <p14:tracePt t="18626" x="6383338" y="1681163"/>
          <p14:tracePt t="18626" x="6372225" y="1681163"/>
          <p14:tracePt t="18628" x="6372225" y="1692275"/>
          <p14:tracePt t="18629" x="6372225" y="1703388"/>
          <p14:tracePt t="18631" x="6361113" y="1703388"/>
          <p14:tracePt t="18633" x="6361113" y="1725613"/>
          <p14:tracePt t="18634" x="6350000" y="1725613"/>
          <p14:tracePt t="18636" x="6350000" y="1736725"/>
          <p14:tracePt t="18638" x="6350000" y="1747838"/>
          <p14:tracePt t="18640" x="6338888" y="1758950"/>
          <p14:tracePt t="18640" x="6327775" y="1758950"/>
          <p14:tracePt t="18643" x="6316663" y="1771650"/>
          <p14:tracePt t="18644" x="6316663" y="1782763"/>
          <p14:tracePt t="18646" x="6316663" y="1793875"/>
          <p14:tracePt t="18651" x="6303963" y="1793875"/>
          <p14:tracePt t="18653" x="6303963" y="1804988"/>
          <p14:tracePt t="18657" x="6292850" y="1816100"/>
          <p14:tracePt t="18660" x="6292850" y="1827213"/>
          <p14:tracePt t="18664" x="6281738" y="1827213"/>
          <p14:tracePt t="18665" x="6281738" y="1838325"/>
          <p14:tracePt t="18669" x="6281738" y="1849438"/>
          <p14:tracePt t="18674" x="6270625" y="1849438"/>
          <p14:tracePt t="18676" x="6270625" y="1860550"/>
          <p14:tracePt t="18678" x="6259513" y="1860550"/>
          <p14:tracePt t="18692" x="6248400" y="1860550"/>
          <p14:tracePt t="18695" x="6248400" y="1871663"/>
          <p14:tracePt t="18707" x="6248400" y="1884363"/>
          <p14:tracePt t="18715" x="6248400" y="1895475"/>
          <p14:tracePt t="18726" x="6248400" y="1906588"/>
          <p14:tracePt t="18730" x="6237288" y="1906588"/>
          <p14:tracePt t="18733" x="6237288" y="1917700"/>
          <p14:tracePt t="18743" x="6226175" y="1917700"/>
          <p14:tracePt t="18744" x="6226175" y="1928813"/>
          <p14:tracePt t="18750" x="6226175" y="1939925"/>
          <p14:tracePt t="18754" x="6215063" y="1939925"/>
          <p14:tracePt t="18755" x="6215063" y="1951038"/>
          <p14:tracePt t="18761" x="6215063" y="1962150"/>
          <p14:tracePt t="18764" x="6202363" y="1973263"/>
          <p14:tracePt t="18774" x="6202363" y="1985963"/>
          <p14:tracePt t="18778" x="6191250" y="1985963"/>
          <p14:tracePt t="18789" x="6191250" y="1997075"/>
          <p14:tracePt t="18794" x="6180138" y="1997075"/>
          <p14:tracePt t="18804" x="6180138" y="2008188"/>
          <p14:tracePt t="18821" x="6180138" y="2019300"/>
          <p14:tracePt t="19004" x="6180138" y="2030413"/>
          <p14:tracePt t="19011" x="6180138" y="2041525"/>
          <p14:tracePt t="19015" x="6191250" y="2041525"/>
          <p14:tracePt t="19016" x="6191250" y="2052638"/>
          <p14:tracePt t="19022" x="6202363" y="2052638"/>
          <p14:tracePt t="19027" x="6202363" y="2063750"/>
          <p14:tracePt t="19030" x="6215063" y="2063750"/>
          <p14:tracePt t="19034" x="6215063" y="2074863"/>
          <p14:tracePt t="19038" x="6226175" y="2074863"/>
          <p14:tracePt t="19041" x="6226175" y="2085975"/>
          <p14:tracePt t="19044" x="6237288" y="2085975"/>
          <p14:tracePt t="19047" x="6237288" y="2098675"/>
          <p14:tracePt t="19053" x="6248400" y="2098675"/>
          <p14:tracePt t="19058" x="6248400" y="2109788"/>
          <p14:tracePt t="19059" x="6259513" y="2120900"/>
          <p14:tracePt t="19064" x="6270625" y="2120900"/>
          <p14:tracePt t="19067" x="6281738" y="2120900"/>
          <p14:tracePt t="19073" x="6292850" y="2120900"/>
          <p14:tracePt t="19075" x="6292850" y="2132013"/>
          <p14:tracePt t="19077" x="6303963" y="2132013"/>
          <p14:tracePt t="19080" x="6303963" y="2143125"/>
          <p14:tracePt t="19095" x="6316663" y="2143125"/>
          <p14:tracePt t="19105" x="6327775" y="2143125"/>
          <p14:tracePt t="19122" x="6338888" y="2143125"/>
          <p14:tracePt t="19134" x="6350000" y="2143125"/>
          <p14:tracePt t="19139" x="6361113" y="2143125"/>
          <p14:tracePt t="19147" x="6361113" y="2132013"/>
          <p14:tracePt t="19149" x="6372225" y="2132013"/>
          <p14:tracePt t="19156" x="6383338" y="2132013"/>
          <p14:tracePt t="19161" x="6394450" y="2132013"/>
          <p14:tracePt t="19165" x="6405563" y="2132013"/>
          <p14:tracePt t="19167" x="6416675" y="2132013"/>
          <p14:tracePt t="19169" x="6416675" y="2120900"/>
          <p14:tracePt t="19173" x="6429375" y="2120900"/>
          <p14:tracePt t="19181" x="6440488" y="2120900"/>
          <p14:tracePt t="19184" x="6451600" y="2120900"/>
          <p14:tracePt t="19190" x="6462713" y="2120900"/>
          <p14:tracePt t="19194" x="6473825" y="2120900"/>
          <p14:tracePt t="19200" x="6484938" y="2120900"/>
          <p14:tracePt t="19206" x="6496050" y="2120900"/>
          <p14:tracePt t="19221" x="6496050" y="2132013"/>
          <p14:tracePt t="19222" x="6507163" y="2132013"/>
          <p14:tracePt t="19227" x="6507163" y="2143125"/>
          <p14:tracePt t="19231" x="6518275" y="2143125"/>
          <p14:tracePt t="19238" x="6530975" y="2143125"/>
          <p14:tracePt t="19248" x="6542088" y="2143125"/>
          <p14:tracePt t="19261" x="6553200" y="2143125"/>
          <p14:tracePt t="19267" x="6564313" y="2143125"/>
          <p14:tracePt t="19272" x="6575425" y="2132013"/>
          <p14:tracePt t="19276" x="6586538" y="2132013"/>
          <p14:tracePt t="19278" x="6597650" y="2132013"/>
          <p14:tracePt t="19279" x="6597650" y="2120900"/>
          <p14:tracePt t="19280" x="6608763" y="2109788"/>
          <p14:tracePt t="19283" x="6630988" y="2109788"/>
          <p14:tracePt t="19283" x="6630988" y="2098675"/>
          <p14:tracePt t="19286" x="6630988" y="2085975"/>
          <p14:tracePt t="19287" x="6630988" y="2074863"/>
          <p14:tracePt t="19289" x="6643688" y="2074863"/>
          <p14:tracePt t="19290" x="6654800" y="2063750"/>
          <p14:tracePt t="19292" x="6665913" y="2052638"/>
          <p14:tracePt t="19294" x="6677025" y="2041525"/>
          <p14:tracePt t="19296" x="6688138" y="2041525"/>
          <p14:tracePt t="19297" x="6699250" y="2030413"/>
          <p14:tracePt t="19298" x="6699250" y="2019300"/>
          <p14:tracePt t="19300" x="6699250" y="2008188"/>
          <p14:tracePt t="19301" x="6710363" y="2008188"/>
          <p14:tracePt t="19302" x="6721475" y="1985963"/>
          <p14:tracePt t="19305" x="6732588" y="1985963"/>
          <p14:tracePt t="19306" x="6745288" y="1985963"/>
          <p14:tracePt t="19308" x="6745288" y="1973263"/>
          <p14:tracePt t="19309" x="6756400" y="1962150"/>
          <p14:tracePt t="19309" x="6767513" y="1951038"/>
          <p14:tracePt t="19312" x="6778625" y="1939925"/>
          <p14:tracePt t="19313" x="6778625" y="1928813"/>
          <p14:tracePt t="19314" x="6789738" y="1917700"/>
          <p14:tracePt t="19315" x="6800850" y="1917700"/>
          <p14:tracePt t="19317" x="6800850" y="1906588"/>
          <p14:tracePt t="19330" x="6891338" y="1804988"/>
          <p14:tracePt t="19332" x="6891338" y="1793875"/>
          <p14:tracePt t="19332" x="6902450" y="1793875"/>
          <p14:tracePt t="19334" x="6913563" y="1782763"/>
          <p14:tracePt t="19334" x="6913563" y="1771650"/>
          <p14:tracePt t="19336" x="6924675" y="1758950"/>
          <p14:tracePt t="19339" x="6935788" y="1736725"/>
          <p14:tracePt t="19340" x="6946900" y="1725613"/>
          <p14:tracePt t="19341" x="6958013" y="1725613"/>
          <p14:tracePt t="19343" x="6970713" y="1725613"/>
          <p14:tracePt t="19344" x="6981825" y="1703388"/>
          <p14:tracePt t="19347" x="6981825" y="1681163"/>
          <p14:tracePt t="19348" x="6992938" y="1670050"/>
          <p14:tracePt t="19349" x="7004050" y="1670050"/>
          <p14:tracePt t="19349" x="7004050" y="1657350"/>
          <p14:tracePt t="19350" x="7004050" y="1646238"/>
          <p14:tracePt t="19351" x="7015163" y="1646238"/>
          <p14:tracePt t="19352" x="7026275" y="1646238"/>
          <p14:tracePt t="19354" x="7037388" y="1635125"/>
          <p14:tracePt t="19357" x="7048500" y="1612900"/>
          <p14:tracePt t="19358" x="7048500" y="1601788"/>
          <p14:tracePt t="19359" x="7048500" y="1590675"/>
          <p14:tracePt t="19360" x="7059613" y="1579563"/>
          <p14:tracePt t="19363" x="7072313" y="1568450"/>
          <p14:tracePt t="19365" x="7083425" y="1533525"/>
          <p14:tracePt t="19366" x="7094538" y="1533525"/>
          <p14:tracePt t="19367" x="7094538" y="1522413"/>
          <p14:tracePt t="19368" x="7105650" y="1511300"/>
          <p14:tracePt t="19373" x="7116763" y="1500188"/>
          <p14:tracePt t="19374" x="7127875" y="1489075"/>
          <p14:tracePt t="19375" x="7127875" y="1477963"/>
          <p14:tracePt t="19378" x="7127875" y="1466850"/>
          <p14:tracePt t="19380" x="7138988" y="1455738"/>
          <p14:tracePt t="19381" x="7138988" y="1443038"/>
          <p14:tracePt t="19383" x="7150100" y="1431925"/>
          <p14:tracePt t="19386" x="7161213" y="1420813"/>
          <p14:tracePt t="19389" x="7161213" y="1409700"/>
          <p14:tracePt t="19392" x="7172325" y="1398588"/>
          <p14:tracePt t="19395" x="7172325" y="1387475"/>
          <p14:tracePt t="19397" x="7185025" y="1387475"/>
          <p14:tracePt t="19398" x="7185025" y="1376363"/>
          <p14:tracePt t="19400" x="7185025" y="1365250"/>
          <p14:tracePt t="19413" x="7185025" y="1354138"/>
          <p14:tracePt t="19414" x="7196138" y="1354138"/>
          <p14:tracePt t="19450" x="7196138" y="1365250"/>
          <p14:tracePt t="19451" x="7196138" y="1376363"/>
          <p14:tracePt t="19453" x="7196138" y="1387475"/>
          <p14:tracePt t="19455" x="7196138" y="1398588"/>
          <p14:tracePt t="19460" x="7185025" y="1420813"/>
          <p14:tracePt t="19464" x="7172325" y="1420813"/>
          <p14:tracePt t="19464" x="7161213" y="1431925"/>
          <p14:tracePt t="19466" x="7161213" y="1443038"/>
          <p14:tracePt t="19467" x="7150100" y="1443038"/>
          <p14:tracePt t="19471" x="7138988" y="1455738"/>
          <p14:tracePt t="19472" x="7138988" y="1466850"/>
          <p14:tracePt t="19473" x="7138988" y="1477963"/>
          <p14:tracePt t="19474" x="7127875" y="1477963"/>
          <p14:tracePt t="19476" x="7127875" y="1489075"/>
          <p14:tracePt t="19476" x="7116763" y="1489075"/>
          <p14:tracePt t="19479" x="7105650" y="1500188"/>
          <p14:tracePt t="19481" x="7094538" y="1511300"/>
          <p14:tracePt t="19482" x="7094538" y="1522413"/>
          <p14:tracePt t="19482" x="7083425" y="1533525"/>
          <p14:tracePt t="19485" x="7072313" y="1544638"/>
          <p14:tracePt t="19486" x="7072313" y="1557338"/>
          <p14:tracePt t="19488" x="7059613" y="1557338"/>
          <p14:tracePt t="19490" x="7059613" y="1568450"/>
          <p14:tracePt t="19491" x="7048500" y="1590675"/>
          <p14:tracePt t="19493" x="7037388" y="1601788"/>
          <p14:tracePt t="19494" x="7026275" y="1601788"/>
          <p14:tracePt t="19495" x="7026275" y="1612900"/>
          <p14:tracePt t="19497" x="7015163" y="1635125"/>
          <p14:tracePt t="19498" x="7004050" y="1635125"/>
          <p14:tracePt t="19499" x="6992938" y="1646238"/>
          <p14:tracePt t="19501" x="6992938" y="1657350"/>
          <p14:tracePt t="19501" x="6992938" y="1670050"/>
          <p14:tracePt t="19502" x="6981825" y="1681163"/>
          <p14:tracePt t="19506" x="6958013" y="1703388"/>
          <p14:tracePt t="19507" x="6946900" y="1703388"/>
          <p14:tracePt t="19509" x="6935788" y="1714500"/>
          <p14:tracePt t="19509" x="6935788" y="1725613"/>
          <p14:tracePt t="19510" x="6924675" y="1736725"/>
          <p14:tracePt t="19512" x="6924675" y="1747838"/>
          <p14:tracePt t="19513" x="6913563" y="1758950"/>
          <p14:tracePt t="19515" x="6902450" y="1771650"/>
          <p14:tracePt t="19515" x="6891338" y="1782763"/>
          <p14:tracePt t="19517" x="6880225" y="1793875"/>
          <p14:tracePt t="19517" x="6869113" y="1804988"/>
          <p14:tracePt t="19519" x="6858000" y="1816100"/>
          <p14:tracePt t="19521" x="6858000" y="1827213"/>
          <p14:tracePt t="19521" x="6845300" y="1838325"/>
          <p14:tracePt t="19523" x="6823075" y="1849438"/>
          <p14:tracePt t="19525" x="6823075" y="1871663"/>
          <p14:tracePt t="19525" x="6811963" y="1871663"/>
          <p14:tracePt t="19528" x="6800850" y="1895475"/>
          <p14:tracePt t="19529" x="6789738" y="1906588"/>
          <p14:tracePt t="19531" x="6778625" y="1928813"/>
          <p14:tracePt t="19532" x="6767513" y="1939925"/>
          <p14:tracePt t="19534" x="6756400" y="1951038"/>
          <p14:tracePt t="19534" x="6756400" y="1962150"/>
          <p14:tracePt t="19535" x="6745288" y="1985963"/>
          <p14:tracePt t="19537" x="6732588" y="1985963"/>
          <p14:tracePt t="19537" x="6732588" y="2008188"/>
          <p14:tracePt t="19539" x="6721475" y="2008188"/>
          <p14:tracePt t="19541" x="6699250" y="2030413"/>
          <p14:tracePt t="19543" x="6699250" y="2041525"/>
          <p14:tracePt t="19544" x="6688138" y="2063750"/>
          <p14:tracePt t="19544" x="6677025" y="2074863"/>
          <p14:tracePt t="19547" x="6665913" y="2085975"/>
          <p14:tracePt t="19548" x="6665913" y="2098675"/>
          <p14:tracePt t="19549" x="6654800" y="2120900"/>
          <p14:tracePt t="19549" x="6643688" y="2120900"/>
          <p14:tracePt t="19551" x="6643688" y="2132013"/>
          <p14:tracePt t="19552" x="6630988" y="2143125"/>
          <p14:tracePt t="19552" x="6630988" y="2154238"/>
          <p14:tracePt t="19553" x="6608763" y="2165350"/>
          <p14:tracePt t="19556" x="6597650" y="2187575"/>
          <p14:tracePt t="19558" x="6597650" y="2200275"/>
          <p14:tracePt t="19559" x="6586538" y="2211388"/>
          <p14:tracePt t="19559" x="6575425" y="2211388"/>
          <p14:tracePt t="19560" x="6564313" y="2222500"/>
          <p14:tracePt t="19561" x="6564313" y="2233613"/>
          <p14:tracePt t="19563" x="6553200" y="2255838"/>
          <p14:tracePt t="19564" x="6542088" y="2266950"/>
          <p14:tracePt t="19566" x="6530975" y="2278063"/>
          <p14:tracePt t="19568" x="6530975" y="2289175"/>
          <p14:tracePt t="19568" x="6518275" y="2300288"/>
          <p14:tracePt t="19571" x="6507163" y="2324100"/>
          <p14:tracePt t="19572" x="6496050" y="2335213"/>
          <p14:tracePt t="19573" x="6484938" y="2346325"/>
          <p14:tracePt t="19574" x="6484938" y="2357438"/>
          <p14:tracePt t="19576" x="6473825" y="2368550"/>
          <p14:tracePt t="19577" x="6473825" y="2379663"/>
          <p14:tracePt t="19579" x="6462713" y="2379663"/>
          <p14:tracePt t="19580" x="6462713" y="2401888"/>
          <p14:tracePt t="19581" x="6462713" y="2425700"/>
          <p14:tracePt t="19582" x="6451600" y="2425700"/>
          <p14:tracePt t="19583" x="6440488" y="2436813"/>
          <p14:tracePt t="19585" x="6429375" y="2447925"/>
          <p14:tracePt t="19586" x="6429375" y="2459038"/>
          <p14:tracePt t="19589" x="6405563" y="2481263"/>
          <p14:tracePt t="19590" x="6405563" y="2492375"/>
          <p14:tracePt t="19591" x="6394450" y="2503488"/>
          <p14:tracePt t="19592" x="6383338" y="2503488"/>
          <p14:tracePt t="19593" x="6383338" y="2514600"/>
          <p14:tracePt t="19594" x="6383338" y="2527300"/>
          <p14:tracePt t="19594" x="6372225" y="2538413"/>
          <p14:tracePt t="19597" x="6361113" y="2549525"/>
          <p14:tracePt t="19598" x="6350000" y="2571750"/>
          <p14:tracePt t="19599" x="6350000" y="2582863"/>
          <p14:tracePt t="19599" x="6338888" y="2582863"/>
          <p14:tracePt t="19601" x="6327775" y="2593975"/>
          <p14:tracePt t="19602" x="6316663" y="2605088"/>
          <p14:tracePt t="19603" x="6316663" y="2616200"/>
          <p14:tracePt t="19607" x="6303963" y="2628900"/>
          <p14:tracePt t="19608" x="6303963" y="2651125"/>
          <p14:tracePt t="19609" x="6292850" y="2662238"/>
          <p14:tracePt t="19611" x="6281738" y="2673350"/>
          <p14:tracePt t="19613" x="6270625" y="2684463"/>
          <p14:tracePt t="19615" x="6259513" y="2695575"/>
          <p14:tracePt t="19616" x="6259513" y="2706688"/>
          <p14:tracePt t="19617" x="6259513" y="2717800"/>
          <p14:tracePt t="19618" x="6248400" y="2728913"/>
          <p14:tracePt t="19623" x="6237288" y="2741613"/>
          <p14:tracePt t="19626" x="6237288" y="2752725"/>
          <p14:tracePt t="19627" x="6237288" y="2763838"/>
          <p14:tracePt t="19629" x="6237288" y="2774950"/>
          <p14:tracePt t="19631" x="6226175" y="2786063"/>
          <p14:tracePt t="19632" x="6226175" y="2797175"/>
          <p14:tracePt t="19635" x="6215063" y="2797175"/>
          <p14:tracePt t="19638" x="6215063" y="2808288"/>
          <p14:tracePt t="19640" x="6202363" y="2808288"/>
          <p14:tracePt t="19642" x="6202363" y="2830513"/>
          <p14:tracePt t="19644" x="6202363" y="2843213"/>
          <p14:tracePt t="19645" x="6191250" y="2843213"/>
          <p14:tracePt t="19646" x="6191250" y="2854325"/>
          <p14:tracePt t="19650" x="6191250" y="2865438"/>
          <p14:tracePt t="19651" x="6180138" y="2865438"/>
          <p14:tracePt t="19658" x="6180138" y="2876550"/>
          <p14:tracePt t="19663" x="6180138" y="2887663"/>
          <p14:tracePt t="19668" x="6180138" y="2898775"/>
          <p14:tracePt t="19675" x="6169025" y="2898775"/>
          <p14:tracePt t="19680" x="6169025" y="2909888"/>
          <p14:tracePt t="19692" x="6157913" y="2909888"/>
          <p14:tracePt t="19701" x="6146800" y="2909888"/>
          <p14:tracePt t="19707" x="6146800" y="2898775"/>
          <p14:tracePt t="19712" x="6135688" y="2887663"/>
          <p14:tracePt t="19716" x="6135688" y="2876550"/>
          <p14:tracePt t="19723" x="6135688" y="2865438"/>
          <p14:tracePt t="19724" x="6124575" y="2865438"/>
          <p14:tracePt t="19725" x="6124575" y="2854325"/>
          <p14:tracePt t="19727" x="6124575" y="2843213"/>
          <p14:tracePt t="19729" x="6124575" y="2830513"/>
          <p14:tracePt t="19732" x="6124575" y="2819400"/>
          <p14:tracePt t="19735" x="6124575" y="2808288"/>
          <p14:tracePt t="19741" x="6124575" y="2797175"/>
          <p14:tracePt t="19742" x="6124575" y="2786063"/>
          <p14:tracePt t="19745" x="6124575" y="2774950"/>
          <p14:tracePt t="19748" x="6124575" y="2763838"/>
          <p14:tracePt t="19748" x="6124575" y="2752725"/>
          <p14:tracePt t="19753" x="6124575" y="2741613"/>
          <p14:tracePt t="19755" x="6124575" y="2728913"/>
          <p14:tracePt t="19757" x="6124575" y="2717800"/>
          <p14:tracePt t="19760" x="6124575" y="2706688"/>
          <p14:tracePt t="19761" x="6124575" y="2695575"/>
          <p14:tracePt t="19762" x="6124575" y="2684463"/>
          <p14:tracePt t="19766" x="6124575" y="2673350"/>
          <p14:tracePt t="19767" x="6124575" y="2662238"/>
          <p14:tracePt t="19770" x="6124575" y="2651125"/>
          <p14:tracePt t="19771" x="6124575" y="2640013"/>
          <p14:tracePt t="19773" x="6124575" y="2628900"/>
          <p14:tracePt t="19773" x="6124575" y="2616200"/>
          <p14:tracePt t="19777" x="6124575" y="2605088"/>
          <p14:tracePt t="19779" x="6124575" y="2593975"/>
          <p14:tracePt t="19780" x="6124575" y="2582863"/>
          <p14:tracePt t="19781" x="6124575" y="2571750"/>
          <p14:tracePt t="19782" x="6124575" y="2560638"/>
          <p14:tracePt t="19783" x="6124575" y="2549525"/>
          <p14:tracePt t="19787" x="6124575" y="2538413"/>
          <p14:tracePt t="19788" x="6124575" y="2527300"/>
          <p14:tracePt t="19791" x="6124575" y="2503488"/>
          <p14:tracePt t="19792" x="6124575" y="2492375"/>
          <p14:tracePt t="19795" x="6124575" y="2481263"/>
          <p14:tracePt t="19797" x="6124575" y="2470150"/>
          <p14:tracePt t="19798" x="6113463" y="2459038"/>
          <p14:tracePt t="19800" x="6113463" y="2447925"/>
          <p14:tracePt t="19801" x="6113463" y="2436813"/>
          <p14:tracePt t="19802" x="6113463" y="2425700"/>
          <p14:tracePt t="19804" x="6102350" y="2401888"/>
          <p14:tracePt t="19808" x="6102350" y="2379663"/>
          <p14:tracePt t="19811" x="6102350" y="2357438"/>
          <p14:tracePt t="19811" x="6102350" y="2346325"/>
          <p14:tracePt t="19815" x="6102350" y="2324100"/>
          <p14:tracePt t="19816" x="6102350" y="2312988"/>
          <p14:tracePt t="19816" x="6102350" y="2300288"/>
          <p14:tracePt t="19819" x="6102350" y="2289175"/>
          <p14:tracePt t="19820" x="6089650" y="2289175"/>
          <p14:tracePt t="19821" x="6089650" y="2278063"/>
          <p14:tracePt t="19823" x="6078538" y="2255838"/>
          <p14:tracePt t="19824" x="6078538" y="2244725"/>
          <p14:tracePt t="19825" x="6078538" y="2222500"/>
          <p14:tracePt t="19826" x="6067425" y="2222500"/>
          <p14:tracePt t="19827" x="6067425" y="2211388"/>
          <p14:tracePt t="19829" x="6056313" y="2200275"/>
          <p14:tracePt t="19830" x="6056313" y="2187575"/>
          <p14:tracePt t="19831" x="6045200" y="2154238"/>
          <p14:tracePt t="19832" x="6045200" y="2143125"/>
          <p14:tracePt t="19835" x="6034088" y="2120900"/>
          <p14:tracePt t="19837" x="6022975" y="2109788"/>
          <p14:tracePt t="19838" x="6022975" y="2085975"/>
          <p14:tracePt t="19841" x="6011863" y="2052638"/>
          <p14:tracePt t="19843" x="6000750" y="2041525"/>
          <p14:tracePt t="19844" x="5989638" y="2030413"/>
          <p14:tracePt t="19845" x="5976938" y="2019300"/>
          <p14:tracePt t="19847" x="5965825" y="1997075"/>
          <p14:tracePt t="19848" x="5954713" y="1985963"/>
          <p14:tracePt t="19850" x="5943600" y="1973263"/>
          <p14:tracePt t="19852" x="5932488" y="1951038"/>
          <p14:tracePt t="19854" x="5932488" y="1939925"/>
          <p14:tracePt t="19855" x="5921375" y="1928813"/>
          <p14:tracePt t="19857" x="5899150" y="1906588"/>
          <p14:tracePt t="19859" x="5899150" y="1895475"/>
          <p14:tracePt t="19860" x="5875338" y="1884363"/>
          <p14:tracePt t="19861" x="5875338" y="1871663"/>
          <p14:tracePt t="19862" x="5864225" y="1871663"/>
          <p14:tracePt t="19863" x="5853113" y="1849438"/>
          <p14:tracePt t="19864" x="5853113" y="1838325"/>
          <p14:tracePt t="19865" x="5842000" y="1827213"/>
          <p14:tracePt t="19867" x="5819775" y="1804988"/>
          <p14:tracePt t="19870" x="5808663" y="1793875"/>
          <p14:tracePt t="19873" x="5786438" y="1771650"/>
          <p14:tracePt t="19875" x="5775325" y="1758950"/>
          <p14:tracePt t="19876" x="5775325" y="1747838"/>
          <p14:tracePt t="19876" x="5762625" y="1747838"/>
          <p14:tracePt t="19877" x="5762625" y="1736725"/>
          <p14:tracePt t="19879" x="5751513" y="1725613"/>
          <p14:tracePt t="19881" x="5740400" y="1725613"/>
          <p14:tracePt t="19882" x="5729288" y="1725613"/>
          <p14:tracePt t="19882" x="5718175" y="1703388"/>
          <p14:tracePt t="19885" x="5707063" y="1703388"/>
          <p14:tracePt t="19885" x="5695950" y="1681163"/>
          <p14:tracePt t="19886" x="5684838" y="1681163"/>
          <p14:tracePt t="19889" x="5684838" y="1670050"/>
          <p14:tracePt t="19890" x="5673725" y="1670050"/>
          <p14:tracePt t="19891" x="5673725" y="1657350"/>
          <p14:tracePt t="19893" x="5661025" y="1646238"/>
          <p14:tracePt t="19894" x="5649913" y="1646238"/>
          <p14:tracePt t="19895" x="5638800" y="1635125"/>
          <p14:tracePt t="19897" x="5627688" y="1635125"/>
          <p14:tracePt t="19898" x="5616575" y="1635125"/>
          <p14:tracePt t="19899" x="5616575" y="1624013"/>
          <p14:tracePt t="19901" x="5605463" y="1624013"/>
          <p14:tracePt t="19901" x="5594350" y="1624013"/>
          <p14:tracePt t="19902" x="5583238" y="1612900"/>
          <p14:tracePt t="19903" x="5583238" y="1601788"/>
          <p14:tracePt t="19905" x="5572125" y="1601788"/>
          <p14:tracePt t="19907" x="5561013" y="1601788"/>
          <p14:tracePt t="19908" x="5548313" y="1601788"/>
          <p14:tracePt t="19909" x="5548313" y="1590675"/>
          <p14:tracePt t="19909" x="5537200" y="1590675"/>
          <p14:tracePt t="19910" x="5526088" y="1590675"/>
          <p14:tracePt t="19912" x="5514975" y="1579563"/>
          <p14:tracePt t="19914" x="5503863" y="1579563"/>
          <p14:tracePt t="19915" x="5492750" y="1579563"/>
          <p14:tracePt t="19915" x="5492750" y="1568450"/>
          <p14:tracePt t="19917" x="5470525" y="1568450"/>
          <p14:tracePt t="19919" x="5459413" y="1568450"/>
          <p14:tracePt t="19922" x="5446713" y="1568450"/>
          <p14:tracePt t="19923" x="5435600" y="1568450"/>
          <p14:tracePt t="19924" x="5424488" y="1568450"/>
          <p14:tracePt t="19925" x="5413375" y="1568450"/>
          <p14:tracePt t="19927" x="5402263" y="1557338"/>
          <p14:tracePt t="19929" x="5391150" y="1557338"/>
          <p14:tracePt t="19930" x="5380038" y="1557338"/>
          <p14:tracePt t="19931" x="5368925" y="1557338"/>
          <p14:tracePt t="19933" x="5357813" y="1557338"/>
          <p14:tracePt t="19935" x="5346700" y="1557338"/>
          <p14:tracePt t="19936" x="5334000" y="1557338"/>
          <p14:tracePt t="19940" x="5322888" y="1557338"/>
          <p14:tracePt t="19941" x="5311775" y="1544638"/>
          <p14:tracePt t="19943" x="5300663" y="1544638"/>
          <p14:tracePt t="19943" x="5289550" y="1544638"/>
          <p14:tracePt t="19945" x="5278438" y="1544638"/>
          <p14:tracePt t="19947" x="5267325" y="1544638"/>
          <p14:tracePt t="19950" x="5256213" y="1544638"/>
          <p14:tracePt t="19952" x="5245100" y="1544638"/>
          <p14:tracePt t="19954" x="5233988" y="1544638"/>
          <p14:tracePt t="19958" x="5221288" y="1544638"/>
          <p14:tracePt t="19960" x="5210175" y="1544638"/>
          <p14:tracePt t="19960" x="5199063" y="1544638"/>
          <p14:tracePt t="19963" x="5187950" y="1544638"/>
          <p14:tracePt t="19966" x="5176838" y="1557338"/>
          <p14:tracePt t="19968" x="5165725" y="1557338"/>
          <p14:tracePt t="19970" x="5154613" y="1557338"/>
          <p14:tracePt t="19973" x="5143500" y="1557338"/>
          <p14:tracePt t="19974" x="5143500" y="1568450"/>
          <p14:tracePt t="19977" x="5132388" y="1568450"/>
          <p14:tracePt t="19978" x="5119688" y="1579563"/>
          <p14:tracePt t="19980" x="5119688" y="1590675"/>
          <p14:tracePt t="19981" x="5108575" y="1590675"/>
          <p14:tracePt t="19984" x="5097463" y="1601788"/>
          <p14:tracePt t="19984" x="5086350" y="1601788"/>
          <p14:tracePt t="19986" x="5075238" y="1601788"/>
          <p14:tracePt t="19989" x="5075238" y="1612900"/>
          <p14:tracePt t="19993" x="5064125" y="1624013"/>
          <p14:tracePt t="19995" x="5053013" y="1624013"/>
          <p14:tracePt t="19998" x="5041900" y="1624013"/>
          <p14:tracePt t="20000" x="5041900" y="1635125"/>
          <p14:tracePt t="20001" x="5030788" y="1646238"/>
          <p14:tracePt t="20001" x="5019675" y="1646238"/>
          <p14:tracePt t="20008" x="5006975" y="1657350"/>
          <p14:tracePt t="20010" x="5006975" y="1670050"/>
          <p14:tracePt t="20011" x="4995863" y="1670050"/>
          <p14:tracePt t="20013" x="4995863" y="1681163"/>
          <p14:tracePt t="20014" x="4984750" y="1681163"/>
          <p14:tracePt t="20017" x="4973638" y="1681163"/>
          <p14:tracePt t="20017" x="4962525" y="1681163"/>
          <p14:tracePt t="20019" x="4962525" y="1692275"/>
          <p14:tracePt t="20021" x="4962525" y="1703388"/>
          <p14:tracePt t="20022" x="4951413" y="1703388"/>
          <p14:tracePt t="20024" x="4951413" y="1714500"/>
          <p14:tracePt t="20025" x="4940300" y="1714500"/>
          <p14:tracePt t="20028" x="4940300" y="1725613"/>
          <p14:tracePt t="20029" x="4940300" y="1736725"/>
          <p14:tracePt t="20030" x="4929188" y="1736725"/>
          <p14:tracePt t="20031" x="4918075" y="1736725"/>
          <p14:tracePt t="20033" x="4918075" y="1747838"/>
          <p14:tracePt t="20036" x="4905375" y="1747838"/>
          <p14:tracePt t="20039" x="4894263" y="1758950"/>
          <p14:tracePt t="20040" x="4883150" y="1758950"/>
          <p14:tracePt t="20041" x="4883150" y="1782763"/>
          <p14:tracePt t="20042" x="4872038" y="1782763"/>
          <p14:tracePt t="20045" x="4872038" y="1793875"/>
          <p14:tracePt t="20047" x="4872038" y="1804988"/>
          <p14:tracePt t="20048" x="4860925" y="1816100"/>
          <p14:tracePt t="20050" x="4849813" y="1816100"/>
          <p14:tracePt t="20051" x="4849813" y="1827213"/>
          <p14:tracePt t="20052" x="4838700" y="1827213"/>
          <p14:tracePt t="20056" x="4838700" y="1838325"/>
          <p14:tracePt t="20057" x="4827588" y="1838325"/>
          <p14:tracePt t="20059" x="4827588" y="1849438"/>
          <p14:tracePt t="20059" x="4816475" y="1849438"/>
          <p14:tracePt t="20060" x="4816475" y="1860550"/>
          <p14:tracePt t="20061" x="4816475" y="1871663"/>
          <p14:tracePt t="20064" x="4805363" y="1884363"/>
          <p14:tracePt t="20066" x="4805363" y="1895475"/>
          <p14:tracePt t="20069" x="4805363" y="1906588"/>
          <p14:tracePt t="20072" x="4792663" y="1906588"/>
          <p14:tracePt t="20073" x="4792663" y="1917700"/>
          <p14:tracePt t="20075" x="4792663" y="1928813"/>
          <p14:tracePt t="20076" x="4781550" y="1939925"/>
          <p14:tracePt t="20080" x="4781550" y="1951038"/>
          <p14:tracePt t="20082" x="4770438" y="1951038"/>
          <p14:tracePt t="20084" x="4770438" y="1962150"/>
          <p14:tracePt t="20086" x="4759325" y="1962150"/>
          <p14:tracePt t="20086" x="4759325" y="1973263"/>
          <p14:tracePt t="20087" x="4759325" y="1985963"/>
          <p14:tracePt t="20092" x="4759325" y="1997075"/>
          <p14:tracePt t="20094" x="4748213" y="1997075"/>
          <p14:tracePt t="20094" x="4748213" y="2008188"/>
          <p14:tracePt t="20097" x="4748213" y="2019300"/>
          <p14:tracePt t="20102" x="4748213" y="2030413"/>
          <p14:tracePt t="20107" x="4748213" y="2041525"/>
          <p14:tracePt t="20110" x="4748213" y="2052638"/>
          <p14:tracePt t="20115" x="4748213" y="2063750"/>
          <p14:tracePt t="20116" x="4748213" y="2074863"/>
          <p14:tracePt t="20116" x="4737100" y="2074863"/>
          <p14:tracePt t="20121" x="4737100" y="2085975"/>
          <p14:tracePt t="20132" x="4725988" y="2098675"/>
          <p14:tracePt t="20135" x="4725988" y="2109788"/>
          <p14:tracePt t="20206" x="4725988" y="2098675"/>
          <p14:tracePt t="20214" x="4725988" y="2085975"/>
          <p14:tracePt t="20216" x="4725988" y="2074863"/>
          <p14:tracePt t="20225" x="4725988" y="2063750"/>
          <p14:tracePt t="20234" x="4725988" y="2052638"/>
          <p14:tracePt t="20239" x="4737100" y="2052638"/>
          <p14:tracePt t="20242" x="4737100" y="2041525"/>
          <p14:tracePt t="20253" x="4737100" y="2030413"/>
          <p14:tracePt t="20324" x="4737100" y="2041525"/>
          <p14:tracePt t="20328" x="4737100" y="2052638"/>
          <p14:tracePt t="20344" x="4737100" y="2063750"/>
          <p14:tracePt t="20404" x="4737100" y="2052638"/>
          <p14:tracePt t="20406" x="4737100" y="2041525"/>
          <p14:tracePt t="20409" x="4737100" y="2030413"/>
          <p14:tracePt t="20414" x="4725988" y="2019300"/>
          <p14:tracePt t="20416" x="4725988" y="2008188"/>
          <p14:tracePt t="20419" x="4725988" y="1997075"/>
          <p14:tracePt t="20422" x="4714875" y="1985963"/>
          <p14:tracePt t="20425" x="4714875" y="1973263"/>
          <p14:tracePt t="20426" x="4703763" y="1973263"/>
          <p14:tracePt t="20427" x="4703763" y="1962150"/>
          <p14:tracePt t="20430" x="4691063" y="1962150"/>
          <p14:tracePt t="20435" x="4691063" y="1951038"/>
          <p14:tracePt t="20440" x="4691063" y="1939925"/>
          <p14:tracePt t="20441" x="4691063" y="1928813"/>
          <p14:tracePt t="20442" x="4691063" y="1917700"/>
          <p14:tracePt t="20444" x="4679950" y="1917700"/>
          <p14:tracePt t="20447" x="4668838" y="1906588"/>
          <p14:tracePt t="20455" x="4657725" y="1895475"/>
          <p14:tracePt t="20456" x="4657725" y="1884363"/>
          <p14:tracePt t="20456" x="4646613" y="1884363"/>
          <p14:tracePt t="20457" x="4646613" y="1871663"/>
          <p14:tracePt t="20462" x="4635500" y="1860550"/>
          <p14:tracePt t="20466" x="4624388" y="1849438"/>
          <p14:tracePt t="20467" x="4624388" y="1838325"/>
          <p14:tracePt t="20468" x="4613275" y="1838325"/>
          <p14:tracePt t="20476" x="4613275" y="1827213"/>
          <p14:tracePt t="20478" x="4602163" y="1816100"/>
          <p14:tracePt t="20480" x="4591050" y="1816100"/>
          <p14:tracePt t="20481" x="4591050" y="1804988"/>
          <p14:tracePt t="20482" x="4578350" y="1804988"/>
          <p14:tracePt t="20485" x="4567238" y="1804988"/>
          <p14:tracePt t="20489" x="4556125" y="1793875"/>
          <p14:tracePt t="20490" x="4556125" y="1782763"/>
          <p14:tracePt t="20491" x="4545013" y="1782763"/>
          <p14:tracePt t="20493" x="4545013" y="1771650"/>
          <p14:tracePt t="20496" x="4533900" y="1771650"/>
          <p14:tracePt t="20496" x="4522788" y="1771650"/>
          <p14:tracePt t="20498" x="4511675" y="1771650"/>
          <p14:tracePt t="20501" x="4500563" y="1758950"/>
          <p14:tracePt t="20502" x="4489450" y="1758950"/>
          <p14:tracePt t="20503" x="4489450" y="1747838"/>
          <p14:tracePt t="20506" x="4476750" y="1747838"/>
          <p14:tracePt t="20507" x="4465638" y="1736725"/>
          <p14:tracePt t="20510" x="4454525" y="1736725"/>
          <p14:tracePt t="20511" x="4443413" y="1725613"/>
          <p14:tracePt t="20511" x="4432300" y="1725613"/>
          <p14:tracePt t="20513" x="4421188" y="1725613"/>
          <p14:tracePt t="20514" x="4421188" y="1714500"/>
          <p14:tracePt t="20516" x="4410075" y="1714500"/>
          <p14:tracePt t="20516" x="4398963" y="1714500"/>
          <p14:tracePt t="20517" x="4398963" y="1703388"/>
          <p14:tracePt t="20518" x="4387850" y="1703388"/>
          <p14:tracePt t="20519" x="4376738" y="1703388"/>
          <p14:tracePt t="20522" x="4364038" y="1703388"/>
          <p14:tracePt t="20523" x="4352925" y="1703388"/>
          <p14:tracePt t="20525" x="4341813" y="1703388"/>
          <p14:tracePt t="20527" x="4330700" y="1703388"/>
          <p14:tracePt t="20528" x="4319588" y="1692275"/>
          <p14:tracePt t="20529" x="4308475" y="1692275"/>
          <p14:tracePt t="20531" x="4297363" y="1692275"/>
          <p14:tracePt t="20532" x="4286250" y="1692275"/>
          <p14:tracePt t="20533" x="4286250" y="1681163"/>
          <p14:tracePt t="20536" x="4275138" y="1681163"/>
          <p14:tracePt t="20536" x="4264025" y="1681163"/>
          <p14:tracePt t="20539" x="4264025" y="1670050"/>
          <p14:tracePt t="20540" x="4240213" y="1670050"/>
          <p14:tracePt t="20542" x="4229100" y="1670050"/>
          <p14:tracePt t="20543" x="4206875" y="1657350"/>
          <p14:tracePt t="20546" x="4195763" y="1657350"/>
          <p14:tracePt t="20548" x="4184650" y="1657350"/>
          <p14:tracePt t="20550" x="4173538" y="1657350"/>
          <p14:tracePt t="20550" x="4173538" y="1646238"/>
          <p14:tracePt t="20551" x="4162425" y="1646238"/>
          <p14:tracePt t="20552" x="4149725" y="1646238"/>
          <p14:tracePt t="20554" x="4138613" y="1646238"/>
          <p14:tracePt t="20556" x="4116388" y="1646238"/>
          <p14:tracePt t="20557" x="4116388" y="1635125"/>
          <p14:tracePt t="20560" x="4105275" y="1635125"/>
          <p14:tracePt t="20562" x="4094163" y="1635125"/>
          <p14:tracePt t="20563" x="4083050" y="1635125"/>
          <p14:tracePt t="20564" x="4071938" y="1635125"/>
          <p14:tracePt t="20565" x="4060825" y="1635125"/>
          <p14:tracePt t="20568" x="4049713" y="1635125"/>
          <p14:tracePt t="20569" x="4037013" y="1624013"/>
          <p14:tracePt t="20570" x="4025900" y="1624013"/>
          <p14:tracePt t="20572" x="4014788" y="1624013"/>
          <p14:tracePt t="20574" x="4003675" y="1624013"/>
          <p14:tracePt t="20576" x="3992563" y="1612900"/>
          <p14:tracePt t="20577" x="3981450" y="1612900"/>
          <p14:tracePt t="20578" x="3970338" y="1612900"/>
          <p14:tracePt t="20581" x="3959225" y="1601788"/>
          <p14:tracePt t="20582" x="3948113" y="1601788"/>
          <p14:tracePt t="20584" x="3924300" y="1601788"/>
          <p14:tracePt t="20585" x="3924300" y="1590675"/>
          <p14:tracePt t="20586" x="3913188" y="1590675"/>
          <p14:tracePt t="20589" x="3902075" y="1590675"/>
          <p14:tracePt t="20591" x="3890963" y="1579563"/>
          <p14:tracePt t="20593" x="3879850" y="1579563"/>
          <p14:tracePt t="20593" x="3868738" y="1568450"/>
          <p14:tracePt t="20594" x="3857625" y="1568450"/>
          <p14:tracePt t="20598" x="3835400" y="1568450"/>
          <p14:tracePt t="20602" x="3822700" y="1568450"/>
          <p14:tracePt t="20604" x="3811588" y="1568450"/>
          <p14:tracePt t="20605" x="3800475" y="1568450"/>
          <p14:tracePt t="20606" x="3789363" y="1557338"/>
          <p14:tracePt t="20608" x="3778250" y="1557338"/>
          <p14:tracePt t="20608" x="3778250" y="1544638"/>
          <p14:tracePt t="20609" x="3767138" y="1544638"/>
          <p14:tracePt t="20612" x="3756025" y="1544638"/>
          <p14:tracePt t="20614" x="3744913" y="1544638"/>
          <p14:tracePt t="20614" x="3733800" y="1544638"/>
          <p14:tracePt t="20615" x="3733800" y="1533525"/>
          <p14:tracePt t="20617" x="3721100" y="1533525"/>
          <p14:tracePt t="20619" x="3709988" y="1533525"/>
          <p14:tracePt t="20622" x="3687763" y="1522413"/>
          <p14:tracePt t="20626" x="3676650" y="1522413"/>
          <p14:tracePt t="20626" x="3676650" y="1511300"/>
          <p14:tracePt t="20627" x="3665538" y="1511300"/>
          <p14:tracePt t="20629" x="3654425" y="1511300"/>
          <p14:tracePt t="20630" x="3643313" y="1511300"/>
          <p14:tracePt t="20631" x="3632200" y="1511300"/>
          <p14:tracePt t="20633" x="3621088" y="1511300"/>
          <p14:tracePt t="20639" x="3608388" y="1511300"/>
          <p14:tracePt t="20640" x="3597275" y="1511300"/>
          <p14:tracePt t="20641" x="3586163" y="1511300"/>
          <p14:tracePt t="20642" x="3575050" y="1511300"/>
          <p14:tracePt t="20645" x="3563938" y="1511300"/>
          <p14:tracePt t="20647" x="3552825" y="1511300"/>
          <p14:tracePt t="20649" x="3541713" y="1511300"/>
          <p14:tracePt t="20650" x="3541713" y="1500188"/>
          <p14:tracePt t="20652" x="3530600" y="1500188"/>
          <p14:tracePt t="20656" x="3508375" y="1500188"/>
          <p14:tracePt t="20659" x="3495675" y="1500188"/>
          <p14:tracePt t="20662" x="3484563" y="1500188"/>
          <p14:tracePt t="20664" x="3473450" y="1500188"/>
          <p14:tracePt t="20666" x="3462338" y="1500188"/>
          <p14:tracePt t="20667" x="3451225" y="1500188"/>
          <p14:tracePt t="20672" x="3440113" y="1500188"/>
          <p14:tracePt t="20672" x="3429000" y="1500188"/>
          <p14:tracePt t="20676" x="3417888" y="1500188"/>
          <p14:tracePt t="20677" x="3406775" y="1500188"/>
          <p14:tracePt t="20680" x="3394075" y="1500188"/>
          <p14:tracePt t="20682" x="3382963" y="1500188"/>
          <p14:tracePt t="20684" x="3371850" y="1500188"/>
          <p14:tracePt t="20687" x="3360738" y="1500188"/>
          <p14:tracePt t="20690" x="3360738" y="1511300"/>
          <p14:tracePt t="20692" x="3349625" y="1511300"/>
          <p14:tracePt t="20692" x="3338513" y="1522413"/>
          <p14:tracePt t="20694" x="3327400" y="1522413"/>
          <p14:tracePt t="20698" x="3316288" y="1533525"/>
          <p14:tracePt t="20700" x="3305175" y="1533525"/>
          <p14:tracePt t="20702" x="3294063" y="1533525"/>
          <p14:tracePt t="20705" x="3281363" y="1557338"/>
          <p14:tracePt t="20708" x="3270250" y="1557338"/>
          <p14:tracePt t="20710" x="3259138" y="1557338"/>
          <p14:tracePt t="20711" x="3259138" y="1568450"/>
          <p14:tracePt t="20714" x="3248025" y="1568450"/>
          <p14:tracePt t="20715" x="3236913" y="1568450"/>
          <p14:tracePt t="20717" x="3225800" y="1568450"/>
          <p14:tracePt t="20720" x="3225800" y="1579563"/>
          <p14:tracePt t="20723" x="3214688" y="1590675"/>
          <p14:tracePt t="20725" x="3203575" y="1590675"/>
          <p14:tracePt t="20728" x="3192463" y="1601788"/>
          <p14:tracePt t="20730" x="3179763" y="1612900"/>
          <p14:tracePt t="20732" x="3168650" y="1612900"/>
          <p14:tracePt t="20734" x="3168650" y="1624013"/>
          <p14:tracePt t="20735" x="3157538" y="1624013"/>
          <p14:tracePt t="20741" x="3146425" y="1635125"/>
          <p14:tracePt t="20743" x="3135313" y="1635125"/>
          <p14:tracePt t="20746" x="3124200" y="1635125"/>
          <p14:tracePt t="20748" x="3113088" y="1646238"/>
          <p14:tracePt t="20751" x="3101975" y="1646238"/>
          <p14:tracePt t="20753" x="3090863" y="1646238"/>
          <p14:tracePt t="20756" x="3090863" y="1657350"/>
          <p14:tracePt t="20760" x="3079750" y="1657350"/>
          <p14:tracePt t="20764" x="3079750" y="1670050"/>
          <p14:tracePt t="20765" x="3067050" y="1670050"/>
          <p14:tracePt t="20769" x="3067050" y="1681163"/>
          <p14:tracePt t="20771" x="3055938" y="1681163"/>
          <p14:tracePt t="20775" x="3044825" y="1681163"/>
          <p14:tracePt t="20811" x="3044825" y="1692275"/>
          <p14:tracePt t="20814" x="3033713" y="1692275"/>
          <p14:tracePt t="20839" x="3022600" y="1692275"/>
          <p14:tracePt t="20852" x="3022600" y="1703388"/>
          <p14:tracePt t="20856" x="3011488" y="1703388"/>
          <p14:tracePt t="20860" x="3000375" y="1703388"/>
          <p14:tracePt t="20867" x="2989263" y="1703388"/>
          <p14:tracePt t="20876" x="2989263" y="1714500"/>
          <p14:tracePt t="20877" x="2978150" y="1714500"/>
          <p14:tracePt t="20882" x="2965450" y="1714500"/>
          <p14:tracePt t="20887" x="2965450" y="1725613"/>
          <p14:tracePt t="20893" x="2965450" y="1736725"/>
          <p14:tracePt t="20898" x="2954338" y="1736725"/>
          <p14:tracePt t="20901" x="2954338" y="1747838"/>
          <p14:tracePt t="20909" x="2943225" y="1747838"/>
          <p14:tracePt t="20913" x="2943225" y="1758950"/>
          <p14:tracePt t="20916" x="2932113" y="1758950"/>
          <p14:tracePt t="20918" x="2932113" y="1771650"/>
          <p14:tracePt t="20926" x="2932113" y="1782763"/>
          <p14:tracePt t="20930" x="2932113" y="1793875"/>
          <p14:tracePt t="20934" x="2921000" y="1793875"/>
          <p14:tracePt t="20935" x="2921000" y="1804988"/>
          <p14:tracePt t="20940" x="2921000" y="1816100"/>
          <p14:tracePt t="20941" x="2909888" y="1816100"/>
          <p14:tracePt t="20944" x="2909888" y="1827213"/>
          <p14:tracePt t="20950" x="2909888" y="1838325"/>
          <p14:tracePt t="20952" x="2898775" y="1838325"/>
          <p14:tracePt t="20955" x="2898775" y="1849438"/>
          <p14:tracePt t="20961" x="2898775" y="1860550"/>
          <p14:tracePt t="20972" x="2898775" y="1871663"/>
          <p14:tracePt t="20990" x="2898775" y="1884363"/>
          <p14:tracePt t="21130" x="2898775" y="1895475"/>
          <p14:tracePt t="21134" x="2909888" y="1895475"/>
          <p14:tracePt t="21135" x="2921000" y="1895475"/>
          <p14:tracePt t="21138" x="2932113" y="1895475"/>
          <p14:tracePt t="21140" x="2943225" y="1906588"/>
          <p14:tracePt t="21142" x="2954338" y="1917700"/>
          <p14:tracePt t="21144" x="2965450" y="1917700"/>
          <p14:tracePt t="21146" x="2965450" y="1928813"/>
          <p14:tracePt t="21147" x="2978150" y="1928813"/>
          <p14:tracePt t="21148" x="2989263" y="1928813"/>
          <p14:tracePt t="21149" x="3000375" y="1928813"/>
          <p14:tracePt t="21150" x="3011488" y="1928813"/>
          <p14:tracePt t="21150" x="3011488" y="1951038"/>
          <p14:tracePt t="21153" x="3022600" y="1951038"/>
          <p14:tracePt t="21154" x="3022600" y="1962150"/>
          <p14:tracePt t="21156" x="3044825" y="1962150"/>
          <p14:tracePt t="21156" x="3055938" y="1973263"/>
          <p14:tracePt t="21159" x="3067050" y="1973263"/>
          <p14:tracePt t="21159" x="3079750" y="1973263"/>
          <p14:tracePt t="21160" x="3090863" y="1973263"/>
          <p14:tracePt t="21163" x="3101975" y="1973263"/>
          <p14:tracePt t="21164" x="3113088" y="1985963"/>
          <p14:tracePt t="21166" x="3124200" y="1985963"/>
          <p14:tracePt t="21167" x="3146425" y="1985963"/>
          <p14:tracePt t="21168" x="3146425" y="1997075"/>
          <p14:tracePt t="21169" x="3157538" y="1997075"/>
          <p14:tracePt t="21171" x="3168650" y="1997075"/>
          <p14:tracePt t="21172" x="3179763" y="2008188"/>
          <p14:tracePt t="21173" x="3192463" y="2008188"/>
          <p14:tracePt t="21175" x="3203575" y="2008188"/>
          <p14:tracePt t="21177" x="3203575" y="2019300"/>
          <p14:tracePt t="21177" x="3225800" y="2019300"/>
          <p14:tracePt t="21179" x="3236913" y="2019300"/>
          <p14:tracePt t="21180" x="3236913" y="2030413"/>
          <p14:tracePt t="21181" x="3248025" y="2030413"/>
          <p14:tracePt t="21182" x="3259138" y="2030413"/>
          <p14:tracePt t="21183" x="3270250" y="2041525"/>
          <p14:tracePt t="21184" x="3281363" y="2041525"/>
          <p14:tracePt t="21185" x="3294063" y="2041525"/>
          <p14:tracePt t="21187" x="3305175" y="2041525"/>
          <p14:tracePt t="21189" x="3316288" y="2041525"/>
          <p14:tracePt t="21189" x="3327400" y="2041525"/>
          <p14:tracePt t="21190" x="3338513" y="2052638"/>
          <p14:tracePt t="21192" x="3349625" y="2052638"/>
          <p14:tracePt t="21192" x="3360738" y="2052638"/>
          <p14:tracePt t="21193" x="3371850" y="2063750"/>
          <p14:tracePt t="21196" x="3382963" y="2063750"/>
          <p14:tracePt t="21198" x="3394075" y="2074863"/>
          <p14:tracePt t="21198" x="3406775" y="2074863"/>
          <p14:tracePt t="21200" x="3417888" y="2074863"/>
          <p14:tracePt t="21200" x="3429000" y="2085975"/>
          <p14:tracePt t="21201" x="3440113" y="2085975"/>
          <p14:tracePt t="21204" x="3451225" y="2085975"/>
          <p14:tracePt t="21204" x="3462338" y="2085975"/>
          <p14:tracePt t="21205" x="3473450" y="2098675"/>
          <p14:tracePt t="21207" x="3484563" y="2098675"/>
          <p14:tracePt t="21209" x="3508375" y="2109788"/>
          <p14:tracePt t="21209" x="3519488" y="2109788"/>
          <p14:tracePt t="21213" x="3541713" y="2109788"/>
          <p14:tracePt t="21215" x="3552825" y="2120900"/>
          <p14:tracePt t="21216" x="3563938" y="2120900"/>
          <p14:tracePt t="21216" x="3575050" y="2120900"/>
          <p14:tracePt t="21217" x="3586163" y="2132013"/>
          <p14:tracePt t="21219" x="3608388" y="2132013"/>
          <p14:tracePt t="21221" x="3608388" y="2143125"/>
          <p14:tracePt t="21222" x="3621088" y="2143125"/>
          <p14:tracePt t="21223" x="3643313" y="2143125"/>
          <p14:tracePt t="21226" x="3654425" y="2154238"/>
          <p14:tracePt t="21226" x="3665538" y="2154238"/>
          <p14:tracePt t="21227" x="3676650" y="2154238"/>
          <p14:tracePt t="21230" x="3687763" y="2165350"/>
          <p14:tracePt t="21231" x="3709988" y="2176463"/>
          <p14:tracePt t="21233" x="3721100" y="2176463"/>
          <p14:tracePt t="21234" x="3733800" y="2176463"/>
          <p14:tracePt t="21235" x="3744913" y="2176463"/>
          <p14:tracePt t="21236" x="3756025" y="2176463"/>
          <p14:tracePt t="21239" x="3767138" y="2176463"/>
          <p14:tracePt t="21240" x="3767138" y="2187575"/>
          <p14:tracePt t="21240" x="3778250" y="2200275"/>
          <p14:tracePt t="21242" x="3789363" y="2200275"/>
          <p14:tracePt t="21243" x="3800475" y="2200275"/>
          <p14:tracePt t="21244" x="3811588" y="2211388"/>
          <p14:tracePt t="21244" x="3822700" y="2211388"/>
          <p14:tracePt t="21246" x="3822700" y="2222500"/>
          <p14:tracePt t="21248" x="3835400" y="2222500"/>
          <p14:tracePt t="21248" x="3846513" y="2233613"/>
          <p14:tracePt t="21250" x="3857625" y="2233613"/>
          <p14:tracePt t="21251" x="3868738" y="2244725"/>
          <p14:tracePt t="21253" x="3879850" y="2244725"/>
          <p14:tracePt t="21255" x="3890963" y="2244725"/>
          <p14:tracePt t="21255" x="3902075" y="2255838"/>
          <p14:tracePt t="21257" x="3913188" y="2266950"/>
          <p14:tracePt t="21258" x="3924300" y="2266950"/>
          <p14:tracePt t="21259" x="3935413" y="2278063"/>
          <p14:tracePt t="21260" x="3948113" y="2278063"/>
          <p14:tracePt t="21262" x="3948113" y="2289175"/>
          <p14:tracePt t="21262" x="3959225" y="2300288"/>
          <p14:tracePt t="21264" x="3970338" y="2300288"/>
          <p14:tracePt t="21265" x="3981450" y="2312988"/>
          <p14:tracePt t="21266" x="3992563" y="2312988"/>
          <p14:tracePt t="21268" x="4003675" y="2324100"/>
          <p14:tracePt t="21268" x="4014788" y="2324100"/>
          <p14:tracePt t="21269" x="4025900" y="2335213"/>
          <p14:tracePt t="21272" x="4025900" y="2346325"/>
          <p14:tracePt t="21273" x="4037013" y="2346325"/>
          <p14:tracePt t="21273" x="4049713" y="2357438"/>
          <p14:tracePt t="21275" x="4049713" y="2368550"/>
          <p14:tracePt t="21276" x="4071938" y="2379663"/>
          <p14:tracePt t="21277" x="4083050" y="2379663"/>
          <p14:tracePt t="21278" x="4094163" y="2379663"/>
          <p14:tracePt t="21280" x="4094163" y="2390775"/>
          <p14:tracePt t="21281" x="4116388" y="2390775"/>
          <p14:tracePt t="21282" x="4116388" y="2401888"/>
          <p14:tracePt t="21283" x="4116388" y="2414588"/>
          <p14:tracePt t="21283" x="4127500" y="2425700"/>
          <p14:tracePt t="21284" x="4149725" y="2425700"/>
          <p14:tracePt t="21285" x="4149725" y="2436813"/>
          <p14:tracePt t="21286" x="4162425" y="2447925"/>
          <p14:tracePt t="21288" x="4173538" y="2447925"/>
          <p14:tracePt t="21289" x="4173538" y="2459038"/>
          <p14:tracePt t="21289" x="4184650" y="2470150"/>
          <p14:tracePt t="21292" x="4195763" y="2481263"/>
          <p14:tracePt t="21292" x="4206875" y="2492375"/>
          <p14:tracePt t="21294" x="4206875" y="2503488"/>
          <p14:tracePt t="21294" x="4217988" y="2514600"/>
          <p14:tracePt t="21296" x="4229100" y="2514600"/>
          <p14:tracePt t="21298" x="4251325" y="2527300"/>
          <p14:tracePt t="21300" x="4251325" y="2549525"/>
          <p14:tracePt t="21301" x="4264025" y="2549525"/>
          <p14:tracePt t="21302" x="4275138" y="2560638"/>
          <p14:tracePt t="21303" x="4286250" y="2571750"/>
          <p14:tracePt t="21304" x="4286250" y="2582863"/>
          <p14:tracePt t="21304" x="4297363" y="2582863"/>
          <p14:tracePt t="21306" x="4308475" y="2582863"/>
          <p14:tracePt t="21307" x="4319588" y="2593975"/>
          <p14:tracePt t="21308" x="4319588" y="2605088"/>
          <p14:tracePt t="21309" x="4330700" y="2616200"/>
          <p14:tracePt t="21310" x="4352925" y="2640013"/>
          <p14:tracePt t="21313" x="4364038" y="2651125"/>
          <p14:tracePt t="21314" x="4376738" y="2651125"/>
          <p14:tracePt t="21315" x="4387850" y="2662238"/>
          <p14:tracePt t="21318" x="4410075" y="2673350"/>
          <p14:tracePt t="21319" x="4410075" y="2684463"/>
          <p14:tracePt t="21319" x="4421188" y="2695575"/>
          <p14:tracePt t="21321" x="4432300" y="2695575"/>
          <p14:tracePt t="21321" x="4443413" y="2706688"/>
          <p14:tracePt t="21323" x="4443413" y="2717800"/>
          <p14:tracePt t="21323" x="4454525" y="2717800"/>
          <p14:tracePt t="21325" x="4465638" y="2728913"/>
          <p14:tracePt t="21325" x="4476750" y="2741613"/>
          <p14:tracePt t="21327" x="4489450" y="2741613"/>
          <p14:tracePt t="21329" x="4500563" y="2752725"/>
          <p14:tracePt t="21347" x="4657725" y="2830513"/>
          <p14:tracePt t="21349" x="4679950" y="2843213"/>
          <p14:tracePt t="21350" x="4691063" y="2843213"/>
          <p14:tracePt t="21351" x="4714875" y="2843213"/>
          <p14:tracePt t="21354" x="4725988" y="2843213"/>
          <p14:tracePt t="21355" x="4737100" y="2843213"/>
          <p14:tracePt t="21356" x="4759325" y="2843213"/>
          <p14:tracePt t="21357" x="4770438" y="2843213"/>
          <p14:tracePt t="21358" x="4781550" y="2843213"/>
          <p14:tracePt t="21360" x="4805363" y="2843213"/>
          <p14:tracePt t="21362" x="4816475" y="2843213"/>
          <p14:tracePt t="21364" x="4827588" y="2843213"/>
          <p14:tracePt t="21365" x="4860925" y="2843213"/>
          <p14:tracePt t="21367" x="4872038" y="2843213"/>
          <p14:tracePt t="21368" x="4894263" y="2843213"/>
          <p14:tracePt t="21371" x="4918075" y="2843213"/>
          <p14:tracePt t="21372" x="4929188" y="2843213"/>
          <p14:tracePt t="21373" x="4940300" y="2843213"/>
          <p14:tracePt t="21375" x="4951413" y="2843213"/>
          <p14:tracePt t="21376" x="4962525" y="2843213"/>
          <p14:tracePt t="21376" x="4984750" y="2830513"/>
          <p14:tracePt t="21378" x="4995863" y="2830513"/>
          <p14:tracePt t="21380" x="5006975" y="2830513"/>
          <p14:tracePt t="21381" x="5019675" y="2830513"/>
          <p14:tracePt t="21382" x="5041900" y="2830513"/>
          <p14:tracePt t="21383" x="5064125" y="2808288"/>
          <p14:tracePt t="21383" x="5075238" y="2808288"/>
          <p14:tracePt t="21384" x="5086350" y="2808288"/>
          <p14:tracePt t="21385" x="5097463" y="2808288"/>
          <p14:tracePt t="21388" x="5097463" y="2797175"/>
          <p14:tracePt t="21388" x="5119688" y="2797175"/>
          <p14:tracePt t="21390" x="5143500" y="2797175"/>
          <p14:tracePt t="21390" x="5154613" y="2786063"/>
          <p14:tracePt t="21391" x="5165725" y="2774950"/>
          <p14:tracePt t="21392" x="5176838" y="2774950"/>
          <p14:tracePt t="21393" x="5199063" y="2763838"/>
          <p14:tracePt t="21396" x="5221288" y="2752725"/>
          <p14:tracePt t="21396" x="5233988" y="2752725"/>
          <p14:tracePt t="21398" x="5256213" y="2741613"/>
          <p14:tracePt t="21399" x="5278438" y="2741613"/>
          <p14:tracePt t="21400" x="5289550" y="2728913"/>
          <p14:tracePt t="21400" x="5300663" y="2728913"/>
          <p14:tracePt t="21401" x="5334000" y="2728913"/>
          <p14:tracePt t="21403" x="5334000" y="2717800"/>
          <p14:tracePt t="21404" x="5357813" y="2706688"/>
          <p14:tracePt t="21405" x="5368925" y="2706688"/>
          <p14:tracePt t="21406" x="5391150" y="2706688"/>
          <p14:tracePt t="21406" x="5413375" y="2706688"/>
          <p14:tracePt t="21407" x="5424488" y="2684463"/>
          <p14:tracePt t="21409" x="5446713" y="2684463"/>
          <p14:tracePt t="21409" x="5470525" y="2673350"/>
          <p14:tracePt t="21410" x="5481638" y="2673350"/>
          <p14:tracePt t="21411" x="5514975" y="2662238"/>
          <p14:tracePt t="21413" x="5526088" y="2651125"/>
          <p14:tracePt t="21414" x="5537200" y="2640013"/>
          <p14:tracePt t="21415" x="5561013" y="2640013"/>
          <p14:tracePt t="21416" x="5583238" y="2628900"/>
          <p14:tracePt t="21416" x="5605463" y="2616200"/>
          <p14:tracePt t="21417" x="5627688" y="2605088"/>
          <p14:tracePt t="21418" x="5649913" y="2605088"/>
          <p14:tracePt t="21419" x="5673725" y="2593975"/>
          <p14:tracePt t="21421" x="5695950" y="2582863"/>
          <p14:tracePt t="21422" x="5729288" y="2571750"/>
          <p14:tracePt t="21422" x="5751513" y="2560638"/>
          <p14:tracePt t="21423" x="5775325" y="2549525"/>
          <p14:tracePt t="21425" x="5797550" y="2538413"/>
          <p14:tracePt t="21426" x="5819775" y="2538413"/>
          <p14:tracePt t="21426" x="5842000" y="2527300"/>
          <p14:tracePt t="21427" x="5864225" y="2503488"/>
          <p14:tracePt t="21429" x="5910263" y="2481263"/>
          <p14:tracePt t="21431" x="5943600" y="2459038"/>
          <p14:tracePt t="21432" x="5965825" y="2459038"/>
          <p14:tracePt t="21434" x="6011863" y="2425700"/>
          <p14:tracePt t="21435" x="6034088" y="2414588"/>
          <p14:tracePt t="21436" x="6056313" y="2401888"/>
          <p14:tracePt t="21437" x="6102350" y="2390775"/>
          <p14:tracePt t="21439" x="6146800" y="2357438"/>
          <p14:tracePt t="21440" x="6169025" y="2357438"/>
          <p14:tracePt t="21441" x="6202363" y="2335213"/>
          <p14:tracePt t="21442" x="6226175" y="2324100"/>
          <p14:tracePt t="21442" x="6259513" y="2289175"/>
          <p14:tracePt t="21443" x="6270625" y="2278063"/>
          <p14:tracePt t="21444" x="6303963" y="2266950"/>
          <p14:tracePt t="21446" x="6327775" y="2244725"/>
          <p14:tracePt t="21448" x="6394450" y="2211388"/>
          <p14:tracePt t="21448" x="6416675" y="2200275"/>
          <p14:tracePt t="21451" x="6473825" y="2154238"/>
          <p14:tracePt t="21454" x="6564313" y="2098675"/>
          <p14:tracePt t="21454" x="6597650" y="2074863"/>
          <p14:tracePt t="21457" x="6643688" y="2030413"/>
          <p14:tracePt t="21458" x="6688138" y="2008188"/>
          <p14:tracePt t="21460" x="6767513" y="1951038"/>
          <p14:tracePt t="21461" x="6778625" y="1928813"/>
          <p14:tracePt t="21462" x="6823075" y="1906588"/>
          <p14:tracePt t="21463" x="6858000" y="1884363"/>
          <p14:tracePt t="21465" x="6924675" y="1816100"/>
          <p14:tracePt t="21465" x="6970713" y="1793875"/>
          <p14:tracePt t="21467" x="7004050" y="1758950"/>
          <p14:tracePt t="21467" x="7026275" y="1736725"/>
          <p14:tracePt t="21468" x="7083425" y="1703388"/>
          <p14:tracePt t="21469" x="7127875" y="1657350"/>
          <p14:tracePt t="21474" x="7262813" y="1522413"/>
          <p14:tracePt t="21475" x="7308850" y="1500188"/>
          <p14:tracePt t="21476" x="7342188" y="1466850"/>
          <p14:tracePt t="21477" x="7386638" y="1420813"/>
          <p14:tracePt t="21478" x="7421563" y="1398588"/>
          <p14:tracePt t="21479" x="7454900" y="1365250"/>
          <p14:tracePt t="21480" x="7523163" y="1319213"/>
          <p14:tracePt t="21481" x="7600950" y="1241425"/>
          <p14:tracePt t="21483" x="7635875" y="1206500"/>
          <p14:tracePt t="21484" x="7680325" y="1150938"/>
          <p14:tracePt t="21484" x="7737475" y="1116013"/>
          <p14:tracePt t="21485" x="7759700" y="1071563"/>
          <p14:tracePt t="21487" x="7815263" y="1038225"/>
          <p14:tracePt t="21489" x="7894638" y="958850"/>
          <p14:tracePt t="21490" x="7940675" y="890588"/>
          <p14:tracePt t="21491" x="7951788" y="857250"/>
          <p14:tracePt t="21492" x="7996238" y="823913"/>
          <p14:tracePt t="21492" x="8042275" y="755650"/>
          <p14:tracePt t="21493" x="8075613" y="722313"/>
          <p14:tracePt t="21494" x="8108950" y="676275"/>
          <p14:tracePt t="21496" x="8142288" y="642938"/>
          <p14:tracePt t="21498" x="8210550" y="541338"/>
          <p14:tracePt t="21500" x="8256588" y="473075"/>
          <p14:tracePt t="21501" x="8301038" y="428625"/>
          <p14:tracePt t="21502" x="8312150" y="395288"/>
          <p14:tracePt t="21502" x="8334375" y="338138"/>
          <p14:tracePt t="21504" x="8380413" y="304800"/>
          <p14:tracePt t="21505" x="8391525" y="258763"/>
          <p14:tracePt t="21506" x="8424863" y="225425"/>
          <p14:tracePt t="21507" x="8458200" y="146050"/>
          <p14:tracePt t="21508" x="8470900" y="123825"/>
          <p14:tracePt t="21509" x="8493125" y="90488"/>
          <p14:tracePt t="21509" x="8504238" y="33338"/>
          <p14:tracePt t="21510" x="8537575" y="0"/>
          <p14:tracePt t="22592" x="508000" y="11113"/>
          <p14:tracePt t="22593" x="508000" y="22225"/>
          <p14:tracePt t="22594" x="519113" y="57150"/>
          <p14:tracePt t="22595" x="519113" y="90488"/>
          <p14:tracePt t="22596" x="530225" y="101600"/>
          <p14:tracePt t="22597" x="541338" y="123825"/>
          <p14:tracePt t="22598" x="552450" y="157163"/>
          <p14:tracePt t="22598" x="552450" y="180975"/>
          <p14:tracePt t="22599" x="563563" y="203200"/>
          <p14:tracePt t="22600" x="574675" y="225425"/>
          <p14:tracePt t="22601" x="585788" y="247650"/>
          <p14:tracePt t="22602" x="585788" y="282575"/>
          <p14:tracePt t="22604" x="598488" y="293688"/>
          <p14:tracePt t="22605" x="609600" y="315913"/>
          <p14:tracePt t="22606" x="609600" y="338138"/>
          <p14:tracePt t="22606" x="620713" y="360363"/>
          <p14:tracePt t="22608" x="631825" y="395288"/>
          <p14:tracePt t="22608" x="642938" y="417513"/>
          <p14:tracePt t="22609" x="654050" y="439738"/>
          <p14:tracePt t="22610" x="654050" y="461963"/>
          <p14:tracePt t="22611" x="665163" y="473075"/>
          <p14:tracePt t="22613" x="676275" y="508000"/>
          <p14:tracePt t="22614" x="687388" y="519113"/>
          <p14:tracePt t="22615" x="687388" y="541338"/>
          <p14:tracePt t="22615" x="698500" y="563563"/>
          <p14:tracePt t="22617" x="711200" y="574675"/>
          <p14:tracePt t="22617" x="722313" y="598488"/>
          <p14:tracePt t="22618" x="722313" y="620713"/>
          <p14:tracePt t="22619" x="733425" y="631825"/>
          <p14:tracePt t="22620" x="744538" y="654050"/>
          <p14:tracePt t="22621" x="755650" y="665163"/>
          <p14:tracePt t="22622" x="755650" y="687388"/>
          <p14:tracePt t="22623" x="766763" y="711200"/>
          <p14:tracePt t="22625" x="777875" y="733425"/>
          <p14:tracePt t="22626" x="777875" y="766763"/>
          <p14:tracePt t="22627" x="788988" y="788988"/>
          <p14:tracePt t="22629" x="800100" y="788988"/>
          <p14:tracePt t="22630" x="812800" y="812800"/>
          <p14:tracePt t="22631" x="823913" y="823913"/>
          <p14:tracePt t="22632" x="823913" y="835025"/>
          <p14:tracePt t="22633" x="835025" y="846138"/>
          <p14:tracePt t="22634" x="846138" y="868363"/>
          <p14:tracePt t="22634" x="846138" y="879475"/>
          <p14:tracePt t="22635" x="857250" y="879475"/>
          <p14:tracePt t="22637" x="868363" y="901700"/>
          <p14:tracePt t="22638" x="868363" y="914400"/>
          <p14:tracePt t="22639" x="879475" y="925513"/>
          <p14:tracePt t="22640" x="879475" y="936625"/>
          <p14:tracePt t="22640" x="890588" y="958850"/>
          <p14:tracePt t="22641" x="901700" y="969963"/>
          <p14:tracePt t="22643" x="912813" y="992188"/>
          <p14:tracePt t="22644" x="925513" y="992188"/>
          <p14:tracePt t="22646" x="936625" y="1003300"/>
          <p14:tracePt t="22648" x="947738" y="1027113"/>
          <p14:tracePt t="22651" x="958850" y="1071563"/>
          <p14:tracePt t="22652" x="969963" y="1071563"/>
          <p14:tracePt t="22653" x="981075" y="1082675"/>
          <p14:tracePt t="22654" x="992188" y="1082675"/>
          <p14:tracePt t="22656" x="1003300" y="1104900"/>
          <p14:tracePt t="22656" x="1014413" y="1116013"/>
          <p14:tracePt t="22658" x="1027113" y="1128713"/>
          <p14:tracePt t="22659" x="1027113" y="1139825"/>
          <p14:tracePt t="22660" x="1027113" y="1150938"/>
          <p14:tracePt t="22662" x="1049338" y="1162050"/>
          <p14:tracePt t="22664" x="1060450" y="1162050"/>
          <p14:tracePt t="22665" x="1060450" y="1173163"/>
          <p14:tracePt t="22666" x="1082675" y="1195388"/>
          <p14:tracePt t="22668" x="1093788" y="1206500"/>
          <p14:tracePt t="22669" x="1104900" y="1228725"/>
          <p14:tracePt t="22672" x="1116013" y="1228725"/>
          <p14:tracePt t="22672" x="1116013" y="1241425"/>
          <p14:tracePt t="22674" x="1127125" y="1241425"/>
          <p14:tracePt t="22675" x="1139825" y="1252538"/>
          <p14:tracePt t="22676" x="1150938" y="1263650"/>
          <p14:tracePt t="22679" x="1150938" y="1274763"/>
          <p14:tracePt t="22680" x="1173163" y="1285875"/>
          <p14:tracePt t="22682" x="1184275" y="1296988"/>
          <p14:tracePt t="22683" x="1195388" y="1296988"/>
          <p14:tracePt t="22684" x="1195388" y="1308100"/>
          <p14:tracePt t="22688" x="1206500" y="1319213"/>
          <p14:tracePt t="22690" x="1217613" y="1330325"/>
          <p14:tracePt t="22691" x="1228725" y="1343025"/>
          <p14:tracePt t="22692" x="1239838" y="1343025"/>
          <p14:tracePt t="22694" x="1252538" y="1354138"/>
          <p14:tracePt t="22695" x="1263650" y="1365250"/>
          <p14:tracePt t="22700" x="1274763" y="1376363"/>
          <p14:tracePt t="22700" x="1285875" y="1376363"/>
          <p14:tracePt t="22703" x="1296988" y="1376363"/>
          <p14:tracePt t="22704" x="1308100" y="1376363"/>
          <p14:tracePt t="22705" x="1308100" y="1387475"/>
          <p14:tracePt t="22706" x="1319213" y="1387475"/>
          <p14:tracePt t="22706" x="1330325" y="1387475"/>
          <p14:tracePt t="22708" x="1330325" y="1398588"/>
          <p14:tracePt t="22711" x="1341438" y="1398588"/>
          <p14:tracePt t="22712" x="1354138" y="1398588"/>
          <p14:tracePt t="22714" x="1365250" y="1398588"/>
          <p14:tracePt t="22715" x="1376363" y="1398588"/>
          <p14:tracePt t="22716" x="1387475" y="1398588"/>
          <p14:tracePt t="22717" x="1387475" y="1409700"/>
          <p14:tracePt t="22720" x="1398588" y="1409700"/>
          <p14:tracePt t="22722" x="1409700" y="1409700"/>
          <p14:tracePt t="22723" x="1420813" y="1409700"/>
          <p14:tracePt t="22725" x="1431925" y="1409700"/>
          <p14:tracePt t="22728" x="1443038" y="1409700"/>
          <p14:tracePt t="22729" x="1454150" y="1409700"/>
          <p14:tracePt t="22732" x="1466850" y="1409700"/>
          <p14:tracePt t="22733" x="1477963" y="1409700"/>
          <p14:tracePt t="22734" x="1489075" y="1409700"/>
          <p14:tracePt t="22737" x="1500188" y="1409700"/>
          <p14:tracePt t="22738" x="1522413" y="1409700"/>
          <p14:tracePt t="22740" x="1533525" y="1409700"/>
          <p14:tracePt t="22742" x="1544638" y="1409700"/>
          <p14:tracePt t="22744" x="1568450" y="1409700"/>
          <p14:tracePt t="22746" x="1579563" y="1409700"/>
          <p14:tracePt t="22748" x="1601788" y="1409700"/>
          <p14:tracePt t="22750" x="1612900" y="1409700"/>
          <p14:tracePt t="22752" x="1624013" y="1409700"/>
          <p14:tracePt t="22752" x="1635125" y="1409700"/>
          <p14:tracePt t="22755" x="1668463" y="1409700"/>
          <p14:tracePt t="22756" x="1692275" y="1409700"/>
          <p14:tracePt t="22759" x="1703388" y="1409700"/>
          <p14:tracePt t="22759" x="1725613" y="1409700"/>
          <p14:tracePt t="22762" x="1747838" y="1409700"/>
          <p14:tracePt t="22763" x="1758950" y="1409700"/>
          <p14:tracePt t="22764" x="1782763" y="1409700"/>
          <p14:tracePt t="22765" x="1793875" y="1409700"/>
          <p14:tracePt t="22767" x="1816100" y="1409700"/>
          <p14:tracePt t="22768" x="1827213" y="1409700"/>
          <p14:tracePt t="22769" x="1849438" y="1409700"/>
          <p14:tracePt t="22770" x="1860550" y="1409700"/>
          <p14:tracePt t="22772" x="1882775" y="1409700"/>
          <p14:tracePt t="22772" x="1917700" y="1409700"/>
          <p14:tracePt t="22774" x="1928813" y="1409700"/>
          <p14:tracePt t="22775" x="1951038" y="1409700"/>
          <p14:tracePt t="22775" x="1973263" y="1420813"/>
          <p14:tracePt t="22776" x="1984375" y="1420813"/>
          <p14:tracePt t="22777" x="2008188" y="1420813"/>
          <p14:tracePt t="22779" x="2030413" y="1420813"/>
          <p14:tracePt t="22781" x="2074863" y="1431925"/>
          <p14:tracePt t="22781" x="2097088" y="1431925"/>
          <p14:tracePt t="22783" x="2120900" y="1443038"/>
          <p14:tracePt t="22784" x="2165350" y="1443038"/>
          <p14:tracePt t="22785" x="2176463" y="1443038"/>
          <p14:tracePt t="22786" x="2198688" y="1443038"/>
          <p14:tracePt t="22787" x="2233613" y="1455738"/>
          <p14:tracePt t="22788" x="2244725" y="1455738"/>
          <p14:tracePt t="22790" x="2278063" y="1466850"/>
          <p14:tracePt t="22790" x="2300288" y="1466850"/>
          <p14:tracePt t="22792" x="2335213" y="1477963"/>
          <p14:tracePt t="22792" x="2346325" y="1477963"/>
          <p14:tracePt t="22793" x="2379663" y="1489075"/>
          <p14:tracePt t="22794" x="2401888" y="1489075"/>
          <p14:tracePt t="22796" x="2424113" y="1489075"/>
          <p14:tracePt t="22797" x="2459038" y="1500188"/>
          <p14:tracePt t="22798" x="2503488" y="1511300"/>
          <p14:tracePt t="22800" x="2538413" y="1511300"/>
          <p14:tracePt t="22800" x="2582863" y="1522413"/>
          <p14:tracePt t="22802" x="2616200" y="1522413"/>
          <p14:tracePt t="22804" x="2638425" y="1544638"/>
          <p14:tracePt t="22805" x="2662238" y="1544638"/>
          <p14:tracePt t="22805" x="2684463" y="1544638"/>
          <p14:tracePt t="22806" x="2728913" y="1579563"/>
          <p14:tracePt t="22808" x="2774950" y="1579563"/>
          <p14:tracePt t="22809" x="2797175" y="1590675"/>
          <p14:tracePt t="22810" x="2819400" y="1590675"/>
          <p14:tracePt t="22810" x="2841625" y="1590675"/>
          <p14:tracePt t="22812" x="2865438" y="1601788"/>
          <p14:tracePt t="22814" x="2921000" y="1612900"/>
          <p14:tracePt t="22815" x="2965450" y="1624013"/>
          <p14:tracePt t="22816" x="2978150" y="1624013"/>
          <p14:tracePt t="22816" x="3000375" y="1635125"/>
          <p14:tracePt t="22817" x="3022600" y="1635125"/>
          <p14:tracePt t="22818" x="3067050" y="1646238"/>
          <p14:tracePt t="22820" x="3090863" y="1646238"/>
          <p14:tracePt t="22821" x="3113088" y="1657350"/>
          <p14:tracePt t="22821" x="3146425" y="1657350"/>
          <p14:tracePt t="22822" x="3168650" y="1670050"/>
          <p14:tracePt t="22823" x="3203575" y="1681163"/>
          <p14:tracePt t="22824" x="3225800" y="1681163"/>
          <p14:tracePt t="22825" x="3236913" y="1692275"/>
          <p14:tracePt t="22826" x="3270250" y="1692275"/>
          <p14:tracePt t="22828" x="3294063" y="1692275"/>
          <p14:tracePt t="22829" x="3316288" y="1703388"/>
          <p14:tracePt t="22831" x="3360738" y="1714500"/>
          <p14:tracePt t="22832" x="3382963" y="1725613"/>
          <p14:tracePt t="22834" x="3429000" y="1725613"/>
          <p14:tracePt t="22834" x="3451225" y="1736725"/>
          <p14:tracePt t="22835" x="3473450" y="1736725"/>
          <p14:tracePt t="22836" x="3495675" y="1736725"/>
          <p14:tracePt t="22839" x="3519488" y="1747838"/>
          <p14:tracePt t="22841" x="3563938" y="1758950"/>
          <p14:tracePt t="22841" x="3586163" y="1758950"/>
          <p14:tracePt t="22842" x="3597275" y="1758950"/>
          <p14:tracePt t="22844" x="3632200" y="1771650"/>
          <p14:tracePt t="22846" x="3665538" y="1771650"/>
          <p14:tracePt t="22848" x="3687763" y="1771650"/>
          <p14:tracePt t="22849" x="3698875" y="1771650"/>
          <p14:tracePt t="22851" x="3733800" y="1771650"/>
          <p14:tracePt t="22852" x="3744913" y="1771650"/>
          <p14:tracePt t="22852" x="3756025" y="1782763"/>
          <p14:tracePt t="22853" x="3767138" y="1782763"/>
          <p14:tracePt t="22855" x="3789363" y="1782763"/>
          <p14:tracePt t="22856" x="3800475" y="1782763"/>
          <p14:tracePt t="22856" x="3811588" y="1782763"/>
          <p14:tracePt t="22858" x="3822700" y="1782763"/>
          <p14:tracePt t="22860" x="3857625" y="1793875"/>
          <p14:tracePt t="22860" x="3868738" y="1793875"/>
          <p14:tracePt t="22861" x="3879850" y="1793875"/>
          <p14:tracePt t="22863" x="3890963" y="1793875"/>
          <p14:tracePt t="22864" x="3902075" y="1793875"/>
          <p14:tracePt t="22865" x="3913188" y="1793875"/>
          <p14:tracePt t="22866" x="3935413" y="1793875"/>
          <p14:tracePt t="22866" x="3948113" y="1793875"/>
          <p14:tracePt t="22868" x="3959225" y="1793875"/>
          <p14:tracePt t="22870" x="3970338" y="1793875"/>
          <p14:tracePt t="22871" x="3981450" y="1793875"/>
          <p14:tracePt t="22871" x="4003675" y="1793875"/>
          <p14:tracePt t="22873" x="4025900" y="1793875"/>
          <p14:tracePt t="22875" x="4037013" y="1793875"/>
          <p14:tracePt t="22876" x="4049713" y="1793875"/>
          <p14:tracePt t="22877" x="4060825" y="1793875"/>
          <p14:tracePt t="22879" x="4071938" y="1793875"/>
          <p14:tracePt t="22880" x="4094163" y="1793875"/>
          <p14:tracePt t="22881" x="4116388" y="1793875"/>
          <p14:tracePt t="22883" x="4127500" y="1793875"/>
          <p14:tracePt t="22884" x="4138613" y="1793875"/>
          <p14:tracePt t="22886" x="4149725" y="1793875"/>
          <p14:tracePt t="22887" x="4162425" y="1793875"/>
          <p14:tracePt t="22888" x="4184650" y="1793875"/>
          <p14:tracePt t="22890" x="4195763" y="1793875"/>
          <p14:tracePt t="22891" x="4206875" y="1793875"/>
          <p14:tracePt t="22893" x="4217988" y="1793875"/>
          <p14:tracePt t="22893" x="4240213" y="1793875"/>
          <p14:tracePt t="22896" x="4264025" y="1793875"/>
          <p14:tracePt t="22897" x="4275138" y="1793875"/>
          <p14:tracePt t="22898" x="4286250" y="1793875"/>
          <p14:tracePt t="22898" x="4297363" y="1782763"/>
          <p14:tracePt t="22900" x="4308475" y="1782763"/>
          <p14:tracePt t="22902" x="4319588" y="1782763"/>
          <p14:tracePt t="22902" x="4341813" y="1782763"/>
          <p14:tracePt t="22904" x="4364038" y="1782763"/>
          <p14:tracePt t="22905" x="4376738" y="1771650"/>
          <p14:tracePt t="22906" x="4387850" y="1771650"/>
          <p14:tracePt t="22909" x="4398963" y="1771650"/>
          <p14:tracePt t="22909" x="4421188" y="1771650"/>
          <p14:tracePt t="22911" x="4432300" y="1771650"/>
          <p14:tracePt t="22911" x="4454525" y="1771650"/>
          <p14:tracePt t="22914" x="4465638" y="1771650"/>
          <p14:tracePt t="22915" x="4476750" y="1771650"/>
          <p14:tracePt t="22916" x="4489450" y="1771650"/>
          <p14:tracePt t="22916" x="4511675" y="1771650"/>
          <p14:tracePt t="22917" x="4522788" y="1771650"/>
          <p14:tracePt t="22918" x="4545013" y="1771650"/>
          <p14:tracePt t="22920" x="4556125" y="1771650"/>
          <p14:tracePt t="22921" x="4567238" y="1771650"/>
          <p14:tracePt t="22922" x="4578350" y="1758950"/>
          <p14:tracePt t="22922" x="4602163" y="1758950"/>
          <p14:tracePt t="22924" x="4613275" y="1758950"/>
          <p14:tracePt t="22925" x="4635500" y="1758950"/>
          <p14:tracePt t="22925" x="4646613" y="1747838"/>
          <p14:tracePt t="22926" x="4657725" y="1747838"/>
          <p14:tracePt t="22927" x="4679950" y="1747838"/>
          <p14:tracePt t="22930" x="4714875" y="1747838"/>
          <p14:tracePt t="22931" x="4725988" y="1747838"/>
          <p14:tracePt t="22932" x="4748213" y="1747838"/>
          <p14:tracePt t="22933" x="4770438" y="1747838"/>
          <p14:tracePt t="22934" x="4792663" y="1747838"/>
          <p14:tracePt t="22934" x="4816475" y="1736725"/>
          <p14:tracePt t="22935" x="4827588" y="1736725"/>
          <p14:tracePt t="22937" x="4849813" y="1736725"/>
          <p14:tracePt t="22938" x="4883150" y="1736725"/>
          <p14:tracePt t="22938" x="4894263" y="1736725"/>
          <p14:tracePt t="22939" x="4918075" y="1736725"/>
          <p14:tracePt t="22941" x="4951413" y="1736725"/>
          <p14:tracePt t="22941" x="4973638" y="1736725"/>
          <p14:tracePt t="22942" x="4995863" y="1736725"/>
          <p14:tracePt t="22944" x="5019675" y="1736725"/>
          <p14:tracePt t="22945" x="5030788" y="1736725"/>
          <p14:tracePt t="22946" x="5075238" y="1736725"/>
          <p14:tracePt t="22947" x="5097463" y="1736725"/>
          <p14:tracePt t="22948" x="5108575" y="1736725"/>
          <p14:tracePt t="22949" x="5132388" y="1736725"/>
          <p14:tracePt t="22950" x="5154613" y="1736725"/>
          <p14:tracePt t="22950" x="5199063" y="1736725"/>
          <p14:tracePt t="22951" x="5221288" y="1725613"/>
          <p14:tracePt t="22953" x="5256213" y="1725613"/>
          <p14:tracePt t="22954" x="5300663" y="1725613"/>
          <p14:tracePt t="22955" x="5322888" y="1725613"/>
          <p14:tracePt t="22956" x="5357813" y="1725613"/>
          <p14:tracePt t="22958" x="5391150" y="1725613"/>
          <p14:tracePt t="22959" x="5413375" y="1725613"/>
          <p14:tracePt t="22959" x="5446713" y="1725613"/>
          <p14:tracePt t="22960" x="5470525" y="1725613"/>
          <p14:tracePt t="22962" x="5503863" y="1725613"/>
          <p14:tracePt t="22963" x="5537200" y="1725613"/>
          <p14:tracePt t="22964" x="5583238" y="1725613"/>
          <p14:tracePt t="22965" x="5605463" y="1714500"/>
          <p14:tracePt t="22965" x="5638800" y="1714500"/>
          <p14:tracePt t="22966" x="5673725" y="1714500"/>
          <p14:tracePt t="22967" x="5707063" y="1714500"/>
          <p14:tracePt t="22969" x="5718175" y="1714500"/>
          <p14:tracePt t="22969" x="5751513" y="1714500"/>
          <p14:tracePt t="22971" x="5786438" y="1714500"/>
          <p14:tracePt t="22972" x="5819775" y="1714500"/>
          <p14:tracePt t="22972" x="5842000" y="1714500"/>
          <p14:tracePt t="22973" x="5888038" y="1714500"/>
          <p14:tracePt t="22975" x="5899150" y="1714500"/>
          <p14:tracePt t="22976" x="5954713" y="1714500"/>
          <p14:tracePt t="22976" x="5989638" y="1714500"/>
          <p14:tracePt t="22977" x="6011863" y="1714500"/>
          <p14:tracePt t="22979" x="6045200" y="1714500"/>
          <p14:tracePt t="22981" x="6113463" y="1725613"/>
          <p14:tracePt t="22981" x="6146800" y="1736725"/>
          <p14:tracePt t="22983" x="6180138" y="1736725"/>
          <p14:tracePt t="22983" x="6215063" y="1736725"/>
          <p14:tracePt t="22984" x="6248400" y="1736725"/>
          <p14:tracePt t="22985" x="6292850" y="1747838"/>
          <p14:tracePt t="22987" x="6327775" y="1747838"/>
          <p14:tracePt t="22988" x="6361113" y="1758950"/>
          <p14:tracePt t="22988" x="6394450" y="1758950"/>
          <p14:tracePt t="22990" x="6451600" y="1771650"/>
          <p14:tracePt t="22990" x="6484938" y="1782763"/>
          <p14:tracePt t="22991" x="6530975" y="1782763"/>
          <p14:tracePt t="22992" x="6564313" y="1804988"/>
          <p14:tracePt t="22993" x="6597650" y="1816100"/>
          <p14:tracePt t="22995" x="6630988" y="1816100"/>
          <p14:tracePt t="22996" x="6688138" y="1816100"/>
          <p14:tracePt t="22997" x="6721475" y="1827213"/>
          <p14:tracePt t="22999" x="6811963" y="1849438"/>
          <p14:tracePt t="23000" x="6845300" y="1849438"/>
          <p14:tracePt t="23000" x="6902450" y="1860550"/>
          <p14:tracePt t="23001" x="6946900" y="1871663"/>
          <p14:tracePt t="23003" x="7004050" y="1884363"/>
          <p14:tracePt t="23004" x="7026275" y="1884363"/>
          <p14:tracePt t="23005" x="7083425" y="1917700"/>
          <p14:tracePt t="23006" x="7127875" y="1917700"/>
          <p14:tracePt t="23006" x="7185025" y="1939925"/>
          <p14:tracePt t="23008" x="7240588" y="1939925"/>
          <p14:tracePt t="23009" x="7286625" y="1973263"/>
          <p14:tracePt t="23010" x="7331075" y="1973263"/>
          <p14:tracePt t="23010" x="7375525" y="1985963"/>
          <p14:tracePt t="23011" x="7432675" y="1997075"/>
          <p14:tracePt t="23013" x="7488238" y="2019300"/>
          <p14:tracePt t="23014" x="7556500" y="2041525"/>
          <p14:tracePt t="23015" x="7578725" y="2052638"/>
          <p14:tracePt t="23017" x="7702550" y="2074863"/>
          <p14:tracePt t="23018" x="7781925" y="2085975"/>
          <p14:tracePt t="23019" x="7815263" y="2109788"/>
          <p14:tracePt t="23019" x="7883525" y="2120900"/>
          <p14:tracePt t="23021" x="7940675" y="2132013"/>
          <p14:tracePt t="23022" x="7985125" y="2143125"/>
          <p14:tracePt t="23022" x="8042275" y="2176463"/>
          <p14:tracePt t="23023" x="8097838" y="2187575"/>
          <p14:tracePt t="23025" x="8177213" y="2211388"/>
          <p14:tracePt t="23025" x="8210550" y="2211388"/>
          <p14:tracePt t="23026" x="8278813" y="2244725"/>
          <p14:tracePt t="23027" x="8334375" y="2244725"/>
          <p14:tracePt t="23029" x="8391525" y="2266950"/>
          <p14:tracePt t="23031" x="8493125" y="2289175"/>
          <p14:tracePt t="23031" x="8526463" y="2312988"/>
          <p14:tracePt t="23033" x="8594725" y="2335213"/>
          <p14:tracePt t="23034" x="8639175" y="2335213"/>
          <p14:tracePt t="23034" x="8683625" y="2368550"/>
          <p14:tracePt t="23035" x="8740775" y="2379663"/>
          <p14:tracePt t="23036" x="8809038" y="2390775"/>
          <p14:tracePt t="23038" x="8853488" y="2401888"/>
          <p14:tracePt t="23039" x="8910638" y="2436813"/>
          <p14:tracePt t="23039" x="8966200" y="2459038"/>
          <p14:tracePt t="23041" x="8999538" y="2459038"/>
          <p14:tracePt t="23042" x="9045575" y="2492375"/>
          <p14:tracePt t="23042" x="9090025" y="2503488"/>
          <p14:tracePt t="23044" x="9147175" y="2527300"/>
          <p14:tracePt t="23044" x="9180513" y="2527300"/>
          <p14:tracePt t="23046" x="9213850" y="2549525"/>
          <p14:tracePt t="23049" x="9326563" y="2593975"/>
          <p14:tracePt t="23050" x="9383713" y="2616200"/>
          <p14:tracePt t="23052" x="9451975" y="2640013"/>
          <p14:tracePt t="23053" x="9474200" y="2651125"/>
          <p14:tracePt t="23054" x="9518650" y="2662238"/>
          <p14:tracePt t="23056" x="9575800" y="2695575"/>
          <p14:tracePt t="23057" x="9609138" y="2706688"/>
          <p14:tracePt t="23058" x="9653588" y="2728913"/>
          <p14:tracePt t="23060" x="9688513" y="2741613"/>
          <p14:tracePt t="23060" x="9721850" y="2752725"/>
          <p14:tracePt t="23061" x="9744075" y="2763838"/>
          <p14:tracePt t="23062" x="9755188" y="2763838"/>
          <p14:tracePt t="23064" x="9790113" y="2774950"/>
          <p14:tracePt t="23064" x="9812338" y="2786063"/>
          <p14:tracePt t="23066" x="9823450" y="2797175"/>
          <p14:tracePt t="23066" x="9834563" y="2797175"/>
          <p14:tracePt t="23067" x="9845675" y="2808288"/>
          <p14:tracePt t="23068" x="9867900" y="2808288"/>
          <p14:tracePt t="23069" x="9891713" y="2819400"/>
          <p14:tracePt t="23071" x="9902825" y="2819400"/>
          <p14:tracePt t="23071" x="9913938" y="2830513"/>
          <p14:tracePt t="23072" x="9925050" y="2830513"/>
          <p14:tracePt t="23073" x="9947275" y="2843213"/>
          <p14:tracePt t="23075" x="9947275" y="2854325"/>
          <p14:tracePt t="23075" x="9958388" y="2854325"/>
          <p14:tracePt t="23076" x="9969500" y="2865438"/>
          <p14:tracePt t="23077" x="9969500" y="2876550"/>
          <p14:tracePt t="23079" x="9993313" y="2876550"/>
          <p14:tracePt t="23079" x="10004425" y="2876550"/>
          <p14:tracePt t="23082" x="10015538" y="2887663"/>
          <p14:tracePt t="23085" x="10026650" y="2898775"/>
          <p14:tracePt t="23160" x="10026650" y="2909888"/>
          <p14:tracePt t="23161" x="10015538" y="2909888"/>
          <p14:tracePt t="23162" x="10004425" y="2909888"/>
          <p14:tracePt t="23165" x="9993313" y="2909888"/>
          <p14:tracePt t="23167" x="9993313" y="2921000"/>
          <p14:tracePt t="23168" x="9982200" y="2921000"/>
          <p14:tracePt t="23170" x="9969500" y="2921000"/>
          <p14:tracePt t="23176" x="9958388" y="2921000"/>
          <p14:tracePt t="23177" x="9958388" y="2932113"/>
          <p14:tracePt t="23182" x="9947275" y="2932113"/>
          <p14:tracePt t="23185" x="9936163" y="2932113"/>
          <p14:tracePt t="23189" x="9925050" y="2943225"/>
          <p14:tracePt t="23193" x="9913938" y="2943225"/>
          <p14:tracePt t="23197" x="9902825" y="2943225"/>
          <p14:tracePt t="23199" x="9902825" y="2955925"/>
          <p14:tracePt t="23204" x="9891713" y="2955925"/>
          <p14:tracePt t="23206" x="9880600" y="2955925"/>
          <p14:tracePt t="23210" x="9867900" y="2955925"/>
          <p14:tracePt t="23213" x="9856788" y="2967038"/>
          <p14:tracePt t="23216" x="9845675" y="2967038"/>
          <p14:tracePt t="23217" x="9834563" y="2967038"/>
          <p14:tracePt t="23222" x="9823450" y="2967038"/>
          <p14:tracePt t="23224" x="9812338" y="2967038"/>
          <p14:tracePt t="23227" x="9801225" y="2967038"/>
          <p14:tracePt t="23229" x="9790113" y="2967038"/>
          <p14:tracePt t="23230" x="9779000" y="2967038"/>
          <p14:tracePt t="23233" x="9767888" y="2967038"/>
          <p14:tracePt t="23235" x="9755188" y="2967038"/>
          <p14:tracePt t="23238" x="9744075" y="2967038"/>
          <p14:tracePt t="23239" x="9732963" y="2967038"/>
          <p14:tracePt t="23242" x="9721850" y="2967038"/>
          <p14:tracePt t="23244" x="9710738" y="2967038"/>
          <p14:tracePt t="23250" x="9699625" y="2967038"/>
          <p14:tracePt t="23253" x="9688513" y="2967038"/>
          <p14:tracePt t="23256" x="9677400" y="2967038"/>
          <p14:tracePt t="23272" x="9666288" y="2967038"/>
          <p14:tracePt t="23359" x="9653588" y="2967038"/>
          <p14:tracePt t="23363" x="9642475" y="2967038"/>
          <p14:tracePt t="23370" x="9631363" y="2967038"/>
          <p14:tracePt t="23372" x="9620250" y="2967038"/>
          <p14:tracePt t="23375" x="9620250" y="2955925"/>
          <p14:tracePt t="23376" x="9609138" y="2955925"/>
          <p14:tracePt t="23379" x="9598025" y="2955925"/>
          <p14:tracePt t="23381" x="9598025" y="2943225"/>
          <p14:tracePt t="23381" x="9586913" y="2943225"/>
          <p14:tracePt t="23384" x="9586913" y="2932113"/>
          <p14:tracePt t="23387" x="9575800" y="2932113"/>
          <p14:tracePt t="23392" x="9575800" y="2921000"/>
          <p14:tracePt t="23394" x="9564688" y="2921000"/>
          <p14:tracePt t="23400" x="9553575" y="2921000"/>
          <p14:tracePt t="23401" x="9553575" y="2909888"/>
          <p14:tracePt t="23404" x="9540875" y="2909888"/>
          <p14:tracePt t="23409" x="9529763" y="2909888"/>
          <p14:tracePt t="23409" x="9529763" y="2898775"/>
          <p14:tracePt t="23414" x="9518650" y="2898775"/>
          <p14:tracePt t="23416" x="9507538" y="2887663"/>
          <p14:tracePt t="23420" x="9507538" y="2876550"/>
          <p14:tracePt t="23422" x="9496425" y="2876550"/>
          <p14:tracePt t="23424" x="9496425" y="2865438"/>
          <p14:tracePt t="23425" x="9485313" y="2865438"/>
          <p14:tracePt t="23427" x="9474200" y="2865438"/>
          <p14:tracePt t="23429" x="9474200" y="2854325"/>
          <p14:tracePt t="23432" x="9463088" y="2843213"/>
          <p14:tracePt t="23439" x="9451975" y="2843213"/>
          <p14:tracePt t="23443" x="9439275" y="2843213"/>
          <p14:tracePt t="23445" x="9439275" y="2830513"/>
          <p14:tracePt t="23452" x="9439275" y="2819400"/>
          <p14:tracePt t="23472" x="9439275" y="2808288"/>
          <p14:tracePt t="23491" x="9428163" y="2808288"/>
          <p14:tracePt t="23590" x="9428163" y="2797175"/>
          <p14:tracePt t="23597" x="9428163" y="2786063"/>
          <p14:tracePt t="23604" x="9428163" y="2774950"/>
          <p14:tracePt t="23608" x="9439275" y="2774950"/>
          <p14:tracePt t="23668" x="9439275" y="2763838"/>
          <p14:tracePt t="23671" x="9439275" y="2752725"/>
          <p14:tracePt t="23673" x="9439275" y="2741613"/>
          <p14:tracePt t="23675" x="9439275" y="2728913"/>
          <p14:tracePt t="23676" x="9439275" y="2717800"/>
          <p14:tracePt t="23677" x="9439275" y="2706688"/>
          <p14:tracePt t="23681" x="9439275" y="2695575"/>
          <p14:tracePt t="23682" x="9439275" y="2684463"/>
          <p14:tracePt t="23684" x="9439275" y="2673350"/>
          <p14:tracePt t="23684" x="9439275" y="2662238"/>
          <p14:tracePt t="23687" x="9428163" y="2662238"/>
          <p14:tracePt t="23688" x="9417050" y="2651125"/>
          <p14:tracePt t="23688" x="9405938" y="2651125"/>
          <p14:tracePt t="23689" x="9405938" y="2640013"/>
          <p14:tracePt t="23695" x="9394825" y="2628900"/>
          <p14:tracePt t="23697" x="9394825" y="2616200"/>
          <p14:tracePt t="23698" x="9394825" y="2605088"/>
          <p14:tracePt t="23701" x="9383713" y="2605088"/>
          <p14:tracePt t="23704" x="9383713" y="2593975"/>
          <p14:tracePt t="23710" x="9383713" y="2582863"/>
          <p14:tracePt t="23719" x="9383713" y="2571750"/>
          <p14:tracePt t="23722" x="9372600" y="2571750"/>
          <p14:tracePt t="23744" x="9372600" y="2560638"/>
          <p14:tracePt t="23923" x="9383713" y="2560638"/>
          <p14:tracePt t="23925" x="9405938" y="2560638"/>
          <p14:tracePt t="23926" x="9417050" y="2560638"/>
          <p14:tracePt t="23927" x="9428163" y="2560638"/>
          <p14:tracePt t="23929" x="9451975" y="2560638"/>
          <p14:tracePt t="23929" x="9463088" y="2560638"/>
          <p14:tracePt t="23931" x="9485313" y="2560638"/>
          <p14:tracePt t="23932" x="9496425" y="2560638"/>
          <p14:tracePt t="23933" x="9518650" y="2560638"/>
          <p14:tracePt t="23935" x="9540875" y="2560638"/>
          <p14:tracePt t="23936" x="9564688" y="2560638"/>
          <p14:tracePt t="23937" x="9586913" y="2560638"/>
          <p14:tracePt t="23937" x="9609138" y="2560638"/>
          <p14:tracePt t="23938" x="9631363" y="2560638"/>
          <p14:tracePt t="23940" x="9642475" y="2560638"/>
          <p14:tracePt t="23941" x="9677400" y="2571750"/>
          <p14:tracePt t="23942" x="9699625" y="2571750"/>
          <p14:tracePt t="23943" x="9710738" y="2571750"/>
          <p14:tracePt t="23943" x="9721850" y="2571750"/>
          <p14:tracePt t="23945" x="9767888" y="2571750"/>
          <p14:tracePt t="23947" x="9801225" y="2571750"/>
          <p14:tracePt t="23947" x="9823450" y="2571750"/>
          <p14:tracePt t="23948" x="9845675" y="2571750"/>
          <p14:tracePt t="23950" x="9867900" y="2593975"/>
          <p14:tracePt t="23950" x="9891713" y="2593975"/>
          <p14:tracePt t="23951" x="9902825" y="2593975"/>
          <p14:tracePt t="23953" x="9936163" y="2593975"/>
          <p14:tracePt t="23954" x="9958388" y="2605088"/>
          <p14:tracePt t="23954" x="9982200" y="2605088"/>
          <p14:tracePt t="23955" x="10004425" y="2605088"/>
          <p14:tracePt t="23956" x="10037763" y="2605088"/>
          <p14:tracePt t="23958" x="10048875" y="2605088"/>
          <p14:tracePt t="23958" x="10071100" y="2605088"/>
          <p14:tracePt t="23959" x="10094913" y="2605088"/>
          <p14:tracePt t="23960" x="10117138" y="2616200"/>
          <p14:tracePt t="23962" x="10128250" y="2616200"/>
          <p14:tracePt t="23963" x="10172700" y="2616200"/>
          <p14:tracePt t="23964" x="10194925" y="2628900"/>
          <p14:tracePt t="23964" x="10218738" y="2628900"/>
          <p14:tracePt t="23965" x="10240963" y="2628900"/>
          <p14:tracePt t="23966" x="10252075" y="2628900"/>
          <p14:tracePt t="23968" x="10274300" y="2628900"/>
          <p14:tracePt t="23969" x="10320338" y="2640013"/>
          <p14:tracePt t="23970" x="10342563" y="2651125"/>
          <p14:tracePt t="23971" x="10364788" y="2651125"/>
          <p14:tracePt t="23971" x="10387013" y="2651125"/>
          <p14:tracePt t="23972" x="10409238" y="2662238"/>
          <p14:tracePt t="23973" x="10444163" y="2662238"/>
          <p14:tracePt t="23975" x="10466388" y="2662238"/>
          <p14:tracePt t="23976" x="10488613" y="2673350"/>
          <p14:tracePt t="23976" x="10510838" y="2673350"/>
          <p14:tracePt t="23977" x="10545763" y="2684463"/>
          <p14:tracePt t="23979" x="10567988" y="2684463"/>
          <p14:tracePt t="23980" x="10601325" y="2684463"/>
          <p14:tracePt t="23981" x="10636250" y="2695575"/>
          <p14:tracePt t="23982" x="10658475" y="2695575"/>
          <p14:tracePt t="23983" x="10702925" y="2695575"/>
          <p14:tracePt t="23983" x="10714038" y="2695575"/>
          <p14:tracePt t="23984" x="10748963" y="2706688"/>
          <p14:tracePt t="23985" x="10782300" y="2706688"/>
          <p14:tracePt t="23987" x="10815638" y="2717800"/>
          <p14:tracePt t="23987" x="10850563" y="2717800"/>
          <p14:tracePt t="23988" x="10872788" y="2728913"/>
          <p14:tracePt t="23989" x="10895013" y="2728913"/>
          <p14:tracePt t="23990" x="10939463" y="2741613"/>
          <p14:tracePt t="23991" x="10952163" y="2741613"/>
          <p14:tracePt t="23992" x="10974388" y="2741613"/>
          <p14:tracePt t="23993" x="11018838" y="2752725"/>
          <p14:tracePt t="23995" x="11052175" y="2752725"/>
          <p14:tracePt t="23997" x="11098213" y="2763838"/>
          <p14:tracePt t="23998" x="11109325" y="2774950"/>
          <p14:tracePt t="23999" x="11131550" y="2774950"/>
          <p14:tracePt t="24000" x="11142663" y="2786063"/>
          <p14:tracePt t="24000" x="11164888" y="2786063"/>
          <p14:tracePt t="24001" x="11199813" y="2786063"/>
          <p14:tracePt t="24003" x="11210925" y="2786063"/>
          <p14:tracePt t="24005" x="11266488" y="2797175"/>
          <p14:tracePt t="24006" x="11279188" y="2797175"/>
          <p14:tracePt t="24006" x="11301413" y="2797175"/>
          <p14:tracePt t="24008" x="11301413" y="2808288"/>
          <p14:tracePt t="24009" x="11323638" y="2808288"/>
          <p14:tracePt t="24009" x="11345863" y="2808288"/>
          <p14:tracePt t="24010" x="11356975" y="2808288"/>
          <p14:tracePt t="24012" x="11379200" y="2808288"/>
          <p14:tracePt t="24014" x="11414125" y="2819400"/>
          <p14:tracePt t="24015" x="11425238" y="2830513"/>
          <p14:tracePt t="24016" x="11436350" y="2830513"/>
          <p14:tracePt t="24017" x="11447463" y="2830513"/>
          <p14:tracePt t="24017" x="11458575" y="2830513"/>
          <p14:tracePt t="24018" x="11469688" y="2830513"/>
          <p14:tracePt t="24019" x="11480800" y="2830513"/>
          <p14:tracePt t="24021" x="11480800" y="2843213"/>
          <p14:tracePt t="24022" x="11493500" y="2843213"/>
          <p14:tracePt t="24022" x="11504613" y="2843213"/>
          <p14:tracePt t="24025" x="11515725" y="2843213"/>
          <p14:tracePt t="24029" x="11526838" y="2843213"/>
          <p14:tracePt t="24031" x="11537950" y="2843213"/>
          <p14:tracePt t="24150" x="11537950" y="2854325"/>
          <p14:tracePt t="24153" x="11537950" y="2865438"/>
          <p14:tracePt t="24155" x="11537950" y="2876550"/>
          <p14:tracePt t="24155" x="11537950" y="2887663"/>
          <p14:tracePt t="24156" x="11537950" y="2898775"/>
          <p14:tracePt t="24158" x="11526838" y="2898775"/>
          <p14:tracePt t="24159" x="11526838" y="2921000"/>
          <p14:tracePt t="24160" x="11526838" y="2932113"/>
          <p14:tracePt t="24162" x="11526838" y="2955925"/>
          <p14:tracePt t="24163" x="11515725" y="2967038"/>
          <p14:tracePt t="24164" x="11515725" y="2978150"/>
          <p14:tracePt t="24165" x="11515725" y="2989263"/>
          <p14:tracePt t="24166" x="11515725" y="3000375"/>
          <p14:tracePt t="24167" x="11515725" y="3011488"/>
          <p14:tracePt t="24168" x="11515725" y="3022600"/>
          <p14:tracePt t="24168" x="11515725" y="3033713"/>
          <p14:tracePt t="24170" x="11515725" y="3057525"/>
          <p14:tracePt t="24171" x="11515725" y="3068638"/>
          <p14:tracePt t="24172" x="11515725" y="3090863"/>
          <p14:tracePt t="24173" x="11515725" y="3101975"/>
          <p14:tracePt t="24174" x="11515725" y="3113088"/>
          <p14:tracePt t="24175" x="11515725" y="3135313"/>
          <p14:tracePt t="24176" x="11515725" y="3157538"/>
          <p14:tracePt t="24177" x="11515725" y="3170238"/>
          <p14:tracePt t="24179" x="11515725" y="3181350"/>
          <p14:tracePt t="24181" x="11515725" y="3225800"/>
          <p14:tracePt t="24182" x="11515725" y="3248025"/>
          <p14:tracePt t="24183" x="11515725" y="3271838"/>
          <p14:tracePt t="24183" x="11515725" y="3294063"/>
          <p14:tracePt t="24185" x="11515725" y="3316288"/>
          <p14:tracePt t="24186" x="11515725" y="3327400"/>
          <p14:tracePt t="24187" x="11515725" y="3360738"/>
          <p14:tracePt t="24188" x="11515725" y="3384550"/>
          <p14:tracePt t="24189" x="11515725" y="3406775"/>
          <p14:tracePt t="24190" x="11515725" y="3429000"/>
          <p14:tracePt t="24190" x="11515725" y="3462338"/>
          <p14:tracePt t="24192" x="11515725" y="3486150"/>
          <p14:tracePt t="24193" x="11515725" y="3508375"/>
          <p14:tracePt t="24194" x="11515725" y="3541713"/>
          <p14:tracePt t="24195" x="11515725" y="3563938"/>
          <p14:tracePt t="24196" x="11515725" y="3586163"/>
          <p14:tracePt t="24197" x="11515725" y="3621088"/>
          <p14:tracePt t="24197" x="11515725" y="3643313"/>
          <p14:tracePt t="24199" x="11515725" y="3676650"/>
          <p14:tracePt t="24199" x="11515725" y="3700463"/>
          <p14:tracePt t="24200" x="11515725" y="3733800"/>
          <p14:tracePt t="24201" x="11515725" y="3767138"/>
          <p14:tracePt t="24203" x="11515725" y="3789363"/>
          <p14:tracePt t="24203" x="11515725" y="3813175"/>
          <p14:tracePt t="24205" x="11515725" y="3835400"/>
          <p14:tracePt t="24206" x="11515725" y="3868738"/>
          <p14:tracePt t="24207" x="11515725" y="3914775"/>
          <p14:tracePt t="24208" x="11515725" y="3925888"/>
          <p14:tracePt t="24209" x="11515725" y="3970338"/>
          <p14:tracePt t="24209" x="11515725" y="3992563"/>
          <p14:tracePt t="24210" x="11515725" y="4014788"/>
          <p14:tracePt t="24212" x="11515725" y="4049713"/>
          <p14:tracePt t="24213" x="11515725" y="4060825"/>
          <p14:tracePt t="24214" x="11515725" y="4083050"/>
          <p14:tracePt t="24215" x="11515725" y="4105275"/>
          <p14:tracePt t="24215" x="11515725" y="4151313"/>
          <p14:tracePt t="24217" x="11515725" y="4173538"/>
          <p14:tracePt t="24218" x="11515725" y="4217988"/>
          <p14:tracePt t="24219" x="11515725" y="4252913"/>
          <p14:tracePt t="24221" x="11515725" y="4264025"/>
          <p14:tracePt t="24222" x="11515725" y="4275138"/>
          <p14:tracePt t="24223" x="11515725" y="4319588"/>
          <p14:tracePt t="24223" x="11504613" y="4319588"/>
          <p14:tracePt t="24225" x="11504613" y="4343400"/>
          <p14:tracePt t="24226" x="11504613" y="4365625"/>
          <p14:tracePt t="24226" x="11504613" y="4387850"/>
          <p14:tracePt t="24227" x="11504613" y="4410075"/>
          <p14:tracePt t="24229" x="11493500" y="4421188"/>
          <p14:tracePt t="24230" x="11493500" y="4443413"/>
          <p14:tracePt t="24231" x="11493500" y="4456113"/>
          <p14:tracePt t="24232" x="11493500" y="4467225"/>
          <p14:tracePt t="24233" x="11493500" y="4489450"/>
          <p14:tracePt t="24233" x="11493500" y="4511675"/>
          <p14:tracePt t="24234" x="11493500" y="4522788"/>
          <p14:tracePt t="24236" x="11493500" y="4545013"/>
          <p14:tracePt t="24237" x="11493500" y="4557713"/>
          <p14:tracePt t="24238" x="11493500" y="4579938"/>
          <p14:tracePt t="24240" x="11493500" y="4602163"/>
          <p14:tracePt t="24241" x="11493500" y="4613275"/>
          <p14:tracePt t="24242" x="11493500" y="4635500"/>
          <p14:tracePt t="24242" x="11493500" y="4646613"/>
          <p14:tracePt t="24243" x="11493500" y="4657725"/>
          <p14:tracePt t="24244" x="11493500" y="4670425"/>
          <p14:tracePt t="24245" x="11493500" y="4681538"/>
          <p14:tracePt t="24247" x="11493500" y="4692650"/>
          <p14:tracePt t="24248" x="11493500" y="4714875"/>
          <p14:tracePt t="24249" x="11493500" y="4725988"/>
          <p14:tracePt t="24251" x="11493500" y="4748213"/>
          <p14:tracePt t="24252" x="11493500" y="4759325"/>
          <p14:tracePt t="24254" x="11493500" y="4772025"/>
          <p14:tracePt t="24257" x="11493500" y="4794250"/>
          <p14:tracePt t="24258" x="11480800" y="4805363"/>
          <p14:tracePt t="24260" x="11480800" y="4816475"/>
          <p14:tracePt t="24260" x="11480800" y="4827588"/>
          <p14:tracePt t="24264" x="11469688" y="4838700"/>
          <p14:tracePt t="24267" x="11469688" y="4849813"/>
          <p14:tracePt t="24268" x="11469688" y="4860925"/>
          <p14:tracePt t="24271" x="11458575" y="4860925"/>
          <p14:tracePt t="24273" x="11458575" y="4872038"/>
          <p14:tracePt t="24277" x="11458575" y="4884738"/>
          <p14:tracePt t="24279" x="11447463" y="4884738"/>
          <p14:tracePt t="24280" x="11447463" y="4895850"/>
          <p14:tracePt t="24283" x="11436350" y="4895850"/>
          <p14:tracePt t="24286" x="11425238" y="4895850"/>
          <p14:tracePt t="24289" x="11414125" y="4895850"/>
          <p14:tracePt t="24292" x="11403013" y="4895850"/>
          <p14:tracePt t="24295" x="11391900" y="4895850"/>
          <p14:tracePt t="24300" x="11379200" y="4895850"/>
          <p14:tracePt t="24301" x="11368088" y="4895850"/>
          <p14:tracePt t="24303" x="11356975" y="4895850"/>
          <p14:tracePt t="24306" x="11345863" y="4895850"/>
          <p14:tracePt t="24306" x="11334750" y="4895850"/>
          <p14:tracePt t="24308" x="11323638" y="4895850"/>
          <p14:tracePt t="24313" x="11312525" y="4895850"/>
          <p14:tracePt t="24314" x="11301413" y="4895850"/>
          <p14:tracePt t="24316" x="11290300" y="4895850"/>
          <p14:tracePt t="24317" x="11279188" y="4895850"/>
          <p14:tracePt t="24318" x="11266488" y="4895850"/>
          <p14:tracePt t="24320" x="11255375" y="4895850"/>
          <p14:tracePt t="24322" x="11233150" y="4895850"/>
          <p14:tracePt t="24324" x="11222038" y="4895850"/>
          <p14:tracePt t="24325" x="11210925" y="4895850"/>
          <p14:tracePt t="24326" x="11199813" y="4884738"/>
          <p14:tracePt t="24329" x="11188700" y="4872038"/>
          <p14:tracePt t="24330" x="11177588" y="4872038"/>
          <p14:tracePt t="24347" x="11007725" y="4816475"/>
          <p14:tracePt t="24348" x="11007725" y="4805363"/>
          <p14:tracePt t="24349" x="10996613" y="4805363"/>
          <p14:tracePt t="24349" x="10985500" y="4794250"/>
          <p14:tracePt t="24350" x="10974388" y="4783138"/>
          <p14:tracePt t="24352" x="10952163" y="4783138"/>
          <p14:tracePt t="24353" x="10939463" y="4772025"/>
          <p14:tracePt t="24355" x="10928350" y="4759325"/>
          <p14:tracePt t="24355" x="10917238" y="4759325"/>
          <p14:tracePt t="24357" x="10895013" y="4759325"/>
          <p14:tracePt t="24358" x="10883900" y="4748213"/>
          <p14:tracePt t="24359" x="10872788" y="4748213"/>
          <p14:tracePt t="24359" x="10861675" y="4737100"/>
          <p14:tracePt t="24360" x="10850563" y="4725988"/>
          <p14:tracePt t="24362" x="10837863" y="4725988"/>
          <p14:tracePt t="24363" x="10815638" y="4714875"/>
          <p14:tracePt t="24364" x="10804525" y="4703763"/>
          <p14:tracePt t="24365" x="10793413" y="4692650"/>
          <p14:tracePt t="24366" x="10771188" y="4692650"/>
          <p14:tracePt t="24366" x="10760075" y="4681538"/>
          <p14:tracePt t="24368" x="10748963" y="4681538"/>
          <p14:tracePt t="24368" x="10748963" y="4657725"/>
          <p14:tracePt t="24370" x="10725150" y="4657725"/>
          <p14:tracePt t="24370" x="10714038" y="4657725"/>
          <p14:tracePt t="24372" x="10702925" y="4646613"/>
          <p14:tracePt t="24373" x="10680700" y="4635500"/>
          <p14:tracePt t="24373" x="10669588" y="4635500"/>
          <p14:tracePt t="24374" x="10658475" y="4624388"/>
          <p14:tracePt t="24375" x="10647363" y="4613275"/>
          <p14:tracePt t="24376" x="10636250" y="4602163"/>
          <p14:tracePt t="24378" x="10612438" y="4591050"/>
          <p14:tracePt t="24378" x="10601325" y="4591050"/>
          <p14:tracePt t="24380" x="10590213" y="4579938"/>
          <p14:tracePt t="24382" x="10556875" y="4568825"/>
          <p14:tracePt t="24383" x="10534650" y="4557713"/>
          <p14:tracePt t="24383" x="10534650" y="4545013"/>
          <p14:tracePt t="24384" x="10510838" y="4533900"/>
          <p14:tracePt t="24386" x="10499725" y="4522788"/>
          <p14:tracePt t="24386" x="10477500" y="4511675"/>
          <p14:tracePt t="24387" x="10466388" y="4511675"/>
          <p14:tracePt t="24390" x="10433050" y="4489450"/>
          <p14:tracePt t="24390" x="10433050" y="4478338"/>
          <p14:tracePt t="24392" x="10409238" y="4467225"/>
          <p14:tracePt t="24392" x="10398125" y="4467225"/>
          <p14:tracePt t="24394" x="10387013" y="4456113"/>
          <p14:tracePt t="24394" x="10364788" y="4443413"/>
          <p14:tracePt t="24395" x="10353675" y="4443413"/>
          <p14:tracePt t="24397" x="10342563" y="4421188"/>
          <p14:tracePt t="24399" x="10309225" y="4398963"/>
          <p14:tracePt t="24401" x="10285413" y="4387850"/>
          <p14:tracePt t="24402" x="10274300" y="4376738"/>
          <p14:tracePt t="24402" x="10263188" y="4354513"/>
          <p14:tracePt t="24403" x="10240963" y="4354513"/>
          <p14:tracePt t="24405" x="10229850" y="4354513"/>
          <p14:tracePt t="24407" x="10194925" y="4343400"/>
          <p14:tracePt t="24408" x="10183813" y="4330700"/>
          <p14:tracePt t="24409" x="10172700" y="4319588"/>
          <p14:tracePt t="24410" x="10172700" y="4297363"/>
          <p14:tracePt t="24411" x="10150475" y="4297363"/>
          <p14:tracePt t="24412" x="10139363" y="4286250"/>
          <p14:tracePt t="24413" x="10128250" y="4286250"/>
          <p14:tracePt t="24414" x="10106025" y="4275138"/>
          <p14:tracePt t="24415" x="10094913" y="4264025"/>
          <p14:tracePt t="24417" x="10071100" y="4252913"/>
          <p14:tracePt t="24417" x="10071100" y="4229100"/>
          <p14:tracePt t="24418" x="10059988" y="4229100"/>
          <p14:tracePt t="24419" x="10026650" y="4217988"/>
          <p14:tracePt t="24422" x="10015538" y="4217988"/>
          <p14:tracePt t="24423" x="10004425" y="4206875"/>
          <p14:tracePt t="24424" x="9982200" y="4195763"/>
          <p14:tracePt t="24425" x="9969500" y="4184650"/>
          <p14:tracePt t="24426" x="9947275" y="4184650"/>
          <p14:tracePt t="24427" x="9947275" y="4173538"/>
          <p14:tracePt t="24429" x="9947275" y="4162425"/>
          <p14:tracePt t="24430" x="9925050" y="4162425"/>
          <p14:tracePt t="24431" x="9925050" y="4151313"/>
          <p14:tracePt t="24432" x="9913938" y="4151313"/>
          <p14:tracePt t="24433" x="9891713" y="4140200"/>
          <p14:tracePt t="24434" x="9891713" y="4129088"/>
          <p14:tracePt t="24435" x="9880600" y="4129088"/>
          <p14:tracePt t="24437" x="9867900" y="4116388"/>
          <p14:tracePt t="24441" x="9867900" y="4105275"/>
          <p14:tracePt t="24443" x="9856788" y="4094163"/>
          <p14:tracePt t="24447" x="9845675" y="4083050"/>
          <p14:tracePt t="24448" x="9834563" y="4083050"/>
          <p14:tracePt t="24452" x="9834563" y="4071938"/>
          <p14:tracePt t="24458" x="9823450" y="4071938"/>
          <p14:tracePt t="24513" x="9823450" y="4060825"/>
          <p14:tracePt t="24523" x="9823450" y="4049713"/>
          <p14:tracePt t="24524" x="9823450" y="4038600"/>
          <p14:tracePt t="24526" x="9823450" y="4027488"/>
          <p14:tracePt t="24526" x="9823450" y="4014788"/>
          <p14:tracePt t="24527" x="9834563" y="4014788"/>
          <p14:tracePt t="24529" x="9834563" y="4003675"/>
          <p14:tracePt t="24532" x="9834563" y="3992563"/>
          <p14:tracePt t="24534" x="9834563" y="3981450"/>
          <p14:tracePt t="24535" x="9834563" y="3970338"/>
          <p14:tracePt t="24537" x="9845675" y="3959225"/>
          <p14:tracePt t="24540" x="9845675" y="3948113"/>
          <p14:tracePt t="24544" x="9845675" y="3937000"/>
          <p14:tracePt t="24546" x="9845675" y="3925888"/>
          <p14:tracePt t="24548" x="9845675" y="3914775"/>
          <p14:tracePt t="24549" x="9845675" y="3902075"/>
          <p14:tracePt t="24552" x="9845675" y="3890963"/>
          <p14:tracePt t="24554" x="9845675" y="3879850"/>
          <p14:tracePt t="24558" x="9845675" y="3868738"/>
          <p14:tracePt t="24559" x="9845675" y="3857625"/>
          <p14:tracePt t="24560" x="9845675" y="3846513"/>
          <p14:tracePt t="24563" x="9845675" y="3835400"/>
          <p14:tracePt t="24564" x="9845675" y="3824288"/>
          <p14:tracePt t="24565" x="9845675" y="3813175"/>
          <p14:tracePt t="24568" x="9845675" y="3800475"/>
          <p14:tracePt t="24571" x="9845675" y="3789363"/>
          <p14:tracePt t="24572" x="9845675" y="3778250"/>
          <p14:tracePt t="24575" x="9845675" y="3767138"/>
          <p14:tracePt t="24576" x="9845675" y="3756025"/>
          <p14:tracePt t="24577" x="9845675" y="3744913"/>
          <p14:tracePt t="24582" x="9845675" y="3722688"/>
          <p14:tracePt t="24584" x="9845675" y="3711575"/>
          <p14:tracePt t="24585" x="9845675" y="3700463"/>
          <p14:tracePt t="24586" x="9845675" y="3687763"/>
          <p14:tracePt t="24588" x="9845675" y="3676650"/>
          <p14:tracePt t="24591" x="9845675" y="3654425"/>
          <p14:tracePt t="24594" x="9845675" y="3643313"/>
          <p14:tracePt t="24594" x="9845675" y="3632200"/>
          <p14:tracePt t="24596" x="9845675" y="3621088"/>
          <p14:tracePt t="24598" x="9845675" y="3609975"/>
          <p14:tracePt t="24601" x="9845675" y="3598863"/>
          <p14:tracePt t="24601" x="9845675" y="3586163"/>
          <p14:tracePt t="24603" x="9845675" y="3575050"/>
          <p14:tracePt t="24605" x="9845675" y="3563938"/>
          <p14:tracePt t="24606" x="9845675" y="3552825"/>
          <p14:tracePt t="24607" x="9845675" y="3541713"/>
          <p14:tracePt t="24608" x="9834563" y="3541713"/>
          <p14:tracePt t="24610" x="9834563" y="3519488"/>
          <p14:tracePt t="24613" x="9834563" y="3497263"/>
          <p14:tracePt t="24614" x="9834563" y="3486150"/>
          <p14:tracePt t="24615" x="9834563" y="3473450"/>
          <p14:tracePt t="24616" x="9834563" y="3462338"/>
          <p14:tracePt t="24617" x="9823450" y="3451225"/>
          <p14:tracePt t="24618" x="9823450" y="3440113"/>
          <p14:tracePt t="24620" x="9823450" y="3429000"/>
          <p14:tracePt t="24620" x="9823450" y="3417888"/>
          <p14:tracePt t="24621" x="9812338" y="3395663"/>
          <p14:tracePt t="24625" x="9812338" y="3371850"/>
          <p14:tracePt t="24627" x="9801225" y="3349625"/>
          <p14:tracePt t="24627" x="9801225" y="3338513"/>
          <p14:tracePt t="24629" x="9801225" y="3327400"/>
          <p14:tracePt t="24631" x="9801225" y="3316288"/>
          <p14:tracePt t="24632" x="9801225" y="3305175"/>
          <p14:tracePt t="24633" x="9790113" y="3294063"/>
          <p14:tracePt t="24634" x="9790113" y="3282950"/>
          <p14:tracePt t="24634" x="9790113" y="3271838"/>
          <p14:tracePt t="24635" x="9790113" y="3248025"/>
          <p14:tracePt t="24637" x="9790113" y="3236913"/>
          <p14:tracePt t="24638" x="9790113" y="3225800"/>
          <p14:tracePt t="24639" x="9790113" y="3214688"/>
          <p14:tracePt t="24640" x="9779000" y="3203575"/>
          <p14:tracePt t="24642" x="9779000" y="3192463"/>
          <p14:tracePt t="24642" x="9779000" y="3181350"/>
          <p14:tracePt t="24645" x="9779000" y="3157538"/>
          <p14:tracePt t="24648" x="9779000" y="3135313"/>
          <p14:tracePt t="24649" x="9767888" y="3124200"/>
          <p14:tracePt t="24650" x="9767888" y="3113088"/>
          <p14:tracePt t="24651" x="9767888" y="3090863"/>
          <p14:tracePt t="24654" x="9755188" y="3079750"/>
          <p14:tracePt t="24655" x="9755188" y="3057525"/>
          <p14:tracePt t="24659" x="9755188" y="3033713"/>
          <p14:tracePt t="24660" x="9755188" y="3000375"/>
          <p14:tracePt t="24661" x="9755188" y="2989263"/>
          <p14:tracePt t="24664" x="9744075" y="2967038"/>
          <p14:tracePt t="24665" x="9744075" y="2955925"/>
          <p14:tracePt t="24666" x="9744075" y="2943225"/>
          <p14:tracePt t="24667" x="9744075" y="2932113"/>
          <p14:tracePt t="24668" x="9744075" y="2921000"/>
          <p14:tracePt t="24669" x="9732963" y="2921000"/>
          <p14:tracePt t="24670" x="9732963" y="2909888"/>
          <p14:tracePt t="24671" x="9732963" y="2898775"/>
          <p14:tracePt t="24672" x="9732963" y="2887663"/>
          <p14:tracePt t="24673" x="9721850" y="2865438"/>
          <p14:tracePt t="24677" x="9721850" y="2843213"/>
          <p14:tracePt t="24681" x="9710738" y="2819400"/>
          <p14:tracePt t="24683" x="9710738" y="2797175"/>
          <p14:tracePt t="24686" x="9710738" y="2786063"/>
          <p14:tracePt t="24687" x="9710738" y="2774950"/>
          <p14:tracePt t="24690" x="9710738" y="2763838"/>
          <p14:tracePt t="24692" x="9710738" y="2752725"/>
          <p14:tracePt t="24693" x="9699625" y="2752725"/>
          <p14:tracePt t="24697" x="9699625" y="2741613"/>
          <p14:tracePt t="24698" x="9699625" y="2728913"/>
          <p14:tracePt t="24703" x="9699625" y="2717800"/>
          <p14:tracePt t="24704" x="9699625" y="2706688"/>
          <p14:tracePt t="24711" x="9688513" y="2706688"/>
          <p14:tracePt t="24721" x="9688513" y="2695575"/>
          <p14:tracePt t="24728" x="9688513" y="2684463"/>
          <p14:tracePt t="24735" x="9688513" y="2673350"/>
          <p14:tracePt t="24737" x="9688513" y="2662238"/>
          <p14:tracePt t="24745" x="9688513" y="2651125"/>
          <p14:tracePt t="24747" x="9677400" y="2651125"/>
          <p14:tracePt t="24750" x="9677400" y="2640013"/>
          <p14:tracePt t="24757" x="9677400" y="2628900"/>
          <p14:tracePt t="24758" x="9666288" y="2628900"/>
          <p14:tracePt t="24760" x="9666288" y="2616200"/>
          <p14:tracePt t="24762" x="9653588" y="2616200"/>
          <p14:tracePt t="24765" x="9653588" y="2605088"/>
          <p14:tracePt t="24768" x="9653588" y="2593975"/>
          <p14:tracePt t="24776" x="9642475" y="2593975"/>
          <p14:tracePt t="24778" x="9642475" y="2582863"/>
          <p14:tracePt t="24947" x="9642475" y="2571750"/>
          <p14:tracePt t="24950" x="9653588" y="2571750"/>
          <p14:tracePt t="24951" x="9677400" y="2571750"/>
          <p14:tracePt t="24952" x="9699625" y="2571750"/>
          <p14:tracePt t="24954" x="9710738" y="2560638"/>
          <p14:tracePt t="24954" x="9732963" y="2560638"/>
          <p14:tracePt t="24955" x="9744075" y="2560638"/>
          <p14:tracePt t="24957" x="9755188" y="2560638"/>
          <p14:tracePt t="24958" x="9779000" y="2549525"/>
          <p14:tracePt t="24958" x="9790113" y="2549525"/>
          <p14:tracePt t="24959" x="9812338" y="2549525"/>
          <p14:tracePt t="24960" x="9834563" y="2549525"/>
          <p14:tracePt t="24962" x="9867900" y="2549525"/>
          <p14:tracePt t="24964" x="9902825" y="2549525"/>
          <p14:tracePt t="24964" x="9913938" y="2549525"/>
          <p14:tracePt t="24966" x="9936163" y="2549525"/>
          <p14:tracePt t="24966" x="9969500" y="2549525"/>
          <p14:tracePt t="24968" x="10004425" y="2549525"/>
          <p14:tracePt t="24970" x="10026650" y="2549525"/>
          <p14:tracePt t="24970" x="10048875" y="2549525"/>
          <p14:tracePt t="24971" x="10071100" y="2549525"/>
          <p14:tracePt t="24972" x="10082213" y="2549525"/>
          <p14:tracePt t="24975" x="10117138" y="2549525"/>
          <p14:tracePt t="24976" x="10128250" y="2549525"/>
          <p14:tracePt t="24977" x="10150475" y="2549525"/>
          <p14:tracePt t="24978" x="10172700" y="2549525"/>
          <p14:tracePt t="24979" x="10183813" y="2549525"/>
          <p14:tracePt t="24980" x="10194925" y="2549525"/>
          <p14:tracePt t="24981" x="10218738" y="2549525"/>
          <p14:tracePt t="24982" x="10229850" y="2560638"/>
          <p14:tracePt t="24983" x="10263188" y="2560638"/>
          <p14:tracePt t="24984" x="10285413" y="2560638"/>
          <p14:tracePt t="24985" x="10296525" y="2571750"/>
          <p14:tracePt t="24987" x="10320338" y="2571750"/>
          <p14:tracePt t="24988" x="10331450" y="2571750"/>
          <p14:tracePt t="24988" x="10353675" y="2582863"/>
          <p14:tracePt t="24991" x="10364788" y="2582863"/>
          <p14:tracePt t="24992" x="10375900" y="2582863"/>
          <p14:tracePt t="24992" x="10398125" y="2582863"/>
          <p14:tracePt t="24993" x="10409238" y="2582863"/>
          <p14:tracePt t="24994" x="10433050" y="2582863"/>
          <p14:tracePt t="24996" x="10444163" y="2582863"/>
          <p14:tracePt t="24998" x="10455275" y="2593975"/>
          <p14:tracePt t="24999" x="10466388" y="2593975"/>
          <p14:tracePt t="24999" x="10477500" y="2593975"/>
          <p14:tracePt t="25001" x="10499725" y="2593975"/>
          <p14:tracePt t="25002" x="10510838" y="2605088"/>
          <p14:tracePt t="25004" x="10523538" y="2605088"/>
          <p14:tracePt t="25004" x="10545763" y="2616200"/>
          <p14:tracePt t="25005" x="10556875" y="2616200"/>
          <p14:tracePt t="25006" x="10556875" y="2628900"/>
          <p14:tracePt t="25009" x="10579100" y="2628900"/>
          <p14:tracePt t="25010" x="10601325" y="2628900"/>
          <p14:tracePt t="25013" x="10612438" y="2640013"/>
          <p14:tracePt t="25014" x="10623550" y="2640013"/>
          <p14:tracePt t="25015" x="10647363" y="2640013"/>
          <p14:tracePt t="25017" x="10669588" y="2651125"/>
          <p14:tracePt t="25018" x="10680700" y="2651125"/>
          <p14:tracePt t="25023" x="10691813" y="2662238"/>
          <p14:tracePt t="25025" x="10702925" y="2662238"/>
          <p14:tracePt t="25031" x="10714038" y="2662238"/>
          <p14:tracePt t="25033" x="10725150" y="2662238"/>
          <p14:tracePt t="25195" x="10725150" y="2673350"/>
          <p14:tracePt t="25206" x="10725150" y="2684463"/>
          <p14:tracePt t="25207" x="10725150" y="2695575"/>
          <p14:tracePt t="25208" x="10725150" y="2706688"/>
          <p14:tracePt t="25210" x="10725150" y="2717800"/>
          <p14:tracePt t="25212" x="10714038" y="2741613"/>
          <p14:tracePt t="25214" x="10714038" y="2752725"/>
          <p14:tracePt t="25215" x="10714038" y="2763838"/>
          <p14:tracePt t="25217" x="10714038" y="2774950"/>
          <p14:tracePt t="25217" x="10714038" y="2786063"/>
          <p14:tracePt t="25218" x="10714038" y="2797175"/>
          <p14:tracePt t="25221" x="10714038" y="2808288"/>
          <p14:tracePt t="25222" x="10714038" y="2819400"/>
          <p14:tracePt t="25226" x="10702925" y="2843213"/>
          <p14:tracePt t="25227" x="10702925" y="2854325"/>
          <p14:tracePt t="25229" x="10702925" y="2865438"/>
          <p14:tracePt t="25231" x="10702925" y="2876550"/>
          <p14:tracePt t="25233" x="10702925" y="2887663"/>
          <p14:tracePt t="25234" x="10702925" y="2909888"/>
          <p14:tracePt t="25235" x="10702925" y="2921000"/>
          <p14:tracePt t="25237" x="10702925" y="2943225"/>
          <p14:tracePt t="25241" x="10691813" y="2967038"/>
          <p14:tracePt t="25242" x="10691813" y="2978150"/>
          <p14:tracePt t="25243" x="10691813" y="2989263"/>
          <p14:tracePt t="25244" x="10691813" y="3000375"/>
          <p14:tracePt t="25245" x="10691813" y="3011488"/>
          <p14:tracePt t="25246" x="10691813" y="3022600"/>
          <p14:tracePt t="25248" x="10691813" y="3033713"/>
          <p14:tracePt t="25249" x="10691813" y="3044825"/>
          <p14:tracePt t="25249" x="10691813" y="3057525"/>
          <p14:tracePt t="25250" x="10691813" y="3068638"/>
          <p14:tracePt t="25252" x="10680700" y="3079750"/>
          <p14:tracePt t="25252" x="10680700" y="3090863"/>
          <p14:tracePt t="25254" x="10680700" y="3113088"/>
          <p14:tracePt t="25257" x="10680700" y="3135313"/>
          <p14:tracePt t="25259" x="10680700" y="3170238"/>
          <p14:tracePt t="25260" x="10680700" y="3181350"/>
          <p14:tracePt t="25261" x="10680700" y="3203575"/>
          <p14:tracePt t="25263" x="10680700" y="3214688"/>
          <p14:tracePt t="25264" x="10680700" y="3236913"/>
          <p14:tracePt t="25265" x="10680700" y="3248025"/>
          <p14:tracePt t="25265" x="10680700" y="3259138"/>
          <p14:tracePt t="25267" x="10680700" y="3271838"/>
          <p14:tracePt t="25267" x="10680700" y="3282950"/>
          <p14:tracePt t="25268" x="10680700" y="3294063"/>
          <p14:tracePt t="25270" x="10680700" y="3305175"/>
          <p14:tracePt t="25270" x="10680700" y="3327400"/>
          <p14:tracePt t="25271" x="10680700" y="3338513"/>
          <p14:tracePt t="25272" x="10680700" y="3360738"/>
          <p14:tracePt t="25275" x="10680700" y="3371850"/>
          <p14:tracePt t="25275" x="10680700" y="3395663"/>
          <p14:tracePt t="25276" x="10680700" y="3406775"/>
          <p14:tracePt t="25278" x="10680700" y="3429000"/>
          <p14:tracePt t="25279" x="10680700" y="3440113"/>
          <p14:tracePt t="25281" x="10680700" y="3451225"/>
          <p14:tracePt t="25281" x="10680700" y="3473450"/>
          <p14:tracePt t="25284" x="10680700" y="3508375"/>
          <p14:tracePt t="25285" x="10680700" y="3519488"/>
          <p14:tracePt t="25285" x="10680700" y="3530600"/>
          <p14:tracePt t="25286" x="10680700" y="3541713"/>
          <p14:tracePt t="25287" x="10680700" y="3552825"/>
          <p14:tracePt t="25288" x="10680700" y="3575050"/>
          <p14:tracePt t="25289" x="10680700" y="3586163"/>
          <p14:tracePt t="25290" x="10680700" y="3609975"/>
          <p14:tracePt t="25292" x="10680700" y="3621088"/>
          <p14:tracePt t="25293" x="10680700" y="3632200"/>
          <p14:tracePt t="25294" x="10680700" y="3643313"/>
          <p14:tracePt t="25295" x="10680700" y="3665538"/>
          <p14:tracePt t="25296" x="10680700" y="3676650"/>
          <p14:tracePt t="25298" x="10680700" y="3711575"/>
          <p14:tracePt t="25299" x="10680700" y="3722688"/>
          <p14:tracePt t="25299" x="10680700" y="3733800"/>
          <p14:tracePt t="25300" x="10691813" y="3744913"/>
          <p14:tracePt t="25301" x="10691813" y="3767138"/>
          <p14:tracePt t="25302" x="10691813" y="3778250"/>
          <p14:tracePt t="25303" x="10691813" y="3800475"/>
          <p14:tracePt t="25305" x="10691813" y="3835400"/>
          <p14:tracePt t="25308" x="10691813" y="3857625"/>
          <p14:tracePt t="25309" x="10691813" y="3868738"/>
          <p14:tracePt t="25310" x="10691813" y="3890963"/>
          <p14:tracePt t="25311" x="10691813" y="3902075"/>
          <p14:tracePt t="25316" x="10702925" y="3981450"/>
          <p14:tracePt t="25317" x="10702925" y="3992563"/>
          <p14:tracePt t="25317" x="10714038" y="4003675"/>
          <p14:tracePt t="25318" x="10714038" y="4014788"/>
          <p14:tracePt t="25321" x="10714038" y="4038600"/>
          <p14:tracePt t="25322" x="10714038" y="4049713"/>
          <p14:tracePt t="25322" x="10725150" y="4071938"/>
          <p14:tracePt t="25323" x="10725150" y="4083050"/>
          <p14:tracePt t="25325" x="10725150" y="4094163"/>
          <p14:tracePt t="25326" x="10725150" y="4116388"/>
          <p14:tracePt t="25328" x="10725150" y="4129088"/>
          <p14:tracePt t="25329" x="10725150" y="4140200"/>
          <p14:tracePt t="25331" x="10725150" y="4173538"/>
          <p14:tracePt t="25332" x="10725150" y="4184650"/>
          <p14:tracePt t="25333" x="10725150" y="4206875"/>
          <p14:tracePt t="25334" x="10725150" y="4217988"/>
          <p14:tracePt t="25336" x="10725150" y="4229100"/>
          <p14:tracePt t="25336" x="10725150" y="4241800"/>
          <p14:tracePt t="25338" x="10725150" y="4252913"/>
          <p14:tracePt t="25338" x="10725150" y="4264025"/>
          <p14:tracePt t="25342" x="10725150" y="4286250"/>
          <p14:tracePt t="25343" x="10725150" y="4297363"/>
          <p14:tracePt t="25344" x="10725150" y="4308475"/>
          <p14:tracePt t="25345" x="10725150" y="4319588"/>
          <p14:tracePt t="25347" x="10725150" y="4330700"/>
          <p14:tracePt t="25349" x="10725150" y="4343400"/>
          <p14:tracePt t="25349" x="10725150" y="4354513"/>
          <p14:tracePt t="25351" x="10725150" y="4365625"/>
          <p14:tracePt t="25352" x="10725150" y="4376738"/>
          <p14:tracePt t="25355" x="10725150" y="4387850"/>
          <p14:tracePt t="25356" x="10725150" y="4398963"/>
          <p14:tracePt t="25361" x="10725150" y="4410075"/>
          <p14:tracePt t="25365" x="10725150" y="4432300"/>
          <p14:tracePt t="25368" x="10725150" y="4443413"/>
          <p14:tracePt t="25373" x="10725150" y="4456113"/>
          <p14:tracePt t="25376" x="10725150" y="4467225"/>
          <p14:tracePt t="25389" x="10714038" y="4467225"/>
          <p14:tracePt t="25397" x="10702925" y="4467225"/>
          <p14:tracePt t="25399" x="10691813" y="4467225"/>
          <p14:tracePt t="25403" x="10680700" y="4467225"/>
          <p14:tracePt t="25406" x="10669588" y="4467225"/>
          <p14:tracePt t="25406" x="10658475" y="4467225"/>
          <p14:tracePt t="25410" x="10647363" y="4467225"/>
          <p14:tracePt t="25412" x="10623550" y="4467225"/>
          <p14:tracePt t="25414" x="10612438" y="4467225"/>
          <p14:tracePt t="25417" x="10601325" y="4467225"/>
          <p14:tracePt t="25419" x="10590213" y="4467225"/>
          <p14:tracePt t="25422" x="10567988" y="4467225"/>
          <p14:tracePt t="25424" x="10556875" y="4456113"/>
          <p14:tracePt t="25424" x="10545763" y="4456113"/>
          <p14:tracePt t="25427" x="10510838" y="4443413"/>
          <p14:tracePt t="25428" x="10499725" y="4443413"/>
          <p14:tracePt t="25431" x="10488613" y="4432300"/>
          <p14:tracePt t="25431" x="10466388" y="4421188"/>
          <p14:tracePt t="25433" x="10455275" y="4410075"/>
          <p14:tracePt t="25433" x="10433050" y="4410075"/>
          <p14:tracePt t="25434" x="10421938" y="4410075"/>
          <p14:tracePt t="25435" x="10409238" y="4398963"/>
          <p14:tracePt t="25438" x="10387013" y="4398963"/>
          <p14:tracePt t="25438" x="10375900" y="4376738"/>
          <p14:tracePt t="25439" x="10353675" y="4376738"/>
          <p14:tracePt t="25441" x="10342563" y="4376738"/>
          <p14:tracePt t="25443" x="10309225" y="4365625"/>
          <p14:tracePt t="25444" x="10285413" y="4354513"/>
          <p14:tracePt t="25447" x="10263188" y="4354513"/>
          <p14:tracePt t="25449" x="10194925" y="4330700"/>
          <p14:tracePt t="25450" x="10183813" y="4330700"/>
          <p14:tracePt t="25451" x="10150475" y="4319588"/>
          <p14:tracePt t="25451" x="10139363" y="4308475"/>
          <p14:tracePt t="25453" x="10117138" y="4297363"/>
          <p14:tracePt t="25454" x="10094913" y="4297363"/>
          <p14:tracePt t="25455" x="10071100" y="4297363"/>
          <p14:tracePt t="25456" x="10048875" y="4286250"/>
          <p14:tracePt t="25457" x="10026650" y="4275138"/>
          <p14:tracePt t="25459" x="9982200" y="4252913"/>
          <p14:tracePt t="25460" x="9958388" y="4252913"/>
          <p14:tracePt t="25460" x="9925050" y="4241800"/>
          <p14:tracePt t="25462" x="9902825" y="4229100"/>
          <p14:tracePt t="25463" x="9880600" y="4217988"/>
          <p14:tracePt t="25464" x="9856788" y="4206875"/>
          <p14:tracePt t="25465" x="9834563" y="4195763"/>
          <p14:tracePt t="25466" x="9790113" y="4162425"/>
          <p14:tracePt t="25467" x="9767888" y="4151313"/>
          <p14:tracePt t="25469" x="9744075" y="4151313"/>
          <p14:tracePt t="25470" x="9721850" y="4140200"/>
          <p14:tracePt t="25470" x="9699625" y="4129088"/>
          <p14:tracePt t="25472" x="9677400" y="4116388"/>
          <p14:tracePt t="25473" x="9653588" y="4105275"/>
          <p14:tracePt t="25474" x="9620250" y="4094163"/>
          <p14:tracePt t="25475" x="9598025" y="4083050"/>
          <p14:tracePt t="25476" x="9575800" y="4071938"/>
          <p14:tracePt t="25476" x="9553575" y="4060825"/>
          <p14:tracePt t="25478" x="9529763" y="4049713"/>
          <p14:tracePt t="25478" x="9507538" y="4038600"/>
          <p14:tracePt t="25479" x="9485313" y="4027488"/>
          <p14:tracePt t="25481" x="9474200" y="4014788"/>
          <p14:tracePt t="25481" x="9439275" y="4014788"/>
          <p14:tracePt t="25483" x="9439275" y="4003675"/>
          <p14:tracePt t="25484" x="9417050" y="4003675"/>
          <p14:tracePt t="25484" x="9405938" y="3992563"/>
          <p14:tracePt t="25485" x="9383713" y="3981450"/>
          <p14:tracePt t="25487" x="9372600" y="3970338"/>
          <p14:tracePt t="25488" x="9350375" y="3970338"/>
          <p14:tracePt t="25488" x="9339263" y="3948113"/>
          <p14:tracePt t="25489" x="9326563" y="3948113"/>
          <p14:tracePt t="25491" x="9304338" y="3925888"/>
          <p14:tracePt t="25492" x="9293225" y="3925888"/>
          <p14:tracePt t="25493" x="9293225" y="3914775"/>
          <p14:tracePt t="25496" x="9259888" y="3902075"/>
          <p14:tracePt t="25498" x="9237663" y="3890963"/>
          <p14:tracePt t="25500" x="9237663" y="3879850"/>
          <p14:tracePt t="25503" x="9226550" y="3879850"/>
          <p14:tracePt t="25503" x="9213850" y="3879850"/>
          <p14:tracePt t="25506" x="9213850" y="3868738"/>
          <p14:tracePt t="25532" x="9213850" y="3857625"/>
          <p14:tracePt t="25536" x="9226550" y="3857625"/>
          <p14:tracePt t="25537" x="9226550" y="3846513"/>
          <p14:tracePt t="25539" x="9226550" y="3835400"/>
          <p14:tracePt t="25540" x="9248775" y="3824288"/>
          <p14:tracePt t="25541" x="9259888" y="3824288"/>
          <p14:tracePt t="25542" x="9282113" y="3813175"/>
          <p14:tracePt t="25545" x="9304338" y="3813175"/>
          <p14:tracePt t="25546" x="9315450" y="3800475"/>
          <p14:tracePt t="25547" x="9361488" y="3789363"/>
          <p14:tracePt t="25549" x="9383713" y="3789363"/>
          <p14:tracePt t="25550" x="9405938" y="3789363"/>
          <p14:tracePt t="25551" x="9417050" y="3789363"/>
          <p14:tracePt t="25552" x="9439275" y="3789363"/>
          <p14:tracePt t="25553" x="9463088" y="3789363"/>
          <p14:tracePt t="25554" x="9485313" y="3789363"/>
          <p14:tracePt t="25555" x="9507538" y="3789363"/>
          <p14:tracePt t="25556" x="9540875" y="3789363"/>
          <p14:tracePt t="25558" x="9564688" y="3767138"/>
          <p14:tracePt t="25559" x="9586913" y="3767138"/>
          <p14:tracePt t="25560" x="9620250" y="3767138"/>
          <p14:tracePt t="25560" x="9642475" y="3756025"/>
          <p14:tracePt t="25562" x="9677400" y="3756025"/>
          <p14:tracePt t="25562" x="9699625" y="3756025"/>
          <p14:tracePt t="25564" x="9732963" y="3756025"/>
          <p14:tracePt t="25565" x="9744075" y="3756025"/>
          <p14:tracePt t="25566" x="9779000" y="3744913"/>
          <p14:tracePt t="25566" x="9812338" y="3744913"/>
          <p14:tracePt t="25567" x="9834563" y="3744913"/>
          <p14:tracePt t="25568" x="9856788" y="3733800"/>
          <p14:tracePt t="25569" x="9902825" y="3733800"/>
          <p14:tracePt t="25570" x="9936163" y="3722688"/>
          <p14:tracePt t="25571" x="9958388" y="3722688"/>
          <p14:tracePt t="25572" x="9993313" y="3722688"/>
          <p14:tracePt t="25575" x="10015538" y="3722688"/>
          <p14:tracePt t="25575" x="10048875" y="3722688"/>
          <p14:tracePt t="25576" x="10082213" y="3711575"/>
          <p14:tracePt t="25577" x="10106025" y="3711575"/>
          <p14:tracePt t="25578" x="10128250" y="3700463"/>
          <p14:tracePt t="25578" x="10172700" y="3687763"/>
          <p14:tracePt t="25580" x="10229850" y="3687763"/>
          <p14:tracePt t="25581" x="10263188" y="3687763"/>
          <p14:tracePt t="25583" x="10285413" y="3676650"/>
          <p14:tracePt t="25583" x="10309225" y="3676650"/>
          <p14:tracePt t="25584" x="10342563" y="3676650"/>
          <p14:tracePt t="25585" x="10375900" y="3665538"/>
          <p14:tracePt t="25586" x="10421938" y="3665538"/>
          <p14:tracePt t="25587" x="10444163" y="3654425"/>
          <p14:tracePt t="25588" x="10466388" y="3654425"/>
          <p14:tracePt t="25589" x="10488613" y="3654425"/>
          <p14:tracePt t="25592" x="10545763" y="3643313"/>
          <p14:tracePt t="25593" x="10579100" y="3643313"/>
          <p14:tracePt t="25594" x="10601325" y="3643313"/>
          <p14:tracePt t="25595" x="10623550" y="3621088"/>
          <p14:tracePt t="25597" x="10680700" y="3621088"/>
          <p14:tracePt t="25598" x="10702925" y="3621088"/>
          <p14:tracePt t="25599" x="10737850" y="3621088"/>
          <p14:tracePt t="25600" x="10760075" y="3621088"/>
          <p14:tracePt t="25600" x="10793413" y="3609975"/>
          <p14:tracePt t="25601" x="10815638" y="3609975"/>
          <p14:tracePt t="25603" x="10826750" y="3609975"/>
          <p14:tracePt t="25604" x="10861675" y="3598863"/>
          <p14:tracePt t="25604" x="10895013" y="3598863"/>
          <p14:tracePt t="25605" x="10906125" y="3586163"/>
          <p14:tracePt t="25607" x="10939463" y="3586163"/>
          <p14:tracePt t="25609" x="10985500" y="3575050"/>
          <p14:tracePt t="25610" x="10996613" y="3575050"/>
          <p14:tracePt t="25611" x="11018838" y="3563938"/>
          <p14:tracePt t="25612" x="11052175" y="3552825"/>
          <p14:tracePt t="25612" x="11064875" y="3552825"/>
          <p14:tracePt t="25614" x="11087100" y="3541713"/>
          <p14:tracePt t="25615" x="11109325" y="3541713"/>
          <p14:tracePt t="25616" x="11131550" y="3530600"/>
          <p14:tracePt t="25617" x="11153775" y="3530600"/>
          <p14:tracePt t="25617" x="11177588" y="3519488"/>
          <p14:tracePt t="25618" x="11199813" y="3508375"/>
          <p14:tracePt t="25621" x="11222038" y="3497263"/>
          <p14:tracePt t="25622" x="11244263" y="3486150"/>
          <p14:tracePt t="25623" x="11255375" y="3486150"/>
          <p14:tracePt t="25625" x="11266488" y="3473450"/>
          <p14:tracePt t="25625" x="11290300" y="3462338"/>
          <p14:tracePt t="25626" x="11301413" y="3451225"/>
          <p14:tracePt t="25626" x="11312525" y="3440113"/>
          <p14:tracePt t="25632" x="11379200" y="3406775"/>
          <p14:tracePt t="25634" x="11414125" y="3395663"/>
          <p14:tracePt t="25636" x="11425238" y="3371850"/>
          <p14:tracePt t="25637" x="11436350" y="3360738"/>
          <p14:tracePt t="25637" x="11447463" y="3360738"/>
          <p14:tracePt t="25638" x="11447463" y="3338513"/>
          <p14:tracePt t="25641" x="11458575" y="3327400"/>
          <p14:tracePt t="25643" x="11469688" y="3305175"/>
          <p14:tracePt t="25644" x="11469688" y="3294063"/>
          <p14:tracePt t="25646" x="11493500" y="3282950"/>
          <p14:tracePt t="25648" x="11504613" y="3259138"/>
          <p14:tracePt t="25650" x="11504613" y="3248025"/>
          <p14:tracePt t="25651" x="11504613" y="3236913"/>
          <p14:tracePt t="25652" x="11504613" y="3225800"/>
          <p14:tracePt t="25653" x="11515725" y="3214688"/>
          <p14:tracePt t="25655" x="11515725" y="3203575"/>
          <p14:tracePt t="25658" x="11515725" y="3192463"/>
          <p14:tracePt t="25659" x="11515725" y="3181350"/>
          <p14:tracePt t="25661" x="11515725" y="3170238"/>
          <p14:tracePt t="25662" x="11515725" y="3157538"/>
          <p14:tracePt t="25664" x="11515725" y="3146425"/>
          <p14:tracePt t="25665" x="11515725" y="3135313"/>
          <p14:tracePt t="25666" x="11515725" y="3124200"/>
          <p14:tracePt t="25671" x="11515725" y="3113088"/>
          <p14:tracePt t="25672" x="11515725" y="3101975"/>
          <p14:tracePt t="25673" x="11515725" y="3090863"/>
          <p14:tracePt t="25677" x="11515725" y="3079750"/>
          <p14:tracePt t="25678" x="11515725" y="3068638"/>
          <p14:tracePt t="25681" x="11515725" y="3057525"/>
          <p14:tracePt t="25684" x="11515725" y="3044825"/>
          <p14:tracePt t="25686" x="11515725" y="3033713"/>
          <p14:tracePt t="25687" x="11515725" y="3022600"/>
          <p14:tracePt t="25689" x="11515725" y="3011488"/>
          <p14:tracePt t="25692" x="11504613" y="3000375"/>
          <p14:tracePt t="25693" x="11493500" y="3000375"/>
          <p14:tracePt t="25695" x="11480800" y="2989263"/>
          <p14:tracePt t="25697" x="11480800" y="2978150"/>
          <p14:tracePt t="25698" x="11469688" y="2967038"/>
          <p14:tracePt t="25698" x="11469688" y="2955925"/>
          <p14:tracePt t="25700" x="11469688" y="2943225"/>
          <p14:tracePt t="25701" x="11458575" y="2943225"/>
          <p14:tracePt t="25702" x="11458575" y="2932113"/>
          <p14:tracePt t="25704" x="11447463" y="2921000"/>
          <p14:tracePt t="25706" x="11447463" y="2909888"/>
          <p14:tracePt t="25709" x="11447463" y="2898775"/>
          <p14:tracePt t="25710" x="11425238" y="2887663"/>
          <p14:tracePt t="25712" x="11425238" y="2876550"/>
          <p14:tracePt t="25713" x="11414125" y="2865438"/>
          <p14:tracePt t="25716" x="11403013" y="2854325"/>
          <p14:tracePt t="25716" x="11391900" y="2854325"/>
          <p14:tracePt t="25717" x="11391900" y="2843213"/>
          <p14:tracePt t="25720" x="11391900" y="2819400"/>
          <p14:tracePt t="25720" x="11379200" y="2819400"/>
          <p14:tracePt t="25721" x="11379200" y="2808288"/>
          <p14:tracePt t="25725" x="11379200" y="2797175"/>
          <p14:tracePt t="25725" x="11368088" y="2786063"/>
          <p14:tracePt t="25728" x="11368088" y="2774950"/>
          <p14:tracePt t="25728" x="11356975" y="2763838"/>
          <p14:tracePt t="25730" x="11356975" y="2752725"/>
          <p14:tracePt t="25731" x="11345863" y="2752725"/>
          <p14:tracePt t="25733" x="11345863" y="2741613"/>
          <p14:tracePt t="25733" x="11334750" y="2728913"/>
          <p14:tracePt t="25734" x="11334750" y="2717800"/>
          <p14:tracePt t="25736" x="11312525" y="2717800"/>
          <p14:tracePt t="25738" x="11312525" y="2706688"/>
          <p14:tracePt t="25740" x="11301413" y="2706688"/>
          <p14:tracePt t="25740" x="11301413" y="2695575"/>
          <p14:tracePt t="25743" x="11301413" y="2684463"/>
          <p14:tracePt t="25747" x="11301413" y="2673350"/>
          <p14:tracePt t="25748" x="11290300" y="2662238"/>
          <p14:tracePt t="25749" x="11279188" y="2651125"/>
          <p14:tracePt t="25759" x="11266488" y="2640013"/>
          <p14:tracePt t="25760" x="11255375" y="2640013"/>
          <p14:tracePt t="25761" x="11244263" y="2628900"/>
          <p14:tracePt t="25764" x="11244263" y="2616200"/>
          <p14:tracePt t="25772" x="11233150" y="2616200"/>
          <p14:tracePt t="25772" x="11233150" y="2605088"/>
          <p14:tracePt t="25778" x="11233150" y="2593975"/>
          <p14:tracePt t="25781" x="11222038" y="2593975"/>
          <p14:tracePt t="25785" x="11210925" y="2593975"/>
          <p14:tracePt t="25790" x="11199813" y="2593975"/>
          <p14:tracePt t="25797" x="11188700" y="2593975"/>
          <p14:tracePt t="25814" x="11188700" y="2582863"/>
          <p14:tracePt t="25848" x="11188700" y="2593975"/>
          <p14:tracePt t="25853" x="11188700" y="2605088"/>
          <p14:tracePt t="25857" x="11199813" y="2616200"/>
          <p14:tracePt t="25858" x="11210925" y="2616200"/>
          <p14:tracePt t="25859" x="11210925" y="2628900"/>
          <p14:tracePt t="25860" x="11222038" y="2628900"/>
          <p14:tracePt t="25862" x="11222038" y="2640013"/>
          <p14:tracePt t="25864" x="11244263" y="2640013"/>
          <p14:tracePt t="25865" x="11266488" y="2651125"/>
          <p14:tracePt t="25866" x="11279188" y="2651125"/>
          <p14:tracePt t="25867" x="11290300" y="2651125"/>
          <p14:tracePt t="25868" x="11312525" y="2662238"/>
          <p14:tracePt t="25869" x="11323638" y="2662238"/>
          <p14:tracePt t="25871" x="11334750" y="2662238"/>
          <p14:tracePt t="25873" x="11345863" y="2662238"/>
          <p14:tracePt t="25873" x="11368088" y="2662238"/>
          <p14:tracePt t="25876" x="11403013" y="2662238"/>
          <p14:tracePt t="25877" x="11414125" y="2673350"/>
          <p14:tracePt t="25877" x="11425238" y="2673350"/>
          <p14:tracePt t="25879" x="11436350" y="2673350"/>
          <p14:tracePt t="25881" x="11458575" y="2673350"/>
          <p14:tracePt t="25882" x="11469688" y="2684463"/>
          <p14:tracePt t="25883" x="11493500" y="2684463"/>
          <p14:tracePt t="25883" x="11504613" y="2684463"/>
          <p14:tracePt t="25884" x="11515725" y="2684463"/>
          <p14:tracePt t="25885" x="11526838" y="2684463"/>
          <p14:tracePt t="25886" x="11537950" y="2695575"/>
          <p14:tracePt t="25887" x="11549063" y="2695575"/>
          <p14:tracePt t="25888" x="11560175" y="2695575"/>
          <p14:tracePt t="25890" x="11571288" y="2695575"/>
          <p14:tracePt t="25890" x="11582400" y="2695575"/>
          <p14:tracePt t="25893" x="11593513" y="2695575"/>
          <p14:tracePt t="25894" x="11617325" y="2695575"/>
          <p14:tracePt t="25895" x="11628438" y="2695575"/>
          <p14:tracePt t="25896" x="11639550" y="2695575"/>
          <p14:tracePt t="25897" x="11650663" y="2695575"/>
          <p14:tracePt t="25898" x="11661775" y="2695575"/>
          <p14:tracePt t="25899" x="11672888" y="2695575"/>
          <p14:tracePt t="25902" x="11684000" y="2695575"/>
          <p14:tracePt t="25902" x="11695113" y="2695575"/>
          <p14:tracePt t="25903" x="11707813" y="2695575"/>
          <p14:tracePt t="25905" x="11718925" y="2695575"/>
          <p14:tracePt t="25907" x="11730038" y="2695575"/>
          <p14:tracePt t="25908" x="11741150" y="2695575"/>
          <p14:tracePt t="25911" x="11752263" y="2695575"/>
          <p14:tracePt t="25912" x="11763375" y="2695575"/>
          <p14:tracePt t="25914" x="11774488" y="2695575"/>
          <p14:tracePt t="25916" x="11785600" y="2695575"/>
          <p14:tracePt t="25916" x="11796713" y="2695575"/>
          <p14:tracePt t="25924" x="11807825" y="2695575"/>
          <p14:tracePt t="25927" x="11820525" y="2695575"/>
          <p14:tracePt t="26000" x="11820525" y="2706688"/>
          <p14:tracePt t="26005" x="11820525" y="2717800"/>
          <p14:tracePt t="26006" x="11807825" y="2717800"/>
          <p14:tracePt t="26007" x="11807825" y="2728913"/>
          <p14:tracePt t="26008" x="11807825" y="2741613"/>
          <p14:tracePt t="26009" x="11807825" y="2763838"/>
          <p14:tracePt t="26010" x="11807825" y="2774950"/>
          <p14:tracePt t="26012" x="11807825" y="2786063"/>
          <p14:tracePt t="26013" x="11807825" y="2797175"/>
          <p14:tracePt t="26014" x="11807825" y="2808288"/>
          <p14:tracePt t="26016" x="11807825" y="2830513"/>
          <p14:tracePt t="26017" x="11796713" y="2843213"/>
          <p14:tracePt t="26018" x="11796713" y="2865438"/>
          <p14:tracePt t="26018" x="11796713" y="2876550"/>
          <p14:tracePt t="26019" x="11796713" y="2887663"/>
          <p14:tracePt t="26020" x="11796713" y="2898775"/>
          <p14:tracePt t="26021" x="11796713" y="2921000"/>
          <p14:tracePt t="26023" x="11796713" y="2943225"/>
          <p14:tracePt t="26023" x="11796713" y="2955925"/>
          <p14:tracePt t="26024" x="11796713" y="2967038"/>
          <p14:tracePt t="26026" x="11796713" y="2978150"/>
          <p14:tracePt t="26027" x="11796713" y="3000375"/>
          <p14:tracePt t="26029" x="11796713" y="3011488"/>
          <p14:tracePt t="26030" x="11796713" y="3033713"/>
          <p14:tracePt t="26032" x="11796713" y="3068638"/>
          <p14:tracePt t="26033" x="11796713" y="3079750"/>
          <p14:tracePt t="26034" x="11796713" y="3090863"/>
          <p14:tracePt t="26035" x="11796713" y="3101975"/>
          <p14:tracePt t="26036" x="11807825" y="3124200"/>
          <p14:tracePt t="26037" x="11807825" y="3135313"/>
          <p14:tracePt t="26038" x="11807825" y="3146425"/>
          <p14:tracePt t="26038" x="11807825" y="3170238"/>
          <p14:tracePt t="26039" x="11807825" y="3181350"/>
          <p14:tracePt t="26041" x="11807825" y="3192463"/>
          <p14:tracePt t="26042" x="11807825" y="3203575"/>
          <p14:tracePt t="26043" x="11807825" y="3214688"/>
          <p14:tracePt t="26044" x="11807825" y="3225800"/>
          <p14:tracePt t="26045" x="11807825" y="3236913"/>
          <p14:tracePt t="26046" x="11807825" y="3259138"/>
          <p14:tracePt t="26050" x="11820525" y="3316288"/>
          <p14:tracePt t="26051" x="11820525" y="3338513"/>
          <p14:tracePt t="26051" x="11820525" y="3349625"/>
          <p14:tracePt t="26053" x="11820525" y="3371850"/>
          <p14:tracePt t="26054" x="11820525" y="3384550"/>
          <p14:tracePt t="26054" x="11820525" y="3395663"/>
          <p14:tracePt t="26056" x="11820525" y="3406775"/>
          <p14:tracePt t="26057" x="11820525" y="3417888"/>
          <p14:tracePt t="26059" x="11820525" y="3440113"/>
          <p14:tracePt t="26060" x="11820525" y="3462338"/>
          <p14:tracePt t="26061" x="11831638" y="3473450"/>
          <p14:tracePt t="26062" x="11831638" y="3508375"/>
          <p14:tracePt t="26064" x="11831638" y="3519488"/>
          <p14:tracePt t="26065" x="11831638" y="3530600"/>
          <p14:tracePt t="26066" x="11831638" y="3552825"/>
          <p14:tracePt t="26067" x="11831638" y="3563938"/>
          <p14:tracePt t="26067" x="11831638" y="3586163"/>
          <p14:tracePt t="26069" x="11831638" y="3609975"/>
          <p14:tracePt t="26072" x="11842750" y="3643313"/>
          <p14:tracePt t="26073" x="11842750" y="3654425"/>
          <p14:tracePt t="26073" x="11842750" y="3665538"/>
          <p14:tracePt t="26074" x="11842750" y="3676650"/>
          <p14:tracePt t="26075" x="11842750" y="3687763"/>
          <p14:tracePt t="26077" x="11853863" y="3700463"/>
          <p14:tracePt t="26078" x="11853863" y="3711575"/>
          <p14:tracePt t="26079" x="11853863" y="3733800"/>
          <p14:tracePt t="26080" x="11853863" y="3767138"/>
          <p14:tracePt t="26081" x="11864975" y="3767138"/>
          <p14:tracePt t="26083" x="11864975" y="3778250"/>
          <p14:tracePt t="26083" x="11864975" y="3800475"/>
          <p14:tracePt t="26084" x="11864975" y="3813175"/>
          <p14:tracePt t="26086" x="11864975" y="3824288"/>
          <p14:tracePt t="26086" x="11876088" y="3846513"/>
          <p14:tracePt t="26088" x="11876088" y="3857625"/>
          <p14:tracePt t="26090" x="11876088" y="3879850"/>
          <p14:tracePt t="26091" x="11876088" y="3890963"/>
          <p14:tracePt t="26093" x="11876088" y="3914775"/>
          <p14:tracePt t="26094" x="11887200" y="3925888"/>
          <p14:tracePt t="26095" x="11887200" y="3937000"/>
          <p14:tracePt t="26096" x="11887200" y="3948113"/>
          <p14:tracePt t="26097" x="11887200" y="3959225"/>
          <p14:tracePt t="26098" x="11887200" y="3970338"/>
          <p14:tracePt t="26099" x="11887200" y="3981450"/>
          <p14:tracePt t="26100" x="11898313" y="3992563"/>
          <p14:tracePt t="26100" x="11898313" y="4014788"/>
          <p14:tracePt t="26104" x="11898313" y="4027488"/>
          <p14:tracePt t="26106" x="11898313" y="4049713"/>
          <p14:tracePt t="26107" x="11898313" y="4060825"/>
          <p14:tracePt t="26108" x="11898313" y="4071938"/>
          <p14:tracePt t="26109" x="11898313" y="4094163"/>
          <p14:tracePt t="26112" x="11898313" y="4105275"/>
          <p14:tracePt t="26114" x="11898313" y="4129088"/>
          <p14:tracePt t="26116" x="11898313" y="4140200"/>
          <p14:tracePt t="26117" x="11898313" y="4151313"/>
          <p14:tracePt t="26118" x="11898313" y="4162425"/>
          <p14:tracePt t="26119" x="11898313" y="4173538"/>
          <p14:tracePt t="26122" x="11898313" y="4184650"/>
          <p14:tracePt t="26122" x="11898313" y="4195763"/>
          <p14:tracePt t="26123" x="11909425" y="4195763"/>
          <p14:tracePt t="26124" x="11909425" y="4206875"/>
          <p14:tracePt t="26125" x="11909425" y="4217988"/>
          <p14:tracePt t="26130" x="11909425" y="4229100"/>
          <p14:tracePt t="26132" x="11909425" y="4241800"/>
          <p14:tracePt t="26133" x="11909425" y="4252913"/>
          <p14:tracePt t="26135" x="11909425" y="4264025"/>
          <p14:tracePt t="26137" x="11909425" y="4275138"/>
          <p14:tracePt t="26142" x="11909425" y="4286250"/>
          <p14:tracePt t="26209" x="11909425" y="4275138"/>
          <p14:tracePt t="26210" x="11898313" y="4275138"/>
          <p14:tracePt t="26212" x="11898313" y="4264025"/>
          <p14:tracePt t="26214" x="11887200" y="4252913"/>
          <p14:tracePt t="26216" x="11876088" y="4252913"/>
          <p14:tracePt t="26219" x="11864975" y="4252913"/>
          <p14:tracePt t="26220" x="11864975" y="4241800"/>
          <p14:tracePt t="26222" x="11853863" y="4241800"/>
          <p14:tracePt t="26223" x="11842750" y="4229100"/>
          <p14:tracePt t="26231" x="11820525" y="4229100"/>
          <p14:tracePt t="26234" x="11807825" y="4217988"/>
          <p14:tracePt t="26236" x="11796713" y="4217988"/>
          <p14:tracePt t="26236" x="11785600" y="4217988"/>
          <p14:tracePt t="26239" x="11785600" y="4206875"/>
          <p14:tracePt t="26241" x="11774488" y="4206875"/>
          <p14:tracePt t="26243" x="11763375" y="4206875"/>
          <p14:tracePt t="26245" x="11752263" y="4206875"/>
          <p14:tracePt t="26246" x="11741150" y="4195763"/>
          <p14:tracePt t="26247" x="11730038" y="4195763"/>
          <p14:tracePt t="26249" x="11718925" y="4195763"/>
          <p14:tracePt t="26249" x="11707813" y="4195763"/>
          <p14:tracePt t="26251" x="11707813" y="4184650"/>
          <p14:tracePt t="26253" x="11684000" y="4184650"/>
          <p14:tracePt t="26254" x="11672888" y="4184650"/>
          <p14:tracePt t="26258" x="11650663" y="4184650"/>
          <p14:tracePt t="26259" x="11628438" y="4173538"/>
          <p14:tracePt t="26260" x="11617325" y="4173538"/>
          <p14:tracePt t="26264" x="11593513" y="4173538"/>
          <p14:tracePt t="26265" x="11571288" y="4173538"/>
          <p14:tracePt t="26266" x="11560175" y="4173538"/>
          <p14:tracePt t="26267" x="11560175" y="4162425"/>
          <p14:tracePt t="26267" x="11537950" y="4162425"/>
          <p14:tracePt t="26268" x="11526838" y="4162425"/>
          <p14:tracePt t="26272" x="11515725" y="4162425"/>
          <p14:tracePt t="26273" x="11504613" y="4162425"/>
          <p14:tracePt t="26274" x="11480800" y="4162425"/>
          <p14:tracePt t="26275" x="11469688" y="4162425"/>
          <p14:tracePt t="26277" x="11447463" y="4151313"/>
          <p14:tracePt t="26278" x="11436350" y="4151313"/>
          <p14:tracePt t="26281" x="11414125" y="4151313"/>
          <p14:tracePt t="26283" x="11403013" y="4151313"/>
          <p14:tracePt t="26283" x="11391900" y="4151313"/>
          <p14:tracePt t="26285" x="11379200" y="4151313"/>
          <p14:tracePt t="26286" x="11368088" y="4151313"/>
          <p14:tracePt t="26288" x="11345863" y="4151313"/>
          <p14:tracePt t="26288" x="11334750" y="4151313"/>
          <p14:tracePt t="26292" x="11312525" y="4140200"/>
          <p14:tracePt t="26293" x="11301413" y="4140200"/>
          <p14:tracePt t="26295" x="11290300" y="4140200"/>
          <p14:tracePt t="26298" x="11255375" y="4129088"/>
          <p14:tracePt t="26299" x="11244263" y="4129088"/>
          <p14:tracePt t="26300" x="11233150" y="4129088"/>
          <p14:tracePt t="26302" x="11222038" y="4129088"/>
          <p14:tracePt t="26302" x="11210925" y="4129088"/>
          <p14:tracePt t="26304" x="11199813" y="4129088"/>
          <p14:tracePt t="26305" x="11188700" y="4129088"/>
          <p14:tracePt t="26306" x="11177588" y="4116388"/>
          <p14:tracePt t="26307" x="11164888" y="4116388"/>
          <p14:tracePt t="26312" x="11142663" y="4105275"/>
          <p14:tracePt t="26314" x="11131550" y="4105275"/>
          <p14:tracePt t="26315" x="11120438" y="4105275"/>
          <p14:tracePt t="26316" x="11109325" y="4105275"/>
          <p14:tracePt t="26332" x="11029950" y="4094163"/>
          <p14:tracePt t="26338" x="11018838" y="4094163"/>
          <p14:tracePt t="26340" x="11007725" y="4094163"/>
          <p14:tracePt t="26342" x="11007725" y="4083050"/>
          <p14:tracePt t="26344" x="10996613" y="4083050"/>
          <p14:tracePt t="26346" x="10985500" y="4071938"/>
          <p14:tracePt t="26349" x="10974388" y="4071938"/>
          <p14:tracePt t="26350" x="10974388" y="4060825"/>
          <p14:tracePt t="26353" x="10963275" y="4060825"/>
          <p14:tracePt t="26355" x="10952163" y="4049713"/>
          <p14:tracePt t="26358" x="10939463" y="4038600"/>
          <p14:tracePt t="26359" x="10928350" y="4038600"/>
          <p14:tracePt t="26362" x="10917238" y="4027488"/>
          <p14:tracePt t="26363" x="10917238" y="4014788"/>
          <p14:tracePt t="26365" x="10906125" y="4014788"/>
          <p14:tracePt t="26366" x="10906125" y="4003675"/>
          <p14:tracePt t="26367" x="10895013" y="4003675"/>
          <p14:tracePt t="26368" x="10895013" y="3992563"/>
          <p14:tracePt t="26369" x="10895013" y="3981450"/>
          <p14:tracePt t="26371" x="10883900" y="3970338"/>
          <p14:tracePt t="26372" x="10872788" y="3959225"/>
          <p14:tracePt t="26375" x="10861675" y="3948113"/>
          <p14:tracePt t="26377" x="10850563" y="3948113"/>
          <p14:tracePt t="26378" x="10850563" y="3925888"/>
          <p14:tracePt t="26381" x="10837863" y="3914775"/>
          <p14:tracePt t="26382" x="10837863" y="3902075"/>
          <p14:tracePt t="26382" x="10826750" y="3890963"/>
          <p14:tracePt t="26384" x="10826750" y="3879850"/>
          <p14:tracePt t="26384" x="10826750" y="3868738"/>
          <p14:tracePt t="26386" x="10815638" y="3857625"/>
          <p14:tracePt t="26387" x="10815638" y="3835400"/>
          <p14:tracePt t="26390" x="10804525" y="3835400"/>
          <p14:tracePt t="26391" x="10793413" y="3813175"/>
          <p14:tracePt t="26392" x="10793413" y="3800475"/>
          <p14:tracePt t="26394" x="10793413" y="3778250"/>
          <p14:tracePt t="26394" x="10782300" y="3778250"/>
          <p14:tracePt t="26396" x="10782300" y="3767138"/>
          <p14:tracePt t="26397" x="10782300" y="3756025"/>
          <p14:tracePt t="26399" x="10771188" y="3733800"/>
          <p14:tracePt t="26399" x="10771188" y="3722688"/>
          <p14:tracePt t="26400" x="10760075" y="3711575"/>
          <p14:tracePt t="26401" x="10760075" y="3700463"/>
          <p14:tracePt t="26402" x="10760075" y="3687763"/>
          <p14:tracePt t="26403" x="10760075" y="3676650"/>
          <p14:tracePt t="26404" x="10760075" y="3665538"/>
          <p14:tracePt t="26405" x="10760075" y="3654425"/>
          <p14:tracePt t="26407" x="10760075" y="3643313"/>
          <p14:tracePt t="26408" x="10760075" y="3632200"/>
          <p14:tracePt t="26409" x="10760075" y="3621088"/>
          <p14:tracePt t="26410" x="10760075" y="3609975"/>
          <p14:tracePt t="26411" x="10760075" y="3586163"/>
          <p14:tracePt t="26412" x="10760075" y="3575050"/>
          <p14:tracePt t="26414" x="10748963" y="3552825"/>
          <p14:tracePt t="26416" x="10748963" y="3530600"/>
          <p14:tracePt t="26416" x="10748963" y="3519488"/>
          <p14:tracePt t="26417" x="10748963" y="3508375"/>
          <p14:tracePt t="26418" x="10748963" y="3486150"/>
          <p14:tracePt t="26419" x="10748963" y="3473450"/>
          <p14:tracePt t="26421" x="10748963" y="3451225"/>
          <p14:tracePt t="26422" x="10748963" y="3440113"/>
          <p14:tracePt t="26424" x="10748963" y="3417888"/>
          <p14:tracePt t="26426" x="10748963" y="3395663"/>
          <p14:tracePt t="26426" x="10748963" y="3371850"/>
          <p14:tracePt t="26428" x="10748963" y="3360738"/>
          <p14:tracePt t="26429" x="10748963" y="3338513"/>
          <p14:tracePt t="26431" x="10748963" y="3316288"/>
          <p14:tracePt t="26432" x="10748963" y="3305175"/>
          <p14:tracePt t="26433" x="10760075" y="3282950"/>
          <p14:tracePt t="26433" x="10760075" y="3271838"/>
          <p14:tracePt t="26434" x="10771188" y="3248025"/>
          <p14:tracePt t="26435" x="10771188" y="3225800"/>
          <p14:tracePt t="26437" x="10771188" y="3214688"/>
          <p14:tracePt t="26438" x="10771188" y="3192463"/>
          <p14:tracePt t="26439" x="10771188" y="3181350"/>
          <p14:tracePt t="26441" x="10771188" y="3157538"/>
          <p14:tracePt t="26442" x="10782300" y="3135313"/>
          <p14:tracePt t="26443" x="10782300" y="3124200"/>
          <p14:tracePt t="26443" x="10782300" y="3101975"/>
          <p14:tracePt t="26445" x="10793413" y="3101975"/>
          <p14:tracePt t="26445" x="10793413" y="3090863"/>
          <p14:tracePt t="26447" x="10793413" y="3079750"/>
          <p14:tracePt t="26448" x="10804525" y="3057525"/>
          <p14:tracePt t="26449" x="10804525" y="3044825"/>
          <p14:tracePt t="26450" x="10815638" y="3022600"/>
          <p14:tracePt t="26450" x="10815638" y="3011488"/>
          <p14:tracePt t="26452" x="10815638" y="3000375"/>
          <p14:tracePt t="26453" x="10826750" y="2989263"/>
          <p14:tracePt t="26454" x="10826750" y="2978150"/>
          <p14:tracePt t="26454" x="10826750" y="2955925"/>
          <p14:tracePt t="26455" x="10837863" y="2943225"/>
          <p14:tracePt t="26456" x="10850563" y="2921000"/>
          <p14:tracePt t="26460" x="10861675" y="2898775"/>
          <p14:tracePt t="26460" x="10861675" y="2887663"/>
          <p14:tracePt t="26462" x="10872788" y="2865438"/>
          <p14:tracePt t="26464" x="10872788" y="2854325"/>
          <p14:tracePt t="26465" x="10872788" y="2843213"/>
          <p14:tracePt t="26466" x="10883900" y="2843213"/>
          <p14:tracePt t="26466" x="10883900" y="2819400"/>
          <p14:tracePt t="26467" x="10883900" y="2808288"/>
          <p14:tracePt t="26469" x="10883900" y="2786063"/>
          <p14:tracePt t="26470" x="10895013" y="2786063"/>
          <p14:tracePt t="26471" x="10895013" y="2774950"/>
          <p14:tracePt t="26472" x="10906125" y="2763838"/>
          <p14:tracePt t="26474" x="10906125" y="2752725"/>
          <p14:tracePt t="26475" x="10906125" y="2741613"/>
          <p14:tracePt t="26476" x="10917238" y="2741613"/>
          <p14:tracePt t="26478" x="10917238" y="2728913"/>
          <p14:tracePt t="26479" x="10928350" y="2717800"/>
          <p14:tracePt t="26481" x="10928350" y="2695575"/>
          <p14:tracePt t="26484" x="10928350" y="2684463"/>
          <p14:tracePt t="26485" x="10939463" y="2673350"/>
          <p14:tracePt t="26488" x="10939463" y="2662238"/>
          <p14:tracePt t="26490" x="10939463" y="2651125"/>
          <p14:tracePt t="26492" x="10939463" y="2640013"/>
          <p14:tracePt t="26495" x="10939463" y="2628900"/>
          <p14:tracePt t="26497" x="10952163" y="2628900"/>
          <p14:tracePt t="26515" x="10952163" y="2616200"/>
          <p14:tracePt t="26631" x="10952163" y="2628900"/>
          <p14:tracePt t="26636" x="10939463" y="2628900"/>
          <p14:tracePt t="26640" x="10939463" y="2640013"/>
          <p14:tracePt t="26641" x="10928350" y="2640013"/>
          <p14:tracePt t="26647" x="10917238" y="2640013"/>
          <p14:tracePt t="26648" x="10917238" y="2651125"/>
          <p14:tracePt t="26651" x="10917238" y="2662238"/>
          <p14:tracePt t="26660" x="10917238" y="2673350"/>
          <p14:tracePt t="26665" x="10917238" y="2684463"/>
          <p14:tracePt t="26667" x="10906125" y="2684463"/>
          <p14:tracePt t="26674" x="10895013" y="2684463"/>
          <p14:tracePt t="26677" x="10895013" y="2695575"/>
          <p14:tracePt t="26682" x="10895013" y="2706688"/>
          <p14:tracePt t="26688" x="10895013" y="2717800"/>
          <p14:tracePt t="26700" x="10895013" y="2728913"/>
          <p14:tracePt t="26711" x="10883900" y="2741613"/>
          <p14:tracePt t="26735" x="10883900" y="2752725"/>
          <p14:tracePt t="26945" x="10872788" y="2752725"/>
          <p14:tracePt t="26948" x="10861675" y="2752725"/>
          <p14:tracePt t="26952" x="10850563" y="2752725"/>
          <p14:tracePt t="26954" x="10837863" y="2752725"/>
          <p14:tracePt t="26955" x="10837863" y="2763838"/>
          <p14:tracePt t="26957" x="10837863" y="2774950"/>
          <p14:tracePt t="26958" x="10826750" y="2774950"/>
          <p14:tracePt t="26958" x="10826750" y="2786063"/>
          <p14:tracePt t="26961" x="10815638" y="2797175"/>
          <p14:tracePt t="26964" x="10815638" y="2808288"/>
          <p14:tracePt t="26964" x="10804525" y="2808288"/>
          <p14:tracePt t="26966" x="10782300" y="2819400"/>
          <p14:tracePt t="26971" x="10771188" y="2819400"/>
          <p14:tracePt t="26972" x="10771188" y="2830513"/>
          <p14:tracePt t="26979" x="10760075" y="2843213"/>
          <p14:tracePt t="26983" x="10760075" y="2854325"/>
          <p14:tracePt t="26987" x="10748963" y="2854325"/>
          <p14:tracePt t="26990" x="10748963" y="2865438"/>
          <p14:tracePt t="27002" x="10737850" y="2876550"/>
          <p14:tracePt t="27008" x="10725150" y="2887663"/>
          <p14:tracePt t="27015" x="10714038" y="2887663"/>
          <p14:tracePt t="27078" x="10702925" y="2887663"/>
          <p14:tracePt t="27083" x="10691813" y="2887663"/>
          <p14:tracePt t="27084" x="10680700" y="2887663"/>
          <p14:tracePt t="27087" x="10669588" y="2887663"/>
          <p14:tracePt t="27088" x="10658475" y="2887663"/>
          <p14:tracePt t="27089" x="10647363" y="2887663"/>
          <p14:tracePt t="27090" x="10636250" y="2887663"/>
          <p14:tracePt t="27091" x="10623550" y="2887663"/>
          <p14:tracePt t="27092" x="10601325" y="2887663"/>
          <p14:tracePt t="27093" x="10579100" y="2887663"/>
          <p14:tracePt t="27095" x="10567988" y="2887663"/>
          <p14:tracePt t="27096" x="10545763" y="2887663"/>
          <p14:tracePt t="27098" x="10499725" y="2876550"/>
          <p14:tracePt t="27099" x="10477500" y="2865438"/>
          <p14:tracePt t="27099" x="10455275" y="2865438"/>
          <p14:tracePt t="27100" x="10433050" y="2865438"/>
          <p14:tracePt t="27101" x="10409238" y="2865438"/>
          <p14:tracePt t="27102" x="10387013" y="2854325"/>
          <p14:tracePt t="27103" x="10364788" y="2854325"/>
          <p14:tracePt t="27104" x="10342563" y="2854325"/>
          <p14:tracePt t="27105" x="10309225" y="2854325"/>
          <p14:tracePt t="27106" x="10274300" y="2843213"/>
          <p14:tracePt t="27109" x="10218738" y="2819400"/>
          <p14:tracePt t="27111" x="10161588" y="2808288"/>
          <p14:tracePt t="27112" x="10117138" y="2808288"/>
          <p14:tracePt t="27113" x="10071100" y="2797175"/>
          <p14:tracePt t="27114" x="10048875" y="2797175"/>
          <p14:tracePt t="27116" x="9969500" y="2786063"/>
          <p14:tracePt t="27116" x="9936163" y="2774950"/>
          <p14:tracePt t="27118" x="9902825" y="2763838"/>
          <p14:tracePt t="27118" x="9856788" y="2763838"/>
          <p14:tracePt t="27120" x="9812338" y="2763838"/>
          <p14:tracePt t="27121" x="9790113" y="2763838"/>
          <p14:tracePt t="27122" x="9732963" y="2728913"/>
          <p14:tracePt t="27123" x="9699625" y="2728913"/>
          <p14:tracePt t="27124" x="9677400" y="2728913"/>
          <p14:tracePt t="27125" x="9642475" y="2717800"/>
          <p14:tracePt t="27125" x="9586913" y="2717800"/>
          <p14:tracePt t="27126" x="9564688" y="2706688"/>
          <p14:tracePt t="27128" x="9518650" y="2706688"/>
          <p14:tracePt t="27129" x="9485313" y="2695575"/>
          <p14:tracePt t="27130" x="9439275" y="2695575"/>
          <p14:tracePt t="27132" x="9361488" y="2684463"/>
          <p14:tracePt t="27133" x="9304338" y="2673350"/>
          <p14:tracePt t="27134" x="9271000" y="2662238"/>
          <p14:tracePt t="27134" x="9213850" y="2662238"/>
          <p14:tracePt t="27135" x="9180513" y="2662238"/>
          <p14:tracePt t="27136" x="9124950" y="2640013"/>
          <p14:tracePt t="27137" x="9078913" y="2640013"/>
          <p14:tracePt t="27139" x="9023350" y="2616200"/>
          <p14:tracePt t="27140" x="8955088" y="2616200"/>
          <p14:tracePt t="27141" x="8921750" y="2605088"/>
          <p14:tracePt t="27143" x="8820150" y="2593975"/>
          <p14:tracePt t="27144" x="8763000" y="2582863"/>
          <p14:tracePt t="27146" x="8639175" y="2571750"/>
          <p14:tracePt t="27148" x="8548688" y="2560638"/>
          <p14:tracePt t="27150" x="8424863" y="2527300"/>
          <p14:tracePt t="27151" x="8380413" y="2527300"/>
          <p14:tracePt t="27152" x="8334375" y="2514600"/>
          <p14:tracePt t="27153" x="8267700" y="2503488"/>
          <p14:tracePt t="27153" x="8221663" y="2492375"/>
          <p14:tracePt t="27155" x="8177213" y="2492375"/>
          <p14:tracePt t="27155" x="8142288" y="2492375"/>
          <p14:tracePt t="27156" x="8075613" y="2459038"/>
          <p14:tracePt t="27158" x="8018463" y="2459038"/>
          <p14:tracePt t="27160" x="7916863" y="2447925"/>
          <p14:tracePt t="27161" x="7883525" y="2447925"/>
          <p14:tracePt t="27162" x="7827963" y="2436813"/>
          <p14:tracePt t="27163" x="7759700" y="2425700"/>
          <p14:tracePt t="27164" x="7680325" y="2425700"/>
          <p14:tracePt t="27166" x="7635875" y="2414588"/>
          <p14:tracePt t="27167" x="7600950" y="2414588"/>
          <p14:tracePt t="27167" x="7556500" y="2390775"/>
          <p14:tracePt t="27168" x="7512050" y="2379663"/>
          <p14:tracePt t="27170" x="7477125" y="2379663"/>
          <p14:tracePt t="27170" x="7421563" y="2368550"/>
          <p14:tracePt t="27171" x="7386638" y="2368550"/>
          <p14:tracePt t="27172" x="7364413" y="2368550"/>
          <p14:tracePt t="27174" x="7308850" y="2357438"/>
          <p14:tracePt t="27176" x="7240588" y="2346325"/>
          <p14:tracePt t="27177" x="7185025" y="2346325"/>
          <p14:tracePt t="27178" x="7161213" y="2335213"/>
          <p14:tracePt t="27179" x="7127875" y="2335213"/>
          <p14:tracePt t="27180" x="7094538" y="2335213"/>
          <p14:tracePt t="27182" x="7026275" y="2324100"/>
          <p14:tracePt t="27184" x="6970713" y="2312988"/>
          <p14:tracePt t="27185" x="6935788" y="2312988"/>
          <p14:tracePt t="27186" x="6913563" y="2300288"/>
          <p14:tracePt t="27186" x="6880225" y="2300288"/>
          <p14:tracePt t="27188" x="6858000" y="2300288"/>
          <p14:tracePt t="27188" x="6834188" y="2300288"/>
          <p14:tracePt t="27189" x="6811963" y="2300288"/>
          <p14:tracePt t="27190" x="6789738" y="2289175"/>
          <p14:tracePt t="27193" x="6745288" y="2289175"/>
          <p14:tracePt t="27194" x="6721475" y="2289175"/>
          <p14:tracePt t="27196" x="6677025" y="2289175"/>
          <p14:tracePt t="27198" x="6654800" y="2289175"/>
          <p14:tracePt t="27199" x="6630988" y="2289175"/>
          <p14:tracePt t="27200" x="6619875" y="2289175"/>
          <p14:tracePt t="27200" x="6597650" y="2289175"/>
          <p14:tracePt t="27202" x="6586538" y="2289175"/>
          <p14:tracePt t="27202" x="6564313" y="2289175"/>
          <p14:tracePt t="27204" x="6553200" y="2289175"/>
          <p14:tracePt t="27206" x="6542088" y="2289175"/>
          <p14:tracePt t="27206" x="6530975" y="2289175"/>
          <p14:tracePt t="27208" x="6518275" y="2289175"/>
          <p14:tracePt t="27209" x="6507163" y="2289175"/>
          <p14:tracePt t="27212" x="6496050" y="2289175"/>
          <p14:tracePt t="27213" x="6484938" y="2289175"/>
          <p14:tracePt t="27215" x="6473825" y="2289175"/>
          <p14:tracePt t="27217" x="6462713" y="2289175"/>
          <p14:tracePt t="27219" x="6451600" y="2289175"/>
          <p14:tracePt t="27225" x="6440488" y="2289175"/>
          <p14:tracePt t="27359" x="6429375" y="2289175"/>
          <p14:tracePt t="27360" x="6429375" y="2300288"/>
          <p14:tracePt t="27362" x="6416675" y="2300288"/>
          <p14:tracePt t="27363" x="6416675" y="2312988"/>
          <p14:tracePt t="27366" x="6405563" y="2312988"/>
          <p14:tracePt t="27368" x="6394450" y="2312988"/>
          <p14:tracePt t="27369" x="6383338" y="2312988"/>
          <p14:tracePt t="27373" x="6372225" y="2312988"/>
          <p14:tracePt t="27374" x="6372225" y="2324100"/>
          <p14:tracePt t="27479" x="6383338" y="2324100"/>
          <p14:tracePt t="27481" x="6394450" y="2324100"/>
          <p14:tracePt t="27483" x="6416675" y="2324100"/>
          <p14:tracePt t="27484" x="6429375" y="2324100"/>
          <p14:tracePt t="27486" x="6440488" y="2324100"/>
          <p14:tracePt t="27487" x="6451600" y="2324100"/>
          <p14:tracePt t="27487" x="6462713" y="2324100"/>
          <p14:tracePt t="27488" x="6484938" y="2324100"/>
          <p14:tracePt t="27489" x="6496050" y="2312988"/>
          <p14:tracePt t="27491" x="6518275" y="2312988"/>
          <p14:tracePt t="27492" x="6542088" y="2312988"/>
          <p14:tracePt t="27493" x="6553200" y="2312988"/>
          <p14:tracePt t="27495" x="6575425" y="2312988"/>
          <p14:tracePt t="27496" x="6597650" y="2312988"/>
          <p14:tracePt t="27498" x="6619875" y="2312988"/>
          <p14:tracePt t="27499" x="6630988" y="2312988"/>
          <p14:tracePt t="27499" x="6665913" y="2312988"/>
          <p14:tracePt t="27500" x="6677025" y="2312988"/>
          <p14:tracePt t="27501" x="6699250" y="2312988"/>
          <p14:tracePt t="27502" x="6732588" y="2312988"/>
          <p14:tracePt t="27504" x="6745288" y="2312988"/>
          <p14:tracePt t="27504" x="6778625" y="2312988"/>
          <p14:tracePt t="27505" x="6800850" y="2312988"/>
          <p14:tracePt t="27507" x="6823075" y="2312988"/>
          <p14:tracePt t="27509" x="6880225" y="2312988"/>
          <p14:tracePt t="27510" x="6913563" y="2312988"/>
          <p14:tracePt t="27511" x="6935788" y="2312988"/>
          <p14:tracePt t="27512" x="6970713" y="2312988"/>
          <p14:tracePt t="27514" x="7026275" y="2312988"/>
          <p14:tracePt t="27514" x="7059613" y="2312988"/>
          <p14:tracePt t="27516" x="7105650" y="2312988"/>
          <p14:tracePt t="27517" x="7138988" y="2312988"/>
          <p14:tracePt t="27517" x="7172325" y="2312988"/>
          <p14:tracePt t="27518" x="7207250" y="2312988"/>
          <p14:tracePt t="27520" x="7286625" y="2312988"/>
          <p14:tracePt t="27521" x="7319963" y="2312988"/>
          <p14:tracePt t="27523" x="7353300" y="2312988"/>
          <p14:tracePt t="27524" x="7386638" y="2312988"/>
          <p14:tracePt t="27524" x="7443788" y="2312988"/>
          <p14:tracePt t="27526" x="7466013" y="2312988"/>
          <p14:tracePt t="27526" x="7512050" y="2312988"/>
          <p14:tracePt t="27527" x="7545388" y="2312988"/>
          <p14:tracePt t="27529" x="7589838" y="2312988"/>
          <p14:tracePt t="27530" x="7635875" y="2312988"/>
          <p14:tracePt t="27531" x="7658100" y="2312988"/>
          <p14:tracePt t="27531" x="7702550" y="2312988"/>
          <p14:tracePt t="27532" x="7759700" y="2312988"/>
          <p14:tracePt t="27534" x="7793038" y="2312988"/>
          <p14:tracePt t="27534" x="7827963" y="2312988"/>
          <p14:tracePt t="27536" x="7872413" y="2312988"/>
          <p14:tracePt t="27536" x="7905750" y="2312988"/>
          <p14:tracePt t="27537" x="7951788" y="2312988"/>
          <p14:tracePt t="27538" x="7974013" y="2312988"/>
          <p14:tracePt t="27540" x="8029575" y="2312988"/>
          <p14:tracePt t="27542" x="8108950" y="2312988"/>
          <p14:tracePt t="27543" x="8154988" y="2312988"/>
          <p14:tracePt t="27544" x="8188325" y="2312988"/>
          <p14:tracePt t="27545" x="8232775" y="2312988"/>
          <p14:tracePt t="27546" x="8267700" y="2312988"/>
          <p14:tracePt t="27548" x="8345488" y="2312988"/>
          <p14:tracePt t="27548" x="8380413" y="2312988"/>
          <p14:tracePt t="27549" x="8413750" y="2312988"/>
          <p14:tracePt t="27550" x="8470900" y="2312988"/>
          <p14:tracePt t="27551" x="8504238" y="2312988"/>
          <p14:tracePt t="27552" x="8548688" y="2312988"/>
          <p14:tracePt t="27554" x="8594725" y="2312988"/>
          <p14:tracePt t="27554" x="8628063" y="2312988"/>
          <p14:tracePt t="27555" x="8661400" y="2312988"/>
          <p14:tracePt t="27556" x="8696325" y="2312988"/>
          <p14:tracePt t="27558" x="8751888" y="2312988"/>
          <p14:tracePt t="27560" x="8820150" y="2312988"/>
          <p14:tracePt t="27560" x="8853488" y="2312988"/>
          <p14:tracePt t="27562" x="8897938" y="2312988"/>
          <p14:tracePt t="27563" x="8932863" y="2312988"/>
          <p14:tracePt t="27565" x="8999538" y="2312988"/>
          <p14:tracePt t="27566" x="9034463" y="2312988"/>
          <p14:tracePt t="27566" x="9078913" y="2312988"/>
          <p14:tracePt t="27567" x="9112250" y="2312988"/>
          <p14:tracePt t="27568" x="9147175" y="2312988"/>
          <p14:tracePt t="27569" x="9180513" y="2312988"/>
          <p14:tracePt t="27571" x="9213850" y="2312988"/>
          <p14:tracePt t="27571" x="9259888" y="2312988"/>
          <p14:tracePt t="27572" x="9293225" y="2312988"/>
          <p14:tracePt t="27574" x="9326563" y="2312988"/>
          <p14:tracePt t="27575" x="9383713" y="2312988"/>
          <p14:tracePt t="27576" x="9428163" y="2312988"/>
          <p14:tracePt t="27577" x="9463088" y="2312988"/>
          <p14:tracePt t="27578" x="9496425" y="2312988"/>
          <p14:tracePt t="27581" x="9553575" y="2312988"/>
          <p14:tracePt t="27581" x="9575800" y="2312988"/>
          <p14:tracePt t="27582" x="9598025" y="2312988"/>
          <p14:tracePt t="27583" x="9631363" y="2312988"/>
          <p14:tracePt t="27584" x="9653588" y="2312988"/>
          <p14:tracePt t="27585" x="9688513" y="2312988"/>
          <p14:tracePt t="27586" x="9710738" y="2312988"/>
          <p14:tracePt t="27587" x="9744075" y="2300288"/>
          <p14:tracePt t="27589" x="9767888" y="2300288"/>
          <p14:tracePt t="27590" x="9812338" y="2300288"/>
          <p14:tracePt t="27592" x="9845675" y="2300288"/>
          <p14:tracePt t="27593" x="9867900" y="2300288"/>
          <p14:tracePt t="27594" x="9913938" y="2300288"/>
          <p14:tracePt t="27597" x="9958388" y="2289175"/>
          <p14:tracePt t="27598" x="9969500" y="2289175"/>
          <p14:tracePt t="27598" x="10004425" y="2289175"/>
          <p14:tracePt t="27599" x="10026650" y="2289175"/>
          <p14:tracePt t="27600" x="10048875" y="2289175"/>
          <p14:tracePt t="27601" x="10059988" y="2289175"/>
          <p14:tracePt t="27602" x="10082213" y="2278063"/>
          <p14:tracePt t="27605" x="10106025" y="2266950"/>
          <p14:tracePt t="27606" x="10117138" y="2266950"/>
          <p14:tracePt t="27607" x="10128250" y="2266950"/>
          <p14:tracePt t="27608" x="10150475" y="2255838"/>
          <p14:tracePt t="27608" x="10172700" y="2255838"/>
          <p14:tracePt t="27610" x="10183813" y="2255838"/>
          <p14:tracePt t="27611" x="10194925" y="2244725"/>
          <p14:tracePt t="27614" x="10229850" y="2244725"/>
          <p14:tracePt t="27616" x="10252075" y="2233613"/>
          <p14:tracePt t="27618" x="10274300" y="2233613"/>
          <p14:tracePt t="27618" x="10285413" y="2222500"/>
          <p14:tracePt t="27620" x="10296525" y="2222500"/>
          <p14:tracePt t="27621" x="10320338" y="2222500"/>
          <p14:tracePt t="27623" x="10320338" y="2211388"/>
          <p14:tracePt t="27625" x="10331450" y="2200275"/>
          <p14:tracePt t="27626" x="10353675" y="2200275"/>
          <p14:tracePt t="27628" x="10364788" y="2187575"/>
          <p14:tracePt t="27629" x="10375900" y="2187575"/>
          <p14:tracePt t="27632" x="10398125" y="2165350"/>
          <p14:tracePt t="27633" x="10409238" y="2165350"/>
          <p14:tracePt t="27635" x="10421938" y="2165350"/>
          <p14:tracePt t="27635" x="10433050" y="2165350"/>
          <p14:tracePt t="27636" x="10444163" y="2154238"/>
          <p14:tracePt t="27637" x="10455275" y="2154238"/>
          <p14:tracePt t="27640" x="10466388" y="2143125"/>
          <p14:tracePt t="27641" x="10466388" y="2132013"/>
          <p14:tracePt t="27642" x="10477500" y="2132013"/>
          <p14:tracePt t="27642" x="10488613" y="2132013"/>
          <p14:tracePt t="27644" x="10499725" y="2120900"/>
          <p14:tracePt t="27646" x="10510838" y="2109788"/>
          <p14:tracePt t="27648" x="10534650" y="2109788"/>
          <p14:tracePt t="27652" x="10556875" y="2109788"/>
          <p14:tracePt t="27653" x="10556875" y="2098675"/>
          <p14:tracePt t="27653" x="10556875" y="2085975"/>
          <p14:tracePt t="27654" x="10567988" y="2085975"/>
          <p14:tracePt t="27657" x="10579100" y="2085975"/>
          <p14:tracePt t="27658" x="10590213" y="2085975"/>
          <p14:tracePt t="27660" x="10601325" y="2074863"/>
          <p14:tracePt t="27661" x="10612438" y="2074863"/>
          <p14:tracePt t="27667" x="10647363" y="2063750"/>
          <p14:tracePt t="27668" x="10647363" y="2052638"/>
          <p14:tracePt t="27669" x="10658475" y="2052638"/>
          <p14:tracePt t="27673" x="10669588" y="2052638"/>
          <p14:tracePt t="27678" x="10669588" y="2041525"/>
          <p14:tracePt t="27679" x="10680700" y="2041525"/>
          <p14:tracePt t="27680" x="10691813" y="2041525"/>
          <p14:tracePt t="27682" x="10702925" y="2041525"/>
          <p14:tracePt t="27685" x="10714038" y="2041525"/>
          <p14:tracePt t="27687" x="10725150" y="2041525"/>
          <p14:tracePt t="27692" x="10737850" y="2041525"/>
          <p14:tracePt t="27698" x="10748963" y="2041525"/>
          <p14:tracePt t="27700" x="10760075" y="2041525"/>
          <p14:tracePt t="27703" x="10771188" y="2041525"/>
          <p14:tracePt t="27707" x="10782300" y="2041525"/>
          <p14:tracePt t="27709" x="10793413" y="2041525"/>
          <p14:tracePt t="27711" x="10804525" y="2041525"/>
          <p14:tracePt t="27717" x="10815638" y="2041525"/>
          <p14:tracePt t="27717" x="10826750" y="2052638"/>
          <p14:tracePt t="27719" x="10837863" y="2052638"/>
          <p14:tracePt t="27721" x="10850563" y="2052638"/>
          <p14:tracePt t="27724" x="10861675" y="2052638"/>
          <p14:tracePt t="27725" x="10861675" y="2063750"/>
          <p14:tracePt t="27725" x="10872788" y="2063750"/>
          <p14:tracePt t="27729" x="10883900" y="2063750"/>
          <p14:tracePt t="27731" x="10895013" y="2063750"/>
          <p14:tracePt t="27732" x="10906125" y="2063750"/>
          <p14:tracePt t="27735" x="10917238" y="2074863"/>
          <p14:tracePt t="27736" x="10928350" y="2074863"/>
          <p14:tracePt t="27738" x="10939463" y="2074863"/>
          <p14:tracePt t="27739" x="10939463" y="2085975"/>
          <p14:tracePt t="27743" x="10952163" y="2085975"/>
          <p14:tracePt t="27744" x="10963275" y="2085975"/>
          <p14:tracePt t="27747" x="10974388" y="2098675"/>
          <p14:tracePt t="27751" x="10985500" y="2098675"/>
          <p14:tracePt t="27754" x="10996613" y="2098675"/>
          <p14:tracePt t="27760" x="11007725" y="2098675"/>
          <p14:tracePt t="27765" x="11018838" y="2098675"/>
          <p14:tracePt t="27772" x="11029950" y="2098675"/>
          <p14:tracePt t="27775" x="11041063" y="2098675"/>
          <p14:tracePt t="27782" x="11052175" y="2098675"/>
          <p14:tracePt t="27786" x="11064875" y="2098675"/>
          <p14:tracePt t="27786" x="11075988" y="2098675"/>
          <p14:tracePt t="27796" x="11087100" y="2098675"/>
          <p14:tracePt t="27798" x="11098213" y="2098675"/>
          <p14:tracePt t="27801" x="11109325" y="2098675"/>
          <p14:tracePt t="27803" x="11120438" y="2098675"/>
          <p14:tracePt t="27807" x="11131550" y="2098675"/>
          <p14:tracePt t="27808" x="11131550" y="2109788"/>
          <p14:tracePt t="27809" x="11142663" y="2109788"/>
          <p14:tracePt t="27813" x="11153775" y="2109788"/>
          <p14:tracePt t="27815" x="11164888" y="2109788"/>
          <p14:tracePt t="27817" x="11177588" y="2109788"/>
          <p14:tracePt t="27819" x="11188700" y="2109788"/>
          <p14:tracePt t="27821" x="11199813" y="2120900"/>
          <p14:tracePt t="27823" x="11210925" y="2120900"/>
          <p14:tracePt t="27825" x="11222038" y="2120900"/>
          <p14:tracePt t="27826" x="11222038" y="2132013"/>
          <p14:tracePt t="27827" x="11244263" y="2132013"/>
          <p14:tracePt t="27828" x="11255375" y="2132013"/>
          <p14:tracePt t="27830" x="11266488" y="2132013"/>
          <p14:tracePt t="27831" x="11290300" y="2132013"/>
          <p14:tracePt t="27834" x="11301413" y="2132013"/>
          <p14:tracePt t="27834" x="11312525" y="2143125"/>
          <p14:tracePt t="27836" x="11334750" y="2143125"/>
          <p14:tracePt t="27837" x="11345863" y="2154238"/>
          <p14:tracePt t="27838" x="11356975" y="2154238"/>
          <p14:tracePt t="27839" x="11379200" y="2154238"/>
          <p14:tracePt t="27842" x="11391900" y="2154238"/>
          <p14:tracePt t="27843" x="11403013" y="2154238"/>
          <p14:tracePt t="27843" x="11425238" y="2154238"/>
          <p14:tracePt t="27845" x="11447463" y="2154238"/>
          <p14:tracePt t="27847" x="11469688" y="2154238"/>
          <p14:tracePt t="27848" x="11493500" y="2165350"/>
          <p14:tracePt t="27849" x="11504613" y="2165350"/>
          <p14:tracePt t="27849" x="11515725" y="2176463"/>
          <p14:tracePt t="27851" x="11537950" y="2176463"/>
          <p14:tracePt t="27851" x="11549063" y="2176463"/>
          <p14:tracePt t="27853" x="11571288" y="2187575"/>
          <p14:tracePt t="27854" x="11582400" y="2187575"/>
          <p14:tracePt t="27856" x="11606213" y="2200275"/>
          <p14:tracePt t="27857" x="11617325" y="2200275"/>
          <p14:tracePt t="27857" x="11639550" y="2200275"/>
          <p14:tracePt t="27858" x="11661775" y="2200275"/>
          <p14:tracePt t="27859" x="11684000" y="2211388"/>
          <p14:tracePt t="27860" x="11695113" y="2211388"/>
          <p14:tracePt t="27862" x="11718925" y="2222500"/>
          <p14:tracePt t="27863" x="11730038" y="2222500"/>
          <p14:tracePt t="27864" x="11752263" y="2233613"/>
          <p14:tracePt t="27865" x="11774488" y="2233613"/>
          <p14:tracePt t="27866" x="11785600" y="2233613"/>
          <p14:tracePt t="27867" x="11796713" y="2233613"/>
          <p14:tracePt t="27868" x="11820525" y="2244725"/>
          <p14:tracePt t="27869" x="11831638" y="2244725"/>
          <p14:tracePt t="27871" x="11853863" y="2244725"/>
          <p14:tracePt t="27873" x="11864975" y="2255838"/>
          <p14:tracePt t="27875" x="11898313" y="2255838"/>
          <p14:tracePt t="27876" x="11909425" y="2255838"/>
          <p14:tracePt t="27876" x="11920538" y="2255838"/>
          <p14:tracePt t="27877" x="11933238" y="2266950"/>
          <p14:tracePt t="27879" x="11944350" y="2266950"/>
          <p14:tracePt t="27880" x="11955463" y="2266950"/>
          <p14:tracePt t="27882" x="11977688" y="2266950"/>
          <p14:tracePt t="27884" x="11988800" y="2266950"/>
          <p14:tracePt t="27884" x="11999913" y="2266950"/>
          <p14:tracePt t="27885" x="12011025" y="2266950"/>
          <p14:tracePt t="27886" x="12034838" y="2266950"/>
          <p14:tracePt t="27889" x="12045950" y="2266950"/>
          <p14:tracePt t="27889" x="12057063" y="2266950"/>
          <p14:tracePt t="27893" x="12068175" y="2266950"/>
          <p14:tracePt t="27893" x="12079288" y="2278063"/>
          <p14:tracePt t="27895" x="12090400" y="2278063"/>
          <p14:tracePt t="27897" x="12101513" y="2278063"/>
          <p14:tracePt t="27899" x="12112625" y="2278063"/>
          <p14:tracePt t="27901" x="12123738" y="2278063"/>
          <p14:tracePt t="27909" x="12134850" y="2278063"/>
          <p14:tracePt t="27922" x="12147550" y="2278063"/>
          <p14:tracePt t="28016" x="12134850" y="2278063"/>
          <p14:tracePt t="28017" x="12134850" y="2289175"/>
          <p14:tracePt t="28024" x="12134850" y="2300288"/>
          <p14:tracePt t="28026" x="12134850" y="2312988"/>
          <p14:tracePt t="28027" x="12123738" y="2324100"/>
          <p14:tracePt t="28030" x="12123738" y="2335213"/>
          <p14:tracePt t="28031" x="12112625" y="2335213"/>
          <p14:tracePt t="28031" x="12112625" y="2346325"/>
          <p14:tracePt t="28032" x="12112625" y="2357438"/>
          <p14:tracePt t="28033" x="12101513" y="2368550"/>
          <p14:tracePt t="28034" x="12090400" y="2379663"/>
          <p14:tracePt t="28036" x="12079288" y="2401888"/>
          <p14:tracePt t="28039" x="12079288" y="2425700"/>
          <p14:tracePt t="28041" x="12079288" y="2447925"/>
          <p14:tracePt t="28043" x="12068175" y="2470150"/>
          <p14:tracePt t="28044" x="12068175" y="2481263"/>
          <p14:tracePt t="28045" x="12057063" y="2492375"/>
          <p14:tracePt t="28046" x="12057063" y="2514600"/>
          <p14:tracePt t="28048" x="12045950" y="2538413"/>
          <p14:tracePt t="28050" x="12045950" y="2549525"/>
          <p14:tracePt t="28051" x="12045950" y="2560638"/>
          <p14:tracePt t="28052" x="12045950" y="2582863"/>
          <p14:tracePt t="28053" x="12034838" y="2605088"/>
          <p14:tracePt t="28054" x="12034838" y="2616200"/>
          <p14:tracePt t="28056" x="12034838" y="2628900"/>
          <p14:tracePt t="28057" x="12034838" y="2640013"/>
          <p14:tracePt t="28060" x="12034838" y="2673350"/>
          <p14:tracePt t="28061" x="12022138" y="2695575"/>
          <p14:tracePt t="28062" x="12022138" y="2706688"/>
          <p14:tracePt t="28063" x="12022138" y="2717800"/>
          <p14:tracePt t="28066" x="12011025" y="2763838"/>
          <p14:tracePt t="28067" x="12011025" y="2774950"/>
          <p14:tracePt t="28067" x="12011025" y="2797175"/>
          <p14:tracePt t="28068" x="12011025" y="2808288"/>
          <p14:tracePt t="28069" x="11999913" y="2843213"/>
          <p14:tracePt t="28072" x="11999913" y="2854325"/>
          <p14:tracePt t="28073" x="11999913" y="2887663"/>
          <p14:tracePt t="28074" x="11999913" y="2898775"/>
          <p14:tracePt t="28075" x="11999913" y="2921000"/>
          <p14:tracePt t="28077" x="11999913" y="2967038"/>
          <p14:tracePt t="28078" x="11999913" y="2989263"/>
          <p14:tracePt t="28079" x="11999913" y="3011488"/>
          <p14:tracePt t="28081" x="12011025" y="3057525"/>
          <p14:tracePt t="28082" x="12011025" y="3079750"/>
          <p14:tracePt t="28082" x="12011025" y="3090863"/>
          <p14:tracePt t="28083" x="12011025" y="3113088"/>
          <p14:tracePt t="28084" x="12011025" y="3157538"/>
          <p14:tracePt t="28085" x="12022138" y="3157538"/>
          <p14:tracePt t="28087" x="12022138" y="3170238"/>
          <p14:tracePt t="28087" x="12034838" y="3203575"/>
          <p14:tracePt t="28090" x="12034838" y="3248025"/>
          <p14:tracePt t="28091" x="12034838" y="3259138"/>
          <p14:tracePt t="28092" x="12034838" y="3282950"/>
          <p14:tracePt t="28092" x="12034838" y="3305175"/>
          <p14:tracePt t="28095" x="12034838" y="3327400"/>
          <p14:tracePt t="28097" x="12034838" y="3371850"/>
          <p14:tracePt t="28098" x="12034838" y="3384550"/>
          <p14:tracePt t="28099" x="12045950" y="3406775"/>
          <p14:tracePt t="28099" x="12045950" y="3429000"/>
          <p14:tracePt t="28100" x="12045950" y="3451225"/>
          <p14:tracePt t="28101" x="12045950" y="3462338"/>
          <p14:tracePt t="28102" x="12045950" y="3473450"/>
          <p14:tracePt t="28103" x="12045950" y="3497263"/>
          <p14:tracePt t="28105" x="12045950" y="3519488"/>
          <p14:tracePt t="28105" x="12045950" y="3530600"/>
          <p14:tracePt t="28107" x="12045950" y="3552825"/>
          <p14:tracePt t="28108" x="12057063" y="3563938"/>
          <p14:tracePt t="28109" x="12057063" y="3586163"/>
          <p14:tracePt t="28110" x="12068175" y="3621088"/>
          <p14:tracePt t="28110" x="12068175" y="3632200"/>
          <p14:tracePt t="28113" x="12068175" y="3665538"/>
          <p14:tracePt t="28114" x="12068175" y="3687763"/>
          <p14:tracePt t="28115" x="12068175" y="3711575"/>
          <p14:tracePt t="28116" x="12068175" y="3722688"/>
          <p14:tracePt t="28118" x="12068175" y="3744913"/>
          <p14:tracePt t="28118" x="12068175" y="3756025"/>
          <p14:tracePt t="28119" x="12079288" y="3778250"/>
          <p14:tracePt t="28120" x="12079288" y="3789363"/>
          <p14:tracePt t="28121" x="12079288" y="3800475"/>
          <p14:tracePt t="28122" x="12090400" y="3824288"/>
          <p14:tracePt t="28125" x="12090400" y="3857625"/>
          <p14:tracePt t="28126" x="12090400" y="3868738"/>
          <p14:tracePt t="28126" x="12090400" y="3890963"/>
          <p14:tracePt t="28128" x="12101513" y="3890963"/>
          <p14:tracePt t="28129" x="12101513" y="3914775"/>
          <p14:tracePt t="28131" x="12112625" y="3948113"/>
          <p14:tracePt t="28132" x="12112625" y="3970338"/>
          <p14:tracePt t="28132" x="12112625" y="3981450"/>
          <p14:tracePt t="28133" x="12112625" y="4003675"/>
          <p14:tracePt t="28134" x="12112625" y="4027488"/>
          <p14:tracePt t="28135" x="12123738" y="4049713"/>
          <p14:tracePt t="28139" x="12134850" y="4083050"/>
          <p14:tracePt t="28140" x="12134850" y="4105275"/>
          <p14:tracePt t="28141" x="12147550" y="4129088"/>
          <p14:tracePt t="28141" x="12147550" y="4140200"/>
          <p14:tracePt t="28142" x="12158663" y="4162425"/>
          <p14:tracePt t="28143" x="12158663" y="4173538"/>
          <p14:tracePt t="28145" x="12158663" y="4184650"/>
          <p14:tracePt t="28146" x="12158663" y="4195763"/>
          <p14:tracePt t="28147" x="12169775" y="4217988"/>
          <p14:tracePt t="28148" x="12169775" y="4229100"/>
          <p14:tracePt t="28149" x="12180888" y="4252913"/>
          <p14:tracePt t="28150" x="12180888" y="4264025"/>
          <p14:tracePt t="28150" x="12180888" y="4286250"/>
          <p14:tracePt t="28276" x="12169775" y="4725988"/>
          <p14:tracePt t="28277" x="12158663" y="4725988"/>
          <p14:tracePt t="28280" x="12147550" y="4725988"/>
          <p14:tracePt t="28282" x="12134850" y="4725988"/>
          <p14:tracePt t="28282" x="12123738" y="4725988"/>
          <p14:tracePt t="28284" x="12112625" y="4737100"/>
          <p14:tracePt t="28285" x="12101513" y="4737100"/>
          <p14:tracePt t="28289" x="12090400" y="4737100"/>
          <p14:tracePt t="28291" x="12068175" y="4737100"/>
          <p14:tracePt t="28292" x="12057063" y="4737100"/>
          <p14:tracePt t="28293" x="12034838" y="4737100"/>
          <p14:tracePt t="28297" x="12011025" y="4737100"/>
          <p14:tracePt t="28298" x="11988800" y="4748213"/>
          <p14:tracePt t="28299" x="11977688" y="4748213"/>
          <p14:tracePt t="28300" x="11955463" y="4748213"/>
          <p14:tracePt t="28300" x="11944350" y="4748213"/>
          <p14:tracePt t="28301" x="11933238" y="4748213"/>
          <p14:tracePt t="28302" x="11920538" y="4748213"/>
          <p14:tracePt t="28303" x="11909425" y="4748213"/>
          <p14:tracePt t="28305" x="11898313" y="4748213"/>
          <p14:tracePt t="28305" x="11876088" y="4748213"/>
          <p14:tracePt t="28306" x="11864975" y="4748213"/>
          <p14:tracePt t="28308" x="11842750" y="4748213"/>
          <p14:tracePt t="28308" x="11831638" y="4748213"/>
          <p14:tracePt t="28309" x="11807825" y="4748213"/>
          <p14:tracePt t="28310" x="11796713" y="4748213"/>
          <p14:tracePt t="28312" x="11785600" y="4748213"/>
          <p14:tracePt t="28313" x="11763375" y="4748213"/>
          <p14:tracePt t="28314" x="11741150" y="4748213"/>
          <p14:tracePt t="28314" x="11730038" y="4748213"/>
          <p14:tracePt t="28316" x="11707813" y="4748213"/>
          <p14:tracePt t="28317" x="11684000" y="4748213"/>
          <p14:tracePt t="28318" x="11661775" y="4748213"/>
          <p14:tracePt t="28320" x="11639550" y="4748213"/>
          <p14:tracePt t="28320" x="11617325" y="4748213"/>
          <p14:tracePt t="28321" x="11606213" y="4748213"/>
          <p14:tracePt t="28322" x="11582400" y="4748213"/>
          <p14:tracePt t="28325" x="11560175" y="4748213"/>
          <p14:tracePt t="28326" x="11537950" y="4748213"/>
          <p14:tracePt t="28326" x="11504613" y="4748213"/>
          <p14:tracePt t="28327" x="11493500" y="4748213"/>
          <p14:tracePt t="28329" x="11469688" y="4748213"/>
          <p14:tracePt t="28331" x="11436350" y="4748213"/>
          <p14:tracePt t="28332" x="11403013" y="4748213"/>
          <p14:tracePt t="28332" x="11379200" y="4748213"/>
          <p14:tracePt t="28334" x="11356975" y="4748213"/>
          <p14:tracePt t="28334" x="11334750" y="4748213"/>
          <p14:tracePt t="28336" x="11323638" y="4748213"/>
          <p14:tracePt t="28337" x="11312525" y="4748213"/>
          <p14:tracePt t="28337" x="11290300" y="4748213"/>
          <p14:tracePt t="28338" x="11266488" y="4748213"/>
          <p14:tracePt t="28339" x="11244263" y="4748213"/>
          <p14:tracePt t="28342" x="11199813" y="4748213"/>
          <p14:tracePt t="28343" x="11164888" y="4748213"/>
          <p14:tracePt t="28343" x="11142663" y="4748213"/>
          <p14:tracePt t="28345" x="11120438" y="4748213"/>
          <p14:tracePt t="28347" x="11075988" y="4748213"/>
          <p14:tracePt t="28347" x="11052175" y="4748213"/>
          <p14:tracePt t="28348" x="11029950" y="4748213"/>
          <p14:tracePt t="28349" x="11018838" y="4748213"/>
          <p14:tracePt t="28350" x="10996613" y="4748213"/>
          <p14:tracePt t="28351" x="10952163" y="4748213"/>
          <p14:tracePt t="28353" x="10939463" y="4748213"/>
          <p14:tracePt t="28354" x="10917238" y="4748213"/>
          <p14:tracePt t="28355" x="10895013" y="4748213"/>
          <p14:tracePt t="28356" x="10850563" y="4748213"/>
          <p14:tracePt t="28357" x="10826750" y="4748213"/>
          <p14:tracePt t="28358" x="10793413" y="4748213"/>
          <p14:tracePt t="28358" x="10771188" y="4748213"/>
          <p14:tracePt t="28359" x="10748963" y="4748213"/>
          <p14:tracePt t="28360" x="10714038" y="4748213"/>
          <p14:tracePt t="28362" x="10691813" y="4748213"/>
          <p14:tracePt t="28363" x="10658475" y="4748213"/>
          <p14:tracePt t="28364" x="10636250" y="4748213"/>
          <p14:tracePt t="28364" x="10601325" y="4748213"/>
          <p14:tracePt t="28366" x="10579100" y="4748213"/>
          <p14:tracePt t="28367" x="10545763" y="4748213"/>
          <p14:tracePt t="28368" x="10510838" y="4748213"/>
          <p14:tracePt t="28368" x="10466388" y="4748213"/>
          <p14:tracePt t="28369" x="10444163" y="4748213"/>
          <p14:tracePt t="28370" x="10409238" y="4748213"/>
          <p14:tracePt t="28371" x="10375900" y="4748213"/>
          <p14:tracePt t="28372" x="10342563" y="4748213"/>
          <p14:tracePt t="28374" x="10309225" y="4748213"/>
          <p14:tracePt t="28375" x="10229850" y="4748213"/>
          <p14:tracePt t="28376" x="10183813" y="4748213"/>
          <p14:tracePt t="28377" x="10150475" y="4748213"/>
          <p14:tracePt t="28378" x="10106025" y="4748213"/>
          <p14:tracePt t="28380" x="10071100" y="4725988"/>
          <p14:tracePt t="28381" x="10037763" y="4725988"/>
          <p14:tracePt t="28383" x="9947275" y="4725988"/>
          <p14:tracePt t="28383" x="9913938" y="4725988"/>
          <p14:tracePt t="28384" x="9856788" y="4725988"/>
          <p14:tracePt t="28385" x="9823450" y="4714875"/>
          <p14:tracePt t="28387" x="9779000" y="4714875"/>
          <p14:tracePt t="28388" x="9721850" y="4703763"/>
          <p14:tracePt t="28388" x="9688513" y="4703763"/>
          <p14:tracePt t="28389" x="9631363" y="4692650"/>
          <p14:tracePt t="28392" x="9553575" y="4692650"/>
          <p14:tracePt t="28393" x="9496425" y="4692650"/>
          <p14:tracePt t="28394" x="9463088" y="4681538"/>
          <p14:tracePt t="28395" x="9405938" y="4681538"/>
          <p14:tracePt t="28397" x="9315450" y="4657725"/>
          <p14:tracePt t="28398" x="9282113" y="4657725"/>
          <p14:tracePt t="28399" x="9237663" y="4646613"/>
          <p14:tracePt t="28399" x="9180513" y="4624388"/>
          <p14:tracePt t="28400" x="9147175" y="4624388"/>
          <p14:tracePt t="28401" x="9090025" y="4613275"/>
          <p14:tracePt t="28403" x="9056688" y="4613275"/>
          <p14:tracePt t="28404" x="9023350" y="4602163"/>
          <p14:tracePt t="28406" x="8910638" y="4579938"/>
          <p14:tracePt t="28407" x="8864600" y="4579938"/>
          <p14:tracePt t="28408" x="8820150" y="4557713"/>
          <p14:tracePt t="28408" x="8785225" y="4557713"/>
          <p14:tracePt t="28409" x="8751888" y="4557713"/>
          <p14:tracePt t="28410" x="8718550" y="4533900"/>
          <p14:tracePt t="28411" x="8661400" y="4522788"/>
          <p14:tracePt t="28413" x="8570913" y="4511675"/>
          <p14:tracePt t="28414" x="8526463" y="4511675"/>
          <p14:tracePt t="28416" x="8504238" y="4500563"/>
          <p14:tracePt t="28416" x="8447088" y="4500563"/>
          <p14:tracePt t="28417" x="8413750" y="4489450"/>
          <p14:tracePt t="28418" x="8380413" y="4478338"/>
          <p14:tracePt t="28419" x="8334375" y="4478338"/>
          <p14:tracePt t="28420" x="8301038" y="4467225"/>
          <p14:tracePt t="28421" x="8267700" y="4467225"/>
          <p14:tracePt t="28422" x="8232775" y="4467225"/>
          <p14:tracePt t="28425" x="8188325" y="4456113"/>
          <p14:tracePt t="28425" x="8154988" y="4443413"/>
          <p14:tracePt t="28426" x="8108950" y="4421188"/>
          <p14:tracePt t="28427" x="8064500" y="4421188"/>
          <p14:tracePt t="28428" x="8018463" y="4421188"/>
          <p14:tracePt t="28429" x="7996238" y="4410075"/>
          <p14:tracePt t="28431" x="7905750" y="4387850"/>
          <p14:tracePt t="28432" x="7872413" y="4387850"/>
          <p14:tracePt t="28433" x="7850188" y="4387850"/>
          <p14:tracePt t="28434" x="7827963" y="4376738"/>
          <p14:tracePt t="28435" x="7781925" y="4365625"/>
          <p14:tracePt t="28436" x="7748588" y="4365625"/>
          <p14:tracePt t="28436" x="7715250" y="4354513"/>
          <p14:tracePt t="28437" x="7680325" y="4354513"/>
          <p14:tracePt t="28438" x="7658100" y="4343400"/>
          <p14:tracePt t="28439" x="7613650" y="4343400"/>
          <p14:tracePt t="28441" x="7589838" y="4343400"/>
          <p14:tracePt t="28443" x="7534275" y="4319588"/>
          <p14:tracePt t="28444" x="7512050" y="4319588"/>
          <p14:tracePt t="28446" x="7454900" y="4308475"/>
          <p14:tracePt t="28448" x="7410450" y="4297363"/>
          <p14:tracePt t="28450" x="7364413" y="4297363"/>
          <p14:tracePt t="28451" x="7342188" y="4286250"/>
          <p14:tracePt t="28452" x="7308850" y="4264025"/>
          <p14:tracePt t="28453" x="7297738" y="4264025"/>
          <p14:tracePt t="28454" x="7273925" y="4264025"/>
          <p14:tracePt t="28455" x="7251700" y="4252913"/>
          <p14:tracePt t="28455" x="7229475" y="4252913"/>
          <p14:tracePt t="28457" x="7207250" y="4241800"/>
          <p14:tracePt t="28458" x="7196138" y="4241800"/>
          <p14:tracePt t="28464" x="7094538" y="4217988"/>
          <p14:tracePt t="28465" x="7083425" y="4217988"/>
          <p14:tracePt t="28466" x="7059613" y="4217988"/>
          <p14:tracePt t="28466" x="7048500" y="4217988"/>
          <p14:tracePt t="28468" x="7037388" y="4217988"/>
          <p14:tracePt t="28469" x="7015163" y="4206875"/>
          <p14:tracePt t="28473" x="6992938" y="4195763"/>
          <p14:tracePt t="28475" x="6970713" y="4195763"/>
          <p14:tracePt t="28477" x="6958013" y="4184650"/>
          <p14:tracePt t="28480" x="6946900" y="4184650"/>
          <p14:tracePt t="28481" x="6935788" y="4173538"/>
          <p14:tracePt t="28485" x="6924675" y="4173538"/>
          <p14:tracePt t="28674" x="6924675" y="4162425"/>
          <p14:tracePt t="28677" x="6924675" y="4151313"/>
          <p14:tracePt t="28679" x="6924675" y="4140200"/>
          <p14:tracePt t="28680" x="6924675" y="4116388"/>
          <p14:tracePt t="28681" x="6924675" y="4105275"/>
          <p14:tracePt t="28682" x="6924675" y="4094163"/>
          <p14:tracePt t="28682" x="6924675" y="4060825"/>
          <p14:tracePt t="28683" x="6924675" y="4049713"/>
          <p14:tracePt t="28684" x="6924675" y="4038600"/>
          <p14:tracePt t="28686" x="6935788" y="3992563"/>
          <p14:tracePt t="28687" x="6935788" y="3970338"/>
          <p14:tracePt t="28688" x="6935788" y="3959225"/>
          <p14:tracePt t="28689" x="6935788" y="3937000"/>
          <p14:tracePt t="28689" x="6935788" y="3914775"/>
          <p14:tracePt t="28694" x="6935788" y="3846513"/>
          <p14:tracePt t="28698" x="6935788" y="3733800"/>
          <p14:tracePt t="28700" x="6935788" y="3687763"/>
          <p14:tracePt t="28701" x="6935788" y="3665538"/>
          <p14:tracePt t="28701" x="6935788" y="3654425"/>
          <p14:tracePt t="28702" x="6935788" y="3632200"/>
          <p14:tracePt t="28704" x="6935788" y="3609975"/>
          <p14:tracePt t="28704" x="6935788" y="3598863"/>
          <p14:tracePt t="28705" x="6935788" y="3575050"/>
          <p14:tracePt t="28707" x="6935788" y="3552825"/>
          <p14:tracePt t="28707" x="6935788" y="3530600"/>
          <p14:tracePt t="28709" x="6935788" y="3519488"/>
          <p14:tracePt t="28710" x="6935788" y="3508375"/>
          <p14:tracePt t="28710" x="6935788" y="3486150"/>
          <p14:tracePt t="28711" x="6935788" y="3473450"/>
          <p14:tracePt t="28713" x="6935788" y="3451225"/>
          <p14:tracePt t="28714" x="6935788" y="3429000"/>
          <p14:tracePt t="28714" x="6935788" y="3417888"/>
          <p14:tracePt t="28715" x="6935788" y="3395663"/>
          <p14:tracePt t="28716" x="6935788" y="3371850"/>
          <p14:tracePt t="28718" x="6935788" y="3349625"/>
          <p14:tracePt t="28719" x="6935788" y="3327400"/>
          <p14:tracePt t="28720" x="6935788" y="3316288"/>
          <p14:tracePt t="28721" x="6935788" y="3294063"/>
          <p14:tracePt t="28722" x="6935788" y="3271838"/>
          <p14:tracePt t="28724" x="6935788" y="3259138"/>
          <p14:tracePt t="28725" x="6935788" y="3248025"/>
          <p14:tracePt t="28725" x="6935788" y="3236913"/>
          <p14:tracePt t="28726" x="6935788" y="3214688"/>
          <p14:tracePt t="28728" x="6935788" y="3192463"/>
          <p14:tracePt t="28728" x="6935788" y="3181350"/>
          <p14:tracePt t="28730" x="6924675" y="3146425"/>
          <p14:tracePt t="28732" x="6924675" y="3124200"/>
          <p14:tracePt t="28733" x="6924675" y="3113088"/>
          <p14:tracePt t="28735" x="6924675" y="3090863"/>
          <p14:tracePt t="28735" x="6913563" y="3079750"/>
          <p14:tracePt t="28736" x="6913563" y="3068638"/>
          <p14:tracePt t="28737" x="6913563" y="3057525"/>
          <p14:tracePt t="28739" x="6913563" y="3033713"/>
          <p14:tracePt t="28742" x="6913563" y="3011488"/>
          <p14:tracePt t="28742" x="6913563" y="3000375"/>
          <p14:tracePt t="28743" x="6913563" y="2989263"/>
          <p14:tracePt t="28746" x="6913563" y="2978150"/>
          <p14:tracePt t="28747" x="6913563" y="2967038"/>
          <p14:tracePt t="28748" x="6913563" y="2955925"/>
          <p14:tracePt t="28749" x="6913563" y="2932113"/>
          <p14:tracePt t="28750" x="6913563" y="2921000"/>
          <p14:tracePt t="28751" x="6913563" y="2909888"/>
          <p14:tracePt t="28753" x="6913563" y="2898775"/>
          <p14:tracePt t="28754" x="6913563" y="2876550"/>
          <p14:tracePt t="28757" x="6913563" y="2865438"/>
          <p14:tracePt t="28759" x="6913563" y="2843213"/>
          <p14:tracePt t="28760" x="6913563" y="2819400"/>
          <p14:tracePt t="28762" x="6902450" y="2819400"/>
          <p14:tracePt t="28764" x="6902450" y="2786063"/>
          <p14:tracePt t="28765" x="6902450" y="2774950"/>
          <p14:tracePt t="28766" x="6902450" y="2752725"/>
          <p14:tracePt t="28768" x="6902450" y="2728913"/>
          <p14:tracePt t="28768" x="6902450" y="2717800"/>
          <p14:tracePt t="28770" x="6891338" y="2695575"/>
          <p14:tracePt t="28772" x="6891338" y="2684463"/>
          <p14:tracePt t="28772" x="6891338" y="2673350"/>
          <p14:tracePt t="28773" x="6880225" y="2662238"/>
          <p14:tracePt t="28775" x="6880225" y="2640013"/>
          <p14:tracePt t="28777" x="6880225" y="2628900"/>
          <p14:tracePt t="28778" x="6880225" y="2616200"/>
          <p14:tracePt t="28779" x="6880225" y="2605088"/>
          <p14:tracePt t="28781" x="6869113" y="2593975"/>
          <p14:tracePt t="28781" x="6869113" y="2571750"/>
          <p14:tracePt t="28783" x="6869113" y="2549525"/>
          <p14:tracePt t="28785" x="6869113" y="2538413"/>
          <p14:tracePt t="28786" x="6869113" y="2527300"/>
          <p14:tracePt t="28788" x="6869113" y="2514600"/>
          <p14:tracePt t="28789" x="6869113" y="2503488"/>
          <p14:tracePt t="28792" x="6869113" y="2481263"/>
          <p14:tracePt t="28793" x="6858000" y="2470150"/>
          <p14:tracePt t="28795" x="6858000" y="2459038"/>
          <p14:tracePt t="28797" x="6858000" y="2447925"/>
          <p14:tracePt t="28799" x="6845300" y="2447925"/>
          <p14:tracePt t="28799" x="6845300" y="2436813"/>
          <p14:tracePt t="28800" x="6845300" y="2425700"/>
          <p14:tracePt t="28805" x="6845300" y="2414588"/>
          <p14:tracePt t="28809" x="6845300" y="2401888"/>
          <p14:tracePt t="28812" x="6845300" y="2390775"/>
          <p14:tracePt t="28978" x="6858000" y="2390775"/>
          <p14:tracePt t="28980" x="6869113" y="2390775"/>
          <p14:tracePt t="28981" x="6880225" y="2390775"/>
          <p14:tracePt t="28983" x="6891338" y="2390775"/>
          <p14:tracePt t="28984" x="6913563" y="2390775"/>
          <p14:tracePt t="28986" x="6935788" y="2390775"/>
          <p14:tracePt t="28986" x="6946900" y="2390775"/>
          <p14:tracePt t="28988" x="6958013" y="2390775"/>
          <p14:tracePt t="28988" x="6981825" y="2379663"/>
          <p14:tracePt t="28990" x="7004050" y="2379663"/>
          <p14:tracePt t="28990" x="7026275" y="2379663"/>
          <p14:tracePt t="28991" x="7059613" y="2379663"/>
          <p14:tracePt t="28992" x="7072313" y="2379663"/>
          <p14:tracePt t="28993" x="7105650" y="2379663"/>
          <p14:tracePt t="28995" x="7116763" y="2379663"/>
          <p14:tracePt t="28997" x="7185025" y="2379663"/>
          <p14:tracePt t="28998" x="7218363" y="2379663"/>
          <p14:tracePt t="28999" x="7251700" y="2379663"/>
          <p14:tracePt t="28999" x="7273925" y="2379663"/>
          <p14:tracePt t="29000" x="7308850" y="2379663"/>
          <p14:tracePt t="29001" x="7342188" y="2379663"/>
          <p14:tracePt t="29002" x="7386638" y="2379663"/>
          <p14:tracePt t="29003" x="7421563" y="2379663"/>
          <p14:tracePt t="29004" x="7454900" y="2379663"/>
          <p14:tracePt t="29006" x="7512050" y="2390775"/>
          <p14:tracePt t="29008" x="7578725" y="2390775"/>
          <p14:tracePt t="29009" x="7624763" y="2390775"/>
          <p14:tracePt t="29010" x="7669213" y="2401888"/>
          <p14:tracePt t="29010" x="7715250" y="2401888"/>
          <p14:tracePt t="29012" x="7770813" y="2401888"/>
          <p14:tracePt t="29013" x="7804150" y="2401888"/>
          <p14:tracePt t="29014" x="7850188" y="2401888"/>
          <p14:tracePt t="29015" x="7905750" y="2414588"/>
          <p14:tracePt t="29015" x="7951788" y="2414588"/>
          <p14:tracePt t="29017" x="7996238" y="2414588"/>
          <p14:tracePt t="29017" x="8064500" y="2425700"/>
          <p14:tracePt t="29018" x="8108950" y="2425700"/>
          <p14:tracePt t="29020" x="8166100" y="2425700"/>
          <p14:tracePt t="29020" x="8210550" y="2425700"/>
          <p14:tracePt t="29021" x="8278813" y="2425700"/>
          <p14:tracePt t="29022" x="8312150" y="2425700"/>
          <p14:tracePt t="29024" x="8380413" y="2425700"/>
          <p14:tracePt t="29024" x="8435975" y="2425700"/>
          <p14:tracePt t="29025" x="8482013" y="2425700"/>
          <p14:tracePt t="29026" x="8548688" y="2425700"/>
          <p14:tracePt t="29028" x="8628063" y="2425700"/>
          <p14:tracePt t="29028" x="8672513" y="2436813"/>
          <p14:tracePt t="29031" x="8785225" y="2459038"/>
          <p14:tracePt t="29031" x="8853488" y="2459038"/>
          <p14:tracePt t="29032" x="8897938" y="2459038"/>
          <p14:tracePt t="29033" x="8966200" y="2459038"/>
          <p14:tracePt t="29034" x="9023350" y="2459038"/>
          <p14:tracePt t="29035" x="9090025" y="2459038"/>
          <p14:tracePt t="29036" x="9158288" y="2470150"/>
          <p14:tracePt t="29037" x="9213850" y="2470150"/>
          <p14:tracePt t="29038" x="9282113" y="2470150"/>
          <p14:tracePt t="29039" x="9350375" y="2470150"/>
          <p14:tracePt t="29041" x="9394825" y="2470150"/>
          <p14:tracePt t="29043" x="9540875" y="2481263"/>
          <p14:tracePt t="29044" x="9609138" y="2481263"/>
          <p14:tracePt t="29047" x="9801225" y="2514600"/>
          <p14:tracePt t="29049" x="9925050" y="2514600"/>
          <p14:tracePt t="29050" x="10004425" y="2514600"/>
          <p14:tracePt t="29050" x="10059988" y="2514600"/>
          <p14:tracePt t="29051" x="10150475" y="2527300"/>
          <p14:tracePt t="29052" x="10194925" y="2527300"/>
          <p14:tracePt t="29053" x="10263188" y="2538413"/>
          <p14:tracePt t="29054" x="10331450" y="2538413"/>
          <p14:tracePt t="29058" x="10523538" y="2549525"/>
          <p14:tracePt t="29059" x="10601325" y="2549525"/>
          <p14:tracePt t="29059" x="10647363" y="2571750"/>
          <p14:tracePt t="29060" x="10714038" y="2571750"/>
          <p14:tracePt t="29062" x="10793413" y="2571750"/>
          <p14:tracePt t="29063" x="10861675" y="2571750"/>
          <p14:tracePt t="29064" x="10895013" y="2582863"/>
          <p14:tracePt t="29066" x="11018838" y="2593975"/>
          <p14:tracePt t="29066" x="11064875" y="2593975"/>
          <p14:tracePt t="29068" x="11120438" y="2593975"/>
          <p14:tracePt t="29068" x="11164888" y="2593975"/>
          <p14:tracePt t="29070" x="11222038" y="2605088"/>
          <p14:tracePt t="29070" x="11266488" y="2605088"/>
          <p14:tracePt t="29071" x="11323638" y="2616200"/>
          <p14:tracePt t="29072" x="11356975" y="2616200"/>
          <p14:tracePt t="29075" x="11447463" y="2628900"/>
          <p14:tracePt t="29076" x="11504613" y="2628900"/>
          <p14:tracePt t="29077" x="11537950" y="2628900"/>
          <p14:tracePt t="29079" x="11617325" y="2628900"/>
          <p14:tracePt t="29081" x="11695113" y="2640013"/>
          <p14:tracePt t="29082" x="11741150" y="2640013"/>
          <p14:tracePt t="29082" x="11763375" y="2640013"/>
          <p14:tracePt t="29083" x="11807825" y="2640013"/>
          <p14:tracePt t="29084" x="11842750" y="2640013"/>
          <p14:tracePt t="29086" x="11864975" y="2651125"/>
          <p14:tracePt t="29086" x="11887200" y="2651125"/>
          <p14:tracePt t="29087" x="11920538" y="2651125"/>
          <p14:tracePt t="29088" x="11944350" y="2651125"/>
          <p14:tracePt t="29089" x="11966575" y="2651125"/>
          <p14:tracePt t="29092" x="12011025" y="2651125"/>
          <p14:tracePt t="29093" x="12034838" y="2651125"/>
          <p14:tracePt t="29093" x="12045950" y="2651125"/>
          <p14:tracePt t="29095" x="12057063" y="2651125"/>
          <p14:tracePt t="29096" x="12079288" y="2651125"/>
          <p14:tracePt t="29098" x="12112625" y="2651125"/>
          <p14:tracePt t="29099" x="12123738" y="2651125"/>
          <p14:tracePt t="29100" x="12134850" y="2651125"/>
          <p14:tracePt t="29102" x="12158663" y="2651125"/>
          <p14:tracePt t="29103" x="12169775" y="2651125"/>
          <p14:tracePt t="29108" x="12180888" y="2651125"/>
          <p14:tracePt t="29612" x="12180888" y="2662238"/>
          <p14:tracePt t="29613" x="12169775" y="2662238"/>
          <p14:tracePt t="29615" x="12158663" y="2662238"/>
          <p14:tracePt t="29616" x="12147550" y="2662238"/>
          <p14:tracePt t="29617" x="12147550" y="2673350"/>
          <p14:tracePt t="29618" x="12134850" y="2684463"/>
          <p14:tracePt t="29620" x="12123738" y="2695575"/>
          <p14:tracePt t="29621" x="12112625" y="2695575"/>
          <p14:tracePt t="29624" x="12101513" y="2695575"/>
          <p14:tracePt t="29625" x="12090400" y="2706688"/>
          <p14:tracePt t="29625" x="12079288" y="2706688"/>
          <p14:tracePt t="29629" x="12068175" y="2706688"/>
          <p14:tracePt t="29631" x="12057063" y="2717800"/>
          <p14:tracePt t="29632" x="12045950" y="2717800"/>
          <p14:tracePt t="29633" x="12034838" y="2717800"/>
          <p14:tracePt t="29636" x="12022138" y="2717800"/>
          <p14:tracePt t="29638" x="12011025" y="2717800"/>
          <p14:tracePt t="29640" x="12011025" y="2728913"/>
          <p14:tracePt t="29643" x="11999913" y="2728913"/>
          <p14:tracePt t="29644" x="11988800" y="2741613"/>
          <p14:tracePt t="29647" x="11977688" y="2752725"/>
          <p14:tracePt t="29650" x="11955463" y="2752725"/>
          <p14:tracePt t="29655" x="11944350" y="2774950"/>
          <p14:tracePt t="29656" x="11933238" y="2774950"/>
          <p14:tracePt t="29658" x="11920538" y="2774950"/>
          <p14:tracePt t="29658" x="11909425" y="2774950"/>
          <p14:tracePt t="29659" x="11898313" y="2774950"/>
          <p14:tracePt t="29662" x="11898313" y="2786063"/>
          <p14:tracePt t="29664" x="11887200" y="2786063"/>
          <p14:tracePt t="29665" x="11876088" y="2797175"/>
          <p14:tracePt t="29667" x="11864975" y="2808288"/>
          <p14:tracePt t="29668" x="11842750" y="2808288"/>
          <p14:tracePt t="29671" x="11831638" y="2808288"/>
          <p14:tracePt t="29672" x="11820525" y="2819400"/>
          <p14:tracePt t="29675" x="11807825" y="2830513"/>
          <p14:tracePt t="29677" x="11796713" y="2830513"/>
          <p14:tracePt t="29678" x="11785600" y="2830513"/>
          <p14:tracePt t="29679" x="11785600" y="2843213"/>
          <p14:tracePt t="29681" x="11763375" y="2843213"/>
          <p14:tracePt t="29682" x="11752263" y="2843213"/>
          <p14:tracePt t="29683" x="11741150" y="2843213"/>
          <p14:tracePt t="29685" x="11730038" y="2843213"/>
          <p14:tracePt t="29687" x="11718925" y="2843213"/>
          <p14:tracePt t="29688" x="11718925" y="2854325"/>
          <p14:tracePt t="29689" x="11707813" y="2854325"/>
          <p14:tracePt t="29692" x="11684000" y="2865438"/>
          <p14:tracePt t="29695" x="11672888" y="2865438"/>
          <p14:tracePt t="29697" x="11661775" y="2865438"/>
          <p14:tracePt t="29698" x="11650663" y="2876550"/>
          <p14:tracePt t="29699" x="11639550" y="2876550"/>
          <p14:tracePt t="29700" x="11628438" y="2876550"/>
          <p14:tracePt t="29701" x="11617325" y="2876550"/>
          <p14:tracePt t="29702" x="11617325" y="2887663"/>
          <p14:tracePt t="29705" x="11606213" y="2887663"/>
          <p14:tracePt t="29706" x="11593513" y="2887663"/>
          <p14:tracePt t="29707" x="11582400" y="2887663"/>
          <p14:tracePt t="29710" x="11571288" y="2887663"/>
          <p14:tracePt t="29710" x="11560175" y="2887663"/>
          <p14:tracePt t="29714" x="11549063" y="2898775"/>
          <p14:tracePt t="29716" x="11537950" y="2898775"/>
          <p14:tracePt t="29717" x="11526838" y="2909888"/>
          <p14:tracePt t="29718" x="11504613" y="2909888"/>
          <p14:tracePt t="29721" x="11493500" y="2909888"/>
          <p14:tracePt t="29721" x="11480800" y="2909888"/>
          <p14:tracePt t="29725" x="11469688" y="2909888"/>
          <p14:tracePt t="29727" x="11458575" y="2909888"/>
          <p14:tracePt t="29729" x="11436350" y="2909888"/>
          <p14:tracePt t="29731" x="11425238" y="2909888"/>
          <p14:tracePt t="29732" x="11414125" y="2909888"/>
          <p14:tracePt t="29733" x="11403013" y="2909888"/>
          <p14:tracePt t="29734" x="11391900" y="2909888"/>
          <p14:tracePt t="29737" x="11379200" y="2909888"/>
          <p14:tracePt t="29738" x="11368088" y="2909888"/>
          <p14:tracePt t="29739" x="11356975" y="2909888"/>
          <p14:tracePt t="29742" x="11345863" y="2909888"/>
          <p14:tracePt t="29743" x="11334750" y="2909888"/>
          <p14:tracePt t="29745" x="11323638" y="2909888"/>
          <p14:tracePt t="29746" x="11312525" y="2909888"/>
          <p14:tracePt t="29748" x="11301413" y="2909888"/>
          <p14:tracePt t="29749" x="11290300" y="2909888"/>
          <p14:tracePt t="29750" x="11279188" y="2909888"/>
          <p14:tracePt t="29755" x="11266488" y="2909888"/>
          <p14:tracePt t="29756" x="11255375" y="2909888"/>
          <p14:tracePt t="29761" x="11222038" y="2909888"/>
          <p14:tracePt t="29764" x="11210925" y="2909888"/>
          <p14:tracePt t="29767" x="11199813" y="2909888"/>
          <p14:tracePt t="29770" x="11188700" y="2909888"/>
          <p14:tracePt t="29772" x="11177588" y="2909888"/>
          <p14:tracePt t="29775" x="11164888" y="2909888"/>
          <p14:tracePt t="29776" x="11153775" y="2909888"/>
          <p14:tracePt t="29777" x="11142663" y="2909888"/>
          <p14:tracePt t="29781" x="11142663" y="2898775"/>
          <p14:tracePt t="29783" x="11131550" y="2898775"/>
          <p14:tracePt t="29783" x="11120438" y="2898775"/>
          <p14:tracePt t="29785" x="11109325" y="2898775"/>
          <p14:tracePt t="29789" x="11098213" y="2898775"/>
          <p14:tracePt t="29792" x="11087100" y="2887663"/>
          <p14:tracePt t="29795" x="11075988" y="2887663"/>
          <p14:tracePt t="29796" x="11064875" y="2876550"/>
          <p14:tracePt t="29798" x="11052175" y="2876550"/>
          <p14:tracePt t="29800" x="11029950" y="2876550"/>
          <p14:tracePt t="29803" x="11018838" y="2876550"/>
          <p14:tracePt t="29805" x="11018838" y="2865438"/>
          <p14:tracePt t="29808" x="11007725" y="2865438"/>
          <p14:tracePt t="29811" x="10996613" y="2865438"/>
          <p14:tracePt t="29812" x="10996613" y="2854325"/>
          <p14:tracePt t="29813" x="10985500" y="2854325"/>
          <p14:tracePt t="29815" x="10974388" y="2854325"/>
          <p14:tracePt t="29816" x="10963275" y="2854325"/>
          <p14:tracePt t="29820" x="10952163" y="2854325"/>
          <p14:tracePt t="29821" x="10939463" y="2854325"/>
          <p14:tracePt t="29823" x="10939463" y="2843213"/>
          <p14:tracePt t="29826" x="10928350" y="2843213"/>
          <p14:tracePt t="29827" x="10917238" y="2843213"/>
          <p14:tracePt t="29829" x="10906125" y="2843213"/>
          <p14:tracePt t="29830" x="10895013" y="2830513"/>
          <p14:tracePt t="29833" x="10883900" y="2819400"/>
          <p14:tracePt t="29834" x="10872788" y="2819400"/>
          <p14:tracePt t="29836" x="10872788" y="2808288"/>
          <p14:tracePt t="29837" x="10861675" y="2808288"/>
          <p14:tracePt t="29838" x="10850563" y="2808288"/>
          <p14:tracePt t="29842" x="10826750" y="2797175"/>
          <p14:tracePt t="29845" x="10815638" y="2786063"/>
          <p14:tracePt t="29847" x="10804525" y="2786063"/>
          <p14:tracePt t="29849" x="10793413" y="2786063"/>
          <p14:tracePt t="29849" x="10782300" y="2774950"/>
          <p14:tracePt t="29850" x="10771188" y="2774950"/>
          <p14:tracePt t="29851" x="10771188" y="2763838"/>
          <p14:tracePt t="29853" x="10760075" y="2763838"/>
          <p14:tracePt t="29853" x="10748963" y="2763838"/>
          <p14:tracePt t="29856" x="10748963" y="2741613"/>
          <p14:tracePt t="29858" x="10725150" y="2741613"/>
          <p14:tracePt t="29859" x="10725150" y="2728913"/>
          <p14:tracePt t="29861" x="10714038" y="2728913"/>
          <p14:tracePt t="29862" x="10702925" y="2728913"/>
          <p14:tracePt t="29864" x="10691813" y="2717800"/>
          <p14:tracePt t="29865" x="10669588" y="2706688"/>
          <p14:tracePt t="29866" x="10658475" y="2695575"/>
          <p14:tracePt t="29868" x="10658475" y="2684463"/>
          <p14:tracePt t="29868" x="10647363" y="2684463"/>
          <p14:tracePt t="29870" x="10647363" y="2673350"/>
          <p14:tracePt t="29870" x="10636250" y="2673350"/>
          <p14:tracePt t="29871" x="10623550" y="2673350"/>
          <p14:tracePt t="29872" x="10612438" y="2662238"/>
          <p14:tracePt t="29875" x="10601325" y="2651125"/>
          <p14:tracePt t="29876" x="10590213" y="2651125"/>
          <p14:tracePt t="29876" x="10579100" y="2651125"/>
          <p14:tracePt t="29878" x="10567988" y="2628900"/>
          <p14:tracePt t="29880" x="10556875" y="2616200"/>
          <p14:tracePt t="29882" x="10545763" y="2616200"/>
          <p14:tracePt t="29883" x="10534650" y="2605088"/>
          <p14:tracePt t="29883" x="10523538" y="2593975"/>
          <p14:tracePt t="29885" x="10510838" y="2582863"/>
          <p14:tracePt t="29886" x="10499725" y="2582863"/>
          <p14:tracePt t="29887" x="10488613" y="2582863"/>
          <p14:tracePt t="29888" x="10477500" y="2582863"/>
          <p14:tracePt t="29889" x="10466388" y="2560638"/>
          <p14:tracePt t="29892" x="10455275" y="2560638"/>
          <p14:tracePt t="29893" x="10444163" y="2549525"/>
          <p14:tracePt t="29894" x="10444163" y="2538413"/>
          <p14:tracePt t="29895" x="10433050" y="2527300"/>
          <p14:tracePt t="29896" x="10421938" y="2527300"/>
          <p14:tracePt t="29897" x="10409238" y="2527300"/>
          <p14:tracePt t="29898" x="10398125" y="2514600"/>
          <p14:tracePt t="29899" x="10387013" y="2514600"/>
          <p14:tracePt t="29900" x="10375900" y="2503488"/>
          <p14:tracePt t="29902" x="10353675" y="2503488"/>
          <p14:tracePt t="29903" x="10353675" y="2492375"/>
          <p14:tracePt t="29904" x="10342563" y="2492375"/>
          <p14:tracePt t="29906" x="10331450" y="2481263"/>
          <p14:tracePt t="29907" x="10320338" y="2470150"/>
          <p14:tracePt t="29909" x="10296525" y="2459038"/>
          <p14:tracePt t="29911" x="10274300" y="2447925"/>
          <p14:tracePt t="29914" x="10252075" y="2436813"/>
          <p14:tracePt t="29917" x="10207625" y="2425700"/>
          <p14:tracePt t="29919" x="10194925" y="2414588"/>
          <p14:tracePt t="29921" x="10172700" y="2414588"/>
          <p14:tracePt t="29922" x="10161588" y="2414588"/>
          <p14:tracePt t="29925" x="10139363" y="2401888"/>
          <p14:tracePt t="29926" x="10128250" y="2390775"/>
          <p14:tracePt t="29928" x="10117138" y="2390775"/>
          <p14:tracePt t="29929" x="10106025" y="2390775"/>
          <p14:tracePt t="29931" x="10082213" y="2379663"/>
          <p14:tracePt t="29932" x="10071100" y="2379663"/>
          <p14:tracePt t="29932" x="10059988" y="2379663"/>
          <p14:tracePt t="29934" x="10059988" y="2368550"/>
          <p14:tracePt t="29934" x="10048875" y="2368550"/>
          <p14:tracePt t="29935" x="10037763" y="2368550"/>
          <p14:tracePt t="29937" x="10026650" y="2368550"/>
          <p14:tracePt t="29937" x="10015538" y="2368550"/>
          <p14:tracePt t="29938" x="10004425" y="2357438"/>
          <p14:tracePt t="29940" x="9993313" y="2357438"/>
          <p14:tracePt t="29943" x="9969500" y="2357438"/>
          <p14:tracePt t="29943" x="9958388" y="2357438"/>
          <p14:tracePt t="29947" x="9936163" y="2357438"/>
          <p14:tracePt t="29948" x="9925050" y="2357438"/>
          <p14:tracePt t="29949" x="9902825" y="2357438"/>
          <p14:tracePt t="29951" x="9891713" y="2357438"/>
          <p14:tracePt t="29952" x="9880600" y="2357438"/>
          <p14:tracePt t="29954" x="9867900" y="2357438"/>
          <p14:tracePt t="29954" x="9856788" y="2357438"/>
          <p14:tracePt t="29956" x="9834563" y="2357438"/>
          <p14:tracePt t="29959" x="9823450" y="2357438"/>
          <p14:tracePt t="29960" x="9812338" y="2357438"/>
          <p14:tracePt t="29961" x="9801225" y="2357438"/>
          <p14:tracePt t="29962" x="9790113" y="2357438"/>
          <p14:tracePt t="29965" x="9767888" y="2357438"/>
          <p14:tracePt t="29965" x="9744075" y="2357438"/>
          <p14:tracePt t="29967" x="9732963" y="2357438"/>
          <p14:tracePt t="29968" x="9710738" y="2357438"/>
          <p14:tracePt t="29969" x="9699625" y="2357438"/>
          <p14:tracePt t="29971" x="9688513" y="2357438"/>
          <p14:tracePt t="29972" x="9677400" y="2357438"/>
          <p14:tracePt t="29975" x="9642475" y="2357438"/>
          <p14:tracePt t="29976" x="9631363" y="2357438"/>
          <p14:tracePt t="29976" x="9620250" y="2357438"/>
          <p14:tracePt t="29978" x="9609138" y="2357438"/>
          <p14:tracePt t="29979" x="9598025" y="2357438"/>
          <p14:tracePt t="29981" x="9575800" y="2357438"/>
          <p14:tracePt t="29981" x="9564688" y="2368550"/>
          <p14:tracePt t="29982" x="9540875" y="2368550"/>
          <p14:tracePt t="29983" x="9529763" y="2368550"/>
          <p14:tracePt t="29986" x="9507538" y="2368550"/>
          <p14:tracePt t="29988" x="9485313" y="2368550"/>
          <p14:tracePt t="29989" x="9463088" y="2368550"/>
          <p14:tracePt t="29991" x="9439275" y="2368550"/>
          <p14:tracePt t="29992" x="9428163" y="2379663"/>
          <p14:tracePt t="29993" x="9405938" y="2379663"/>
          <p14:tracePt t="29993" x="9383713" y="2379663"/>
          <p14:tracePt t="29996" x="9372600" y="2379663"/>
          <p14:tracePt t="29997" x="9350375" y="2379663"/>
          <p14:tracePt t="29998" x="9339263" y="2379663"/>
          <p14:tracePt t="29999" x="9315450" y="2390775"/>
          <p14:tracePt t="29999" x="9304338" y="2390775"/>
          <p14:tracePt t="30000" x="9282113" y="2390775"/>
          <p14:tracePt t="30001" x="9271000" y="2390775"/>
          <p14:tracePt t="30002" x="9259888" y="2401888"/>
          <p14:tracePt t="30003" x="9237663" y="2401888"/>
          <p14:tracePt t="30005" x="9226550" y="2401888"/>
          <p14:tracePt t="30005" x="9213850" y="2414588"/>
          <p14:tracePt t="30008" x="9169400" y="2414588"/>
          <p14:tracePt t="30010" x="9147175" y="2425700"/>
          <p14:tracePt t="30011" x="9124950" y="2425700"/>
          <p14:tracePt t="30012" x="9112250" y="2425700"/>
          <p14:tracePt t="30014" x="9078913" y="2425700"/>
          <p14:tracePt t="30015" x="9056688" y="2425700"/>
          <p14:tracePt t="30016" x="9045575" y="2425700"/>
          <p14:tracePt t="30017" x="9023350" y="2425700"/>
          <p14:tracePt t="30017" x="9012238" y="2425700"/>
          <p14:tracePt t="30018" x="8988425" y="2425700"/>
          <p14:tracePt t="30019" x="8955088" y="2436813"/>
          <p14:tracePt t="30020" x="8943975" y="2436813"/>
          <p14:tracePt t="30021" x="8921750" y="2436813"/>
          <p14:tracePt t="30022" x="8897938" y="2436813"/>
          <p14:tracePt t="30025" x="8864600" y="2436813"/>
          <p14:tracePt t="30026" x="8853488" y="2436813"/>
          <p14:tracePt t="30027" x="8831263" y="2436813"/>
          <p14:tracePt t="30029" x="8797925" y="2447925"/>
          <p14:tracePt t="30031" x="8751888" y="2447925"/>
          <p14:tracePt t="30032" x="8729663" y="2447925"/>
          <p14:tracePt t="30033" x="8718550" y="2447925"/>
          <p14:tracePt t="30034" x="8696325" y="2447925"/>
          <p14:tracePt t="30034" x="8683625" y="2447925"/>
          <p14:tracePt t="30035" x="8661400" y="2447925"/>
          <p14:tracePt t="30036" x="8650288" y="2447925"/>
          <p14:tracePt t="30038" x="8628063" y="2447925"/>
          <p14:tracePt t="30038" x="8605838" y="2447925"/>
          <p14:tracePt t="30040" x="8583613" y="2447925"/>
          <p14:tracePt t="30042" x="8548688" y="2459038"/>
          <p14:tracePt t="30043" x="8526463" y="2459038"/>
          <p14:tracePt t="30043" x="8515350" y="2459038"/>
          <p14:tracePt t="30045" x="8493125" y="2459038"/>
          <p14:tracePt t="30046" x="8482013" y="2459038"/>
          <p14:tracePt t="30048" x="8435975" y="2459038"/>
          <p14:tracePt t="30050" x="8402638" y="2459038"/>
          <p14:tracePt t="30051" x="8369300" y="2459038"/>
          <p14:tracePt t="30051" x="8356600" y="2470150"/>
          <p14:tracePt t="30053" x="8334375" y="2470150"/>
          <p14:tracePt t="30054" x="8323263" y="2470150"/>
          <p14:tracePt t="30054" x="8301038" y="2470150"/>
          <p14:tracePt t="30055" x="8289925" y="2470150"/>
          <p14:tracePt t="30056" x="8278813" y="2470150"/>
          <p14:tracePt t="30058" x="8243888" y="2470150"/>
          <p14:tracePt t="30060" x="8210550" y="2481263"/>
          <p14:tracePt t="30061" x="8188325" y="2481263"/>
          <p14:tracePt t="30063" x="8166100" y="2481263"/>
          <p14:tracePt t="30064" x="8154988" y="2481263"/>
          <p14:tracePt t="30065" x="8120063" y="2481263"/>
          <p14:tracePt t="30065" x="8108950" y="2492375"/>
          <p14:tracePt t="30066" x="8086725" y="2492375"/>
          <p14:tracePt t="30067" x="8064500" y="2492375"/>
          <p14:tracePt t="30068" x="8042275" y="2492375"/>
          <p14:tracePt t="30070" x="8018463" y="2492375"/>
          <p14:tracePt t="30071" x="7996238" y="2492375"/>
          <p14:tracePt t="30073" x="7974013" y="2492375"/>
          <p14:tracePt t="30075" x="7927975" y="2492375"/>
          <p14:tracePt t="30076" x="7916863" y="2503488"/>
          <p14:tracePt t="30077" x="7883525" y="2503488"/>
          <p14:tracePt t="30079" x="7861300" y="2503488"/>
          <p14:tracePt t="30080" x="7839075" y="2503488"/>
          <p14:tracePt t="30081" x="7815263" y="2514600"/>
          <p14:tracePt t="30082" x="7793038" y="2514600"/>
          <p14:tracePt t="30082" x="7781925" y="2527300"/>
          <p14:tracePt t="30083" x="7759700" y="2527300"/>
          <p14:tracePt t="30084" x="7748588" y="2527300"/>
          <p14:tracePt t="30085" x="7737475" y="2527300"/>
          <p14:tracePt t="30086" x="7715250" y="2527300"/>
          <p14:tracePt t="30087" x="7691438" y="2527300"/>
          <p14:tracePt t="30089" x="7680325" y="2527300"/>
          <p14:tracePt t="30089" x="7658100" y="2527300"/>
          <p14:tracePt t="30092" x="7624763" y="2527300"/>
          <p14:tracePt t="30093" x="7600950" y="2527300"/>
          <p14:tracePt t="30093" x="7578725" y="2527300"/>
          <p14:tracePt t="30095" x="7578725" y="2538413"/>
          <p14:tracePt t="30095" x="7556500" y="2538413"/>
          <p14:tracePt t="30097" x="7534275" y="2538413"/>
          <p14:tracePt t="30098" x="7512050" y="2538413"/>
          <p14:tracePt t="30099" x="7500938" y="2538413"/>
          <p14:tracePt t="30099" x="7477125" y="2538413"/>
          <p14:tracePt t="30100" x="7454900" y="2549525"/>
          <p14:tracePt t="30101" x="7443788" y="2549525"/>
          <p14:tracePt t="30104" x="7421563" y="2549525"/>
          <p14:tracePt t="30105" x="7399338" y="2549525"/>
          <p14:tracePt t="30106" x="7386638" y="2549525"/>
          <p14:tracePt t="30107" x="7364413" y="2549525"/>
          <p14:tracePt t="30109" x="7342188" y="2549525"/>
          <p14:tracePt t="30110" x="7331075" y="2549525"/>
          <p14:tracePt t="30110" x="7308850" y="2560638"/>
          <p14:tracePt t="30112" x="7297738" y="2560638"/>
          <p14:tracePt t="30114" x="7251700" y="2560638"/>
          <p14:tracePt t="30116" x="7229475" y="2560638"/>
          <p14:tracePt t="30116" x="7207250" y="2560638"/>
          <p14:tracePt t="30117" x="7196138" y="2560638"/>
          <p14:tracePt t="30118" x="7185025" y="2560638"/>
          <p14:tracePt t="30119" x="7172325" y="2560638"/>
          <p14:tracePt t="30120" x="7161213" y="2560638"/>
          <p14:tracePt t="30121" x="7138988" y="2571750"/>
          <p14:tracePt t="30122" x="7127875" y="2571750"/>
          <p14:tracePt t="30124" x="7105650" y="2571750"/>
          <p14:tracePt t="30125" x="7094538" y="2571750"/>
          <p14:tracePt t="30126" x="7059613" y="2582863"/>
          <p14:tracePt t="30129" x="7037388" y="2582863"/>
          <p14:tracePt t="30130" x="7015163" y="2582863"/>
          <p14:tracePt t="30131" x="7004050" y="2593975"/>
          <p14:tracePt t="30132" x="6992938" y="2593975"/>
          <p14:tracePt t="30133" x="6970713" y="2593975"/>
          <p14:tracePt t="30133" x="6958013" y="2593975"/>
          <p14:tracePt t="30134" x="6958013" y="2605088"/>
          <p14:tracePt t="30135" x="6935788" y="2605088"/>
          <p14:tracePt t="30136" x="6924675" y="2605088"/>
          <p14:tracePt t="30137" x="6902450" y="2616200"/>
          <p14:tracePt t="30138" x="6891338" y="2616200"/>
          <p14:tracePt t="30140" x="6869113" y="2616200"/>
          <p14:tracePt t="30142" x="6845300" y="2628900"/>
          <p14:tracePt t="30143" x="6834188" y="2628900"/>
          <p14:tracePt t="30144" x="6811963" y="2628900"/>
          <p14:tracePt t="30145" x="6800850" y="2628900"/>
          <p14:tracePt t="30146" x="6778625" y="2640013"/>
          <p14:tracePt t="30147" x="6756400" y="2640013"/>
          <p14:tracePt t="30148" x="6732588" y="2651125"/>
          <p14:tracePt t="30149" x="6721475" y="2651125"/>
          <p14:tracePt t="30150" x="6699250" y="2662238"/>
          <p14:tracePt t="30151" x="6677025" y="2662238"/>
          <p14:tracePt t="30152" x="6665913" y="2662238"/>
          <p14:tracePt t="30154" x="6630988" y="2662238"/>
          <p14:tracePt t="30155" x="6619875" y="2673350"/>
          <p14:tracePt t="30157" x="6608763" y="2684463"/>
          <p14:tracePt t="30158" x="6586538" y="2684463"/>
          <p14:tracePt t="30159" x="6586538" y="2695575"/>
          <p14:tracePt t="30159" x="6564313" y="2695575"/>
          <p14:tracePt t="30161" x="6553200" y="2695575"/>
          <p14:tracePt t="30162" x="6518275" y="2706688"/>
          <p14:tracePt t="30163" x="6507163" y="2706688"/>
          <p14:tracePt t="30164" x="6484938" y="2717800"/>
          <p14:tracePt t="30166" x="6462713" y="2717800"/>
          <p14:tracePt t="30166" x="6462713" y="2728913"/>
          <p14:tracePt t="30167" x="6451600" y="2728913"/>
          <p14:tracePt t="30168" x="6429375" y="2741613"/>
          <p14:tracePt t="30169" x="6405563" y="2741613"/>
          <p14:tracePt t="30170" x="6394450" y="2741613"/>
          <p14:tracePt t="30171" x="6383338" y="2752725"/>
          <p14:tracePt t="30172" x="6361113" y="2752725"/>
          <p14:tracePt t="30174" x="6361113" y="2763838"/>
          <p14:tracePt t="30175" x="6338888" y="2763838"/>
          <p14:tracePt t="30176" x="6327775" y="2763838"/>
          <p14:tracePt t="30177" x="6316663" y="2774950"/>
          <p14:tracePt t="30178" x="6292850" y="2774950"/>
          <p14:tracePt t="30179" x="6281738" y="2774950"/>
          <p14:tracePt t="30181" x="6270625" y="2797175"/>
          <p14:tracePt t="30182" x="6237288" y="2808288"/>
          <p14:tracePt t="30184" x="6226175" y="2819400"/>
          <p14:tracePt t="30184" x="6202363" y="2830513"/>
          <p14:tracePt t="30186" x="6191250" y="2830513"/>
          <p14:tracePt t="30186" x="6180138" y="2843213"/>
          <p14:tracePt t="30187" x="6169025" y="2843213"/>
          <p14:tracePt t="30188" x="6157913" y="2843213"/>
          <p14:tracePt t="30190" x="6146800" y="2854325"/>
          <p14:tracePt t="30191" x="6135688" y="2854325"/>
          <p14:tracePt t="30192" x="6124575" y="2865438"/>
          <p14:tracePt t="30193" x="6113463" y="2876550"/>
          <p14:tracePt t="30194" x="6089650" y="2887663"/>
          <p14:tracePt t="30196" x="6067425" y="2898775"/>
          <p14:tracePt t="30197" x="6067425" y="2909888"/>
          <p14:tracePt t="30198" x="6056313" y="2909888"/>
          <p14:tracePt t="30199" x="6045200" y="2921000"/>
          <p14:tracePt t="30200" x="6034088" y="2921000"/>
          <p14:tracePt t="30201" x="6022975" y="2932113"/>
          <p14:tracePt t="30201" x="6000750" y="2943225"/>
          <p14:tracePt t="30203" x="5989638" y="2955925"/>
          <p14:tracePt t="30204" x="5989638" y="2967038"/>
          <p14:tracePt t="30205" x="5976938" y="2967038"/>
          <p14:tracePt t="30208" x="5954713" y="2989263"/>
          <p14:tracePt t="30209" x="5943600" y="2989263"/>
          <p14:tracePt t="30210" x="5932488" y="3000375"/>
          <p14:tracePt t="30211" x="5921375" y="3000375"/>
          <p14:tracePt t="30212" x="5921375" y="3011488"/>
          <p14:tracePt t="30213" x="5910263" y="3022600"/>
          <p14:tracePt t="30214" x="5899150" y="3033713"/>
          <p14:tracePt t="30215" x="5888038" y="3033713"/>
          <p14:tracePt t="30216" x="5875338" y="3044825"/>
          <p14:tracePt t="30216" x="5864225" y="3057525"/>
          <p14:tracePt t="30217" x="5853113" y="3068638"/>
          <p14:tracePt t="30221" x="5842000" y="3079750"/>
          <p14:tracePt t="30221" x="5830888" y="3090863"/>
          <p14:tracePt t="30222" x="5830888" y="3101975"/>
          <p14:tracePt t="30225" x="5819775" y="3113088"/>
          <p14:tracePt t="30225" x="5808663" y="3124200"/>
          <p14:tracePt t="30226" x="5797550" y="3124200"/>
          <p14:tracePt t="30226" x="5797550" y="3135313"/>
          <p14:tracePt t="30228" x="5775325" y="3146425"/>
          <p14:tracePt t="30231" x="5762625" y="3157538"/>
          <p14:tracePt t="30232" x="5751513" y="3170238"/>
          <p14:tracePt t="30232" x="5751513" y="3181350"/>
          <p14:tracePt t="30233" x="5740400" y="3181350"/>
          <p14:tracePt t="30234" x="5740400" y="3203575"/>
          <p14:tracePt t="30235" x="5729288" y="3203575"/>
          <p14:tracePt t="30237" x="5718175" y="3214688"/>
          <p14:tracePt t="30238" x="5707063" y="3214688"/>
          <p14:tracePt t="30240" x="5707063" y="3225800"/>
          <p14:tracePt t="30241" x="5695950" y="3236913"/>
          <p14:tracePt t="30242" x="5695950" y="3248025"/>
          <p14:tracePt t="30243" x="5684838" y="3259138"/>
          <p14:tracePt t="30244" x="5684838" y="3271838"/>
          <p14:tracePt t="30245" x="5673725" y="3282950"/>
          <p14:tracePt t="30246" x="5661025" y="3282950"/>
          <p14:tracePt t="30248" x="5649913" y="3294063"/>
          <p14:tracePt t="30249" x="5649913" y="3305175"/>
          <p14:tracePt t="30250" x="5638800" y="3305175"/>
          <p14:tracePt t="30251" x="5638800" y="3327400"/>
          <p14:tracePt t="30252" x="5638800" y="3338513"/>
          <p14:tracePt t="30253" x="5627688" y="3349625"/>
          <p14:tracePt t="30254" x="5627688" y="3360738"/>
          <p14:tracePt t="30255" x="5616575" y="3360738"/>
          <p14:tracePt t="30259" x="5594350" y="3384550"/>
          <p14:tracePt t="30260" x="5594350" y="3395663"/>
          <p14:tracePt t="30261" x="5583238" y="3406775"/>
          <p14:tracePt t="30264" x="5583238" y="3429000"/>
          <p14:tracePt t="30265" x="5572125" y="3429000"/>
          <p14:tracePt t="30267" x="5572125" y="3440113"/>
          <p14:tracePt t="30268" x="5572125" y="3451225"/>
          <p14:tracePt t="30269" x="5572125" y="3462338"/>
          <p14:tracePt t="30270" x="5572125" y="3473450"/>
          <p14:tracePt t="30271" x="5561013" y="3486150"/>
          <p14:tracePt t="30274" x="5561013" y="3497263"/>
          <p14:tracePt t="30275" x="5548313" y="3497263"/>
          <p14:tracePt t="30276" x="5548313" y="3508375"/>
          <p14:tracePt t="30278" x="5548313" y="3519488"/>
          <p14:tracePt t="30280" x="5548313" y="3530600"/>
          <p14:tracePt t="30281" x="5548313" y="3541713"/>
          <p14:tracePt t="30283" x="5548313" y="3552825"/>
          <p14:tracePt t="30283" x="5537200" y="3552825"/>
          <p14:tracePt t="30285" x="5537200" y="3563938"/>
          <p14:tracePt t="30287" x="5537200" y="3575050"/>
          <p14:tracePt t="30287" x="5537200" y="3586163"/>
          <p14:tracePt t="30290" x="5537200" y="3598863"/>
          <p14:tracePt t="30292" x="5537200" y="3609975"/>
          <p14:tracePt t="30293" x="5537200" y="3621088"/>
          <p14:tracePt t="30296" x="5537200" y="3632200"/>
          <p14:tracePt t="30299" x="5537200" y="3643313"/>
          <p14:tracePt t="30300" x="5537200" y="3654425"/>
          <p14:tracePt t="30301" x="5537200" y="3665538"/>
          <p14:tracePt t="30303" x="5548313" y="3676650"/>
          <p14:tracePt t="30306" x="5561013" y="3687763"/>
          <p14:tracePt t="30309" x="5561013" y="3700463"/>
          <p14:tracePt t="30312" x="5572125" y="3711575"/>
          <p14:tracePt t="30313" x="5572125" y="3722688"/>
          <p14:tracePt t="30314" x="5583238" y="3722688"/>
          <p14:tracePt t="30315" x="5583238" y="3733800"/>
          <p14:tracePt t="30316" x="5594350" y="3744913"/>
          <p14:tracePt t="30317" x="5605463" y="3744913"/>
          <p14:tracePt t="30318" x="5605463" y="3756025"/>
          <p14:tracePt t="30319" x="5616575" y="3756025"/>
          <p14:tracePt t="30322" x="5627688" y="3756025"/>
          <p14:tracePt t="30322" x="5627688" y="3767138"/>
          <p14:tracePt t="30325" x="5638800" y="3767138"/>
          <p14:tracePt t="30325" x="5649913" y="3778250"/>
          <p14:tracePt t="30327" x="5661025" y="3789363"/>
          <p14:tracePt t="30328" x="5673725" y="3789363"/>
          <p14:tracePt t="30330" x="5684838" y="3800475"/>
          <p14:tracePt t="30331" x="5695950" y="3800475"/>
          <p14:tracePt t="30332" x="5707063" y="3813175"/>
          <p14:tracePt t="30333" x="5729288" y="3813175"/>
          <p14:tracePt t="30334" x="5729288" y="3824288"/>
          <p14:tracePt t="30336" x="5740400" y="3824288"/>
          <p14:tracePt t="30337" x="5762625" y="3824288"/>
          <p14:tracePt t="30338" x="5786438" y="3824288"/>
          <p14:tracePt t="30340" x="5797550" y="3835400"/>
          <p14:tracePt t="30341" x="5808663" y="3835400"/>
          <p14:tracePt t="30342" x="5808663" y="3846513"/>
          <p14:tracePt t="30343" x="5819775" y="3846513"/>
          <p14:tracePt t="30344" x="5842000" y="3857625"/>
          <p14:tracePt t="30344" x="5853113" y="3857625"/>
          <p14:tracePt t="30347" x="5888038" y="3868738"/>
          <p14:tracePt t="30347" x="5888038" y="3879850"/>
          <p14:tracePt t="30349" x="5910263" y="3879850"/>
          <p14:tracePt t="30349" x="5921375" y="3879850"/>
          <p14:tracePt t="30350" x="5943600" y="3879850"/>
          <p14:tracePt t="30351" x="5965825" y="3890963"/>
          <p14:tracePt t="30353" x="5976938" y="3902075"/>
          <p14:tracePt t="30353" x="6000750" y="3902075"/>
          <p14:tracePt t="30354" x="6011863" y="3914775"/>
          <p14:tracePt t="30355" x="6022975" y="3914775"/>
          <p14:tracePt t="30356" x="6045200" y="3914775"/>
          <p14:tracePt t="30357" x="6067425" y="3914775"/>
          <p14:tracePt t="30359" x="6089650" y="3925888"/>
          <p14:tracePt t="30360" x="6113463" y="3925888"/>
          <p14:tracePt t="30360" x="6135688" y="3937000"/>
          <p14:tracePt t="30361" x="6146800" y="3937000"/>
          <p14:tracePt t="30363" x="6180138" y="3948113"/>
          <p14:tracePt t="30365" x="6226175" y="3948113"/>
          <p14:tracePt t="30366" x="6248400" y="3959225"/>
          <p14:tracePt t="30367" x="6270625" y="3959225"/>
          <p14:tracePt t="30367" x="6292850" y="3959225"/>
          <p14:tracePt t="30368" x="6316663" y="3959225"/>
          <p14:tracePt t="30369" x="6338888" y="3959225"/>
          <p14:tracePt t="30370" x="6361113" y="3970338"/>
          <p14:tracePt t="30372" x="6394450" y="3970338"/>
          <p14:tracePt t="30373" x="6416675" y="3970338"/>
          <p14:tracePt t="30374" x="6451600" y="3981450"/>
          <p14:tracePt t="30374" x="6462713" y="3981450"/>
          <p14:tracePt t="30375" x="6507163" y="3981450"/>
          <p14:tracePt t="30376" x="6530975" y="3992563"/>
          <p14:tracePt t="30378" x="6553200" y="3992563"/>
          <p14:tracePt t="30378" x="6575425" y="3992563"/>
          <p14:tracePt t="30380" x="6608763" y="3992563"/>
          <p14:tracePt t="30382" x="6654800" y="3992563"/>
          <p14:tracePt t="30383" x="6677025" y="3992563"/>
          <p14:tracePt t="30384" x="6721475" y="4003675"/>
          <p14:tracePt t="30385" x="6745288" y="4003675"/>
          <p14:tracePt t="30386" x="6767513" y="4003675"/>
          <p14:tracePt t="30387" x="6800850" y="4003675"/>
          <p14:tracePt t="30387" x="6823075" y="4003675"/>
          <p14:tracePt t="30388" x="6845300" y="4003675"/>
          <p14:tracePt t="30390" x="6880225" y="4003675"/>
          <p14:tracePt t="30392" x="6935788" y="4003675"/>
          <p14:tracePt t="30393" x="6958013" y="4003675"/>
          <p14:tracePt t="30393" x="6981825" y="4003675"/>
          <p14:tracePt t="30395" x="7026275" y="4003675"/>
          <p14:tracePt t="30397" x="7083425" y="4003675"/>
          <p14:tracePt t="30398" x="7105650" y="4003675"/>
          <p14:tracePt t="30399" x="7116763" y="4003675"/>
          <p14:tracePt t="30400" x="7161213" y="4003675"/>
          <p14:tracePt t="30400" x="7185025" y="4003675"/>
          <p14:tracePt t="30401" x="7207250" y="4003675"/>
          <p14:tracePt t="30402" x="7229475" y="4003675"/>
          <p14:tracePt t="30403" x="7262813" y="4003675"/>
          <p14:tracePt t="30406" x="7308850" y="3992563"/>
          <p14:tracePt t="30407" x="7331075" y="3992563"/>
          <p14:tracePt t="30408" x="7364413" y="3992563"/>
          <p14:tracePt t="30409" x="7386638" y="3992563"/>
          <p14:tracePt t="30409" x="7410450" y="3981450"/>
          <p14:tracePt t="30410" x="7432675" y="3981450"/>
          <p14:tracePt t="30411" x="7454900" y="3970338"/>
          <p14:tracePt t="30413" x="7477125" y="3970338"/>
          <p14:tracePt t="30414" x="7500938" y="3970338"/>
          <p14:tracePt t="30415" x="7523163" y="3959225"/>
          <p14:tracePt t="30416" x="7545388" y="3959225"/>
          <p14:tracePt t="30416" x="7567613" y="3948113"/>
          <p14:tracePt t="30418" x="7589838" y="3948113"/>
          <p14:tracePt t="30418" x="7600950" y="3948113"/>
          <p14:tracePt t="30419" x="7635875" y="3937000"/>
          <p14:tracePt t="30420" x="7635875" y="3925888"/>
          <p14:tracePt t="30421" x="7658100" y="3925888"/>
          <p14:tracePt t="30422" x="7680325" y="3925888"/>
          <p14:tracePt t="30424" x="7691438" y="3914775"/>
          <p14:tracePt t="30425" x="7726363" y="3902075"/>
          <p14:tracePt t="30426" x="7737475" y="3902075"/>
          <p14:tracePt t="30426" x="7759700" y="3890963"/>
          <p14:tracePt t="30428" x="7781925" y="3890963"/>
          <p14:tracePt t="30429" x="7804150" y="3879850"/>
          <p14:tracePt t="30431" x="7827963" y="3857625"/>
          <p14:tracePt t="30432" x="7839075" y="3857625"/>
          <p14:tracePt t="30433" x="7861300" y="3846513"/>
          <p14:tracePt t="30433" x="7872413" y="3835400"/>
          <p14:tracePt t="30434" x="7894638" y="3835400"/>
          <p14:tracePt t="30435" x="7905750" y="3835400"/>
          <p14:tracePt t="30437" x="7927975" y="3824288"/>
          <p14:tracePt t="30437" x="7951788" y="3813175"/>
          <p14:tracePt t="30439" x="7951788" y="3800475"/>
          <p14:tracePt t="30440" x="7962900" y="3800475"/>
          <p14:tracePt t="30442" x="7996238" y="3778250"/>
          <p14:tracePt t="30442" x="8007350" y="3767138"/>
          <p14:tracePt t="30443" x="8029575" y="3756025"/>
          <p14:tracePt t="30445" x="8042275" y="3756025"/>
          <p14:tracePt t="30447" x="8064500" y="3733800"/>
          <p14:tracePt t="30449" x="8097838" y="3722688"/>
          <p14:tracePt t="30450" x="8120063" y="3687763"/>
          <p14:tracePt t="30452" x="8131175" y="3687763"/>
          <p14:tracePt t="30452" x="8142288" y="3687763"/>
          <p14:tracePt t="30453" x="8154988" y="3676650"/>
          <p14:tracePt t="30454" x="8166100" y="3665538"/>
          <p14:tracePt t="30456" x="8177213" y="3654425"/>
          <p14:tracePt t="30457" x="8188325" y="3643313"/>
          <p14:tracePt t="30458" x="8188325" y="3632200"/>
          <p14:tracePt t="30460" x="8210550" y="3621088"/>
          <p14:tracePt t="30461" x="8221663" y="3621088"/>
          <p14:tracePt t="30461" x="8232775" y="3609975"/>
          <p14:tracePt t="30464" x="8243888" y="3586163"/>
          <p14:tracePt t="30466" x="8267700" y="3563938"/>
          <p14:tracePt t="30467" x="8278813" y="3563938"/>
          <p14:tracePt t="30468" x="8289925" y="3552825"/>
          <p14:tracePt t="30468" x="8289925" y="3541713"/>
          <p14:tracePt t="30469" x="8301038" y="3541713"/>
          <p14:tracePt t="30470" x="8312150" y="3519488"/>
          <p14:tracePt t="30471" x="8323263" y="3508375"/>
          <p14:tracePt t="30472" x="8323263" y="3497263"/>
          <p14:tracePt t="30474" x="8323263" y="3486150"/>
          <p14:tracePt t="30475" x="8334375" y="3473450"/>
          <p14:tracePt t="30476" x="8334375" y="3462338"/>
          <p14:tracePt t="30477" x="8356600" y="3462338"/>
          <p14:tracePt t="30478" x="8356600" y="3451225"/>
          <p14:tracePt t="30479" x="8369300" y="3440113"/>
          <p14:tracePt t="30481" x="8391525" y="3417888"/>
          <p14:tracePt t="30482" x="8391525" y="3406775"/>
          <p14:tracePt t="30483" x="8402638" y="3395663"/>
          <p14:tracePt t="30485" x="8402638" y="3384550"/>
          <p14:tracePt t="30486" x="8413750" y="3371850"/>
          <p14:tracePt t="30486" x="8424863" y="3349625"/>
          <p14:tracePt t="30489" x="8435975" y="3327400"/>
          <p14:tracePt t="30489" x="8447088" y="3316288"/>
          <p14:tracePt t="30492" x="8458200" y="3282950"/>
          <p14:tracePt t="30494" x="8470900" y="3271838"/>
          <p14:tracePt t="30495" x="8482013" y="3259138"/>
          <p14:tracePt t="30497" x="8493125" y="3236913"/>
          <p14:tracePt t="30498" x="8493125" y="3225800"/>
          <p14:tracePt t="30499" x="8504238" y="3203575"/>
          <p14:tracePt t="30514" x="8570913" y="3022600"/>
          <p14:tracePt t="30516" x="8583613" y="3011488"/>
          <p14:tracePt t="30517" x="8594725" y="3000375"/>
          <p14:tracePt t="30517" x="8594725" y="2989263"/>
          <p14:tracePt t="30519" x="8594725" y="2967038"/>
          <p14:tracePt t="30520" x="8605838" y="2955925"/>
          <p14:tracePt t="30521" x="8605838" y="2943225"/>
          <p14:tracePt t="30523" x="8605838" y="2932113"/>
          <p14:tracePt t="30523" x="8605838" y="2909888"/>
          <p14:tracePt t="30525" x="8616950" y="2887663"/>
          <p14:tracePt t="30526" x="8616950" y="2876550"/>
          <p14:tracePt t="30528" x="8628063" y="2865438"/>
          <p14:tracePt t="30530" x="8628063" y="2854325"/>
          <p14:tracePt t="30531" x="8628063" y="2843213"/>
          <p14:tracePt t="30532" x="8628063" y="2819400"/>
          <p14:tracePt t="30532" x="8639175" y="2808288"/>
          <p14:tracePt t="30533" x="8639175" y="2786063"/>
          <p14:tracePt t="30535" x="8639175" y="2774950"/>
          <p14:tracePt t="30537" x="8639175" y="2763838"/>
          <p14:tracePt t="30537" x="8639175" y="2741613"/>
          <p14:tracePt t="30538" x="8639175" y="2728913"/>
          <p14:tracePt t="30541" x="8639175" y="2706688"/>
          <p14:tracePt t="30541" x="8650288" y="2706688"/>
          <p14:tracePt t="30542" x="8650288" y="2684463"/>
          <p14:tracePt t="30544" x="8650288" y="2651125"/>
          <p14:tracePt t="30547" x="8650288" y="2628900"/>
          <p14:tracePt t="30548" x="8650288" y="2616200"/>
          <p14:tracePt t="30549" x="8650288" y="2605088"/>
          <p14:tracePt t="30549" x="8650288" y="2582863"/>
          <p14:tracePt t="30550" x="8650288" y="2571750"/>
          <p14:tracePt t="30551" x="8650288" y="2560638"/>
          <p14:tracePt t="30552" x="8650288" y="2549525"/>
          <p14:tracePt t="30553" x="8650288" y="2538413"/>
          <p14:tracePt t="30554" x="8650288" y="2514600"/>
          <p14:tracePt t="30555" x="8650288" y="2503488"/>
          <p14:tracePt t="30556" x="8650288" y="2481263"/>
          <p14:tracePt t="30559" x="8639175" y="2470150"/>
          <p14:tracePt t="30560" x="8639175" y="2459038"/>
          <p14:tracePt t="30561" x="8639175" y="2436813"/>
          <p14:tracePt t="30561" x="8628063" y="2425700"/>
          <p14:tracePt t="30564" x="8628063" y="2401888"/>
          <p14:tracePt t="30564" x="8628063" y="2390775"/>
          <p14:tracePt t="30565" x="8628063" y="2379663"/>
          <p14:tracePt t="30566" x="8616950" y="2357438"/>
          <p14:tracePt t="30569" x="8616950" y="2335213"/>
          <p14:tracePt t="30570" x="8616950" y="2324100"/>
          <p14:tracePt t="30570" x="8616950" y="2312988"/>
          <p14:tracePt t="30571" x="8616950" y="2289175"/>
          <p14:tracePt t="30572" x="8605838" y="2289175"/>
          <p14:tracePt t="30575" x="8594725" y="2266950"/>
          <p14:tracePt t="30576" x="8594725" y="2244725"/>
          <p14:tracePt t="30576" x="8583613" y="2233613"/>
          <p14:tracePt t="30578" x="8570913" y="2222500"/>
          <p14:tracePt t="30579" x="8570913" y="2211388"/>
          <p14:tracePt t="30581" x="8559800" y="2187575"/>
          <p14:tracePt t="30582" x="8548688" y="2176463"/>
          <p14:tracePt t="30583" x="8548688" y="2154238"/>
          <p14:tracePt t="30584" x="8548688" y="2143125"/>
          <p14:tracePt t="30584" x="8537575" y="2132013"/>
          <p14:tracePt t="30586" x="8526463" y="2132013"/>
          <p14:tracePt t="30587" x="8526463" y="2120900"/>
          <p14:tracePt t="30587" x="8515350" y="2109788"/>
          <p14:tracePt t="30588" x="8515350" y="2098675"/>
          <p14:tracePt t="30589" x="8493125" y="2085975"/>
          <p14:tracePt t="30592" x="8482013" y="2052638"/>
          <p14:tracePt t="30592" x="8470900" y="2041525"/>
          <p14:tracePt t="30593" x="8458200" y="2041525"/>
          <p14:tracePt t="30596" x="8447088" y="2019300"/>
          <p14:tracePt t="30598" x="8424863" y="2008188"/>
          <p14:tracePt t="30599" x="8424863" y="1985963"/>
          <p14:tracePt t="30599" x="8413750" y="1973263"/>
          <p14:tracePt t="30600" x="8402638" y="1973263"/>
          <p14:tracePt t="30601" x="8391525" y="1962150"/>
          <p14:tracePt t="30602" x="8380413" y="1951038"/>
          <p14:tracePt t="30603" x="8380413" y="1939925"/>
          <p14:tracePt t="30604" x="8356600" y="1939925"/>
          <p14:tracePt t="30605" x="8345488" y="1917700"/>
          <p14:tracePt t="30608" x="8323263" y="1906588"/>
          <p14:tracePt t="30609" x="8312150" y="1906588"/>
          <p14:tracePt t="30610" x="8312150" y="1884363"/>
          <p14:tracePt t="30610" x="8301038" y="1884363"/>
          <p14:tracePt t="30611" x="8289925" y="1884363"/>
          <p14:tracePt t="30613" x="8278813" y="1884363"/>
          <p14:tracePt t="30614" x="8267700" y="1871663"/>
          <p14:tracePt t="30615" x="8256588" y="1860550"/>
          <p14:tracePt t="30615" x="8243888" y="1860550"/>
          <p14:tracePt t="30616" x="8232775" y="1860550"/>
          <p14:tracePt t="30617" x="8232775" y="1849438"/>
          <p14:tracePt t="30618" x="8210550" y="1838325"/>
          <p14:tracePt t="30620" x="8199438" y="1827213"/>
          <p14:tracePt t="30621" x="8177213" y="1827213"/>
          <p14:tracePt t="30623" x="8166100" y="1816100"/>
          <p14:tracePt t="30624" x="8142288" y="1816100"/>
          <p14:tracePt t="30625" x="8131175" y="1816100"/>
          <p14:tracePt t="30627" x="8120063" y="1804988"/>
          <p14:tracePt t="30628" x="8108950" y="1804988"/>
          <p14:tracePt t="30629" x="8086725" y="1804988"/>
          <p14:tracePt t="30630" x="8064500" y="1793875"/>
          <p14:tracePt t="30631" x="8042275" y="1782763"/>
          <p14:tracePt t="30633" x="8029575" y="1771650"/>
          <p14:tracePt t="30634" x="8018463" y="1771650"/>
          <p14:tracePt t="30635" x="7996238" y="1771650"/>
          <p14:tracePt t="30636" x="7985125" y="1758950"/>
          <p14:tracePt t="30637" x="7974013" y="1758950"/>
          <p14:tracePt t="30638" x="7962900" y="1758950"/>
          <p14:tracePt t="30640" x="7940675" y="1758950"/>
          <p14:tracePt t="30641" x="7927975" y="1747838"/>
          <p14:tracePt t="30642" x="7905750" y="1736725"/>
          <p14:tracePt t="30643" x="7894638" y="1736725"/>
          <p14:tracePt t="30643" x="7872413" y="1736725"/>
          <p14:tracePt t="30644" x="7861300" y="1736725"/>
          <p14:tracePt t="30646" x="7850188" y="1736725"/>
          <p14:tracePt t="30647" x="7839075" y="1736725"/>
          <p14:tracePt t="30649" x="7804150" y="1736725"/>
          <p14:tracePt t="30649" x="7781925" y="1736725"/>
          <p14:tracePt t="30650" x="7759700" y="1725613"/>
          <p14:tracePt t="30651" x="7737475" y="1725613"/>
          <p14:tracePt t="30652" x="7726363" y="1725613"/>
          <p14:tracePt t="30653" x="7715250" y="1725613"/>
          <p14:tracePt t="30654" x="7691438" y="1725613"/>
          <p14:tracePt t="30656" x="7680325" y="1714500"/>
          <p14:tracePt t="30658" x="7635875" y="1714500"/>
          <p14:tracePt t="30659" x="7613650" y="1714500"/>
          <p14:tracePt t="30660" x="7589838" y="1714500"/>
          <p14:tracePt t="30661" x="7578725" y="1714500"/>
          <p14:tracePt t="30662" x="7545388" y="1714500"/>
          <p14:tracePt t="30663" x="7545388" y="1703388"/>
          <p14:tracePt t="30664" x="7523163" y="1703388"/>
          <p14:tracePt t="30665" x="7500938" y="1703388"/>
          <p14:tracePt t="30665" x="7477125" y="1703388"/>
          <p14:tracePt t="30666" x="7466013" y="1703388"/>
          <p14:tracePt t="30668" x="7432675" y="1703388"/>
          <p14:tracePt t="30668" x="7421563" y="1703388"/>
          <p14:tracePt t="30669" x="7410450" y="1703388"/>
          <p14:tracePt t="30670" x="7386638" y="1703388"/>
          <p14:tracePt t="30671" x="7375525" y="1692275"/>
          <p14:tracePt t="30672" x="7353300" y="1692275"/>
          <p14:tracePt t="30674" x="7331075" y="1692275"/>
          <p14:tracePt t="30675" x="7308850" y="1692275"/>
          <p14:tracePt t="30675" x="7286625" y="1692275"/>
          <p14:tracePt t="30676" x="7262813" y="1692275"/>
          <p14:tracePt t="30678" x="7240588" y="1692275"/>
          <p14:tracePt t="30680" x="7218363" y="1692275"/>
          <p14:tracePt t="30681" x="7196138" y="1692275"/>
          <p14:tracePt t="30681" x="7172325" y="1681163"/>
          <p14:tracePt t="30682" x="7161213" y="1681163"/>
          <p14:tracePt t="30683" x="7138988" y="1681163"/>
          <p14:tracePt t="30684" x="7105650" y="1681163"/>
          <p14:tracePt t="30685" x="7094538" y="1681163"/>
          <p14:tracePt t="30686" x="7072313" y="1681163"/>
          <p14:tracePt t="30687" x="7048500" y="1681163"/>
          <p14:tracePt t="30688" x="7026275" y="1681163"/>
          <p14:tracePt t="30690" x="7004050" y="1681163"/>
          <p14:tracePt t="30692" x="6981825" y="1681163"/>
          <p14:tracePt t="30693" x="6958013" y="1681163"/>
          <p14:tracePt t="30693" x="6935788" y="1681163"/>
          <p14:tracePt t="30694" x="6913563" y="1681163"/>
          <p14:tracePt t="30696" x="6891338" y="1681163"/>
          <p14:tracePt t="30697" x="6869113" y="1681163"/>
          <p14:tracePt t="30698" x="6845300" y="1681163"/>
          <p14:tracePt t="30698" x="6823075" y="1681163"/>
          <p14:tracePt t="30699" x="6811963" y="1681163"/>
          <p14:tracePt t="30700" x="6800850" y="1681163"/>
          <p14:tracePt t="30701" x="6789738" y="1681163"/>
          <p14:tracePt t="30702" x="6756400" y="1681163"/>
          <p14:tracePt t="30703" x="6745288" y="1681163"/>
          <p14:tracePt t="30704" x="6721475" y="1681163"/>
          <p14:tracePt t="30705" x="6699250" y="1681163"/>
          <p14:tracePt t="30707" x="6677025" y="1681163"/>
          <p14:tracePt t="30708" x="6665913" y="1681163"/>
          <p14:tracePt t="30708" x="6643688" y="1681163"/>
          <p14:tracePt t="30709" x="6630988" y="1681163"/>
          <p14:tracePt t="30711" x="6608763" y="1670050"/>
          <p14:tracePt t="30712" x="6586538" y="1670050"/>
          <p14:tracePt t="30713" x="6564313" y="1670050"/>
          <p14:tracePt t="30714" x="6542088" y="1670050"/>
          <p14:tracePt t="30714" x="6530975" y="1670050"/>
          <p14:tracePt t="30715" x="6496050" y="1670050"/>
          <p14:tracePt t="30717" x="6473825" y="1670050"/>
          <p14:tracePt t="30720" x="6440488" y="1670050"/>
          <p14:tracePt t="30722" x="6394450" y="1657350"/>
          <p14:tracePt t="30722" x="6372225" y="1657350"/>
          <p14:tracePt t="30724" x="6350000" y="1657350"/>
          <p14:tracePt t="30725" x="6338888" y="1657350"/>
          <p14:tracePt t="30725" x="6327775" y="1657350"/>
          <p14:tracePt t="30726" x="6303963" y="1657350"/>
          <p14:tracePt t="30728" x="6281738" y="1657350"/>
          <p14:tracePt t="30728" x="6270625" y="1657350"/>
          <p14:tracePt t="30730" x="6237288" y="1657350"/>
          <p14:tracePt t="30731" x="6215063" y="1657350"/>
          <p14:tracePt t="30733" x="6191250" y="1657350"/>
          <p14:tracePt t="30734" x="6169025" y="1657350"/>
          <p14:tracePt t="30735" x="6157913" y="1657350"/>
          <p14:tracePt t="30736" x="6135688" y="1657350"/>
          <p14:tracePt t="30737" x="6124575" y="1657350"/>
          <p14:tracePt t="30738" x="6102350" y="1657350"/>
          <p14:tracePt t="30740" x="6089650" y="1657350"/>
          <p14:tracePt t="30741" x="6078538" y="1657350"/>
          <p14:tracePt t="30741" x="6056313" y="1657350"/>
          <p14:tracePt t="30743" x="6045200" y="1657350"/>
          <p14:tracePt t="30744" x="6022975" y="1657350"/>
          <p14:tracePt t="30744" x="6011863" y="1657350"/>
          <p14:tracePt t="30746" x="6000750" y="1657350"/>
          <p14:tracePt t="30747" x="5989638" y="1657350"/>
          <p14:tracePt t="30748" x="5965825" y="1657350"/>
          <p14:tracePt t="30748" x="5954713" y="1657350"/>
          <p14:tracePt t="30749" x="5932488" y="1657350"/>
          <p14:tracePt t="30750" x="5921375" y="1657350"/>
          <p14:tracePt t="30751" x="5910263" y="1657350"/>
          <p14:tracePt t="30752" x="5899150" y="1657350"/>
          <p14:tracePt t="30753" x="5888038" y="1657350"/>
          <p14:tracePt t="30755" x="5864225" y="1657350"/>
          <p14:tracePt t="30757" x="5853113" y="1670050"/>
          <p14:tracePt t="30758" x="5830888" y="1670050"/>
          <p14:tracePt t="30759" x="5819775" y="1670050"/>
          <p14:tracePt t="30761" x="5808663" y="1670050"/>
          <p14:tracePt t="30761" x="5797550" y="1670050"/>
          <p14:tracePt t="30763" x="5775325" y="1670050"/>
          <p14:tracePt t="30764" x="5775325" y="1681163"/>
          <p14:tracePt t="30765" x="5762625" y="1681163"/>
          <p14:tracePt t="30766" x="5740400" y="1681163"/>
          <p14:tracePt t="30767" x="5729288" y="1681163"/>
          <p14:tracePt t="30768" x="5718175" y="1681163"/>
          <p14:tracePt t="30769" x="5707063" y="1681163"/>
          <p14:tracePt t="30770" x="5695950" y="1692275"/>
          <p14:tracePt t="30771" x="5684838" y="1692275"/>
          <p14:tracePt t="30772" x="5673725" y="1692275"/>
          <p14:tracePt t="30775" x="5661025" y="1703388"/>
          <p14:tracePt t="30775" x="5649913" y="1714500"/>
          <p14:tracePt t="30776" x="5638800" y="1714500"/>
          <p14:tracePt t="30778" x="5627688" y="1714500"/>
          <p14:tracePt t="30779" x="5616575" y="1725613"/>
          <p14:tracePt t="30780" x="5605463" y="1725613"/>
          <p14:tracePt t="30782" x="5605463" y="1736725"/>
          <p14:tracePt t="30782" x="5594350" y="1747838"/>
          <p14:tracePt t="30783" x="5583238" y="1747838"/>
          <p14:tracePt t="30784" x="5572125" y="1747838"/>
          <p14:tracePt t="30785" x="5561013" y="1747838"/>
          <p14:tracePt t="30787" x="5548313" y="1747838"/>
          <p14:tracePt t="30787" x="5537200" y="1758950"/>
          <p14:tracePt t="30789" x="5537200" y="1771650"/>
          <p14:tracePt t="30790" x="5526088" y="1782763"/>
          <p14:tracePt t="30792" x="5514975" y="1793875"/>
          <p14:tracePt t="30794" x="5503863" y="1804988"/>
          <p14:tracePt t="30795" x="5492750" y="1804988"/>
          <p14:tracePt t="30797" x="5470525" y="1816100"/>
          <p14:tracePt t="30799" x="5459413" y="1816100"/>
          <p14:tracePt t="30800" x="5459413" y="1827213"/>
          <p14:tracePt t="30801" x="5446713" y="1838325"/>
          <p14:tracePt t="30801" x="5446713" y="1849438"/>
          <p14:tracePt t="30802" x="5435600" y="1849438"/>
          <p14:tracePt t="30803" x="5424488" y="1860550"/>
          <p14:tracePt t="30804" x="5413375" y="1871663"/>
          <p14:tracePt t="30808" x="5391150" y="1884363"/>
          <p14:tracePt t="30809" x="5391150" y="1895475"/>
          <p14:tracePt t="30810" x="5380038" y="1906588"/>
          <p14:tracePt t="30812" x="5368925" y="1917700"/>
          <p14:tracePt t="30813" x="5357813" y="1928813"/>
          <p14:tracePt t="30814" x="5346700" y="1939925"/>
          <p14:tracePt t="30815" x="5346700" y="1951038"/>
          <p14:tracePt t="30816" x="5322888" y="1951038"/>
          <p14:tracePt t="30817" x="5322888" y="1962150"/>
          <p14:tracePt t="30819" x="5311775" y="1973263"/>
          <p14:tracePt t="30819" x="5311775" y="1985963"/>
          <p14:tracePt t="30821" x="5311775" y="1997075"/>
          <p14:tracePt t="30822" x="5300663" y="2008188"/>
          <p14:tracePt t="30824" x="5289550" y="2019300"/>
          <p14:tracePt t="30824" x="5289550" y="2030413"/>
          <p14:tracePt t="30826" x="5278438" y="2041525"/>
          <p14:tracePt t="30828" x="5267325" y="2052638"/>
          <p14:tracePt t="30829" x="5245100" y="2063750"/>
          <p14:tracePt t="30830" x="5245100" y="2074863"/>
          <p14:tracePt t="30831" x="5233988" y="2085975"/>
          <p14:tracePt t="30832" x="5233988" y="2098675"/>
          <p14:tracePt t="30833" x="5221288" y="2109788"/>
          <p14:tracePt t="30833" x="5210175" y="2109788"/>
          <p14:tracePt t="30834" x="5210175" y="2120900"/>
          <p14:tracePt t="30836" x="5199063" y="2132013"/>
          <p14:tracePt t="30836" x="5187950" y="2143125"/>
          <p14:tracePt t="30837" x="5176838" y="2165350"/>
          <p14:tracePt t="30839" x="5165725" y="2176463"/>
          <p14:tracePt t="30842" x="5154613" y="2200275"/>
          <p14:tracePt t="30843" x="5143500" y="2211388"/>
          <p14:tracePt t="30844" x="5143500" y="2222500"/>
          <p14:tracePt t="30845" x="5132388" y="2233613"/>
          <p14:tracePt t="30848" x="5108575" y="2266950"/>
          <p14:tracePt t="30850" x="5097463" y="2289175"/>
          <p14:tracePt t="30851" x="5086350" y="2300288"/>
          <p14:tracePt t="30852" x="5075238" y="2312988"/>
          <p14:tracePt t="30852" x="5075238" y="2324100"/>
          <p14:tracePt t="30853" x="5075238" y="2335213"/>
          <p14:tracePt t="30854" x="5075238" y="2346325"/>
          <p14:tracePt t="30857" x="5053013" y="2368550"/>
          <p14:tracePt t="30859" x="5030788" y="2390775"/>
          <p14:tracePt t="30860" x="5030788" y="2414588"/>
          <p14:tracePt t="30861" x="5019675" y="2425700"/>
          <p14:tracePt t="30863" x="5019675" y="2436813"/>
          <p14:tracePt t="30865" x="4995863" y="2459038"/>
          <p14:tracePt t="30865" x="4995863" y="2470150"/>
          <p14:tracePt t="30866" x="4984750" y="2481263"/>
          <p14:tracePt t="30867" x="4973638" y="2503488"/>
          <p14:tracePt t="30868" x="4962525" y="2503488"/>
          <p14:tracePt t="30869" x="4962525" y="2514600"/>
          <p14:tracePt t="30870" x="4951413" y="2527300"/>
          <p14:tracePt t="30871" x="4951413" y="2549525"/>
          <p14:tracePt t="30872" x="4940300" y="2549525"/>
          <p14:tracePt t="30874" x="4940300" y="2571750"/>
          <p14:tracePt t="30875" x="4940300" y="2582863"/>
          <p14:tracePt t="30875" x="4929188" y="2593975"/>
          <p14:tracePt t="30877" x="4918075" y="2593975"/>
          <p14:tracePt t="30878" x="4905375" y="2605088"/>
          <p14:tracePt t="30880" x="4905375" y="2628900"/>
          <p14:tracePt t="30882" x="4894263" y="2640013"/>
          <p14:tracePt t="30882" x="4894263" y="2662238"/>
          <p14:tracePt t="30882" x="4883150" y="2673350"/>
          <p14:tracePt t="30883" x="4872038" y="2673350"/>
          <p14:tracePt t="30884" x="4872038" y="2684463"/>
          <p14:tracePt t="30886" x="4872038" y="2695575"/>
          <p14:tracePt t="30886" x="4872038" y="2706688"/>
          <p14:tracePt t="30887" x="4860925" y="2706688"/>
          <p14:tracePt t="30889" x="4860925" y="2728913"/>
          <p14:tracePt t="30890" x="4849813" y="2741613"/>
          <p14:tracePt t="30892" x="4849813" y="2752725"/>
          <p14:tracePt t="30893" x="4838700" y="2752725"/>
          <p14:tracePt t="30894" x="4827588" y="2763838"/>
          <p14:tracePt t="30895" x="4827588" y="2786063"/>
          <p14:tracePt t="30897" x="4816475" y="2797175"/>
          <p14:tracePt t="30899" x="4816475" y="2819400"/>
          <p14:tracePt t="30900" x="4816475" y="2830513"/>
          <p14:tracePt t="30902" x="4805363" y="2843213"/>
          <p14:tracePt t="30903" x="4805363" y="2854325"/>
          <p14:tracePt t="30906" x="4805363" y="2865438"/>
          <p14:tracePt t="30908" x="4792663" y="2876550"/>
          <p14:tracePt t="30909" x="4792663" y="2887663"/>
          <p14:tracePt t="30910" x="4792663" y="2898775"/>
          <p14:tracePt t="30911" x="4781550" y="2898775"/>
          <p14:tracePt t="30913" x="4781550" y="2909888"/>
          <p14:tracePt t="30915" x="4781550" y="2921000"/>
          <p14:tracePt t="30915" x="4770438" y="2932113"/>
          <p14:tracePt t="30917" x="4770438" y="2943225"/>
          <p14:tracePt t="30918" x="4770438" y="2955925"/>
          <p14:tracePt t="30920" x="4770438" y="2967038"/>
          <p14:tracePt t="30923" x="4759325" y="2967038"/>
          <p14:tracePt t="30924" x="4759325" y="2978150"/>
          <p14:tracePt t="30926" x="4759325" y="2989263"/>
          <p14:tracePt t="30926" x="4759325" y="3000375"/>
          <p14:tracePt t="30930" x="4759325" y="3011488"/>
          <p14:tracePt t="30931" x="4759325" y="3022600"/>
          <p14:tracePt t="30932" x="4748213" y="3022600"/>
          <p14:tracePt t="30934" x="4748213" y="3033713"/>
          <p14:tracePt t="30935" x="4748213" y="3044825"/>
          <p14:tracePt t="30939" x="4748213" y="3057525"/>
          <p14:tracePt t="30941" x="4748213" y="3068638"/>
          <p14:tracePt t="30943" x="4748213" y="3079750"/>
          <p14:tracePt t="30945" x="4748213" y="3090863"/>
          <p14:tracePt t="30947" x="4748213" y="3101975"/>
          <p14:tracePt t="30949" x="4748213" y="3113088"/>
          <p14:tracePt t="30952" x="4748213" y="3124200"/>
          <p14:tracePt t="30954" x="4748213" y="3135313"/>
          <p14:tracePt t="30956" x="4748213" y="3146425"/>
          <p14:tracePt t="30959" x="4748213" y="3157538"/>
          <p14:tracePt t="30961" x="4748213" y="3170238"/>
          <p14:tracePt t="30964" x="4748213" y="3181350"/>
          <p14:tracePt t="30966" x="4748213" y="3192463"/>
          <p14:tracePt t="30969" x="4748213" y="3203575"/>
          <p14:tracePt t="30971" x="4748213" y="3214688"/>
          <p14:tracePt t="30971" x="4748213" y="3225800"/>
          <p14:tracePt t="30976" x="4748213" y="3236913"/>
          <p14:tracePt t="30979" x="4748213" y="3248025"/>
          <p14:tracePt t="30982" x="4748213" y="3259138"/>
          <p14:tracePt t="30983" x="4748213" y="3271838"/>
          <p14:tracePt t="30984" x="4748213" y="3282950"/>
          <p14:tracePt t="30987" x="4748213" y="3294063"/>
          <p14:tracePt t="30988" x="4759325" y="3305175"/>
          <p14:tracePt t="30994" x="4759325" y="3316288"/>
          <p14:tracePt t="30995" x="4759325" y="3327400"/>
          <p14:tracePt t="30998" x="4759325" y="3338513"/>
          <p14:tracePt t="30999" x="4759325" y="3349625"/>
          <p14:tracePt t="31000" x="4759325" y="3360738"/>
          <p14:tracePt t="31001" x="4759325" y="3371850"/>
          <p14:tracePt t="31003" x="4770438" y="3371850"/>
          <p14:tracePt t="31008" x="4770438" y="3395663"/>
          <p14:tracePt t="31010" x="4781550" y="3406775"/>
          <p14:tracePt t="31011" x="4781550" y="3417888"/>
          <p14:tracePt t="31014" x="4792663" y="3429000"/>
          <p14:tracePt t="31016" x="4792663" y="3440113"/>
          <p14:tracePt t="31017" x="4792663" y="3451225"/>
          <p14:tracePt t="31018" x="4805363" y="3451225"/>
          <p14:tracePt t="31021" x="4805363" y="3462338"/>
          <p14:tracePt t="31022" x="4805363" y="3473450"/>
          <p14:tracePt t="31024" x="4805363" y="3486150"/>
          <p14:tracePt t="31026" x="4805363" y="3497263"/>
          <p14:tracePt t="31026" x="4805363" y="3508375"/>
          <p14:tracePt t="31028" x="4816475" y="3508375"/>
          <p14:tracePt t="31031" x="4827588" y="3519488"/>
          <p14:tracePt t="31032" x="4827588" y="3530600"/>
          <p14:tracePt t="31033" x="4838700" y="3541713"/>
          <p14:tracePt t="31036" x="4838700" y="3552825"/>
          <p14:tracePt t="31037" x="4838700" y="3563938"/>
          <p14:tracePt t="31038" x="4849813" y="3575050"/>
          <p14:tracePt t="31038" x="4860925" y="3575050"/>
          <p14:tracePt t="31042" x="4860925" y="3586163"/>
          <p14:tracePt t="31044" x="4860925" y="3598863"/>
          <p14:tracePt t="31047" x="4872038" y="3609975"/>
          <p14:tracePt t="31048" x="4872038" y="3621088"/>
          <p14:tracePt t="31049" x="4872038" y="3632200"/>
          <p14:tracePt t="31050" x="4883150" y="3643313"/>
          <p14:tracePt t="31052" x="4894263" y="3643313"/>
          <p14:tracePt t="31054" x="4905375" y="3654425"/>
          <p14:tracePt t="31056" x="4905375" y="3665538"/>
          <p14:tracePt t="31060" x="4929188" y="3687763"/>
          <p14:tracePt t="31061" x="4929188" y="3700463"/>
          <p14:tracePt t="31065" x="4929188" y="3711575"/>
          <p14:tracePt t="31067" x="4940300" y="3722688"/>
          <p14:tracePt t="31068" x="4940300" y="3733800"/>
          <p14:tracePt t="31068" x="4951413" y="3733800"/>
          <p14:tracePt t="31069" x="4951413" y="3744913"/>
          <p14:tracePt t="31070" x="4962525" y="3756025"/>
          <p14:tracePt t="31073" x="4973638" y="3767138"/>
          <p14:tracePt t="31075" x="4984750" y="3767138"/>
          <p14:tracePt t="31075" x="4984750" y="3778250"/>
          <p14:tracePt t="31077" x="4995863" y="3789363"/>
          <p14:tracePt t="31078" x="4995863" y="3800475"/>
          <p14:tracePt t="31080" x="5006975" y="3813175"/>
          <p14:tracePt t="31081" x="5019675" y="3813175"/>
          <p14:tracePt t="31082" x="5019675" y="3824288"/>
          <p14:tracePt t="31083" x="5019675" y="3835400"/>
          <p14:tracePt t="31084" x="5030788" y="3835400"/>
          <p14:tracePt t="31085" x="5041900" y="3846513"/>
          <p14:tracePt t="31088" x="5053013" y="3857625"/>
          <p14:tracePt t="31088" x="5053013" y="3868738"/>
          <p14:tracePt t="31090" x="5064125" y="3879850"/>
          <p14:tracePt t="31092" x="5075238" y="3890963"/>
          <p14:tracePt t="31094" x="5075238" y="3902075"/>
          <p14:tracePt t="31095" x="5086350" y="3902075"/>
          <p14:tracePt t="31097" x="5108575" y="3925888"/>
          <p14:tracePt t="31098" x="5119688" y="3937000"/>
          <p14:tracePt t="31099" x="5132388" y="3948113"/>
          <p14:tracePt t="31100" x="5143500" y="3948113"/>
          <p14:tracePt t="31101" x="5143500" y="3959225"/>
          <p14:tracePt t="31103" x="5154613" y="3970338"/>
          <p14:tracePt t="31104" x="5165725" y="3981450"/>
          <p14:tracePt t="31107" x="5176838" y="3981450"/>
          <p14:tracePt t="31108" x="5187950" y="3992563"/>
          <p14:tracePt t="31109" x="5187950" y="4003675"/>
          <p14:tracePt t="31110" x="5199063" y="4003675"/>
          <p14:tracePt t="31110" x="5210175" y="4014788"/>
          <p14:tracePt t="31111" x="5210175" y="4027488"/>
          <p14:tracePt t="31113" x="5221288" y="4038600"/>
          <p14:tracePt t="31115" x="5233988" y="4038600"/>
          <p14:tracePt t="31115" x="5245100" y="4060825"/>
          <p14:tracePt t="31117" x="5256213" y="4060825"/>
          <p14:tracePt t="31118" x="5267325" y="4060825"/>
          <p14:tracePt t="31119" x="5278438" y="4071938"/>
          <p14:tracePt t="31120" x="5289550" y="4071938"/>
          <p14:tracePt t="31121" x="5289550" y="4083050"/>
          <p14:tracePt t="31122" x="5289550" y="4094163"/>
          <p14:tracePt t="31124" x="5300663" y="4105275"/>
          <p14:tracePt t="31125" x="5311775" y="4105275"/>
          <p14:tracePt t="31125" x="5322888" y="4105275"/>
          <p14:tracePt t="31126" x="5322888" y="4116388"/>
          <p14:tracePt t="31128" x="5334000" y="4129088"/>
          <p14:tracePt t="31129" x="5346700" y="4129088"/>
          <p14:tracePt t="31132" x="5357813" y="4129088"/>
          <p14:tracePt t="31132" x="5368925" y="4140200"/>
          <p14:tracePt t="31134" x="5391150" y="4162425"/>
          <p14:tracePt t="31136" x="5402263" y="4173538"/>
          <p14:tracePt t="31137" x="5413375" y="4173538"/>
          <p14:tracePt t="31138" x="5424488" y="4173538"/>
          <p14:tracePt t="31141" x="5435600" y="4184650"/>
          <p14:tracePt t="31142" x="5446713" y="4195763"/>
          <p14:tracePt t="31144" x="5459413" y="4195763"/>
          <p14:tracePt t="31144" x="5470525" y="4206875"/>
          <p14:tracePt t="31146" x="5481638" y="4206875"/>
          <p14:tracePt t="31148" x="5514975" y="4217988"/>
          <p14:tracePt t="31151" x="5526088" y="4217988"/>
          <p14:tracePt t="31151" x="5537200" y="4217988"/>
          <p14:tracePt t="31152" x="5537200" y="4229100"/>
          <p14:tracePt t="31153" x="5561013" y="4229100"/>
          <p14:tracePt t="31154" x="5572125" y="4241800"/>
          <p14:tracePt t="31155" x="5583238" y="4241800"/>
          <p14:tracePt t="31158" x="5605463" y="4252913"/>
          <p14:tracePt t="31159" x="5605463" y="4264025"/>
          <p14:tracePt t="31159" x="5616575" y="4264025"/>
          <p14:tracePt t="31161" x="5627688" y="4264025"/>
          <p14:tracePt t="31162" x="5638800" y="4264025"/>
          <p14:tracePt t="31163" x="5661025" y="4275138"/>
          <p14:tracePt t="31164" x="5661025" y="4286250"/>
          <p14:tracePt t="31165" x="5684838" y="4286250"/>
          <p14:tracePt t="31165" x="5695950" y="4286250"/>
          <p14:tracePt t="31167" x="5718175" y="4297363"/>
          <p14:tracePt t="31168" x="5729288" y="4297363"/>
          <p14:tracePt t="31169" x="5729288" y="4308475"/>
          <p14:tracePt t="31170" x="5751513" y="4308475"/>
          <p14:tracePt t="31171" x="5762625" y="4308475"/>
          <p14:tracePt t="31173" x="5775325" y="4308475"/>
          <p14:tracePt t="31174" x="5797550" y="4308475"/>
          <p14:tracePt t="31176" x="5819775" y="4308475"/>
          <p14:tracePt t="31176" x="5830888" y="4308475"/>
          <p14:tracePt t="31178" x="5830888" y="4319588"/>
          <p14:tracePt t="31178" x="5853113" y="4319588"/>
          <p14:tracePt t="31181" x="5875338" y="4330700"/>
          <p14:tracePt t="31182" x="5899150" y="4330700"/>
          <p14:tracePt t="31183" x="5910263" y="4330700"/>
          <p14:tracePt t="31184" x="5921375" y="4343400"/>
          <p14:tracePt t="31185" x="5932488" y="4343400"/>
          <p14:tracePt t="31186" x="5943600" y="4343400"/>
          <p14:tracePt t="31187" x="5954713" y="4343400"/>
          <p14:tracePt t="31188" x="5965825" y="4343400"/>
          <p14:tracePt t="31189" x="5989638" y="4343400"/>
          <p14:tracePt t="31192" x="6011863" y="4354513"/>
          <p14:tracePt t="31194" x="6022975" y="4354513"/>
          <p14:tracePt t="31195" x="6045200" y="4365625"/>
          <p14:tracePt t="31196" x="6056313" y="4365625"/>
          <p14:tracePt t="31197" x="6078538" y="4365625"/>
          <p14:tracePt t="31199" x="6089650" y="4365625"/>
          <p14:tracePt t="31200" x="6113463" y="4376738"/>
          <p14:tracePt t="31201" x="6124575" y="4376738"/>
          <p14:tracePt t="31203" x="6146800" y="4376738"/>
          <p14:tracePt t="31203" x="6157913" y="4376738"/>
          <p14:tracePt t="31204" x="6169025" y="4387850"/>
          <p14:tracePt t="31205" x="6180138" y="4387850"/>
          <p14:tracePt t="31208" x="6202363" y="4387850"/>
          <p14:tracePt t="31209" x="6215063" y="4387850"/>
          <p14:tracePt t="31209" x="6237288" y="4387850"/>
          <p14:tracePt t="31211" x="6248400" y="4387850"/>
          <p14:tracePt t="31211" x="6259513" y="4398963"/>
          <p14:tracePt t="31214" x="6281738" y="4398963"/>
          <p14:tracePt t="31215" x="6303963" y="4398963"/>
          <p14:tracePt t="31215" x="6316663" y="4398963"/>
          <p14:tracePt t="31216" x="6338888" y="4410075"/>
          <p14:tracePt t="31217" x="6350000" y="4410075"/>
          <p14:tracePt t="31218" x="6361113" y="4421188"/>
          <p14:tracePt t="31220" x="6372225" y="4421188"/>
          <p14:tracePt t="31220" x="6394450" y="4421188"/>
          <p14:tracePt t="31222" x="6405563" y="4421188"/>
          <p14:tracePt t="31223" x="6429375" y="4421188"/>
          <p14:tracePt t="31224" x="6440488" y="4421188"/>
          <p14:tracePt t="31225" x="6462713" y="4421188"/>
          <p14:tracePt t="31226" x="6484938" y="4432300"/>
          <p14:tracePt t="31228" x="6496050" y="4432300"/>
          <p14:tracePt t="31228" x="6518275" y="4432300"/>
          <p14:tracePt t="31230" x="6530975" y="4432300"/>
          <p14:tracePt t="31231" x="6553200" y="4432300"/>
          <p14:tracePt t="31232" x="6564313" y="4432300"/>
          <p14:tracePt t="31233" x="6575425" y="4443413"/>
          <p14:tracePt t="31233" x="6586538" y="4443413"/>
          <p14:tracePt t="31234" x="6608763" y="4456113"/>
          <p14:tracePt t="31236" x="6619875" y="4456113"/>
          <p14:tracePt t="31236" x="6643688" y="4456113"/>
          <p14:tracePt t="31237" x="6665913" y="4456113"/>
          <p14:tracePt t="31238" x="6688138" y="4456113"/>
          <p14:tracePt t="31239" x="6699250" y="4456113"/>
          <p14:tracePt t="31242" x="6721475" y="4467225"/>
          <p14:tracePt t="31243" x="6745288" y="4467225"/>
          <p14:tracePt t="31244" x="6767513" y="4467225"/>
          <p14:tracePt t="31245" x="6789738" y="4467225"/>
          <p14:tracePt t="31247" x="6823075" y="4467225"/>
          <p14:tracePt t="31248" x="6834188" y="4467225"/>
          <p14:tracePt t="31249" x="6858000" y="4467225"/>
          <p14:tracePt t="31250" x="6869113" y="4467225"/>
          <p14:tracePt t="31251" x="6891338" y="4467225"/>
          <p14:tracePt t="31252" x="6913563" y="4467225"/>
          <p14:tracePt t="31253" x="6924675" y="4467225"/>
          <p14:tracePt t="31253" x="6958013" y="4467225"/>
          <p14:tracePt t="31254" x="6970713" y="4467225"/>
          <p14:tracePt t="31258" x="7004050" y="4467225"/>
          <p14:tracePt t="31259" x="7037388" y="4467225"/>
          <p14:tracePt t="31261" x="7048500" y="4467225"/>
          <p14:tracePt t="31262" x="7094538" y="4467225"/>
          <p14:tracePt t="31264" x="7116763" y="4467225"/>
          <p14:tracePt t="31264" x="7127875" y="4467225"/>
          <p14:tracePt t="31265" x="7150100" y="4467225"/>
          <p14:tracePt t="31267" x="7172325" y="4467225"/>
          <p14:tracePt t="31267" x="7196138" y="4467225"/>
          <p14:tracePt t="31268" x="7218363" y="4467225"/>
          <p14:tracePt t="31270" x="7240588" y="4467225"/>
          <p14:tracePt t="31271" x="7251700" y="4467225"/>
          <p14:tracePt t="31272" x="7273925" y="4467225"/>
          <p14:tracePt t="31274" x="7297738" y="4467225"/>
          <p14:tracePt t="31275" x="7308850" y="4467225"/>
          <p14:tracePt t="31275" x="7331075" y="4467225"/>
          <p14:tracePt t="31278" x="7342188" y="4456113"/>
          <p14:tracePt t="31279" x="7364413" y="4456113"/>
          <p14:tracePt t="31280" x="7386638" y="4456113"/>
          <p14:tracePt t="31281" x="7399338" y="4456113"/>
          <p14:tracePt t="31282" x="7421563" y="4456113"/>
          <p14:tracePt t="31284" x="7443788" y="4443413"/>
          <p14:tracePt t="31284" x="7454900" y="4443413"/>
          <p14:tracePt t="31285" x="7466013" y="4443413"/>
          <p14:tracePt t="31287" x="7488238" y="4432300"/>
          <p14:tracePt t="31287" x="7500938" y="4432300"/>
          <p14:tracePt t="31288" x="7523163" y="4432300"/>
          <p14:tracePt t="31291" x="7534275" y="4432300"/>
          <p14:tracePt t="31291" x="7556500" y="4432300"/>
          <p14:tracePt t="31292" x="7567613" y="4432300"/>
          <p14:tracePt t="31293" x="7589838" y="4432300"/>
          <p14:tracePt t="31295" x="7600950" y="4421188"/>
          <p14:tracePt t="31296" x="7613650" y="4421188"/>
          <p14:tracePt t="31298" x="7646988" y="4410075"/>
          <p14:tracePt t="31299" x="7669213" y="4410075"/>
          <p14:tracePt t="31300" x="7680325" y="4398963"/>
          <p14:tracePt t="31301" x="7691438" y="4398963"/>
          <p14:tracePt t="31302" x="7702550" y="4398963"/>
          <p14:tracePt t="31303" x="7726363" y="4398963"/>
          <p14:tracePt t="31305" x="7737475" y="4387850"/>
          <p14:tracePt t="31307" x="7748588" y="4376738"/>
          <p14:tracePt t="31308" x="7770813" y="4376738"/>
          <p14:tracePt t="31309" x="7793038" y="4376738"/>
          <p14:tracePt t="31310" x="7804150" y="4376738"/>
          <p14:tracePt t="31312" x="7815263" y="4376738"/>
          <p14:tracePt t="31314" x="7827963" y="4365625"/>
          <p14:tracePt t="31315" x="7839075" y="4365625"/>
          <p14:tracePt t="31316" x="7861300" y="4354513"/>
          <p14:tracePt t="31317" x="7861300" y="4343400"/>
          <p14:tracePt t="31317" x="7883525" y="4343400"/>
          <p14:tracePt t="31318" x="7894638" y="4343400"/>
          <p14:tracePt t="31320" x="7916863" y="4330700"/>
          <p14:tracePt t="31321" x="7940675" y="4319588"/>
          <p14:tracePt t="31325" x="7951788" y="4319588"/>
          <p14:tracePt t="31326" x="7962900" y="4319588"/>
          <p14:tracePt t="31326" x="7974013" y="4319588"/>
          <p14:tracePt t="31328" x="7985125" y="4308475"/>
          <p14:tracePt t="31330" x="8007350" y="4297363"/>
          <p14:tracePt t="31332" x="8018463" y="4286250"/>
          <p14:tracePt t="31333" x="8029575" y="4286250"/>
          <p14:tracePt t="31333" x="8042275" y="4286250"/>
          <p14:tracePt t="31334" x="8042275" y="4275138"/>
          <p14:tracePt t="31335" x="8064500" y="4275138"/>
          <p14:tracePt t="31336" x="8075613" y="4264025"/>
          <p14:tracePt t="31337" x="8075613" y="4252913"/>
          <p14:tracePt t="31340" x="8086725" y="4252913"/>
          <p14:tracePt t="31341" x="8097838" y="4252913"/>
          <p14:tracePt t="31342" x="8108950" y="4241800"/>
          <p14:tracePt t="31343" x="8120063" y="4229100"/>
          <p14:tracePt t="31344" x="8131175" y="4229100"/>
          <p14:tracePt t="31345" x="8142288" y="4217988"/>
          <p14:tracePt t="31347" x="8142288" y="4206875"/>
          <p14:tracePt t="31348" x="8166100" y="4195763"/>
          <p14:tracePt t="31349" x="8177213" y="4195763"/>
          <p14:tracePt t="31350" x="8188325" y="4184650"/>
          <p14:tracePt t="31351" x="8199438" y="4184650"/>
          <p14:tracePt t="31352" x="8210550" y="4184650"/>
          <p14:tracePt t="31354" x="8221663" y="4173538"/>
          <p14:tracePt t="31356" x="8221663" y="4162425"/>
          <p14:tracePt t="31357" x="8232775" y="4151313"/>
          <p14:tracePt t="31359" x="8256588" y="4140200"/>
          <p14:tracePt t="31360" x="8267700" y="4129088"/>
          <p14:tracePt t="31361" x="8278813" y="4116388"/>
          <p14:tracePt t="31362" x="8301038" y="4116388"/>
          <p14:tracePt t="31365" x="8312150" y="4094163"/>
          <p14:tracePt t="31366" x="8334375" y="4083050"/>
          <p14:tracePt t="31369" x="8345488" y="4071938"/>
          <p14:tracePt t="31369" x="8356600" y="4060825"/>
          <p14:tracePt t="31371" x="8356600" y="4049713"/>
          <p14:tracePt t="31372" x="8380413" y="4038600"/>
          <p14:tracePt t="31372" x="8391525" y="4027488"/>
          <p14:tracePt t="31373" x="8402638" y="4027488"/>
          <p14:tracePt t="31375" x="8413750" y="4014788"/>
          <p14:tracePt t="31377" x="8413750" y="4003675"/>
          <p14:tracePt t="31378" x="8435975" y="3992563"/>
          <p14:tracePt t="31378" x="8435975" y="3981450"/>
          <p14:tracePt t="31380" x="8458200" y="3981450"/>
          <p14:tracePt t="31381" x="8470900" y="3970338"/>
          <p14:tracePt t="31382" x="8470900" y="3959225"/>
          <p14:tracePt t="31383" x="8482013" y="3948113"/>
          <p14:tracePt t="31383" x="8493125" y="3948113"/>
          <p14:tracePt t="31384" x="8504238" y="3937000"/>
          <p14:tracePt t="31385" x="8504238" y="3925888"/>
          <p14:tracePt t="31386" x="8515350" y="3914775"/>
          <p14:tracePt t="31387" x="8526463" y="3902075"/>
          <p14:tracePt t="31388" x="8537575" y="3890963"/>
          <p14:tracePt t="31390" x="8548688" y="3879850"/>
          <p14:tracePt t="31392" x="8570913" y="3879850"/>
          <p14:tracePt t="31393" x="8570913" y="3857625"/>
          <p14:tracePt t="31394" x="8583613" y="3846513"/>
          <p14:tracePt t="31394" x="8583613" y="3835400"/>
          <p14:tracePt t="31396" x="8594725" y="3824288"/>
          <p14:tracePt t="31397" x="8605838" y="3813175"/>
          <p14:tracePt t="31398" x="8616950" y="3789363"/>
          <p14:tracePt t="31399" x="8628063" y="3789363"/>
          <p14:tracePt t="31400" x="8639175" y="3767138"/>
          <p14:tracePt t="31400" x="8650288" y="3767138"/>
          <p14:tracePt t="31402" x="8650288" y="3744913"/>
          <p14:tracePt t="31403" x="8661400" y="3733800"/>
          <p14:tracePt t="31404" x="8672513" y="3722688"/>
          <p14:tracePt t="31405" x="8683625" y="3700463"/>
          <p14:tracePt t="31408" x="8696325" y="3687763"/>
          <p14:tracePt t="31409" x="8707438" y="3676650"/>
          <p14:tracePt t="31410" x="8718550" y="3654425"/>
          <p14:tracePt t="31412" x="8729663" y="3632200"/>
          <p14:tracePt t="31413" x="8729663" y="3621088"/>
          <p14:tracePt t="31414" x="8740775" y="3598863"/>
          <p14:tracePt t="31415" x="8751888" y="3598863"/>
          <p14:tracePt t="31416" x="8763000" y="3586163"/>
          <p14:tracePt t="31416" x="8763000" y="3575050"/>
          <p14:tracePt t="31417" x="8763000" y="3552825"/>
          <p14:tracePt t="31418" x="8774113" y="3541713"/>
          <p14:tracePt t="31419" x="8785225" y="3519488"/>
          <p14:tracePt t="31421" x="8797925" y="3508375"/>
          <p14:tracePt t="31422" x="8809038" y="3486150"/>
          <p14:tracePt t="31424" x="8809038" y="3473450"/>
          <p14:tracePt t="31425" x="8820150" y="3451225"/>
          <p14:tracePt t="31425" x="8820150" y="3440113"/>
          <p14:tracePt t="31427" x="8831263" y="3429000"/>
          <p14:tracePt t="31428" x="8842375" y="3406775"/>
          <p14:tracePt t="31428" x="8842375" y="3384550"/>
          <p14:tracePt t="31430" x="8864600" y="3371850"/>
          <p14:tracePt t="31432" x="8875713" y="3349625"/>
          <p14:tracePt t="31433" x="8875713" y="3338513"/>
          <p14:tracePt t="31433" x="8875713" y="3327400"/>
          <p14:tracePt t="31434" x="8886825" y="3305175"/>
          <p14:tracePt t="31435" x="8897938" y="3294063"/>
          <p14:tracePt t="31436" x="8910638" y="3282950"/>
          <p14:tracePt t="31437" x="8910638" y="3271838"/>
          <p14:tracePt t="31438" x="8910638" y="3259138"/>
          <p14:tracePt t="31439" x="8910638" y="3248025"/>
          <p14:tracePt t="31442" x="8932863" y="3214688"/>
          <p14:tracePt t="31444" x="8932863" y="3192463"/>
          <p14:tracePt t="31445" x="8932863" y="3181350"/>
          <p14:tracePt t="31447" x="8955088" y="3157538"/>
          <p14:tracePt t="31449" x="8966200" y="3124200"/>
          <p14:tracePt t="31449" x="8966200" y="3113088"/>
          <p14:tracePt t="31451" x="8977313" y="3113088"/>
          <p14:tracePt t="31451" x="8988425" y="3090863"/>
          <p14:tracePt t="31452" x="8988425" y="3079750"/>
          <p14:tracePt t="31453" x="8999538" y="3068638"/>
          <p14:tracePt t="31455" x="8999538" y="3057525"/>
          <p14:tracePt t="31457" x="9012238" y="3044825"/>
          <p14:tracePt t="31458" x="9012238" y="3033713"/>
          <p14:tracePt t="31458" x="9012238" y="3011488"/>
          <p14:tracePt t="31459" x="9023350" y="3011488"/>
          <p14:tracePt t="31461" x="9023350" y="3000375"/>
          <p14:tracePt t="31461" x="9023350" y="2978150"/>
          <p14:tracePt t="31463" x="9034463" y="2955925"/>
          <p14:tracePt t="31465" x="9045575" y="2943225"/>
          <p14:tracePt t="31466" x="9056688" y="2943225"/>
          <p14:tracePt t="31467" x="9056688" y="2921000"/>
          <p14:tracePt t="31468" x="9056688" y="2909888"/>
          <p14:tracePt t="31470" x="9056688" y="2887663"/>
          <p14:tracePt t="31471" x="9067800" y="2876550"/>
          <p14:tracePt t="31475" x="9078913" y="2854325"/>
          <p14:tracePt t="31477" x="9078913" y="2830513"/>
          <p14:tracePt t="31478" x="9078913" y="2819400"/>
          <p14:tracePt t="31481" x="9078913" y="2786063"/>
          <p14:tracePt t="31482" x="9090025" y="2786063"/>
          <p14:tracePt t="31482" x="9090025" y="2774950"/>
          <p14:tracePt t="31484" x="9090025" y="2763838"/>
          <p14:tracePt t="31486" x="9090025" y="2752725"/>
          <p14:tracePt t="31486" x="9090025" y="2741613"/>
          <p14:tracePt t="31487" x="9090025" y="2717800"/>
          <p14:tracePt t="31488" x="9090025" y="2706688"/>
          <p14:tracePt t="31491" x="9090025" y="2695575"/>
          <p14:tracePt t="31493" x="9090025" y="2684463"/>
          <p14:tracePt t="31494" x="9090025" y="2673350"/>
          <p14:tracePt t="31494" x="9090025" y="2651125"/>
          <p14:tracePt t="31497" x="9090025" y="2640013"/>
          <p14:tracePt t="31498" x="9090025" y="2616200"/>
          <p14:tracePt t="31500" x="9090025" y="2593975"/>
          <p14:tracePt t="31502" x="9090025" y="2582863"/>
          <p14:tracePt t="31502" x="9090025" y="2571750"/>
          <p14:tracePt t="31504" x="9090025" y="2560638"/>
          <p14:tracePt t="31506" x="9090025" y="2538413"/>
          <p14:tracePt t="31508" x="9090025" y="2527300"/>
          <p14:tracePt t="31509" x="9090025" y="2503488"/>
          <p14:tracePt t="31510" x="9090025" y="2492375"/>
          <p14:tracePt t="31511" x="9090025" y="2481263"/>
          <p14:tracePt t="31512" x="9090025" y="2470150"/>
          <p14:tracePt t="31513" x="9090025" y="2459038"/>
          <p14:tracePt t="31514" x="9090025" y="2447925"/>
          <p14:tracePt t="31516" x="9090025" y="2436813"/>
          <p14:tracePt t="31516" x="9078913" y="2425700"/>
          <p14:tracePt t="31517" x="9078913" y="2414588"/>
          <p14:tracePt t="31518" x="9078913" y="2401888"/>
          <p14:tracePt t="31519" x="9067800" y="2379663"/>
          <p14:tracePt t="31520" x="9067800" y="2368550"/>
          <p14:tracePt t="31523" x="9067800" y="2357438"/>
          <p14:tracePt t="31524" x="9067800" y="2335213"/>
          <p14:tracePt t="31525" x="9056688" y="2324100"/>
          <p14:tracePt t="31526" x="9045575" y="2312988"/>
          <p14:tracePt t="31527" x="9045575" y="2300288"/>
          <p14:tracePt t="31528" x="9045575" y="2289175"/>
          <p14:tracePt t="31529" x="9034463" y="2278063"/>
          <p14:tracePt t="31531" x="9034463" y="2255838"/>
          <p14:tracePt t="31532" x="9023350" y="2244725"/>
          <p14:tracePt t="31533" x="9023350" y="2233613"/>
          <p14:tracePt t="31533" x="9012238" y="2211388"/>
          <p14:tracePt t="31534" x="9012238" y="2200275"/>
          <p14:tracePt t="31536" x="9012238" y="2187575"/>
          <p14:tracePt t="31537" x="8999538" y="2165350"/>
          <p14:tracePt t="31541" x="8977313" y="2132013"/>
          <p14:tracePt t="31542" x="8977313" y="2120900"/>
          <p14:tracePt t="31542" x="8966200" y="2109788"/>
          <p14:tracePt t="31543" x="8966200" y="2098675"/>
          <p14:tracePt t="31547" x="8943975" y="2063750"/>
          <p14:tracePt t="31548" x="8943975" y="2052638"/>
          <p14:tracePt t="31550" x="8932863" y="2030413"/>
          <p14:tracePt t="31551" x="8921750" y="2019300"/>
          <p14:tracePt t="31551" x="8897938" y="2008188"/>
          <p14:tracePt t="31554" x="8897938" y="1985963"/>
          <p14:tracePt t="31555" x="8897938" y="1962150"/>
          <p14:tracePt t="31556" x="8886825" y="1951038"/>
          <p14:tracePt t="31557" x="8875713" y="1939925"/>
          <p14:tracePt t="31559" x="8864600" y="1928813"/>
          <p14:tracePt t="31561" x="8853488" y="1917700"/>
          <p14:tracePt t="31562" x="8831263" y="1906588"/>
          <p14:tracePt t="31564" x="8831263" y="1895475"/>
          <p14:tracePt t="31565" x="8809038" y="1884363"/>
          <p14:tracePt t="31566" x="8797925" y="1860550"/>
          <p14:tracePt t="31567" x="8797925" y="1849438"/>
          <p14:tracePt t="31569" x="8785225" y="1838325"/>
          <p14:tracePt t="31570" x="8774113" y="1827213"/>
          <p14:tracePt t="31573" x="8763000" y="1816100"/>
          <p14:tracePt t="31574" x="8740775" y="1804988"/>
          <p14:tracePt t="31576" x="8740775" y="1793875"/>
          <p14:tracePt t="31577" x="8729663" y="1793875"/>
          <p14:tracePt t="31578" x="8718550" y="1793875"/>
          <p14:tracePt t="31578" x="8707438" y="1771650"/>
          <p14:tracePt t="31581" x="8707438" y="1758950"/>
          <p14:tracePt t="31582" x="8696325" y="1758950"/>
          <p14:tracePt t="31582" x="8696325" y="1747838"/>
          <p14:tracePt t="31583" x="8683625" y="1736725"/>
          <p14:tracePt t="31584" x="8672513" y="1736725"/>
          <p14:tracePt t="31585" x="8661400" y="1725613"/>
          <p14:tracePt t="31586" x="8650288" y="1725613"/>
          <p14:tracePt t="31588" x="8639175" y="1725613"/>
          <p14:tracePt t="31590" x="8639175" y="1714500"/>
          <p14:tracePt t="31591" x="8628063" y="1714500"/>
          <p14:tracePt t="31592" x="8628063" y="1703388"/>
          <p14:tracePt t="31593" x="8616950" y="1703388"/>
          <p14:tracePt t="31594" x="8605838" y="1703388"/>
          <p14:tracePt t="31595" x="8605838" y="1692275"/>
          <p14:tracePt t="31597" x="8594725" y="1681163"/>
          <p14:tracePt t="31598" x="8583613" y="1681163"/>
          <p14:tracePt t="31599" x="8570913" y="1681163"/>
          <p14:tracePt t="31601" x="8570913" y="1670050"/>
          <p14:tracePt t="31602" x="8559800" y="1670050"/>
          <p14:tracePt t="31603" x="8559800" y="1657350"/>
          <p14:tracePt t="31604" x="8548688" y="1657350"/>
          <p14:tracePt t="31608" x="8526463" y="1657350"/>
          <p14:tracePt t="31611" x="8515350" y="1657350"/>
          <p14:tracePt t="31614" x="8504238" y="1646238"/>
          <p14:tracePt t="31617" x="8493125" y="1646238"/>
          <p14:tracePt t="31618" x="8482013" y="1635125"/>
          <p14:tracePt t="31619" x="8470900" y="1635125"/>
          <p14:tracePt t="31620" x="8470900" y="1624013"/>
          <p14:tracePt t="31622" x="8458200" y="1624013"/>
          <p14:tracePt t="31624" x="8447088" y="1624013"/>
          <p14:tracePt t="31631" x="8435975" y="1624013"/>
          <p14:tracePt t="31632" x="8424863" y="1624013"/>
          <p14:tracePt t="31634" x="8413750" y="1624013"/>
          <p14:tracePt t="31635" x="8402638" y="1624013"/>
          <p14:tracePt t="31637" x="8391525" y="1624013"/>
          <p14:tracePt t="31641" x="8380413" y="1612900"/>
          <p14:tracePt t="31644" x="8369300" y="1612900"/>
          <p14:tracePt t="31647" x="8356600" y="1612900"/>
          <p14:tracePt t="31648" x="8345488" y="1612900"/>
          <p14:tracePt t="31649" x="8334375" y="1601788"/>
          <p14:tracePt t="31651" x="8323263" y="1601788"/>
          <p14:tracePt t="31653" x="8312150" y="1601788"/>
          <p14:tracePt t="31657" x="8289925" y="1601788"/>
          <p14:tracePt t="31659" x="8278813" y="1601788"/>
          <p14:tracePt t="31661" x="8267700" y="1601788"/>
          <p14:tracePt t="31662" x="8256588" y="1601788"/>
          <p14:tracePt t="31663" x="8243888" y="1601788"/>
          <p14:tracePt t="31666" x="8232775" y="1601788"/>
          <p14:tracePt t="31666" x="8221663" y="1590675"/>
          <p14:tracePt t="31667" x="8210550" y="1590675"/>
          <p14:tracePt t="31670" x="8199438" y="1590675"/>
          <p14:tracePt t="31670" x="8177213" y="1590675"/>
          <p14:tracePt t="31673" x="8166100" y="1590675"/>
          <p14:tracePt t="31675" x="8154988" y="1590675"/>
          <p14:tracePt t="31677" x="8120063" y="1590675"/>
          <p14:tracePt t="31679" x="8108950" y="1590675"/>
          <p14:tracePt t="31680" x="8086725" y="1590675"/>
          <p14:tracePt t="31681" x="8075613" y="1590675"/>
          <p14:tracePt t="31682" x="8064500" y="1590675"/>
          <p14:tracePt t="31683" x="8053388" y="1590675"/>
          <p14:tracePt t="31684" x="8042275" y="1590675"/>
          <p14:tracePt t="31686" x="8029575" y="1590675"/>
          <p14:tracePt t="31686" x="8018463" y="1590675"/>
          <p14:tracePt t="31688" x="8007350" y="1590675"/>
          <p14:tracePt t="31690" x="7985125" y="1590675"/>
          <p14:tracePt t="31691" x="7974013" y="1590675"/>
          <p14:tracePt t="31691" x="7951788" y="1590675"/>
          <p14:tracePt t="31693" x="7940675" y="1590675"/>
          <p14:tracePt t="31694" x="7927975" y="1590675"/>
          <p14:tracePt t="31694" x="7916863" y="1590675"/>
          <p14:tracePt t="31696" x="7905750" y="1590675"/>
          <p14:tracePt t="31697" x="7883525" y="1590675"/>
          <p14:tracePt t="31698" x="7872413" y="1601788"/>
          <p14:tracePt t="31699" x="7861300" y="1601788"/>
          <p14:tracePt t="31700" x="7850188" y="1601788"/>
          <p14:tracePt t="31700" x="7839075" y="1601788"/>
          <p14:tracePt t="31701" x="7815263" y="1601788"/>
          <p14:tracePt t="31702" x="7804150" y="1601788"/>
          <p14:tracePt t="31703" x="7781925" y="1601788"/>
          <p14:tracePt t="31704" x="7770813" y="1612900"/>
          <p14:tracePt t="31706" x="7759700" y="1612900"/>
          <p14:tracePt t="31708" x="7737475" y="1612900"/>
          <p14:tracePt t="31709" x="7702550" y="1612900"/>
          <p14:tracePt t="31710" x="7691438" y="1612900"/>
          <p14:tracePt t="31711" x="7669213" y="1624013"/>
          <p14:tracePt t="31714" x="7646988" y="1624013"/>
          <p14:tracePt t="31715" x="7635875" y="1624013"/>
          <p14:tracePt t="31715" x="7624763" y="1635125"/>
          <p14:tracePt t="31716" x="7600950" y="1635125"/>
          <p14:tracePt t="31717" x="7589838" y="1635125"/>
          <p14:tracePt t="31718" x="7578725" y="1635125"/>
          <p14:tracePt t="31720" x="7556500" y="1635125"/>
          <p14:tracePt t="31721" x="7545388" y="1635125"/>
          <p14:tracePt t="31721" x="7523163" y="1646238"/>
          <p14:tracePt t="31723" x="7512050" y="1646238"/>
          <p14:tracePt t="31723" x="7500938" y="1646238"/>
          <p14:tracePt t="31725" x="7477125" y="1657350"/>
          <p14:tracePt t="31726" x="7466013" y="1657350"/>
          <p14:tracePt t="31726" x="7454900" y="1657350"/>
          <p14:tracePt t="31728" x="7443788" y="1670050"/>
          <p14:tracePt t="31729" x="7421563" y="1670050"/>
          <p14:tracePt t="31730" x="7410450" y="1670050"/>
          <p14:tracePt t="31731" x="7386638" y="1670050"/>
          <p14:tracePt t="31732" x="7364413" y="1681163"/>
          <p14:tracePt t="31733" x="7353300" y="1681163"/>
          <p14:tracePt t="31733" x="7342188" y="1681163"/>
          <p14:tracePt t="31734" x="7319963" y="1681163"/>
          <p14:tracePt t="31738" x="7273925" y="1681163"/>
          <p14:tracePt t="31739" x="7251700" y="1692275"/>
          <p14:tracePt t="31740" x="7229475" y="1692275"/>
          <p14:tracePt t="31741" x="7207250" y="1692275"/>
          <p14:tracePt t="31742" x="7196138" y="1692275"/>
          <p14:tracePt t="31742" x="7185025" y="1703388"/>
          <p14:tracePt t="31743" x="7161213" y="1703388"/>
          <p14:tracePt t="31745" x="7150100" y="1703388"/>
          <p14:tracePt t="31746" x="7127875" y="1714500"/>
          <p14:tracePt t="31748" x="7094538" y="1714500"/>
          <p14:tracePt t="31749" x="7072313" y="1725613"/>
          <p14:tracePt t="31749" x="7048500" y="1725613"/>
          <p14:tracePt t="31750" x="7037388" y="1725613"/>
          <p14:tracePt t="31752" x="7026275" y="1736725"/>
          <p14:tracePt t="31752" x="7015163" y="1736725"/>
          <p14:tracePt t="31754" x="6992938" y="1736725"/>
          <p14:tracePt t="31755" x="6981825" y="1747838"/>
          <p14:tracePt t="31756" x="6946900" y="1747838"/>
          <p14:tracePt t="31757" x="6946900" y="1758950"/>
          <p14:tracePt t="31758" x="6924675" y="1758950"/>
          <p14:tracePt t="31761" x="6880225" y="1771650"/>
          <p14:tracePt t="31763" x="6869113" y="1782763"/>
          <p14:tracePt t="31765" x="6811963" y="1793875"/>
          <p14:tracePt t="31766" x="6800850" y="1793875"/>
          <p14:tracePt t="31767" x="6789738" y="1793875"/>
          <p14:tracePt t="31767" x="6778625" y="1804988"/>
          <p14:tracePt t="31768" x="6756400" y="1804988"/>
          <p14:tracePt t="31769" x="6745288" y="1804988"/>
          <p14:tracePt t="31770" x="6721475" y="1816100"/>
          <p14:tracePt t="31771" x="6710363" y="1827213"/>
          <p14:tracePt t="31774" x="6688138" y="1827213"/>
          <p14:tracePt t="31775" x="6665913" y="1838325"/>
          <p14:tracePt t="31776" x="6654800" y="1838325"/>
          <p14:tracePt t="31777" x="6643688" y="1860550"/>
          <p14:tracePt t="31778" x="6619875" y="1860550"/>
          <p14:tracePt t="31780" x="6586538" y="1871663"/>
          <p14:tracePt t="31782" x="6564313" y="1871663"/>
          <p14:tracePt t="31783" x="6564313" y="1884363"/>
          <p14:tracePt t="31783" x="6542088" y="1884363"/>
          <p14:tracePt t="31784" x="6530975" y="1895475"/>
          <p14:tracePt t="31785" x="6518275" y="1895475"/>
          <p14:tracePt t="31786" x="6507163" y="1895475"/>
          <p14:tracePt t="31787" x="6496050" y="1895475"/>
          <p14:tracePt t="31788" x="6484938" y="1906588"/>
          <p14:tracePt t="31790" x="6462713" y="1917700"/>
          <p14:tracePt t="31792" x="6440488" y="1928813"/>
          <p14:tracePt t="31793" x="6429375" y="1928813"/>
          <p14:tracePt t="31794" x="6405563" y="1939925"/>
          <p14:tracePt t="31796" x="6383338" y="1951038"/>
          <p14:tracePt t="31797" x="6372225" y="1951038"/>
          <p14:tracePt t="31799" x="6361113" y="1962150"/>
          <p14:tracePt t="31799" x="6338888" y="1973263"/>
          <p14:tracePt t="31801" x="6327775" y="1973263"/>
          <p14:tracePt t="31802" x="6316663" y="1973263"/>
          <p14:tracePt t="31802" x="6303963" y="1985963"/>
          <p14:tracePt t="31804" x="6292850" y="1997075"/>
          <p14:tracePt t="31804" x="6281738" y="1997075"/>
          <p14:tracePt t="31805" x="6281738" y="2008188"/>
          <p14:tracePt t="31808" x="6259513" y="2008188"/>
          <p14:tracePt t="31809" x="6237288" y="2019300"/>
          <p14:tracePt t="31811" x="6215063" y="2019300"/>
          <p14:tracePt t="31811" x="6202363" y="2030413"/>
          <p14:tracePt t="31814" x="6180138" y="2041525"/>
          <p14:tracePt t="31815" x="6180138" y="2052638"/>
          <p14:tracePt t="31816" x="6169025" y="2063750"/>
          <p14:tracePt t="31816" x="6146800" y="2063750"/>
          <p14:tracePt t="31818" x="6135688" y="2074863"/>
          <p14:tracePt t="31820" x="6124575" y="2074863"/>
          <p14:tracePt t="31820" x="6113463" y="2074863"/>
          <p14:tracePt t="31821" x="6113463" y="2085975"/>
          <p14:tracePt t="31822" x="6102350" y="2085975"/>
          <p14:tracePt t="31824" x="6078538" y="2098675"/>
          <p14:tracePt t="31825" x="6067425" y="2098675"/>
          <p14:tracePt t="31825" x="6067425" y="2109788"/>
          <p14:tracePt t="31826" x="6056313" y="2120900"/>
          <p14:tracePt t="31828" x="6045200" y="2120900"/>
          <p14:tracePt t="31829" x="6022975" y="2132013"/>
          <p14:tracePt t="31830" x="6011863" y="2143125"/>
          <p14:tracePt t="31832" x="6000750" y="2154238"/>
          <p14:tracePt t="31833" x="5989638" y="2154238"/>
          <p14:tracePt t="31834" x="5976938" y="2154238"/>
          <p14:tracePt t="31836" x="5965825" y="2165350"/>
          <p14:tracePt t="31836" x="5954713" y="2165350"/>
          <p14:tracePt t="31838" x="5943600" y="2165350"/>
          <p14:tracePt t="31839" x="5943600" y="2176463"/>
          <p14:tracePt t="31840" x="5932488" y="2187575"/>
          <p14:tracePt t="31843" x="5910263" y="2200275"/>
          <p14:tracePt t="31844" x="5899150" y="2211388"/>
          <p14:tracePt t="31845" x="5888038" y="2211388"/>
          <p14:tracePt t="31845" x="5875338" y="2211388"/>
          <p14:tracePt t="31847" x="5875338" y="2222500"/>
          <p14:tracePt t="31848" x="5864225" y="2222500"/>
          <p14:tracePt t="31850" x="5853113" y="2244725"/>
          <p14:tracePt t="31852" x="5830888" y="2244725"/>
          <p14:tracePt t="31853" x="5819775" y="2244725"/>
          <p14:tracePt t="31854" x="5808663" y="2255838"/>
          <p14:tracePt t="31856" x="5797550" y="2255838"/>
          <p14:tracePt t="31857" x="5786438" y="2255838"/>
          <p14:tracePt t="31858" x="5775325" y="2266950"/>
          <p14:tracePt t="31860" x="5775325" y="2278063"/>
          <p14:tracePt t="31862" x="5751513" y="2289175"/>
          <p14:tracePt t="31864" x="5740400" y="2300288"/>
          <p14:tracePt t="31866" x="5729288" y="2312988"/>
          <p14:tracePt t="31866" x="5718175" y="2312988"/>
          <p14:tracePt t="31867" x="5707063" y="2312988"/>
          <p14:tracePt t="31869" x="5707063" y="2324100"/>
          <p14:tracePt t="31872" x="5695950" y="2324100"/>
          <p14:tracePt t="31873" x="5695950" y="2335213"/>
          <p14:tracePt t="31874" x="5684838" y="2335213"/>
          <p14:tracePt t="31874" x="5684838" y="2346325"/>
          <p14:tracePt t="31875" x="5673725" y="2346325"/>
          <p14:tracePt t="31878" x="5649913" y="2357438"/>
          <p14:tracePt t="31880" x="5649913" y="2368550"/>
          <p14:tracePt t="31881" x="5638800" y="2368550"/>
          <p14:tracePt t="31882" x="5638800" y="2379663"/>
          <p14:tracePt t="31883" x="5627688" y="2379663"/>
          <p14:tracePt t="31885" x="5616575" y="2379663"/>
          <p14:tracePt t="31886" x="5616575" y="2390775"/>
          <p14:tracePt t="31888" x="5616575" y="2401888"/>
          <p14:tracePt t="31890" x="5605463" y="2414588"/>
          <p14:tracePt t="31892" x="5594350" y="2414588"/>
          <p14:tracePt t="31893" x="5594350" y="2425700"/>
          <p14:tracePt t="31893" x="5583238" y="2425700"/>
          <p14:tracePt t="31895" x="5583238" y="2436813"/>
          <p14:tracePt t="31896" x="5572125" y="2436813"/>
          <p14:tracePt t="31897" x="5572125" y="2447925"/>
          <p14:tracePt t="31899" x="5561013" y="2447925"/>
          <p14:tracePt t="31899" x="5561013" y="2459038"/>
          <p14:tracePt t="31901" x="5548313" y="2459038"/>
          <p14:tracePt t="31902" x="5548313" y="2470150"/>
          <p14:tracePt t="31904" x="5548313" y="2481263"/>
          <p14:tracePt t="31905" x="5537200" y="2492375"/>
          <p14:tracePt t="31908" x="5526088" y="2492375"/>
          <p14:tracePt t="31909" x="5526088" y="2514600"/>
          <p14:tracePt t="31910" x="5514975" y="2514600"/>
          <p14:tracePt t="31911" x="5514975" y="2527300"/>
          <p14:tracePt t="31914" x="5503863" y="2538413"/>
          <p14:tracePt t="31915" x="5492750" y="2549525"/>
          <p14:tracePt t="31917" x="5492750" y="2560638"/>
          <p14:tracePt t="31918" x="5492750" y="2571750"/>
          <p14:tracePt t="31919" x="5481638" y="2582863"/>
          <p14:tracePt t="31922" x="5470525" y="2593975"/>
          <p14:tracePt t="31924" x="5459413" y="2605088"/>
          <p14:tracePt t="31924" x="5459413" y="2616200"/>
          <p14:tracePt t="31925" x="5446713" y="2628900"/>
          <p14:tracePt t="31928" x="5446713" y="2640013"/>
          <p14:tracePt t="31928" x="5435600" y="2651125"/>
          <p14:tracePt t="31930" x="5424488" y="2651125"/>
          <p14:tracePt t="31931" x="5424488" y="2662238"/>
          <p14:tracePt t="31932" x="5424488" y="2673350"/>
          <p14:tracePt t="31934" x="5424488" y="2684463"/>
          <p14:tracePt t="31934" x="5413375" y="2684463"/>
          <p14:tracePt t="31936" x="5413375" y="2706688"/>
          <p14:tracePt t="31936" x="5402263" y="2706688"/>
          <p14:tracePt t="31938" x="5402263" y="2717800"/>
          <p14:tracePt t="31938" x="5391150" y="2728913"/>
          <p14:tracePt t="31941" x="5391150" y="2741613"/>
          <p14:tracePt t="31942" x="5380038" y="2752725"/>
          <p14:tracePt t="31944" x="5368925" y="2763838"/>
          <p14:tracePt t="31945" x="5368925" y="2774950"/>
          <p14:tracePt t="31946" x="5368925" y="2786063"/>
          <p14:tracePt t="31948" x="5368925" y="2797175"/>
          <p14:tracePt t="31949" x="5357813" y="2808288"/>
          <p14:tracePt t="31950" x="5357813" y="2819400"/>
          <p14:tracePt t="31950" x="5346700" y="2819400"/>
          <p14:tracePt t="31951" x="5346700" y="2830513"/>
          <p14:tracePt t="31954" x="5334000" y="2843213"/>
          <p14:tracePt t="31954" x="5334000" y="2865438"/>
          <p14:tracePt t="31955" x="5322888" y="2865438"/>
          <p14:tracePt t="31957" x="5311775" y="2876550"/>
          <p14:tracePt t="31958" x="5311775" y="2887663"/>
          <p14:tracePt t="31959" x="5300663" y="2898775"/>
          <p14:tracePt t="31961" x="5300663" y="2909888"/>
          <p14:tracePt t="31963" x="5300663" y="2932113"/>
          <p14:tracePt t="31965" x="5300663" y="2943225"/>
          <p14:tracePt t="31967" x="5289550" y="2955925"/>
          <p14:tracePt t="31968" x="5289550" y="2967038"/>
          <p14:tracePt t="31969" x="5289550" y="2978150"/>
          <p14:tracePt t="31969" x="5289550" y="3000375"/>
          <p14:tracePt t="31971" x="5289550" y="3011488"/>
          <p14:tracePt t="31972" x="5278438" y="3011488"/>
          <p14:tracePt t="31973" x="5278438" y="3022600"/>
          <p14:tracePt t="31974" x="5278438" y="3033713"/>
          <p14:tracePt t="31975" x="5278438" y="3044825"/>
          <p14:tracePt t="31976" x="5267325" y="3057525"/>
          <p14:tracePt t="31980" x="5256213" y="3079750"/>
          <p14:tracePt t="31982" x="5256213" y="3101975"/>
          <p14:tracePt t="31983" x="5256213" y="3113088"/>
          <p14:tracePt t="31984" x="5256213" y="3124200"/>
          <p14:tracePt t="31985" x="5256213" y="3135313"/>
          <p14:tracePt t="31986" x="5256213" y="3146425"/>
          <p14:tracePt t="31988" x="5245100" y="3170238"/>
          <p14:tracePt t="31989" x="5245100" y="3181350"/>
          <p14:tracePt t="31991" x="5245100" y="3192463"/>
          <p14:tracePt t="31992" x="5245100" y="3214688"/>
          <p14:tracePt t="31996" x="5245100" y="3225800"/>
          <p14:tracePt t="31998" x="5245100" y="3248025"/>
          <p14:tracePt t="31999" x="5245100" y="3259138"/>
          <p14:tracePt t="32000" x="5245100" y="3271838"/>
          <p14:tracePt t="32001" x="5245100" y="3282950"/>
          <p14:tracePt t="32002" x="5245100" y="3294063"/>
          <p14:tracePt t="32004" x="5245100" y="3305175"/>
          <p14:tracePt t="32006" x="5245100" y="3327400"/>
          <p14:tracePt t="32008" x="5245100" y="3338513"/>
          <p14:tracePt t="32009" x="5245100" y="3349625"/>
          <p14:tracePt t="32010" x="5245100" y="3360738"/>
          <p14:tracePt t="32011" x="5245100" y="3371850"/>
          <p14:tracePt t="32013" x="5245100" y="3384550"/>
          <p14:tracePt t="32015" x="5245100" y="3395663"/>
          <p14:tracePt t="32015" x="5245100" y="3406775"/>
          <p14:tracePt t="32016" x="5245100" y="3417888"/>
          <p14:tracePt t="32018" x="5245100" y="3440113"/>
          <p14:tracePt t="32021" x="5256213" y="3440113"/>
          <p14:tracePt t="32022" x="5256213" y="3451225"/>
          <p14:tracePt t="32023" x="5256213" y="3462338"/>
          <p14:tracePt t="32024" x="5267325" y="3473450"/>
          <p14:tracePt t="32024" x="5267325" y="3486150"/>
          <p14:tracePt t="32027" x="5267325" y="3497263"/>
          <p14:tracePt t="32028" x="5267325" y="3508375"/>
          <p14:tracePt t="32029" x="5278438" y="3508375"/>
          <p14:tracePt t="32030" x="5278438" y="3519488"/>
          <p14:tracePt t="32032" x="5278438" y="3530600"/>
          <p14:tracePt t="32033" x="5278438" y="3541713"/>
          <p14:tracePt t="32033" x="5278438" y="3552825"/>
          <p14:tracePt t="32034" x="5278438" y="3563938"/>
          <p14:tracePt t="32037" x="5289550" y="3563938"/>
          <p14:tracePt t="32037" x="5289550" y="3575050"/>
          <p14:tracePt t="32038" x="5300663" y="3575050"/>
          <p14:tracePt t="32040" x="5311775" y="3598863"/>
          <p14:tracePt t="32043" x="5322888" y="3621088"/>
          <p14:tracePt t="32044" x="5334000" y="3632200"/>
          <p14:tracePt t="32046" x="5346700" y="3643313"/>
          <p14:tracePt t="32048" x="5357813" y="3654425"/>
          <p14:tracePt t="32051" x="5368925" y="3676650"/>
          <p14:tracePt t="32051" x="5368925" y="3687763"/>
          <p14:tracePt t="32052" x="5368925" y="3700463"/>
          <p14:tracePt t="32053" x="5380038" y="3711575"/>
          <p14:tracePt t="32054" x="5402263" y="3711575"/>
          <p14:tracePt t="32056" x="5402263" y="3722688"/>
          <p14:tracePt t="32058" x="5402263" y="3733800"/>
          <p14:tracePt t="32061" x="5435600" y="3744913"/>
          <p14:tracePt t="32063" x="5435600" y="3767138"/>
          <p14:tracePt t="32065" x="5459413" y="3800475"/>
          <p14:tracePt t="32066" x="5481638" y="3800475"/>
          <p14:tracePt t="32066" x="5492750" y="3813175"/>
          <p14:tracePt t="32067" x="5514975" y="3813175"/>
          <p14:tracePt t="32069" x="5514975" y="3824288"/>
          <p14:tracePt t="32069" x="5526088" y="3824288"/>
          <p14:tracePt t="32070" x="5537200" y="3835400"/>
          <p14:tracePt t="32071" x="5548313" y="3846513"/>
          <p14:tracePt t="32072" x="5548313" y="3857625"/>
          <p14:tracePt t="32075" x="5572125" y="3868738"/>
          <p14:tracePt t="32076" x="5594350" y="3879850"/>
          <p14:tracePt t="32078" x="5605463" y="3879850"/>
          <p14:tracePt t="32079" x="5616575" y="3890963"/>
          <p14:tracePt t="32081" x="5627688" y="3902075"/>
          <p14:tracePt t="32082" x="5638800" y="3914775"/>
          <p14:tracePt t="32082" x="5649913" y="3925888"/>
          <p14:tracePt t="32083" x="5673725" y="3925888"/>
          <p14:tracePt t="32084" x="5684838" y="3937000"/>
          <p14:tracePt t="32085" x="5684838" y="3948113"/>
          <p14:tracePt t="32086" x="5695950" y="3948113"/>
          <p14:tracePt t="32087" x="5718175" y="3959225"/>
          <p14:tracePt t="32088" x="5729288" y="3981450"/>
          <p14:tracePt t="32090" x="5740400" y="3981450"/>
          <p14:tracePt t="32092" x="5762625" y="3981450"/>
          <p14:tracePt t="32093" x="5797550" y="3992563"/>
          <p14:tracePt t="32093" x="5797550" y="4003675"/>
          <p14:tracePt t="32095" x="5808663" y="4003675"/>
          <p14:tracePt t="32096" x="5819775" y="4003675"/>
          <p14:tracePt t="32098" x="5853113" y="4027488"/>
          <p14:tracePt t="32099" x="5864225" y="4038600"/>
          <p14:tracePt t="32100" x="5888038" y="4038600"/>
          <p14:tracePt t="32101" x="5910263" y="4049713"/>
          <p14:tracePt t="32102" x="5921375" y="4071938"/>
          <p14:tracePt t="32103" x="5943600" y="4071938"/>
          <p14:tracePt t="32104" x="5954713" y="4071938"/>
          <p14:tracePt t="32105" x="5989638" y="4083050"/>
          <p14:tracePt t="32107" x="5989638" y="4094163"/>
          <p14:tracePt t="32108" x="6022975" y="4105275"/>
          <p14:tracePt t="32110" x="6045200" y="4105275"/>
          <p14:tracePt t="32112" x="6078538" y="4129088"/>
          <p14:tracePt t="32114" x="6124575" y="4140200"/>
          <p14:tracePt t="32115" x="6135688" y="4140200"/>
          <p14:tracePt t="32116" x="6169025" y="4151313"/>
          <p14:tracePt t="32116" x="6180138" y="4151313"/>
          <p14:tracePt t="32117" x="6202363" y="4162425"/>
          <p14:tracePt t="32119" x="6226175" y="4173538"/>
          <p14:tracePt t="32120" x="6259513" y="4173538"/>
          <p14:tracePt t="32121" x="6281738" y="4184650"/>
          <p14:tracePt t="32122" x="6292850" y="4184650"/>
          <p14:tracePt t="32125" x="6350000" y="4206875"/>
          <p14:tracePt t="32125" x="6372225" y="4206875"/>
          <p14:tracePt t="32126" x="6383338" y="4206875"/>
          <p14:tracePt t="32128" x="6405563" y="4217988"/>
          <p14:tracePt t="32128" x="6440488" y="4217988"/>
          <p14:tracePt t="32130" x="6462713" y="4229100"/>
          <p14:tracePt t="32132" x="6507163" y="4241800"/>
          <p14:tracePt t="32132" x="6542088" y="4241800"/>
          <p14:tracePt t="32133" x="6564313" y="4241800"/>
          <p14:tracePt t="32134" x="6575425" y="4241800"/>
          <p14:tracePt t="32135" x="6608763" y="4241800"/>
          <p14:tracePt t="32137" x="6643688" y="4264025"/>
          <p14:tracePt t="32138" x="6665913" y="4264025"/>
          <p14:tracePt t="32139" x="6699250" y="4275138"/>
          <p14:tracePt t="32140" x="6721475" y="4275138"/>
          <p14:tracePt t="32142" x="6789738" y="4297363"/>
          <p14:tracePt t="32143" x="6823075" y="4297363"/>
          <p14:tracePt t="32144" x="6845300" y="4297363"/>
          <p14:tracePt t="32145" x="6880225" y="4297363"/>
          <p14:tracePt t="32147" x="6924675" y="4308475"/>
          <p14:tracePt t="32149" x="6981825" y="4308475"/>
          <p14:tracePt t="32150" x="7015163" y="4308475"/>
          <p14:tracePt t="32150" x="7037388" y="4319588"/>
          <p14:tracePt t="32151" x="7083425" y="4319588"/>
          <p14:tracePt t="32152" x="7116763" y="4319588"/>
          <p14:tracePt t="32154" x="7150100" y="4319588"/>
          <p14:tracePt t="32154" x="7185025" y="4319588"/>
          <p14:tracePt t="32156" x="7207250" y="4330700"/>
          <p14:tracePt t="32156" x="7240588" y="4330700"/>
          <p14:tracePt t="32159" x="7308850" y="4330700"/>
          <p14:tracePt t="32160" x="7342188" y="4330700"/>
          <p14:tracePt t="32162" x="7399338" y="4330700"/>
          <p14:tracePt t="32164" x="7454900" y="4343400"/>
          <p14:tracePt t="32165" x="7488238" y="4343400"/>
          <p14:tracePt t="32166" x="7534275" y="4343400"/>
          <p14:tracePt t="32168" x="7567613" y="4343400"/>
          <p14:tracePt t="32168" x="7589838" y="4343400"/>
          <p14:tracePt t="32169" x="7624763" y="4343400"/>
          <p14:tracePt t="32170" x="7669213" y="4343400"/>
          <p14:tracePt t="32171" x="7702550" y="4343400"/>
          <p14:tracePt t="32173" x="7726363" y="4343400"/>
          <p14:tracePt t="32175" x="7781925" y="4343400"/>
          <p14:tracePt t="32176" x="7815263" y="4343400"/>
          <p14:tracePt t="32177" x="7839075" y="4343400"/>
          <p14:tracePt t="32178" x="7872413" y="4343400"/>
          <p14:tracePt t="32179" x="7905750" y="4343400"/>
          <p14:tracePt t="32180" x="7962900" y="4343400"/>
          <p14:tracePt t="32182" x="7985125" y="4343400"/>
          <p14:tracePt t="32182" x="8007350" y="4343400"/>
          <p14:tracePt t="32183" x="8053388" y="4343400"/>
          <p14:tracePt t="32184" x="8086725" y="4343400"/>
          <p14:tracePt t="32186" x="8108950" y="4343400"/>
          <p14:tracePt t="32186" x="8131175" y="4343400"/>
          <p14:tracePt t="32188" x="8166100" y="4343400"/>
          <p14:tracePt t="32188" x="8188325" y="4343400"/>
          <p14:tracePt t="32190" x="8210550" y="4343400"/>
          <p14:tracePt t="32192" x="8267700" y="4343400"/>
          <p14:tracePt t="32193" x="8312150" y="4343400"/>
          <p14:tracePt t="32195" x="8345488" y="4343400"/>
          <p14:tracePt t="32196" x="8369300" y="4343400"/>
          <p14:tracePt t="32197" x="8402638" y="4343400"/>
          <p14:tracePt t="32198" x="8413750" y="4343400"/>
          <p14:tracePt t="32198" x="8435975" y="4343400"/>
          <p14:tracePt t="32199" x="8470900" y="4343400"/>
          <p14:tracePt t="32200" x="8493125" y="4343400"/>
          <p14:tracePt t="32201" x="8515350" y="4343400"/>
          <p14:tracePt t="32202" x="8537575" y="4343400"/>
          <p14:tracePt t="32203" x="8548688" y="4343400"/>
          <p14:tracePt t="32204" x="8594725" y="4343400"/>
          <p14:tracePt t="32206" x="8616950" y="4343400"/>
          <p14:tracePt t="32209" x="8672513" y="4343400"/>
          <p14:tracePt t="32210" x="8696325" y="4343400"/>
          <p14:tracePt t="32212" x="8740775" y="4343400"/>
          <p14:tracePt t="32214" x="8774113" y="4343400"/>
          <p14:tracePt t="32215" x="8809038" y="4343400"/>
          <p14:tracePt t="32216" x="8831263" y="4343400"/>
          <p14:tracePt t="32217" x="8853488" y="4343400"/>
          <p14:tracePt t="32218" x="8875713" y="4343400"/>
          <p14:tracePt t="32219" x="8897938" y="4343400"/>
          <p14:tracePt t="32220" x="8910638" y="4343400"/>
          <p14:tracePt t="32221" x="8943975" y="4343400"/>
          <p14:tracePt t="32222" x="8955088" y="4343400"/>
          <p14:tracePt t="32225" x="8988425" y="4343400"/>
          <p14:tracePt t="32226" x="8999538" y="4343400"/>
          <p14:tracePt t="32227" x="9023350" y="4343400"/>
          <p14:tracePt t="32228" x="9034463" y="4343400"/>
          <p14:tracePt t="32229" x="9056688" y="4343400"/>
          <p14:tracePt t="32230" x="9078913" y="4343400"/>
          <p14:tracePt t="32231" x="9101138" y="4343400"/>
          <p14:tracePt t="32232" x="9124950" y="4343400"/>
          <p14:tracePt t="32233" x="9136063" y="4343400"/>
          <p14:tracePt t="32234" x="9158288" y="4343400"/>
          <p14:tracePt t="32236" x="9180513" y="4343400"/>
          <p14:tracePt t="32236" x="9191625" y="4343400"/>
          <p14:tracePt t="32237" x="9202738" y="4343400"/>
          <p14:tracePt t="32239" x="9213850" y="4343400"/>
          <p14:tracePt t="32240" x="9226550" y="4343400"/>
          <p14:tracePt t="32243" x="9282113" y="4343400"/>
          <p14:tracePt t="32245" x="9304338" y="4343400"/>
          <p14:tracePt t="32248" x="9350375" y="4343400"/>
          <p14:tracePt t="32249" x="9361488" y="4343400"/>
          <p14:tracePt t="32249" x="9372600" y="4343400"/>
          <p14:tracePt t="32250" x="9383713" y="4343400"/>
          <p14:tracePt t="32252" x="9405938" y="4343400"/>
          <p14:tracePt t="32253" x="9417050" y="4343400"/>
          <p14:tracePt t="32253" x="9428163" y="4343400"/>
          <p14:tracePt t="32255" x="9439275" y="4343400"/>
          <p14:tracePt t="32257" x="9474200" y="4343400"/>
          <p14:tracePt t="32258" x="9485313" y="4343400"/>
          <p14:tracePt t="32259" x="9507538" y="4343400"/>
          <p14:tracePt t="32262" x="9518650" y="4343400"/>
          <p14:tracePt t="32262" x="9529763" y="4330700"/>
          <p14:tracePt t="32264" x="9564688" y="4330700"/>
          <p14:tracePt t="32265" x="9575800" y="4330700"/>
          <p14:tracePt t="32266" x="9598025" y="4330700"/>
          <p14:tracePt t="32268" x="9609138" y="4330700"/>
          <p14:tracePt t="32269" x="9620250" y="4319588"/>
          <p14:tracePt t="32270" x="9631363" y="4319588"/>
          <p14:tracePt t="32271" x="9642475" y="4319588"/>
          <p14:tracePt t="32272" x="9666288" y="4319588"/>
          <p14:tracePt t="32275" x="9688513" y="4319588"/>
          <p14:tracePt t="32276" x="9699625" y="4319588"/>
          <p14:tracePt t="32277" x="9710738" y="4319588"/>
          <p14:tracePt t="32278" x="9721850" y="4308475"/>
          <p14:tracePt t="32280" x="9732963" y="4308475"/>
          <p14:tracePt t="32281" x="9744075" y="4297363"/>
          <p14:tracePt t="32281" x="9755188" y="4297363"/>
          <p14:tracePt t="32283" x="9767888" y="4297363"/>
          <p14:tracePt t="32284" x="9779000" y="4297363"/>
          <p14:tracePt t="32285" x="9790113" y="4297363"/>
          <p14:tracePt t="32287" x="9801225" y="4297363"/>
          <p14:tracePt t="32287" x="9812338" y="4286250"/>
          <p14:tracePt t="32289" x="9823450" y="4286250"/>
          <p14:tracePt t="32290" x="9834563" y="4286250"/>
          <p14:tracePt t="32291" x="9845675" y="4275138"/>
          <p14:tracePt t="32294" x="9867900" y="4264025"/>
          <p14:tracePt t="32296" x="9880600" y="4264025"/>
          <p14:tracePt t="32298" x="9891713" y="4252913"/>
          <p14:tracePt t="32299" x="9902825" y="4241800"/>
          <p14:tracePt t="32300" x="9913938" y="4241800"/>
          <p14:tracePt t="32300" x="9925050" y="4241800"/>
          <p14:tracePt t="32302" x="9936163" y="4241800"/>
          <p14:tracePt t="32304" x="9936163" y="4229100"/>
          <p14:tracePt t="32304" x="9947275" y="4229100"/>
          <p14:tracePt t="32305" x="9958388" y="4217988"/>
          <p14:tracePt t="32308" x="9982200" y="4206875"/>
          <p14:tracePt t="32310" x="9993313" y="4195763"/>
          <p14:tracePt t="32312" x="10004425" y="4184650"/>
          <p14:tracePt t="32313" x="10015538" y="4173538"/>
          <p14:tracePt t="32332" x="10161588" y="4027488"/>
          <p14:tracePt t="32333" x="10161588" y="4014788"/>
          <p14:tracePt t="32333" x="10172700" y="4003675"/>
          <p14:tracePt t="32335" x="10194925" y="3992563"/>
          <p14:tracePt t="32336" x="10207625" y="3981450"/>
          <p14:tracePt t="32337" x="10207625" y="3970338"/>
          <p14:tracePt t="32337" x="10218738" y="3948113"/>
          <p14:tracePt t="32340" x="10240963" y="3925888"/>
          <p14:tracePt t="32340" x="10252075" y="3914775"/>
          <p14:tracePt t="32342" x="10252075" y="3902075"/>
          <p14:tracePt t="32343" x="10263188" y="3890963"/>
          <p14:tracePt t="32343" x="10274300" y="3857625"/>
          <p14:tracePt t="32344" x="10285413" y="3857625"/>
          <p14:tracePt t="32346" x="10296525" y="3846513"/>
          <p14:tracePt t="32348" x="10320338" y="3800475"/>
          <p14:tracePt t="32349" x="10331450" y="3778250"/>
          <p14:tracePt t="32349" x="10342563" y="3767138"/>
          <p14:tracePt t="32350" x="10364788" y="3744913"/>
          <p14:tracePt t="32352" x="10375900" y="3722688"/>
          <p14:tracePt t="32352" x="10375900" y="3700463"/>
          <p14:tracePt t="32353" x="10398125" y="3676650"/>
          <p14:tracePt t="32354" x="10409238" y="3654425"/>
          <p14:tracePt t="32355" x="10421938" y="3643313"/>
          <p14:tracePt t="32356" x="10444163" y="3621088"/>
          <p14:tracePt t="32359" x="10466388" y="3575050"/>
          <p14:tracePt t="32360" x="10477500" y="3552825"/>
          <p14:tracePt t="32362" x="10499725" y="3508375"/>
          <p14:tracePt t="32364" x="10523538" y="3462338"/>
          <p14:tracePt t="32365" x="10545763" y="3440113"/>
          <p14:tracePt t="32366" x="10556875" y="3417888"/>
          <p14:tracePt t="32367" x="10556875" y="3406775"/>
          <p14:tracePt t="32367" x="10579100" y="3371850"/>
          <p14:tracePt t="32368" x="10590213" y="3360738"/>
          <p14:tracePt t="32369" x="10601325" y="3327400"/>
          <p14:tracePt t="32370" x="10612438" y="3316288"/>
          <p14:tracePt t="32371" x="10612438" y="3294063"/>
          <p14:tracePt t="32372" x="10623550" y="3271838"/>
          <p14:tracePt t="32374" x="10636250" y="3236913"/>
          <p14:tracePt t="32375" x="10658475" y="3214688"/>
          <p14:tracePt t="32376" x="10669588" y="3192463"/>
          <p14:tracePt t="32377" x="10669588" y="3170238"/>
          <p14:tracePt t="32378" x="10680700" y="3170238"/>
          <p14:tracePt t="32379" x="10691813" y="3135313"/>
          <p14:tracePt t="32381" x="10714038" y="3079750"/>
          <p14:tracePt t="32382" x="10725150" y="3057525"/>
          <p14:tracePt t="32383" x="10737850" y="3033713"/>
          <p14:tracePt t="32384" x="10737850" y="3000375"/>
          <p14:tracePt t="32385" x="10748963" y="2978150"/>
          <p14:tracePt t="32385" x="10760075" y="2943225"/>
          <p14:tracePt t="32386" x="10771188" y="2921000"/>
          <p14:tracePt t="32387" x="10782300" y="2898775"/>
          <p14:tracePt t="32388" x="10782300" y="2876550"/>
          <p14:tracePt t="32389" x="10793413" y="2843213"/>
          <p14:tracePt t="32392" x="10804525" y="2797175"/>
          <p14:tracePt t="32393" x="10815638" y="2774950"/>
          <p14:tracePt t="32394" x="10826750" y="2741613"/>
          <p14:tracePt t="32395" x="10826750" y="2706688"/>
          <p14:tracePt t="32397" x="10850563" y="2651125"/>
          <p14:tracePt t="32398" x="10861675" y="2616200"/>
          <p14:tracePt t="32399" x="10872788" y="2593975"/>
          <p14:tracePt t="32400" x="10895013" y="2549525"/>
          <p14:tracePt t="32401" x="10895013" y="2514600"/>
          <p14:tracePt t="32401" x="10906125" y="2492375"/>
          <p14:tracePt t="32402" x="10917238" y="2459038"/>
          <p14:tracePt t="32403" x="10917238" y="2436813"/>
          <p14:tracePt t="32404" x="10928350" y="2401888"/>
          <p14:tracePt t="32407" x="10952163" y="2335213"/>
          <p14:tracePt t="32408" x="10952163" y="2289175"/>
          <p14:tracePt t="32409" x="10974388" y="2244725"/>
          <p14:tracePt t="32410" x="10974388" y="2222500"/>
          <p14:tracePt t="32411" x="10985500" y="2187575"/>
          <p14:tracePt t="32412" x="10996613" y="2132013"/>
          <p14:tracePt t="32414" x="11007725" y="2074863"/>
          <p14:tracePt t="32415" x="11029950" y="2041525"/>
          <p14:tracePt t="32416" x="11041063" y="1985963"/>
          <p14:tracePt t="32417" x="11041063" y="1951038"/>
          <p14:tracePt t="32417" x="11041063" y="1928813"/>
          <p14:tracePt t="32418" x="11064875" y="1871663"/>
          <p14:tracePt t="32419" x="11064875" y="1860550"/>
          <p14:tracePt t="32420" x="11064875" y="1804988"/>
          <p14:tracePt t="32421" x="11075988" y="1771650"/>
          <p14:tracePt t="32423" x="11075988" y="1736725"/>
          <p14:tracePt t="32425" x="11075988" y="1714500"/>
          <p14:tracePt t="32426" x="11087100" y="1624013"/>
          <p14:tracePt t="32426" x="11087100" y="1590675"/>
          <p14:tracePt t="32428" x="11098213" y="1544638"/>
          <p14:tracePt t="32429" x="11098213" y="1511300"/>
          <p14:tracePt t="32430" x="11120438" y="1420813"/>
          <p14:tracePt t="32432" x="11120438" y="1387475"/>
          <p14:tracePt t="32433" x="11131550" y="1365250"/>
          <p14:tracePt t="32433" x="11131550" y="1296988"/>
          <p14:tracePt t="32434" x="11131550" y="1263650"/>
          <p14:tracePt t="32436" x="11142663" y="1228725"/>
          <p14:tracePt t="32436" x="11142663" y="1173163"/>
          <p14:tracePt t="32437" x="11142663" y="1139825"/>
          <p14:tracePt t="32439" x="11142663" y="1104900"/>
          <p14:tracePt t="32440" x="11153775" y="1038225"/>
          <p14:tracePt t="32442" x="11153775" y="947738"/>
          <p14:tracePt t="32443" x="11164888" y="914400"/>
          <p14:tracePt t="32444" x="11164888" y="857250"/>
          <p14:tracePt t="32445" x="11164888" y="812800"/>
          <p14:tracePt t="32447" x="11164888" y="733425"/>
          <p14:tracePt t="32449" x="11164888" y="654050"/>
          <p14:tracePt t="32449" x="11164888" y="609600"/>
          <p14:tracePt t="32450" x="11164888" y="574675"/>
          <p14:tracePt t="32451" x="11164888" y="530225"/>
          <p14:tracePt t="32452" x="11164888" y="485775"/>
          <p14:tracePt t="32454" x="11164888" y="417513"/>
          <p14:tracePt t="32455" x="11153775" y="384175"/>
          <p14:tracePt t="32455" x="11153775" y="349250"/>
          <p14:tracePt t="32458" x="11153775" y="271463"/>
          <p14:tracePt t="32459" x="11153775" y="236538"/>
          <p14:tracePt t="32460" x="11142663" y="203200"/>
          <p14:tracePt t="32462" x="11142663" y="123825"/>
          <p14:tracePt t="32463" x="11142663" y="90488"/>
          <p14:tracePt t="32465" x="11120438" y="22225"/>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460C39-24EB-3F6A-A6E5-4F10C3AF36B9}"/>
              </a:ext>
            </a:extLst>
          </p:cNvPr>
          <p:cNvSpPr txBox="1"/>
          <p:nvPr/>
        </p:nvSpPr>
        <p:spPr>
          <a:xfrm>
            <a:off x="735496" y="870019"/>
            <a:ext cx="5426765" cy="954107"/>
          </a:xfrm>
          <a:prstGeom prst="rect">
            <a:avLst/>
          </a:prstGeom>
          <a:noFill/>
        </p:spPr>
        <p:txBody>
          <a:bodyPr wrap="square" rtlCol="0">
            <a:spAutoFit/>
          </a:bodyPr>
          <a:lstStyle/>
          <a:p>
            <a:r>
              <a:rPr lang="en-US" sz="2800" cap="all" spc="530" dirty="0">
                <a:latin typeface="+mj-lt"/>
                <a:ea typeface="+mj-ea"/>
                <a:cs typeface="+mj-cs"/>
              </a:rPr>
              <a:t>Cox proportional hazards model</a:t>
            </a:r>
            <a:endParaRPr lang="en-GB" sz="2800" cap="all" spc="530" dirty="0">
              <a:latin typeface="+mj-lt"/>
              <a:ea typeface="+mj-ea"/>
              <a:cs typeface="+mj-cs"/>
            </a:endParaRPr>
          </a:p>
        </p:txBody>
      </p:sp>
      <p:sp>
        <p:nvSpPr>
          <p:cNvPr id="5" name="TextBox 4">
            <a:extLst>
              <a:ext uri="{FF2B5EF4-FFF2-40B4-BE49-F238E27FC236}">
                <a16:creationId xmlns:a16="http://schemas.microsoft.com/office/drawing/2014/main" id="{B59610B1-86F9-2EBA-2779-19BA8EC43A89}"/>
              </a:ext>
            </a:extLst>
          </p:cNvPr>
          <p:cNvSpPr txBox="1"/>
          <p:nvPr/>
        </p:nvSpPr>
        <p:spPr>
          <a:xfrm>
            <a:off x="1494974" y="2037603"/>
            <a:ext cx="2763080" cy="369332"/>
          </a:xfrm>
          <a:prstGeom prst="rect">
            <a:avLst/>
          </a:prstGeom>
          <a:noFill/>
        </p:spPr>
        <p:txBody>
          <a:bodyPr wrap="square" lIns="0" tIns="0" rIns="0" bIns="0" rtlCol="0">
            <a:spAutoFit/>
          </a:bodyPr>
          <a:lstStyle/>
          <a:p>
            <a:r>
              <a:rPr lang="el-GR" sz="2400" b="1" dirty="0"/>
              <a:t>λ</a:t>
            </a:r>
            <a:r>
              <a:rPr lang="en-US" sz="2400" b="1" dirty="0"/>
              <a:t>(</a:t>
            </a:r>
            <a:r>
              <a:rPr lang="en-US" sz="2400" b="1" dirty="0" err="1"/>
              <a:t>t|x</a:t>
            </a:r>
            <a:r>
              <a:rPr lang="en-US" sz="2400" b="1" dirty="0"/>
              <a:t>) = </a:t>
            </a:r>
            <a:r>
              <a:rPr lang="el-GR" sz="2400" b="1" dirty="0"/>
              <a:t>λ</a:t>
            </a:r>
            <a:r>
              <a:rPr lang="en-US" sz="2400" b="1" baseline="-25000" dirty="0"/>
              <a:t>0</a:t>
            </a:r>
            <a:r>
              <a:rPr lang="en-US" sz="2400" b="1" dirty="0"/>
              <a:t>(t) exp(</a:t>
            </a:r>
            <a:r>
              <a:rPr lang="el-GR" sz="2400" b="1" dirty="0"/>
              <a:t>β</a:t>
            </a:r>
            <a:r>
              <a:rPr lang="en-US" sz="2400" b="1" baseline="-25000" dirty="0" err="1"/>
              <a:t>i</a:t>
            </a:r>
            <a:r>
              <a:rPr lang="en-US" sz="2400" b="1" dirty="0" err="1"/>
              <a:t>x</a:t>
            </a:r>
            <a:r>
              <a:rPr lang="en-US" sz="2400" b="1" baseline="-25000" dirty="0" err="1"/>
              <a:t>i</a:t>
            </a:r>
            <a:r>
              <a:rPr lang="en-US" sz="2400" b="1" dirty="0"/>
              <a:t>)</a:t>
            </a:r>
            <a:endParaRPr lang="en-GB" sz="2400" b="1" baseline="-25000" dirty="0"/>
          </a:p>
        </p:txBody>
      </p:sp>
      <p:sp>
        <p:nvSpPr>
          <p:cNvPr id="6" name="TextBox 5">
            <a:extLst>
              <a:ext uri="{FF2B5EF4-FFF2-40B4-BE49-F238E27FC236}">
                <a16:creationId xmlns:a16="http://schemas.microsoft.com/office/drawing/2014/main" id="{70C77228-707F-7553-9FF1-648E9053B1D0}"/>
              </a:ext>
            </a:extLst>
          </p:cNvPr>
          <p:cNvSpPr txBox="1"/>
          <p:nvPr/>
        </p:nvSpPr>
        <p:spPr>
          <a:xfrm>
            <a:off x="427382" y="2897411"/>
            <a:ext cx="5734879" cy="3139321"/>
          </a:xfrm>
          <a:prstGeom prst="rect">
            <a:avLst/>
          </a:prstGeom>
          <a:noFill/>
        </p:spPr>
        <p:txBody>
          <a:bodyPr wrap="square" rtlCol="0">
            <a:spAutoFit/>
          </a:bodyPr>
          <a:lstStyle/>
          <a:p>
            <a:pPr marL="285750" indent="-285750">
              <a:buFont typeface="Arial" panose="020B0604020202020204" pitchFamily="34" charset="0"/>
              <a:buChar char="•"/>
            </a:pPr>
            <a:r>
              <a:rPr lang="el-GR" sz="1800" dirty="0"/>
              <a:t>λ</a:t>
            </a:r>
            <a:r>
              <a:rPr lang="en-US" sz="1800" dirty="0"/>
              <a:t>(</a:t>
            </a:r>
            <a:r>
              <a:rPr lang="en-US" sz="1800" dirty="0" err="1"/>
              <a:t>t|x</a:t>
            </a:r>
            <a:r>
              <a:rPr lang="en-US" sz="1800" dirty="0"/>
              <a:t>) is the hazard function</a:t>
            </a:r>
            <a:endParaRPr lang="en-US" dirty="0"/>
          </a:p>
          <a:p>
            <a:pPr marL="285750" indent="-285750">
              <a:buFont typeface="Arial" panose="020B0604020202020204" pitchFamily="34" charset="0"/>
              <a:buChar char="•"/>
            </a:pPr>
            <a:r>
              <a:rPr lang="en-US" dirty="0"/>
              <a:t>t represents time.</a:t>
            </a:r>
          </a:p>
          <a:p>
            <a:pPr marL="285750" indent="-285750">
              <a:buFont typeface="Arial" panose="020B0604020202020204" pitchFamily="34" charset="0"/>
              <a:buChar char="•"/>
            </a:pPr>
            <a:r>
              <a:rPr lang="en-US" dirty="0"/>
              <a:t>x</a:t>
            </a:r>
            <a:r>
              <a:rPr lang="en-US" baseline="-25000" dirty="0"/>
              <a:t>i </a:t>
            </a:r>
            <a:r>
              <a:rPr lang="en-US" dirty="0"/>
              <a:t>denotes a vector for each covariate we use for our model.</a:t>
            </a:r>
          </a:p>
          <a:p>
            <a:pPr marL="285750" indent="-285750">
              <a:buFont typeface="Arial" panose="020B0604020202020204" pitchFamily="34" charset="0"/>
              <a:buChar char="•"/>
            </a:pPr>
            <a:r>
              <a:rPr lang="el-GR" sz="1800" dirty="0"/>
              <a:t>β</a:t>
            </a:r>
            <a:r>
              <a:rPr lang="en-US" sz="1800" dirty="0"/>
              <a:t> is the regression coefficient vector calculated for our model.</a:t>
            </a:r>
          </a:p>
          <a:p>
            <a:pPr marL="285750" indent="-285750">
              <a:buFont typeface="Arial" panose="020B0604020202020204" pitchFamily="34" charset="0"/>
              <a:buChar char="•"/>
            </a:pPr>
            <a:r>
              <a:rPr lang="el-GR" sz="1800" b="1" dirty="0"/>
              <a:t>λ</a:t>
            </a:r>
            <a:r>
              <a:rPr lang="en-US" sz="1800" b="1" baseline="-25000" dirty="0"/>
              <a:t>0 </a:t>
            </a:r>
            <a:r>
              <a:rPr lang="en-US" dirty="0"/>
              <a:t>is the baseline hazard under initial conditions x = 0</a:t>
            </a:r>
          </a:p>
          <a:p>
            <a:pPr marL="285750" indent="-285750">
              <a:buFont typeface="Arial" panose="020B0604020202020204" pitchFamily="34" charset="0"/>
              <a:buChar char="•"/>
            </a:pPr>
            <a:r>
              <a:rPr lang="en-US" dirty="0"/>
              <a:t>Semi-parametric, linear regression model</a:t>
            </a:r>
          </a:p>
          <a:p>
            <a:pPr marL="285750" indent="-285750">
              <a:buFont typeface="Arial" panose="020B0604020202020204" pitchFamily="34" charset="0"/>
              <a:buChar char="•"/>
            </a:pPr>
            <a:r>
              <a:rPr lang="en-US" dirty="0"/>
              <a:t>Gives us a hazard function that represents the hazard</a:t>
            </a:r>
          </a:p>
        </p:txBody>
      </p:sp>
      <p:sp>
        <p:nvSpPr>
          <p:cNvPr id="7" name="TextBox 6">
            <a:extLst>
              <a:ext uri="{FF2B5EF4-FFF2-40B4-BE49-F238E27FC236}">
                <a16:creationId xmlns:a16="http://schemas.microsoft.com/office/drawing/2014/main" id="{E5546891-3B0F-8471-ACA5-4DA8C028C3F1}"/>
              </a:ext>
            </a:extLst>
          </p:cNvPr>
          <p:cNvSpPr txBox="1"/>
          <p:nvPr/>
        </p:nvSpPr>
        <p:spPr>
          <a:xfrm>
            <a:off x="7216351" y="855842"/>
            <a:ext cx="4234070" cy="954107"/>
          </a:xfrm>
          <a:prstGeom prst="rect">
            <a:avLst/>
          </a:prstGeom>
          <a:noFill/>
        </p:spPr>
        <p:txBody>
          <a:bodyPr wrap="square" rtlCol="0">
            <a:spAutoFit/>
          </a:bodyPr>
          <a:lstStyle/>
          <a:p>
            <a:r>
              <a:rPr lang="en-US" sz="2800" cap="all" spc="530" dirty="0">
                <a:latin typeface="+mj-lt"/>
                <a:ea typeface="+mj-ea"/>
                <a:cs typeface="+mj-cs"/>
              </a:rPr>
              <a:t>Kaplan-</a:t>
            </a:r>
            <a:r>
              <a:rPr lang="en-US" sz="2800" cap="all" spc="530" dirty="0" err="1">
                <a:latin typeface="+mj-lt"/>
                <a:ea typeface="+mj-ea"/>
                <a:cs typeface="+mj-cs"/>
              </a:rPr>
              <a:t>meieR</a:t>
            </a:r>
            <a:r>
              <a:rPr lang="en-US" sz="2800" cap="all" spc="530" dirty="0">
                <a:latin typeface="+mj-lt"/>
                <a:ea typeface="+mj-ea"/>
                <a:cs typeface="+mj-cs"/>
              </a:rPr>
              <a:t> method</a:t>
            </a:r>
            <a:endParaRPr lang="en-GB" sz="2800" cap="all" spc="530" dirty="0">
              <a:latin typeface="+mj-lt"/>
              <a:ea typeface="+mj-ea"/>
              <a:cs typeface="+mj-cs"/>
            </a:endParaRPr>
          </a:p>
        </p:txBody>
      </p:sp>
      <p:pic>
        <p:nvPicPr>
          <p:cNvPr id="10" name="Picture 9">
            <a:extLst>
              <a:ext uri="{FF2B5EF4-FFF2-40B4-BE49-F238E27FC236}">
                <a16:creationId xmlns:a16="http://schemas.microsoft.com/office/drawing/2014/main" id="{CEC2D976-B195-F9F0-0CBF-2369D0A77660}"/>
              </a:ext>
            </a:extLst>
          </p:cNvPr>
          <p:cNvPicPr>
            <a:picLocks noChangeAspect="1"/>
          </p:cNvPicPr>
          <p:nvPr/>
        </p:nvPicPr>
        <p:blipFill>
          <a:blip r:embed="rId5"/>
          <a:stretch>
            <a:fillRect/>
          </a:stretch>
        </p:blipFill>
        <p:spPr>
          <a:xfrm>
            <a:off x="8317073" y="1865835"/>
            <a:ext cx="2032626" cy="718744"/>
          </a:xfrm>
          <a:prstGeom prst="rect">
            <a:avLst/>
          </a:prstGeom>
        </p:spPr>
      </p:pic>
      <p:sp>
        <p:nvSpPr>
          <p:cNvPr id="11" name="TextBox 10">
            <a:extLst>
              <a:ext uri="{FF2B5EF4-FFF2-40B4-BE49-F238E27FC236}">
                <a16:creationId xmlns:a16="http://schemas.microsoft.com/office/drawing/2014/main" id="{B2725015-A127-EA48-B43B-508C800CB1A5}"/>
              </a:ext>
            </a:extLst>
          </p:cNvPr>
          <p:cNvSpPr txBox="1"/>
          <p:nvPr/>
        </p:nvSpPr>
        <p:spPr>
          <a:xfrm>
            <a:off x="7216351" y="2727291"/>
            <a:ext cx="4234070" cy="4247317"/>
          </a:xfrm>
          <a:prstGeom prst="rect">
            <a:avLst/>
          </a:prstGeom>
          <a:noFill/>
        </p:spPr>
        <p:txBody>
          <a:bodyPr wrap="square" rtlCol="0">
            <a:spAutoFit/>
          </a:bodyPr>
          <a:lstStyle/>
          <a:p>
            <a:pPr marL="285750" indent="-285750">
              <a:buFont typeface="Arial" panose="020B0604020202020204" pitchFamily="34" charset="0"/>
              <a:buChar char="•"/>
            </a:pPr>
            <a:r>
              <a:rPr lang="en-US" dirty="0"/>
              <a:t>S(t) is the survival function </a:t>
            </a:r>
          </a:p>
          <a:p>
            <a:pPr marL="285750" indent="-285750">
              <a:buFont typeface="Arial" panose="020B0604020202020204" pitchFamily="34" charset="0"/>
              <a:buChar char="•"/>
            </a:pPr>
            <a:r>
              <a:rPr lang="en-GB" dirty="0"/>
              <a:t>t is the given time at which we want to estimate survival probability</a:t>
            </a:r>
          </a:p>
          <a:p>
            <a:pPr marL="285750" indent="-285750">
              <a:buFont typeface="Arial" panose="020B0604020202020204" pitchFamily="34" charset="0"/>
              <a:buChar char="•"/>
            </a:pPr>
            <a:r>
              <a:rPr lang="en-GB" dirty="0"/>
              <a:t>For each time </a:t>
            </a:r>
            <a:r>
              <a:rPr lang="en-GB" dirty="0" err="1"/>
              <a:t>t</a:t>
            </a:r>
            <a:r>
              <a:rPr lang="en-GB" baseline="-25000" dirty="0" err="1"/>
              <a:t>i</a:t>
            </a:r>
            <a:r>
              <a:rPr lang="en-GB" baseline="-25000" dirty="0"/>
              <a:t> </a:t>
            </a:r>
            <a:r>
              <a:rPr lang="en-GB" dirty="0"/>
              <a:t>we calculate the ratio between the number of deaths that take place (d</a:t>
            </a:r>
            <a:r>
              <a:rPr lang="en-GB" baseline="-25000" dirty="0"/>
              <a:t>i</a:t>
            </a:r>
            <a:r>
              <a:rPr lang="en-GB" dirty="0"/>
              <a:t>) and the number of subjects that survive at each time (</a:t>
            </a:r>
            <a:r>
              <a:rPr lang="en-GB" dirty="0" err="1"/>
              <a:t>n</a:t>
            </a:r>
            <a:r>
              <a:rPr lang="en-GB" baseline="-25000" dirty="0" err="1"/>
              <a:t>i</a:t>
            </a:r>
            <a:r>
              <a:rPr lang="en-GB" dirty="0"/>
              <a:t>). </a:t>
            </a:r>
          </a:p>
          <a:p>
            <a:pPr marL="285750" indent="-285750">
              <a:buFont typeface="Arial" panose="020B0604020202020204" pitchFamily="34" charset="0"/>
              <a:buChar char="•"/>
            </a:pPr>
            <a:r>
              <a:rPr lang="en-GB" dirty="0"/>
              <a:t>Non-parametric statistical model</a:t>
            </a:r>
          </a:p>
          <a:p>
            <a:pPr marL="285750" indent="-285750">
              <a:buFont typeface="Arial" panose="020B0604020202020204" pitchFamily="34" charset="0"/>
              <a:buChar char="•"/>
            </a:pPr>
            <a:r>
              <a:rPr lang="en-GB" dirty="0"/>
              <a:t>Gives us the probability of survival past time t. </a:t>
            </a:r>
          </a:p>
          <a:p>
            <a:pPr marL="285750" indent="-285750">
              <a:buFont typeface="Arial" panose="020B0604020202020204" pitchFamily="34" charset="0"/>
              <a:buChar char="•"/>
            </a:pPr>
            <a:r>
              <a:rPr lang="en-GB" dirty="0"/>
              <a:t>Hazard Ratio </a:t>
            </a:r>
            <a:r>
              <a:rPr lang="en-US" sz="1800" dirty="0"/>
              <a:t>exp(</a:t>
            </a:r>
            <a:r>
              <a:rPr lang="el-GR" sz="1800" dirty="0"/>
              <a:t>β</a:t>
            </a:r>
            <a:r>
              <a:rPr lang="en-US" sz="1800" baseline="-25000" dirty="0" err="1"/>
              <a:t>i</a:t>
            </a:r>
            <a:r>
              <a:rPr lang="en-US" sz="1800" dirty="0" err="1"/>
              <a:t>x</a:t>
            </a:r>
            <a:r>
              <a:rPr lang="en-US" sz="1800" baseline="-25000" dirty="0" err="1"/>
              <a:t>i</a:t>
            </a:r>
            <a:r>
              <a:rPr lang="en-US" sz="1800" dirty="0"/>
              <a:t>) from Cox model gives the probability of death at each point of time </a:t>
            </a:r>
            <a:r>
              <a:rPr lang="en-US" sz="1800" dirty="0" err="1"/>
              <a:t>t</a:t>
            </a:r>
            <a:r>
              <a:rPr lang="en-US" sz="1800" baseline="-25000" dirty="0" err="1"/>
              <a:t>i</a:t>
            </a:r>
            <a:endParaRPr lang="en-GB" baseline="-25000" dirty="0"/>
          </a:p>
          <a:p>
            <a:pPr marL="285750" indent="-285750">
              <a:buFont typeface="Arial" panose="020B0604020202020204" pitchFamily="34" charset="0"/>
              <a:buChar char="•"/>
            </a:pPr>
            <a:endParaRPr lang="en-GB" dirty="0"/>
          </a:p>
        </p:txBody>
      </p:sp>
      <p:pic>
        <p:nvPicPr>
          <p:cNvPr id="97" name="Audio 96">
            <a:hlinkClick r:id="" action="ppaction://media"/>
            <a:extLst>
              <a:ext uri="{FF2B5EF4-FFF2-40B4-BE49-F238E27FC236}">
                <a16:creationId xmlns:a16="http://schemas.microsoft.com/office/drawing/2014/main" id="{231F7CCD-34FB-32AA-484B-F911966C59A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82012354"/>
      </p:ext>
    </p:extLst>
  </p:cSld>
  <p:clrMapOvr>
    <a:masterClrMapping/>
  </p:clrMapOvr>
  <mc:AlternateContent xmlns:mc="http://schemas.openxmlformats.org/markup-compatibility/2006" xmlns:p14="http://schemas.microsoft.com/office/powerpoint/2010/main">
    <mc:Choice Requires="p14">
      <p:transition spd="slow" p14:dur="2000" advTm="61726"/>
    </mc:Choice>
    <mc:Fallback xmlns="">
      <p:transition spd="slow" advTm="61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7"/>
                </p:tgtEl>
              </p:cMediaNode>
            </p:audio>
          </p:childTnLst>
        </p:cTn>
      </p:par>
    </p:tnLst>
  </p:timing>
  <p:extLst>
    <p:ext uri="{3A86A75C-4F4B-4683-9AE1-C65F6400EC91}">
      <p14:laserTraceLst xmlns:p14="http://schemas.microsoft.com/office/powerpoint/2010/main">
        <p14:tracePtLst>
          <p14:tracePt t="833" x="4421188" y="11113"/>
          <p14:tracePt t="834" x="4410075" y="33338"/>
          <p14:tracePt t="836" x="4387850" y="44450"/>
          <p14:tracePt t="837" x="4387850" y="57150"/>
          <p14:tracePt t="838" x="4387850" y="68263"/>
          <p14:tracePt t="839" x="4376738" y="90488"/>
          <p14:tracePt t="840" x="4364038" y="90488"/>
          <p14:tracePt t="841" x="4364038" y="101600"/>
          <p14:tracePt t="842" x="4352925" y="101600"/>
          <p14:tracePt t="843" x="4341813" y="112713"/>
          <p14:tracePt t="844" x="4341813" y="123825"/>
          <p14:tracePt t="845" x="4330700" y="134938"/>
          <p14:tracePt t="846" x="4330700" y="146050"/>
          <p14:tracePt t="847" x="4330700" y="157163"/>
          <p14:tracePt t="848" x="4319588" y="157163"/>
          <p14:tracePt t="849" x="4319588" y="169863"/>
          <p14:tracePt t="851" x="4319588" y="180975"/>
          <p14:tracePt t="852" x="4308475" y="192088"/>
          <p14:tracePt t="853" x="4308475" y="203200"/>
          <p14:tracePt t="854" x="4308475" y="214313"/>
          <p14:tracePt t="856" x="4297363" y="236538"/>
          <p14:tracePt t="858" x="4286250" y="236538"/>
          <p14:tracePt t="859" x="4286250" y="247650"/>
          <p14:tracePt t="861" x="4286250" y="258763"/>
          <p14:tracePt t="862" x="4286250" y="271463"/>
          <p14:tracePt t="863" x="4286250" y="282575"/>
          <p14:tracePt t="864" x="4275138" y="282575"/>
          <p14:tracePt t="865" x="4275138" y="293688"/>
          <p14:tracePt t="866" x="4275138" y="304800"/>
          <p14:tracePt t="868" x="4264025" y="304800"/>
          <p14:tracePt t="870" x="4264025" y="315913"/>
          <p14:tracePt t="872" x="4264025" y="327025"/>
          <p14:tracePt t="874" x="4264025" y="338138"/>
          <p14:tracePt t="877" x="4251325" y="338138"/>
          <p14:tracePt t="878" x="4251325" y="349250"/>
          <p14:tracePt t="880" x="4251325" y="360363"/>
          <p14:tracePt t="884" x="4251325" y="371475"/>
          <p14:tracePt t="1154" x="4251325" y="384175"/>
          <p14:tracePt t="1156" x="4251325" y="395288"/>
          <p14:tracePt t="1159" x="4264025" y="417513"/>
          <p14:tracePt t="1161" x="4275138" y="428625"/>
          <p14:tracePt t="1164" x="4286250" y="428625"/>
          <p14:tracePt t="1165" x="4286250" y="450850"/>
          <p14:tracePt t="1166" x="4308475" y="461963"/>
          <p14:tracePt t="1168" x="4308475" y="473075"/>
          <p14:tracePt t="1169" x="4319588" y="473075"/>
          <p14:tracePt t="1171" x="4341813" y="485775"/>
          <p14:tracePt t="1173" x="4341813" y="496888"/>
          <p14:tracePt t="1175" x="4341813" y="508000"/>
          <p14:tracePt t="1176" x="4352925" y="519113"/>
          <p14:tracePt t="1177" x="4364038" y="519113"/>
          <p14:tracePt t="1178" x="4376738" y="530225"/>
          <p14:tracePt t="1179" x="4376738" y="541338"/>
          <p14:tracePt t="1181" x="4387850" y="541338"/>
          <p14:tracePt t="1184" x="4410075" y="552450"/>
          <p14:tracePt t="1185" x="4410075" y="563563"/>
          <p14:tracePt t="1188" x="4421188" y="574675"/>
          <p14:tracePt t="1189" x="4432300" y="574675"/>
          <p14:tracePt t="1191" x="4443413" y="585788"/>
          <p14:tracePt t="1192" x="4443413" y="598488"/>
          <p14:tracePt t="1193" x="4454525" y="598488"/>
          <p14:tracePt t="1195" x="4454525" y="609600"/>
          <p14:tracePt t="1196" x="4465638" y="609600"/>
          <p14:tracePt t="1198" x="4476750" y="609600"/>
          <p14:tracePt t="1199" x="4476750" y="620713"/>
          <p14:tracePt t="1200" x="4489450" y="620713"/>
          <p14:tracePt t="1202" x="4500563" y="631825"/>
          <p14:tracePt t="1204" x="4511675" y="631825"/>
          <p14:tracePt t="1205" x="4511675" y="642938"/>
          <p14:tracePt t="1207" x="4522788" y="654050"/>
          <p14:tracePt t="1209" x="4533900" y="654050"/>
          <p14:tracePt t="1210" x="4545013" y="665163"/>
          <p14:tracePt t="1214" x="4556125" y="676275"/>
          <p14:tracePt t="1216" x="4567238" y="676275"/>
          <p14:tracePt t="1218" x="4578350" y="676275"/>
          <p14:tracePt t="1219" x="4591050" y="676275"/>
          <p14:tracePt t="1221" x="4602163" y="687388"/>
          <p14:tracePt t="1226" x="4624388" y="700088"/>
          <p14:tracePt t="1228" x="4635500" y="700088"/>
          <p14:tracePt t="1229" x="4635500" y="711200"/>
          <p14:tracePt t="1231" x="4646613" y="711200"/>
          <p14:tracePt t="1232" x="4657725" y="711200"/>
          <p14:tracePt t="1235" x="4668838" y="711200"/>
          <p14:tracePt t="1237" x="4679950" y="722313"/>
          <p14:tracePt t="1241" x="4691063" y="722313"/>
          <p14:tracePt t="1243" x="4703763" y="722313"/>
          <p14:tracePt t="1245" x="4714875" y="722313"/>
          <p14:tracePt t="1247" x="4725988" y="733425"/>
          <p14:tracePt t="1250" x="4737100" y="733425"/>
          <p14:tracePt t="1252" x="4748213" y="733425"/>
          <p14:tracePt t="1261" x="4759325" y="733425"/>
          <p14:tracePt t="1268" x="4770438" y="733425"/>
          <p14:tracePt t="1279" x="4781550" y="733425"/>
          <p14:tracePt t="1311" x="4781550" y="744538"/>
          <p14:tracePt t="1779" x="4770438" y="744538"/>
          <p14:tracePt t="1781" x="4759325" y="744538"/>
          <p14:tracePt t="1784" x="4748213" y="744538"/>
          <p14:tracePt t="1785" x="4737100" y="744538"/>
          <p14:tracePt t="1787" x="4725988" y="744538"/>
          <p14:tracePt t="1788" x="4714875" y="744538"/>
          <p14:tracePt t="1790" x="4703763" y="744538"/>
          <p14:tracePt t="1791" x="4691063" y="744538"/>
          <p14:tracePt t="1794" x="4679950" y="744538"/>
          <p14:tracePt t="1796" x="4668838" y="744538"/>
          <p14:tracePt t="1797" x="4657725" y="744538"/>
          <p14:tracePt t="1800" x="4646613" y="744538"/>
          <p14:tracePt t="1801" x="4635500" y="744538"/>
          <p14:tracePt t="1808" x="4624388" y="744538"/>
          <p14:tracePt t="1814" x="4613275" y="744538"/>
          <p14:tracePt t="1824" x="4602163" y="744538"/>
          <p14:tracePt t="1829" x="4591050" y="744538"/>
          <p14:tracePt t="1832" x="4578350" y="744538"/>
          <p14:tracePt t="1835" x="4567238" y="744538"/>
          <p14:tracePt t="1841" x="4556125" y="744538"/>
          <p14:tracePt t="1844" x="4545013" y="744538"/>
          <p14:tracePt t="1845" x="4533900" y="744538"/>
          <p14:tracePt t="1846" x="4522788" y="744538"/>
          <p14:tracePt t="1849" x="4511675" y="744538"/>
          <p14:tracePt t="1851" x="4500563" y="744538"/>
          <p14:tracePt t="1855" x="4489450" y="744538"/>
          <p14:tracePt t="1856" x="4476750" y="744538"/>
          <p14:tracePt t="1859" x="4465638" y="744538"/>
          <p14:tracePt t="1860" x="4454525" y="733425"/>
          <p14:tracePt t="1861" x="4443413" y="733425"/>
          <p14:tracePt t="1863" x="4432300" y="733425"/>
          <p14:tracePt t="1866" x="4421188" y="733425"/>
          <p14:tracePt t="1867" x="4410075" y="733425"/>
          <p14:tracePt t="1870" x="4398963" y="722313"/>
          <p14:tracePt t="1872" x="4387850" y="722313"/>
          <p14:tracePt t="1873" x="4376738" y="722313"/>
          <p14:tracePt t="1875" x="4364038" y="722313"/>
          <p14:tracePt t="1878" x="4352925" y="722313"/>
          <p14:tracePt t="1880" x="4341813" y="722313"/>
          <p14:tracePt t="1881" x="4330700" y="722313"/>
          <p14:tracePt t="1882" x="4319588" y="722313"/>
          <p14:tracePt t="1885" x="4308475" y="722313"/>
          <p14:tracePt t="1887" x="4297363" y="722313"/>
          <p14:tracePt t="1889" x="4286250" y="722313"/>
          <p14:tracePt t="1891" x="4275138" y="722313"/>
          <p14:tracePt t="1892" x="4264025" y="722313"/>
          <p14:tracePt t="1894" x="4251325" y="722313"/>
          <p14:tracePt t="1895" x="4240213" y="722313"/>
          <p14:tracePt t="1898" x="4229100" y="722313"/>
          <p14:tracePt t="1900" x="4206875" y="722313"/>
          <p14:tracePt t="1902" x="4195763" y="711200"/>
          <p14:tracePt t="1903" x="4184650" y="711200"/>
          <p14:tracePt t="1904" x="4173538" y="711200"/>
          <p14:tracePt t="1906" x="4162425" y="711200"/>
          <p14:tracePt t="1908" x="4149725" y="711200"/>
          <p14:tracePt t="1910" x="4138613" y="711200"/>
          <p14:tracePt t="1911" x="4127500" y="711200"/>
          <p14:tracePt t="1912" x="4116388" y="711200"/>
          <p14:tracePt t="1914" x="4105275" y="700088"/>
          <p14:tracePt t="1915" x="4094163" y="700088"/>
          <p14:tracePt t="1917" x="4083050" y="700088"/>
          <p14:tracePt t="1919" x="4060825" y="700088"/>
          <p14:tracePt t="1921" x="4049713" y="700088"/>
          <p14:tracePt t="1922" x="4037013" y="700088"/>
          <p14:tracePt t="1923" x="4025900" y="700088"/>
          <p14:tracePt t="1925" x="4025900" y="687388"/>
          <p14:tracePt t="1926" x="4003675" y="687388"/>
          <p14:tracePt t="1928" x="3981450" y="687388"/>
          <p14:tracePt t="1929" x="3970338" y="687388"/>
          <p14:tracePt t="1931" x="3959225" y="676275"/>
          <p14:tracePt t="1932" x="3948113" y="676275"/>
          <p14:tracePt t="1933" x="3935413" y="676275"/>
          <p14:tracePt t="1935" x="3913188" y="665163"/>
          <p14:tracePt t="1937" x="3902075" y="665163"/>
          <p14:tracePt t="1938" x="3890963" y="665163"/>
          <p14:tracePt t="1939" x="3879850" y="654050"/>
          <p14:tracePt t="1940" x="3857625" y="654050"/>
          <p14:tracePt t="1942" x="3846513" y="654050"/>
          <p14:tracePt t="1942" x="3846513" y="642938"/>
          <p14:tracePt t="1943" x="3835400" y="642938"/>
          <p14:tracePt t="1944" x="3822700" y="642938"/>
          <p14:tracePt t="1945" x="3811588" y="631825"/>
          <p14:tracePt t="1946" x="3800475" y="631825"/>
          <p14:tracePt t="1947" x="3789363" y="631825"/>
          <p14:tracePt t="1948" x="3778250" y="620713"/>
          <p14:tracePt t="1950" x="3767138" y="620713"/>
          <p14:tracePt t="1951" x="3744913" y="620713"/>
          <p14:tracePt t="1952" x="3733800" y="620713"/>
          <p14:tracePt t="1953" x="3721100" y="620713"/>
          <p14:tracePt t="1954" x="3698875" y="609600"/>
          <p14:tracePt t="1955" x="3687763" y="609600"/>
          <p14:tracePt t="1956" x="3676650" y="609600"/>
          <p14:tracePt t="1957" x="3665538" y="598488"/>
          <p14:tracePt t="1958" x="3654425" y="598488"/>
          <p14:tracePt t="1959" x="3643313" y="585788"/>
          <p14:tracePt t="1960" x="3621088" y="585788"/>
          <p14:tracePt t="1961" x="3608388" y="585788"/>
          <p14:tracePt t="1962" x="3597275" y="574675"/>
          <p14:tracePt t="1964" x="3575050" y="563563"/>
          <p14:tracePt t="1965" x="3563938" y="563563"/>
          <p14:tracePt t="1966" x="3541713" y="563563"/>
          <p14:tracePt t="1967" x="3519488" y="563563"/>
          <p14:tracePt t="1969" x="3484563" y="552450"/>
          <p14:tracePt t="1970" x="3484563" y="541338"/>
          <p14:tracePt t="1971" x="3473450" y="541338"/>
          <p14:tracePt t="1972" x="3451225" y="541338"/>
          <p14:tracePt t="1973" x="3440113" y="530225"/>
          <p14:tracePt t="1974" x="3417888" y="530225"/>
          <p14:tracePt t="1975" x="3406775" y="530225"/>
          <p14:tracePt t="1976" x="3394075" y="530225"/>
          <p14:tracePt t="1977" x="3382963" y="530225"/>
          <p14:tracePt t="1978" x="3360738" y="519113"/>
          <p14:tracePt t="1979" x="3349625" y="519113"/>
          <p14:tracePt t="1980" x="3338513" y="519113"/>
          <p14:tracePt t="1981" x="3316288" y="519113"/>
          <p14:tracePt t="1982" x="3305175" y="508000"/>
          <p14:tracePt t="1983" x="3294063" y="508000"/>
          <p14:tracePt t="1985" x="3259138" y="508000"/>
          <p14:tracePt t="1986" x="3248025" y="496888"/>
          <p14:tracePt t="1987" x="3225800" y="496888"/>
          <p14:tracePt t="1988" x="3203575" y="496888"/>
          <p14:tracePt t="1990" x="3192463" y="485775"/>
          <p14:tracePt t="1992" x="3157538" y="473075"/>
          <p14:tracePt t="1993" x="3146425" y="473075"/>
          <p14:tracePt t="1994" x="3124200" y="473075"/>
          <p14:tracePt t="1995" x="3113088" y="473075"/>
          <p14:tracePt t="1996" x="3101975" y="473075"/>
          <p14:tracePt t="1997" x="3090863" y="473075"/>
          <p14:tracePt t="1998" x="3079750" y="473075"/>
          <p14:tracePt t="1999" x="3055938" y="473075"/>
          <p14:tracePt t="2000" x="3044825" y="461963"/>
          <p14:tracePt t="2001" x="3022600" y="461963"/>
          <p14:tracePt t="2003" x="3000375" y="450850"/>
          <p14:tracePt t="2004" x="2989263" y="450850"/>
          <p14:tracePt t="2005" x="2978150" y="450850"/>
          <p14:tracePt t="2006" x="2954338" y="450850"/>
          <p14:tracePt t="2007" x="2932113" y="450850"/>
          <p14:tracePt t="2008" x="2932113" y="439738"/>
          <p14:tracePt t="2009" x="2909888" y="439738"/>
          <p14:tracePt t="2011" x="2887663" y="439738"/>
          <p14:tracePt t="2012" x="2876550" y="439738"/>
          <p14:tracePt t="2013" x="2852738" y="439738"/>
          <p14:tracePt t="2014" x="2841625" y="439738"/>
          <p14:tracePt t="2015" x="2830513" y="439738"/>
          <p14:tracePt t="2016" x="2819400" y="439738"/>
          <p14:tracePt t="2017" x="2808288" y="439738"/>
          <p14:tracePt t="2019" x="2786063" y="439738"/>
          <p14:tracePt t="2020" x="2774950" y="439738"/>
          <p14:tracePt t="2021" x="2740025" y="428625"/>
          <p14:tracePt t="2023" x="2717800" y="428625"/>
          <p14:tracePt t="2024" x="2695575" y="428625"/>
          <p14:tracePt t="2026" x="2673350" y="428625"/>
          <p14:tracePt t="2028" x="2651125" y="428625"/>
          <p14:tracePt t="2029" x="2638425" y="428625"/>
          <p14:tracePt t="2030" x="2627313" y="428625"/>
          <p14:tracePt t="2031" x="2605088" y="428625"/>
          <p14:tracePt t="2032" x="2593975" y="417513"/>
          <p14:tracePt t="2034" x="2571750" y="417513"/>
          <p14:tracePt t="2035" x="2560638" y="417513"/>
          <p14:tracePt t="2036" x="2549525" y="417513"/>
          <p14:tracePt t="2037" x="2525713" y="406400"/>
          <p14:tracePt t="2038" x="2514600" y="406400"/>
          <p14:tracePt t="2039" x="2492375" y="406400"/>
          <p14:tracePt t="2041" x="2470150" y="406400"/>
          <p14:tracePt t="2042" x="2459038" y="406400"/>
          <p14:tracePt t="2043" x="2436813" y="406400"/>
          <p14:tracePt t="2044" x="2424113" y="406400"/>
          <p14:tracePt t="2045" x="2413000" y="406400"/>
          <p14:tracePt t="2046" x="2401888" y="406400"/>
          <p14:tracePt t="2047" x="2390775" y="406400"/>
          <p14:tracePt t="2048" x="2368550" y="395288"/>
          <p14:tracePt t="2049" x="2357438" y="395288"/>
          <p14:tracePt t="2050" x="2335213" y="395288"/>
          <p14:tracePt t="2051" x="2324100" y="395288"/>
          <p14:tracePt t="2052" x="2300288" y="395288"/>
          <p14:tracePt t="2053" x="2289175" y="395288"/>
          <p14:tracePt t="2054" x="2278063" y="395288"/>
          <p14:tracePt t="2055" x="2255838" y="395288"/>
          <p14:tracePt t="2056" x="2244725" y="384175"/>
          <p14:tracePt t="2057" x="2222500" y="384175"/>
          <p14:tracePt t="2058" x="2209800" y="384175"/>
          <p14:tracePt t="2059" x="2198688" y="384175"/>
          <p14:tracePt t="2060" x="2187575" y="384175"/>
          <p14:tracePt t="2061" x="2165350" y="384175"/>
          <p14:tracePt t="2062" x="2154238" y="384175"/>
          <p14:tracePt t="2063" x="2132013" y="384175"/>
          <p14:tracePt t="2064" x="2109788" y="384175"/>
          <p14:tracePt t="2065" x="2085975" y="371475"/>
          <p14:tracePt t="2066" x="2074863" y="371475"/>
          <p14:tracePt t="2067" x="2063750" y="371475"/>
          <p14:tracePt t="2068" x="2052638" y="371475"/>
          <p14:tracePt t="2069" x="2030413" y="371475"/>
          <p14:tracePt t="2070" x="2019300" y="371475"/>
          <p14:tracePt t="2071" x="1997075" y="371475"/>
          <p14:tracePt t="2072" x="1984375" y="371475"/>
          <p14:tracePt t="2073" x="1973263" y="371475"/>
          <p14:tracePt t="2074" x="1962150" y="371475"/>
          <p14:tracePt t="2075" x="1928813" y="371475"/>
          <p14:tracePt t="2076" x="1917700" y="371475"/>
          <p14:tracePt t="2077" x="1895475" y="371475"/>
          <p14:tracePt t="2078" x="1871663" y="360363"/>
          <p14:tracePt t="2079" x="1860550" y="360363"/>
          <p14:tracePt t="2080" x="1838325" y="360363"/>
          <p14:tracePt t="2082" x="1816100" y="360363"/>
          <p14:tracePt t="2084" x="1770063" y="360363"/>
          <p14:tracePt t="2085" x="1758950" y="360363"/>
          <p14:tracePt t="2086" x="1736725" y="360363"/>
          <p14:tracePt t="2087" x="1725613" y="360363"/>
          <p14:tracePt t="2088" x="1714500" y="360363"/>
          <p14:tracePt t="2089" x="1703388" y="360363"/>
          <p14:tracePt t="2090" x="1681163" y="360363"/>
          <p14:tracePt t="2092" x="1657350" y="360363"/>
          <p14:tracePt t="2092" x="1635125" y="360363"/>
          <p14:tracePt t="2093" x="1624013" y="360363"/>
          <p14:tracePt t="2094" x="1601788" y="360363"/>
          <p14:tracePt t="2096" x="1590675" y="360363"/>
          <p14:tracePt t="2097" x="1568450" y="360363"/>
          <p14:tracePt t="2098" x="1555750" y="360363"/>
          <p14:tracePt t="2099" x="1533525" y="349250"/>
          <p14:tracePt t="2100" x="1522413" y="349250"/>
          <p14:tracePt t="2101" x="1511300" y="349250"/>
          <p14:tracePt t="2102" x="1500188" y="349250"/>
          <p14:tracePt t="2103" x="1477963" y="349250"/>
          <p14:tracePt t="2105" x="1443038" y="349250"/>
          <p14:tracePt t="2106" x="1431925" y="349250"/>
          <p14:tracePt t="2107" x="1420813" y="349250"/>
          <p14:tracePt t="2108" x="1409700" y="349250"/>
          <p14:tracePt t="2109" x="1398588" y="349250"/>
          <p14:tracePt t="2110" x="1376363" y="349250"/>
          <p14:tracePt t="2112" x="1354138" y="338138"/>
          <p14:tracePt t="2113" x="1341438" y="338138"/>
          <p14:tracePt t="2114" x="1330325" y="338138"/>
          <p14:tracePt t="2115" x="1319213" y="338138"/>
          <p14:tracePt t="2117" x="1296988" y="338138"/>
          <p14:tracePt t="2119" x="1274763" y="338138"/>
          <p14:tracePt t="2120" x="1263650" y="338138"/>
          <p14:tracePt t="2122" x="1239838" y="338138"/>
          <p14:tracePt t="2123" x="1228725" y="338138"/>
          <p14:tracePt t="2124" x="1217613" y="338138"/>
          <p14:tracePt t="2125" x="1206500" y="338138"/>
          <p14:tracePt t="2127" x="1195388" y="338138"/>
          <p14:tracePt t="2128" x="1184275" y="338138"/>
          <p14:tracePt t="2129" x="1173163" y="338138"/>
          <p14:tracePt t="2130" x="1162050" y="338138"/>
          <p14:tracePt t="2132" x="1150938" y="338138"/>
          <p14:tracePt t="2134" x="1127125" y="338138"/>
          <p14:tracePt t="2136" x="1116013" y="338138"/>
          <p14:tracePt t="2137" x="1104900" y="338138"/>
          <p14:tracePt t="2139" x="1093788" y="338138"/>
          <p14:tracePt t="2140" x="1082675" y="338138"/>
          <p14:tracePt t="2141" x="1071563" y="338138"/>
          <p14:tracePt t="2143" x="1049338" y="338138"/>
          <p14:tracePt t="2146" x="1038225" y="338138"/>
          <p14:tracePt t="2147" x="1027113" y="338138"/>
          <p14:tracePt t="2148" x="1014413" y="338138"/>
          <p14:tracePt t="2150" x="1003300" y="338138"/>
          <p14:tracePt t="2151" x="992188" y="338138"/>
          <p14:tracePt t="2154" x="981075" y="338138"/>
          <p14:tracePt t="2155" x="969963" y="338138"/>
          <p14:tracePt t="2156" x="958850" y="338138"/>
          <p14:tracePt t="2157" x="947738" y="338138"/>
          <p14:tracePt t="2158" x="936625" y="338138"/>
          <p14:tracePt t="2160" x="925513" y="338138"/>
          <p14:tracePt t="2163" x="912813" y="338138"/>
          <p14:tracePt t="2164" x="901700" y="338138"/>
          <p14:tracePt t="2165" x="890588" y="338138"/>
          <p14:tracePt t="2167" x="879475" y="338138"/>
          <p14:tracePt t="2168" x="868363" y="338138"/>
          <p14:tracePt t="2169" x="857250" y="338138"/>
          <p14:tracePt t="2172" x="846138" y="338138"/>
          <p14:tracePt t="2174" x="835025" y="338138"/>
          <p14:tracePt t="2175" x="823913" y="338138"/>
          <p14:tracePt t="2176" x="812800" y="338138"/>
          <p14:tracePt t="2178" x="800100" y="338138"/>
          <p14:tracePt t="2179" x="788988" y="338138"/>
          <p14:tracePt t="2183" x="777875" y="338138"/>
          <p14:tracePt t="2184" x="766763" y="338138"/>
          <p14:tracePt t="2186" x="755650" y="338138"/>
          <p14:tracePt t="2188" x="744538" y="338138"/>
          <p14:tracePt t="2190" x="733425" y="338138"/>
          <p14:tracePt t="2191" x="722313" y="338138"/>
          <p14:tracePt t="2195" x="711200" y="338138"/>
          <p14:tracePt t="2198" x="698500" y="338138"/>
          <p14:tracePt t="2200" x="687388" y="338138"/>
          <p14:tracePt t="2201" x="676275" y="338138"/>
          <p14:tracePt t="2205" x="665163" y="338138"/>
          <p14:tracePt t="2210" x="654050" y="338138"/>
          <p14:tracePt t="2213" x="642938" y="338138"/>
          <p14:tracePt t="2218" x="631825" y="338138"/>
          <p14:tracePt t="2221" x="620713" y="338138"/>
          <p14:tracePt t="2223" x="609600" y="338138"/>
          <p14:tracePt t="2227" x="598488" y="338138"/>
          <p14:tracePt t="2237" x="598488" y="349250"/>
          <p14:tracePt t="2242" x="598488" y="360363"/>
          <p14:tracePt t="2243" x="585788" y="360363"/>
          <p14:tracePt t="2246" x="585788" y="371475"/>
          <p14:tracePt t="2249" x="574675" y="371475"/>
          <p14:tracePt t="2251" x="563563" y="384175"/>
          <p14:tracePt t="2253" x="563563" y="395288"/>
          <p14:tracePt t="2254" x="563563" y="406400"/>
          <p14:tracePt t="2255" x="552450" y="406400"/>
          <p14:tracePt t="2256" x="552450" y="417513"/>
          <p14:tracePt t="2257" x="552450" y="428625"/>
          <p14:tracePt t="2258" x="552450" y="439738"/>
          <p14:tracePt t="2259" x="541338" y="439738"/>
          <p14:tracePt t="2261" x="541338" y="450850"/>
          <p14:tracePt t="2263" x="530225" y="450850"/>
          <p14:tracePt t="2264" x="530225" y="473075"/>
          <p14:tracePt t="2265" x="530225" y="485775"/>
          <p14:tracePt t="2266" x="530225" y="496888"/>
          <p14:tracePt t="2268" x="530225" y="508000"/>
          <p14:tracePt t="2269" x="519113" y="519113"/>
          <p14:tracePt t="2272" x="519113" y="541338"/>
          <p14:tracePt t="2273" x="519113" y="552450"/>
          <p14:tracePt t="2274" x="508000" y="552450"/>
          <p14:tracePt t="2275" x="508000" y="563563"/>
          <p14:tracePt t="2276" x="508000" y="585788"/>
          <p14:tracePt t="2278" x="496888" y="598488"/>
          <p14:tracePt t="2280" x="496888" y="609600"/>
          <p14:tracePt t="2281" x="496888" y="620713"/>
          <p14:tracePt t="2282" x="496888" y="631825"/>
          <p14:tracePt t="2284" x="484188" y="654050"/>
          <p14:tracePt t="2285" x="484188" y="665163"/>
          <p14:tracePt t="2286" x="484188" y="676275"/>
          <p14:tracePt t="2289" x="473075" y="687388"/>
          <p14:tracePt t="2290" x="473075" y="700088"/>
          <p14:tracePt t="2291" x="473075" y="711200"/>
          <p14:tracePt t="2293" x="473075" y="722313"/>
          <p14:tracePt t="2294" x="473075" y="733425"/>
          <p14:tracePt t="2295" x="461963" y="744538"/>
          <p14:tracePt t="2297" x="461963" y="755650"/>
          <p14:tracePt t="2299" x="461963" y="766763"/>
          <p14:tracePt t="2300" x="461963" y="777875"/>
          <p14:tracePt t="2301" x="461963" y="788988"/>
          <p14:tracePt t="2303" x="461963" y="800100"/>
          <p14:tracePt t="2305" x="461963" y="812800"/>
          <p14:tracePt t="2307" x="461963" y="823913"/>
          <p14:tracePt t="2309" x="461963" y="835025"/>
          <p14:tracePt t="2310" x="461963" y="846138"/>
          <p14:tracePt t="2311" x="450850" y="846138"/>
          <p14:tracePt t="2312" x="450850" y="857250"/>
          <p14:tracePt t="2315" x="450850" y="868363"/>
          <p14:tracePt t="2316" x="450850" y="879475"/>
          <p14:tracePt t="2321" x="450850" y="890588"/>
          <p14:tracePt t="2322" x="450850" y="901700"/>
          <p14:tracePt t="2324" x="450850" y="914400"/>
          <p14:tracePt t="2326" x="450850" y="925513"/>
          <p14:tracePt t="2329" x="450850" y="936625"/>
          <p14:tracePt t="2332" x="439738" y="947738"/>
          <p14:tracePt t="2336" x="439738" y="958850"/>
          <p14:tracePt t="2338" x="439738" y="969963"/>
          <p14:tracePt t="2340" x="439738" y="981075"/>
          <p14:tracePt t="2342" x="439738" y="992188"/>
          <p14:tracePt t="2344" x="439738" y="1003300"/>
          <p14:tracePt t="2345" x="439738" y="1014413"/>
          <p14:tracePt t="2349" x="439738" y="1027113"/>
          <p14:tracePt t="2350" x="439738" y="1049338"/>
          <p14:tracePt t="2353" x="439738" y="1060450"/>
          <p14:tracePt t="2354" x="439738" y="1071563"/>
          <p14:tracePt t="2355" x="439738" y="1082675"/>
          <p14:tracePt t="2357" x="439738" y="1093788"/>
          <p14:tracePt t="2358" x="439738" y="1104900"/>
          <p14:tracePt t="2360" x="439738" y="1116013"/>
          <p14:tracePt t="2361" x="439738" y="1128713"/>
          <p14:tracePt t="2362" x="439738" y="1139825"/>
          <p14:tracePt t="2363" x="439738" y="1150938"/>
          <p14:tracePt t="2365" x="450850" y="1150938"/>
          <p14:tracePt t="2366" x="450850" y="1173163"/>
          <p14:tracePt t="2367" x="450850" y="1184275"/>
          <p14:tracePt t="2369" x="450850" y="1195388"/>
          <p14:tracePt t="2370" x="450850" y="1206500"/>
          <p14:tracePt t="2371" x="450850" y="1217613"/>
          <p14:tracePt t="2372" x="450850" y="1228725"/>
          <p14:tracePt t="2374" x="450850" y="1241425"/>
          <p14:tracePt t="2375" x="461963" y="1252538"/>
          <p14:tracePt t="2376" x="461963" y="1263650"/>
          <p14:tracePt t="2377" x="461963" y="1274763"/>
          <p14:tracePt t="2378" x="461963" y="1285875"/>
          <p14:tracePt t="2379" x="461963" y="1296988"/>
          <p14:tracePt t="2380" x="461963" y="1308100"/>
          <p14:tracePt t="2381" x="461963" y="1319213"/>
          <p14:tracePt t="2382" x="461963" y="1330325"/>
          <p14:tracePt t="2384" x="473075" y="1354138"/>
          <p14:tracePt t="2385" x="473075" y="1365250"/>
          <p14:tracePt t="2387" x="473075" y="1376363"/>
          <p14:tracePt t="2388" x="484188" y="1387475"/>
          <p14:tracePt t="2390" x="496888" y="1409700"/>
          <p14:tracePt t="2391" x="496888" y="1420813"/>
          <p14:tracePt t="2393" x="496888" y="1431925"/>
          <p14:tracePt t="2394" x="496888" y="1455738"/>
          <p14:tracePt t="2397" x="508000" y="1466850"/>
          <p14:tracePt t="2398" x="508000" y="1477963"/>
          <p14:tracePt t="2399" x="508000" y="1489075"/>
          <p14:tracePt t="2400" x="508000" y="1500188"/>
          <p14:tracePt t="2401" x="508000" y="1511300"/>
          <p14:tracePt t="2403" x="519113" y="1511300"/>
          <p14:tracePt t="2404" x="519113" y="1522413"/>
          <p14:tracePt t="2405" x="519113" y="1533525"/>
          <p14:tracePt t="2406" x="519113" y="1544638"/>
          <p14:tracePt t="2407" x="519113" y="1557338"/>
          <p14:tracePt t="2409" x="519113" y="1579563"/>
          <p14:tracePt t="2412" x="541338" y="1601788"/>
          <p14:tracePt t="2414" x="541338" y="1612900"/>
          <p14:tracePt t="2418" x="541338" y="1635125"/>
          <p14:tracePt t="2419" x="552450" y="1635125"/>
          <p14:tracePt t="2421" x="552450" y="1657350"/>
          <p14:tracePt t="2422" x="552450" y="1670050"/>
          <p14:tracePt t="2425" x="552450" y="1692275"/>
          <p14:tracePt t="2427" x="552450" y="1703388"/>
          <p14:tracePt t="2428" x="563563" y="1703388"/>
          <p14:tracePt t="2431" x="563563" y="1714500"/>
          <p14:tracePt t="2433" x="563563" y="1725613"/>
          <p14:tracePt t="2435" x="563563" y="1736725"/>
          <p14:tracePt t="2437" x="574675" y="1747838"/>
          <p14:tracePt t="2439" x="574675" y="1758950"/>
          <p14:tracePt t="2442" x="574675" y="1771650"/>
          <p14:tracePt t="2445" x="574675" y="1782763"/>
          <p14:tracePt t="2447" x="574675" y="1793875"/>
          <p14:tracePt t="2449" x="574675" y="1804988"/>
          <p14:tracePt t="2452" x="574675" y="1816100"/>
          <p14:tracePt t="2453" x="574675" y="1827213"/>
          <p14:tracePt t="2456" x="585788" y="1827213"/>
          <p14:tracePt t="2459" x="585788" y="1838325"/>
          <p14:tracePt t="2462" x="585788" y="1849438"/>
          <p14:tracePt t="2464" x="585788" y="1860550"/>
          <p14:tracePt t="2467" x="585788" y="1871663"/>
          <p14:tracePt t="2473" x="585788" y="1884363"/>
          <p14:tracePt t="2474" x="585788" y="1895475"/>
          <p14:tracePt t="2488" x="585788" y="1906588"/>
          <p14:tracePt t="2590" x="585788" y="1917700"/>
          <p14:tracePt t="2596" x="585788" y="1928813"/>
          <p14:tracePt t="2598" x="598488" y="1939925"/>
          <p14:tracePt t="2602" x="609600" y="1951038"/>
          <p14:tracePt t="2604" x="620713" y="1962150"/>
          <p14:tracePt t="2605" x="631825" y="1962150"/>
          <p14:tracePt t="2606" x="642938" y="1962150"/>
          <p14:tracePt t="2609" x="654050" y="1962150"/>
          <p14:tracePt t="2610" x="665163" y="1973263"/>
          <p14:tracePt t="2612" x="676275" y="1985963"/>
          <p14:tracePt t="2613" x="687388" y="1985963"/>
          <p14:tracePt t="2614" x="698500" y="1985963"/>
          <p14:tracePt t="2615" x="711200" y="1985963"/>
          <p14:tracePt t="2616" x="722313" y="1985963"/>
          <p14:tracePt t="2618" x="744538" y="1997075"/>
          <p14:tracePt t="2620" x="755650" y="1997075"/>
          <p14:tracePt t="2621" x="777875" y="1997075"/>
          <p14:tracePt t="2623" x="788988" y="1997075"/>
          <p14:tracePt t="2624" x="812800" y="1997075"/>
          <p14:tracePt t="2625" x="823913" y="2008188"/>
          <p14:tracePt t="2626" x="835025" y="2008188"/>
          <p14:tracePt t="2627" x="846138" y="2008188"/>
          <p14:tracePt t="2629" x="868363" y="2019300"/>
          <p14:tracePt t="2630" x="879475" y="2019300"/>
          <p14:tracePt t="2631" x="901700" y="2019300"/>
          <p14:tracePt t="2632" x="912813" y="2019300"/>
          <p14:tracePt t="2634" x="936625" y="2019300"/>
          <p14:tracePt t="2635" x="947738" y="2019300"/>
          <p14:tracePt t="2636" x="969963" y="2019300"/>
          <p14:tracePt t="2637" x="981075" y="2019300"/>
          <p14:tracePt t="2638" x="992188" y="2019300"/>
          <p14:tracePt t="2639" x="1014413" y="2030413"/>
          <p14:tracePt t="2640" x="1038225" y="2030413"/>
          <p14:tracePt t="2642" x="1060450" y="2030413"/>
          <p14:tracePt t="2643" x="1082675" y="2030413"/>
          <p14:tracePt t="2644" x="1093788" y="2030413"/>
          <p14:tracePt t="2645" x="1116013" y="2030413"/>
          <p14:tracePt t="2646" x="1127125" y="2030413"/>
          <p14:tracePt t="2647" x="1139825" y="2030413"/>
          <p14:tracePt t="2648" x="1150938" y="2030413"/>
          <p14:tracePt t="2649" x="1173163" y="2030413"/>
          <p14:tracePt t="2650" x="1184275" y="2030413"/>
          <p14:tracePt t="2651" x="1206500" y="2030413"/>
          <p14:tracePt t="2652" x="1217613" y="2041525"/>
          <p14:tracePt t="2653" x="1228725" y="2041525"/>
          <p14:tracePt t="2654" x="1252538" y="2041525"/>
          <p14:tracePt t="2655" x="1263650" y="2041525"/>
          <p14:tracePt t="2656" x="1285875" y="2041525"/>
          <p14:tracePt t="2657" x="1308100" y="2041525"/>
          <p14:tracePt t="2658" x="1319213" y="2041525"/>
          <p14:tracePt t="2659" x="1341438" y="2041525"/>
          <p14:tracePt t="2660" x="1365250" y="2041525"/>
          <p14:tracePt t="2661" x="1376363" y="2041525"/>
          <p14:tracePt t="2662" x="1387475" y="2041525"/>
          <p14:tracePt t="2663" x="1409700" y="2041525"/>
          <p14:tracePt t="2664" x="1431925" y="2063750"/>
          <p14:tracePt t="2665" x="1454150" y="2063750"/>
          <p14:tracePt t="2666" x="1466850" y="2063750"/>
          <p14:tracePt t="2667" x="1489075" y="2063750"/>
          <p14:tracePt t="2668" x="1511300" y="2063750"/>
          <p14:tracePt t="2669" x="1533525" y="2063750"/>
          <p14:tracePt t="2670" x="1555750" y="2063750"/>
          <p14:tracePt t="2671" x="1568450" y="2063750"/>
          <p14:tracePt t="2672" x="1579563" y="2063750"/>
          <p14:tracePt t="2673" x="1601788" y="2063750"/>
          <p14:tracePt t="2674" x="1635125" y="2085975"/>
          <p14:tracePt t="2675" x="1646238" y="2085975"/>
          <p14:tracePt t="2676" x="1668463" y="2085975"/>
          <p14:tracePt t="2677" x="1692275" y="2085975"/>
          <p14:tracePt t="2678" x="1714500" y="2085975"/>
          <p14:tracePt t="2679" x="1736725" y="2085975"/>
          <p14:tracePt t="2680" x="1758950" y="2098675"/>
          <p14:tracePt t="2681" x="1782763" y="2098675"/>
          <p14:tracePt t="2682" x="1804988" y="2098675"/>
          <p14:tracePt t="2684" x="1827213" y="2098675"/>
          <p14:tracePt t="2685" x="1871663" y="2109788"/>
          <p14:tracePt t="2686" x="1906588" y="2109788"/>
          <p14:tracePt t="2687" x="1928813" y="2109788"/>
          <p14:tracePt t="2688" x="1951038" y="2120900"/>
          <p14:tracePt t="2689" x="1962150" y="2120900"/>
          <p14:tracePt t="2690" x="1997075" y="2132013"/>
          <p14:tracePt t="2691" x="2019300" y="2132013"/>
          <p14:tracePt t="2692" x="2041525" y="2143125"/>
          <p14:tracePt t="2693" x="2063750" y="2143125"/>
          <p14:tracePt t="2694" x="2074863" y="2143125"/>
          <p14:tracePt t="2695" x="2109788" y="2154238"/>
          <p14:tracePt t="2696" x="2120900" y="2154238"/>
          <p14:tracePt t="2697" x="2143125" y="2154238"/>
          <p14:tracePt t="2698" x="2165350" y="2154238"/>
          <p14:tracePt t="2699" x="2187575" y="2165350"/>
          <p14:tracePt t="2700" x="2233613" y="2165350"/>
          <p14:tracePt t="2701" x="2255838" y="2176463"/>
          <p14:tracePt t="2703" x="2278063" y="2176463"/>
          <p14:tracePt t="2704" x="2300288" y="2187575"/>
          <p14:tracePt t="2705" x="2324100" y="2187575"/>
          <p14:tracePt t="2706" x="2346325" y="2200275"/>
          <p14:tracePt t="2707" x="2357438" y="2200275"/>
          <p14:tracePt t="2708" x="2390775" y="2211388"/>
          <p14:tracePt t="2709" x="2401888" y="2211388"/>
          <p14:tracePt t="2710" x="2424113" y="2222500"/>
          <p14:tracePt t="2711" x="2447925" y="2222500"/>
          <p14:tracePt t="2712" x="2470150" y="2222500"/>
          <p14:tracePt t="2713" x="2492375" y="2222500"/>
          <p14:tracePt t="2714" x="2492375" y="2233613"/>
          <p14:tracePt t="2715" x="2514600" y="2233613"/>
          <p14:tracePt t="2716" x="2538413" y="2244725"/>
          <p14:tracePt t="2717" x="2560638" y="2244725"/>
          <p14:tracePt t="2719" x="2593975" y="2244725"/>
          <p14:tracePt t="2720" x="2605088" y="2244725"/>
          <p14:tracePt t="2721" x="2638425" y="2255838"/>
          <p14:tracePt t="2723" x="2662238" y="2255838"/>
          <p14:tracePt t="2724" x="2684463" y="2266950"/>
          <p14:tracePt t="2725" x="2695575" y="2266950"/>
          <p14:tracePt t="2726" x="2706688" y="2278063"/>
          <p14:tracePt t="2727" x="2728913" y="2278063"/>
          <p14:tracePt t="2728" x="2740025" y="2278063"/>
          <p14:tracePt t="2729" x="2752725" y="2278063"/>
          <p14:tracePt t="2730" x="2763838" y="2289175"/>
          <p14:tracePt t="2731" x="2786063" y="2289175"/>
          <p14:tracePt t="2732" x="2808288" y="2300288"/>
          <p14:tracePt t="2733" x="2819400" y="2300288"/>
          <p14:tracePt t="2735" x="2852738" y="2312988"/>
          <p14:tracePt t="2736" x="2865438" y="2312988"/>
          <p14:tracePt t="2737" x="2887663" y="2312988"/>
          <p14:tracePt t="2739" x="2909888" y="2312988"/>
          <p14:tracePt t="2740" x="2932113" y="2324100"/>
          <p14:tracePt t="2742" x="2943225" y="2324100"/>
          <p14:tracePt t="2743" x="2954338" y="2324100"/>
          <p14:tracePt t="2744" x="2978150" y="2324100"/>
          <p14:tracePt t="2745" x="2989263" y="2324100"/>
          <p14:tracePt t="2746" x="3000375" y="2324100"/>
          <p14:tracePt t="2748" x="3022600" y="2335213"/>
          <p14:tracePt t="2749" x="3033713" y="2335213"/>
          <p14:tracePt t="2751" x="3055938" y="2346325"/>
          <p14:tracePt t="2752" x="3067050" y="2346325"/>
          <p14:tracePt t="2753" x="3090863" y="2346325"/>
          <p14:tracePt t="2754" x="3101975" y="2346325"/>
          <p14:tracePt t="2756" x="3113088" y="2346325"/>
          <p14:tracePt t="2757" x="3124200" y="2346325"/>
          <p14:tracePt t="2758" x="3146425" y="2346325"/>
          <p14:tracePt t="2760" x="3168650" y="2346325"/>
          <p14:tracePt t="2761" x="3179763" y="2346325"/>
          <p14:tracePt t="2762" x="3192463" y="2346325"/>
          <p14:tracePt t="2764" x="3203575" y="2346325"/>
          <p14:tracePt t="2765" x="3214688" y="2346325"/>
          <p14:tracePt t="2766" x="3236913" y="2357438"/>
          <p14:tracePt t="2767" x="3248025" y="2357438"/>
          <p14:tracePt t="2768" x="3259138" y="2357438"/>
          <p14:tracePt t="2770" x="3281363" y="2357438"/>
          <p14:tracePt t="2772" x="3294063" y="2357438"/>
          <p14:tracePt t="2773" x="3305175" y="2357438"/>
          <p14:tracePt t="2774" x="3316288" y="2357438"/>
          <p14:tracePt t="2775" x="3327400" y="2357438"/>
          <p14:tracePt t="2776" x="3338513" y="2357438"/>
          <p14:tracePt t="2778" x="3349625" y="2357438"/>
          <p14:tracePt t="2779" x="3360738" y="2357438"/>
          <p14:tracePt t="2780" x="3371850" y="2357438"/>
          <p14:tracePt t="2781" x="3382963" y="2357438"/>
          <p14:tracePt t="2782" x="3394075" y="2357438"/>
          <p14:tracePt t="2783" x="3406775" y="2357438"/>
          <p14:tracePt t="2785" x="3417888" y="2346325"/>
          <p14:tracePt t="2786" x="3429000" y="2346325"/>
          <p14:tracePt t="2787" x="3440113" y="2346325"/>
          <p14:tracePt t="2788" x="3451225" y="2335213"/>
          <p14:tracePt t="2789" x="3462338" y="2335213"/>
          <p14:tracePt t="2790" x="3473450" y="2335213"/>
          <p14:tracePt t="2792" x="3484563" y="2335213"/>
          <p14:tracePt t="2793" x="3495675" y="2335213"/>
          <p14:tracePt t="2795" x="3508375" y="2335213"/>
          <p14:tracePt t="2796" x="3519488" y="2335213"/>
          <p14:tracePt t="2797" x="3530600" y="2324100"/>
          <p14:tracePt t="2798" x="3541713" y="2324100"/>
          <p14:tracePt t="2799" x="3552825" y="2324100"/>
          <p14:tracePt t="2801" x="3563938" y="2324100"/>
          <p14:tracePt t="2802" x="3575050" y="2324100"/>
          <p14:tracePt t="2804" x="3586163" y="2324100"/>
          <p14:tracePt t="2805" x="3597275" y="2324100"/>
          <p14:tracePt t="2806" x="3608388" y="2324100"/>
          <p14:tracePt t="2808" x="3608388" y="2312988"/>
          <p14:tracePt t="2809" x="3621088" y="2312988"/>
          <p14:tracePt t="2810" x="3632200" y="2312988"/>
          <p14:tracePt t="2812" x="3643313" y="2312988"/>
          <p14:tracePt t="2813" x="3654425" y="2312988"/>
          <p14:tracePt t="2814" x="3665538" y="2312988"/>
          <p14:tracePt t="2816" x="3676650" y="2312988"/>
          <p14:tracePt t="2817" x="3676650" y="2300288"/>
          <p14:tracePt t="2818" x="3687763" y="2300288"/>
          <p14:tracePt t="2821" x="3698875" y="2300288"/>
          <p14:tracePt t="2822" x="3709988" y="2289175"/>
          <p14:tracePt t="2823" x="3721100" y="2289175"/>
          <p14:tracePt t="2825" x="3733800" y="2289175"/>
          <p14:tracePt t="2827" x="3744913" y="2289175"/>
          <p14:tracePt t="2830" x="3756025" y="2289175"/>
          <p14:tracePt t="2831" x="3767138" y="2289175"/>
          <p14:tracePt t="2833" x="3778250" y="2289175"/>
          <p14:tracePt t="2836" x="3789363" y="2278063"/>
          <p14:tracePt t="2838" x="3800475" y="2278063"/>
          <p14:tracePt t="2840" x="3811588" y="2278063"/>
          <p14:tracePt t="2844" x="3822700" y="2278063"/>
          <p14:tracePt t="2847" x="3835400" y="2278063"/>
          <p14:tracePt t="2850" x="3846513" y="2278063"/>
          <p14:tracePt t="2854" x="3857625" y="2278063"/>
          <p14:tracePt t="2856" x="3868738" y="2278063"/>
          <p14:tracePt t="2858" x="3879850" y="2278063"/>
          <p14:tracePt t="2862" x="3890963" y="2278063"/>
          <p14:tracePt t="2865" x="3902075" y="2278063"/>
          <p14:tracePt t="2868" x="3913188" y="2278063"/>
          <p14:tracePt t="2870" x="3924300" y="2278063"/>
          <p14:tracePt t="2873" x="3935413" y="2278063"/>
          <p14:tracePt t="2876" x="3948113" y="2278063"/>
          <p14:tracePt t="2879" x="3959225" y="2278063"/>
          <p14:tracePt t="2881" x="3970338" y="2278063"/>
          <p14:tracePt t="2882" x="3981450" y="2278063"/>
          <p14:tracePt t="2885" x="3992563" y="2278063"/>
          <p14:tracePt t="2886" x="4003675" y="2278063"/>
          <p14:tracePt t="2891" x="4025900" y="2278063"/>
          <p14:tracePt t="2893" x="4037013" y="2278063"/>
          <p14:tracePt t="2896" x="4049713" y="2278063"/>
          <p14:tracePt t="2897" x="4060825" y="2278063"/>
          <p14:tracePt t="2898" x="4071938" y="2278063"/>
          <p14:tracePt t="2901" x="4083050" y="2289175"/>
          <p14:tracePt t="2903" x="4094163" y="2289175"/>
          <p14:tracePt t="2905" x="4105275" y="2289175"/>
          <p14:tracePt t="2906" x="4116388" y="2289175"/>
          <p14:tracePt t="2907" x="4127500" y="2289175"/>
          <p14:tracePt t="2908" x="4127500" y="2300288"/>
          <p14:tracePt t="2910" x="4149725" y="2300288"/>
          <p14:tracePt t="2913" x="4162425" y="2300288"/>
          <p14:tracePt t="2914" x="4173538" y="2300288"/>
          <p14:tracePt t="2915" x="4184650" y="2300288"/>
          <p14:tracePt t="2917" x="4195763" y="2300288"/>
          <p14:tracePt t="2918" x="4206875" y="2300288"/>
          <p14:tracePt t="2921" x="4217988" y="2300288"/>
          <p14:tracePt t="2922" x="4229100" y="2300288"/>
          <p14:tracePt t="2924" x="4240213" y="2300288"/>
          <p14:tracePt t="2925" x="4251325" y="2300288"/>
          <p14:tracePt t="2926" x="4264025" y="2300288"/>
          <p14:tracePt t="2928" x="4275138" y="2300288"/>
          <p14:tracePt t="2930" x="4286250" y="2300288"/>
          <p14:tracePt t="2931" x="4297363" y="2300288"/>
          <p14:tracePt t="2933" x="4319588" y="2300288"/>
          <p14:tracePt t="2935" x="4330700" y="2300288"/>
          <p14:tracePt t="2937" x="4341813" y="2300288"/>
          <p14:tracePt t="2938" x="4352925" y="2300288"/>
          <p14:tracePt t="2941" x="4364038" y="2300288"/>
          <p14:tracePt t="2942" x="4376738" y="2300288"/>
          <p14:tracePt t="2943" x="4387850" y="2300288"/>
          <p14:tracePt t="2945" x="4398963" y="2300288"/>
          <p14:tracePt t="2946" x="4410075" y="2300288"/>
          <p14:tracePt t="2948" x="4421188" y="2300288"/>
          <p14:tracePt t="2951" x="4432300" y="2300288"/>
          <p14:tracePt t="2952" x="4443413" y="2300288"/>
          <p14:tracePt t="2954" x="4454525" y="2300288"/>
          <p14:tracePt t="2956" x="4465638" y="2300288"/>
          <p14:tracePt t="2957" x="4476750" y="2289175"/>
          <p14:tracePt t="2960" x="4489450" y="2289175"/>
          <p14:tracePt t="2961" x="4500563" y="2289175"/>
          <p14:tracePt t="2963" x="4511675" y="2289175"/>
          <p14:tracePt t="2964" x="4522788" y="2289175"/>
          <p14:tracePt t="2965" x="4533900" y="2278063"/>
          <p14:tracePt t="2967" x="4545013" y="2278063"/>
          <p14:tracePt t="2969" x="4556125" y="2278063"/>
          <p14:tracePt t="2970" x="4567238" y="2278063"/>
          <p14:tracePt t="2971" x="4578350" y="2266950"/>
          <p14:tracePt t="2973" x="4591050" y="2266950"/>
          <p14:tracePt t="2975" x="4613275" y="2266950"/>
          <p14:tracePt t="2976" x="4624388" y="2266950"/>
          <p14:tracePt t="2979" x="4635500" y="2266950"/>
          <p14:tracePt t="2980" x="4646613" y="2266950"/>
          <p14:tracePt t="2981" x="4657725" y="2255838"/>
          <p14:tracePt t="2982" x="4668838" y="2255838"/>
          <p14:tracePt t="2983" x="4679950" y="2255838"/>
          <p14:tracePt t="2984" x="4691063" y="2255838"/>
          <p14:tracePt t="2986" x="4703763" y="2255838"/>
          <p14:tracePt t="2987" x="4714875" y="2255838"/>
          <p14:tracePt t="2988" x="4737100" y="2255838"/>
          <p14:tracePt t="2989" x="4748213" y="2255838"/>
          <p14:tracePt t="2990" x="4759325" y="2255838"/>
          <p14:tracePt t="2991" x="4770438" y="2255838"/>
          <p14:tracePt t="2993" x="4792663" y="2255838"/>
          <p14:tracePt t="2994" x="4805363" y="2255838"/>
          <p14:tracePt t="2995" x="4827588" y="2255838"/>
          <p14:tracePt t="2996" x="4827588" y="2244725"/>
          <p14:tracePt t="2997" x="4849813" y="2244725"/>
          <p14:tracePt t="2998" x="4860925" y="2244725"/>
          <p14:tracePt t="3000" x="4883150" y="2244725"/>
          <p14:tracePt t="3001" x="4894263" y="2244725"/>
          <p14:tracePt t="3002" x="4918075" y="2244725"/>
          <p14:tracePt t="3003" x="4929188" y="2244725"/>
          <p14:tracePt t="3004" x="4940300" y="2244725"/>
          <p14:tracePt t="3005" x="4951413" y="2244725"/>
          <p14:tracePt t="3006" x="4962525" y="2244725"/>
          <p14:tracePt t="3007" x="4973638" y="2244725"/>
          <p14:tracePt t="3008" x="4995863" y="2244725"/>
          <p14:tracePt t="3009" x="5006975" y="2244725"/>
          <p14:tracePt t="3010" x="5030788" y="2233613"/>
          <p14:tracePt t="3011" x="5041900" y="2233613"/>
          <p14:tracePt t="3012" x="5053013" y="2233613"/>
          <p14:tracePt t="3013" x="5064125" y="2233613"/>
          <p14:tracePt t="3014" x="5075238" y="2233613"/>
          <p14:tracePt t="3015" x="5086350" y="2233613"/>
          <p14:tracePt t="3016" x="5108575" y="2233613"/>
          <p14:tracePt t="3018" x="5119688" y="2233613"/>
          <p14:tracePt t="3019" x="5132388" y="2233613"/>
          <p14:tracePt t="3020" x="5154613" y="2233613"/>
          <p14:tracePt t="3021" x="5165725" y="2233613"/>
          <p14:tracePt t="3022" x="5176838" y="2233613"/>
          <p14:tracePt t="3023" x="5187950" y="2233613"/>
          <p14:tracePt t="3024" x="5199063" y="2233613"/>
          <p14:tracePt t="3025" x="5210175" y="2233613"/>
          <p14:tracePt t="3027" x="5233988" y="2233613"/>
          <p14:tracePt t="3028" x="5245100" y="2233613"/>
          <p14:tracePt t="3029" x="5256213" y="2233613"/>
          <p14:tracePt t="3030" x="5267325" y="2233613"/>
          <p14:tracePt t="3031" x="5278438" y="2233613"/>
          <p14:tracePt t="3032" x="5289550" y="2233613"/>
          <p14:tracePt t="3034" x="5311775" y="2233613"/>
          <p14:tracePt t="3035" x="5322888" y="2244725"/>
          <p14:tracePt t="3036" x="5334000" y="2244725"/>
          <p14:tracePt t="3037" x="5346700" y="2244725"/>
          <p14:tracePt t="3039" x="5357813" y="2244725"/>
          <p14:tracePt t="3040" x="5368925" y="2244725"/>
          <p14:tracePt t="3042" x="5380038" y="2244725"/>
          <p14:tracePt t="3043" x="5391150" y="2244725"/>
          <p14:tracePt t="3045" x="5402263" y="2244725"/>
          <p14:tracePt t="3046" x="5413375" y="2244725"/>
          <p14:tracePt t="3047" x="5424488" y="2244725"/>
          <p14:tracePt t="3048" x="5435600" y="2244725"/>
          <p14:tracePt t="3052" x="5446713" y="2244725"/>
          <p14:tracePt t="3053" x="5459413" y="2244725"/>
          <p14:tracePt t="3054" x="5470525" y="2244725"/>
          <p14:tracePt t="3057" x="5481638" y="2244725"/>
          <p14:tracePt t="3058" x="5492750" y="2244725"/>
          <p14:tracePt t="3061" x="5503863" y="2244725"/>
          <p14:tracePt t="3064" x="5514975" y="2244725"/>
          <p14:tracePt t="3068" x="5526088" y="2244725"/>
          <p14:tracePt t="3073" x="5537200" y="2244725"/>
          <p14:tracePt t="3077" x="5548313" y="2244725"/>
          <p14:tracePt t="3124" x="5561013" y="2244725"/>
          <p14:tracePt t="3133" x="5561013" y="2233613"/>
          <p14:tracePt t="3134" x="5572125" y="2211388"/>
          <p14:tracePt t="3136" x="5572125" y="2200275"/>
          <p14:tracePt t="3137" x="5572125" y="2187575"/>
          <p14:tracePt t="3138" x="5583238" y="2187575"/>
          <p14:tracePt t="3139" x="5594350" y="2187575"/>
          <p14:tracePt t="3140" x="5594350" y="2165350"/>
          <p14:tracePt t="3141" x="5594350" y="2154238"/>
          <p14:tracePt t="3142" x="5594350" y="2143125"/>
          <p14:tracePt t="3143" x="5594350" y="2132013"/>
          <p14:tracePt t="3144" x="5594350" y="2120900"/>
          <p14:tracePt t="3145" x="5605463" y="2109788"/>
          <p14:tracePt t="3147" x="5605463" y="2098675"/>
          <p14:tracePt t="3148" x="5605463" y="2085975"/>
          <p14:tracePt t="3149" x="5616575" y="2074863"/>
          <p14:tracePt t="3150" x="5616575" y="2063750"/>
          <p14:tracePt t="3152" x="5616575" y="2041525"/>
          <p14:tracePt t="3153" x="5616575" y="2030413"/>
          <p14:tracePt t="3155" x="5627688" y="2008188"/>
          <p14:tracePt t="3156" x="5627688" y="1997075"/>
          <p14:tracePt t="3157" x="5627688" y="1985963"/>
          <p14:tracePt t="3158" x="5627688" y="1962150"/>
          <p14:tracePt t="3160" x="5627688" y="1951038"/>
          <p14:tracePt t="3161" x="5638800" y="1928813"/>
          <p14:tracePt t="3162" x="5638800" y="1917700"/>
          <p14:tracePt t="3163" x="5638800" y="1906588"/>
          <p14:tracePt t="3164" x="5638800" y="1895475"/>
          <p14:tracePt t="3165" x="5638800" y="1871663"/>
          <p14:tracePt t="3168" x="5638800" y="1860550"/>
          <p14:tracePt t="3169" x="5638800" y="1827213"/>
          <p14:tracePt t="3170" x="5649913" y="1816100"/>
          <p14:tracePt t="3171" x="5649913" y="1804988"/>
          <p14:tracePt t="3173" x="5649913" y="1782763"/>
          <p14:tracePt t="3174" x="5649913" y="1771650"/>
          <p14:tracePt t="3175" x="5649913" y="1758950"/>
          <p14:tracePt t="3176" x="5649913" y="1736725"/>
          <p14:tracePt t="3177" x="5661025" y="1725613"/>
          <p14:tracePt t="3178" x="5661025" y="1714500"/>
          <p14:tracePt t="3179" x="5661025" y="1703388"/>
          <p14:tracePt t="3180" x="5661025" y="1681163"/>
          <p14:tracePt t="3181" x="5661025" y="1670050"/>
          <p14:tracePt t="3182" x="5661025" y="1646238"/>
          <p14:tracePt t="3184" x="5661025" y="1635125"/>
          <p14:tracePt t="3185" x="5661025" y="1624013"/>
          <p14:tracePt t="3186" x="5661025" y="1601788"/>
          <p14:tracePt t="3187" x="5661025" y="1590675"/>
          <p14:tracePt t="3188" x="5661025" y="1568450"/>
          <p14:tracePt t="3189" x="5661025" y="1557338"/>
          <p14:tracePt t="3190" x="5661025" y="1544638"/>
          <p14:tracePt t="3191" x="5661025" y="1533525"/>
          <p14:tracePt t="3193" x="5661025" y="1500188"/>
          <p14:tracePt t="3194" x="5661025" y="1477963"/>
          <p14:tracePt t="3195" x="5661025" y="1466850"/>
          <p14:tracePt t="3196" x="5661025" y="1455738"/>
          <p14:tracePt t="3197" x="5661025" y="1443038"/>
          <p14:tracePt t="3198" x="5661025" y="1420813"/>
          <p14:tracePt t="3199" x="5661025" y="1398588"/>
          <p14:tracePt t="3200" x="5661025" y="1376363"/>
          <p14:tracePt t="3201" x="5661025" y="1365250"/>
          <p14:tracePt t="3202" x="5661025" y="1343025"/>
          <p14:tracePt t="3203" x="5661025" y="1330325"/>
          <p14:tracePt t="3204" x="5661025" y="1319213"/>
          <p14:tracePt t="3205" x="5661025" y="1296988"/>
          <p14:tracePt t="3206" x="5649913" y="1285875"/>
          <p14:tracePt t="3207" x="5649913" y="1263650"/>
          <p14:tracePt t="3208" x="5649913" y="1241425"/>
          <p14:tracePt t="3209" x="5649913" y="1217613"/>
          <p14:tracePt t="3210" x="5649913" y="1206500"/>
          <p14:tracePt t="3211" x="5638800" y="1184275"/>
          <p14:tracePt t="3212" x="5638800" y="1162050"/>
          <p14:tracePt t="3214" x="5638800" y="1139825"/>
          <p14:tracePt t="3215" x="5627688" y="1116013"/>
          <p14:tracePt t="3216" x="5627688" y="1093788"/>
          <p14:tracePt t="3217" x="5627688" y="1082675"/>
          <p14:tracePt t="3218" x="5627688" y="1049338"/>
          <p14:tracePt t="3220" x="5616575" y="1014413"/>
          <p14:tracePt t="3221" x="5616575" y="1003300"/>
          <p14:tracePt t="3222" x="5616575" y="992188"/>
          <p14:tracePt t="3223" x="5616575" y="969963"/>
          <p14:tracePt t="3224" x="5616575" y="947738"/>
          <p14:tracePt t="3225" x="5605463" y="925513"/>
          <p14:tracePt t="3226" x="5605463" y="914400"/>
          <p14:tracePt t="3227" x="5605463" y="890588"/>
          <p14:tracePt t="3228" x="5594350" y="868363"/>
          <p14:tracePt t="3229" x="5594350" y="846138"/>
          <p14:tracePt t="3230" x="5594350" y="823913"/>
          <p14:tracePt t="3231" x="5594350" y="812800"/>
          <p14:tracePt t="3232" x="5594350" y="788988"/>
          <p14:tracePt t="3233" x="5594350" y="777875"/>
          <p14:tracePt t="3234" x="5583238" y="744538"/>
          <p14:tracePt t="3236" x="5583238" y="722313"/>
          <p14:tracePt t="3237" x="5583238" y="711200"/>
          <p14:tracePt t="3238" x="5583238" y="687388"/>
          <p14:tracePt t="3239" x="5583238" y="665163"/>
          <p14:tracePt t="3240" x="5572125" y="642938"/>
          <p14:tracePt t="3241" x="5572125" y="631825"/>
          <p14:tracePt t="3242" x="5572125" y="620713"/>
          <p14:tracePt t="3243" x="5572125" y="609600"/>
          <p14:tracePt t="3244" x="5572125" y="598488"/>
          <p14:tracePt t="3245" x="5572125" y="574675"/>
          <p14:tracePt t="3246" x="5572125" y="563563"/>
          <p14:tracePt t="3247" x="5572125" y="552450"/>
          <p14:tracePt t="3248" x="5561013" y="541338"/>
          <p14:tracePt t="3250" x="5561013" y="530225"/>
          <p14:tracePt t="3251" x="5561013" y="519113"/>
          <p14:tracePt t="3252" x="5561013" y="508000"/>
          <p14:tracePt t="3253" x="5561013" y="496888"/>
          <p14:tracePt t="3254" x="5561013" y="485775"/>
          <p14:tracePt t="3255" x="5561013" y="473075"/>
          <p14:tracePt t="3258" x="5561013" y="461963"/>
          <p14:tracePt t="3259" x="5561013" y="450850"/>
          <p14:tracePt t="3261" x="5561013" y="439738"/>
          <p14:tracePt t="3264" x="5561013" y="428625"/>
          <p14:tracePt t="3266" x="5561013" y="417513"/>
          <p14:tracePt t="3269" x="5561013" y="406400"/>
          <p14:tracePt t="3368" x="5572125" y="406400"/>
          <p14:tracePt t="3370" x="5594350" y="406400"/>
          <p14:tracePt t="3372" x="5627688" y="417513"/>
          <p14:tracePt t="3383" x="5808663" y="461963"/>
          <p14:tracePt t="3384" x="5842000" y="473075"/>
          <p14:tracePt t="3385" x="5864225" y="485775"/>
          <p14:tracePt t="3386" x="5875338" y="485775"/>
          <p14:tracePt t="3387" x="5899150" y="485775"/>
          <p14:tracePt t="3388" x="5932488" y="496888"/>
          <p14:tracePt t="3389" x="5954713" y="508000"/>
          <p14:tracePt t="3390" x="5965825" y="508000"/>
          <p14:tracePt t="3391" x="6000750" y="519113"/>
          <p14:tracePt t="3392" x="6022975" y="519113"/>
          <p14:tracePt t="3393" x="6045200" y="530225"/>
          <p14:tracePt t="3394" x="6067425" y="541338"/>
          <p14:tracePt t="3395" x="6089650" y="541338"/>
          <p14:tracePt t="3396" x="6113463" y="552450"/>
          <p14:tracePt t="3397" x="6146800" y="563563"/>
          <p14:tracePt t="3398" x="6169025" y="563563"/>
          <p14:tracePt t="3399" x="6191250" y="563563"/>
          <p14:tracePt t="3400" x="6237288" y="574675"/>
          <p14:tracePt t="3401" x="6237288" y="585788"/>
          <p14:tracePt t="3403" x="6281738" y="598488"/>
          <p14:tracePt t="3404" x="6316663" y="598488"/>
          <p14:tracePt t="3405" x="6327775" y="609600"/>
          <p14:tracePt t="3406" x="6361113" y="609600"/>
          <p14:tracePt t="3407" x="6383338" y="620713"/>
          <p14:tracePt t="3408" x="6405563" y="620713"/>
          <p14:tracePt t="3409" x="6429375" y="631825"/>
          <p14:tracePt t="3410" x="6451600" y="642938"/>
          <p14:tracePt t="3411" x="6473825" y="642938"/>
          <p14:tracePt t="3412" x="6507163" y="642938"/>
          <p14:tracePt t="3413" x="6530975" y="654050"/>
          <p14:tracePt t="3414" x="6553200" y="665163"/>
          <p14:tracePt t="3415" x="6597650" y="665163"/>
          <p14:tracePt t="3416" x="6619875" y="665163"/>
          <p14:tracePt t="3417" x="6643688" y="676275"/>
          <p14:tracePt t="3418" x="6665913" y="687388"/>
          <p14:tracePt t="3420" x="6721475" y="700088"/>
          <p14:tracePt t="3421" x="6732588" y="700088"/>
          <p14:tracePt t="3422" x="6778625" y="700088"/>
          <p14:tracePt t="3423" x="6800850" y="711200"/>
          <p14:tracePt t="3424" x="6834188" y="722313"/>
          <p14:tracePt t="3425" x="6869113" y="722313"/>
          <p14:tracePt t="3426" x="6913563" y="733425"/>
          <p14:tracePt t="3427" x="6924675" y="733425"/>
          <p14:tracePt t="3428" x="6970713" y="755650"/>
          <p14:tracePt t="3429" x="7004050" y="755650"/>
          <p14:tracePt t="3430" x="7026275" y="766763"/>
          <p14:tracePt t="3431" x="7048500" y="777875"/>
          <p14:tracePt t="3432" x="7083425" y="788988"/>
          <p14:tracePt t="3434" x="7161213" y="788988"/>
          <p14:tracePt t="3435" x="7185025" y="800100"/>
          <p14:tracePt t="3436" x="7229475" y="800100"/>
          <p14:tracePt t="3437" x="7251700" y="812800"/>
          <p14:tracePt t="3438" x="7297738" y="812800"/>
          <p14:tracePt t="3439" x="7331075" y="823913"/>
          <p14:tracePt t="3440" x="7364413" y="823913"/>
          <p14:tracePt t="3441" x="7386638" y="835025"/>
          <p14:tracePt t="3442" x="7421563" y="835025"/>
          <p14:tracePt t="3443" x="7443788" y="846138"/>
          <p14:tracePt t="3444" x="7488238" y="846138"/>
          <p14:tracePt t="3445" x="7512050" y="857250"/>
          <p14:tracePt t="3446" x="7556500" y="868363"/>
          <p14:tracePt t="3447" x="7578725" y="879475"/>
          <p14:tracePt t="3448" x="7613650" y="879475"/>
          <p14:tracePt t="3449" x="7658100" y="879475"/>
          <p14:tracePt t="3450" x="7680325" y="890588"/>
          <p14:tracePt t="3451" x="7702550" y="890588"/>
          <p14:tracePt t="3453" x="7770813" y="890588"/>
          <p14:tracePt t="3454" x="7804150" y="901700"/>
          <p14:tracePt t="3455" x="7827963" y="914400"/>
          <p14:tracePt t="3456" x="7839075" y="914400"/>
          <p14:tracePt t="3457" x="7872413" y="914400"/>
          <p14:tracePt t="3458" x="7905750" y="925513"/>
          <p14:tracePt t="3459" x="7927975" y="936625"/>
          <p14:tracePt t="3460" x="7951788" y="936625"/>
          <p14:tracePt t="3461" x="7974013" y="947738"/>
          <p14:tracePt t="3462" x="7996238" y="947738"/>
          <p14:tracePt t="3463" x="8018463" y="947738"/>
          <p14:tracePt t="3464" x="8042275" y="947738"/>
          <p14:tracePt t="3465" x="8053388" y="947738"/>
          <p14:tracePt t="3466" x="8075613" y="947738"/>
          <p14:tracePt t="3467" x="8097838" y="947738"/>
          <p14:tracePt t="3469" x="8120063" y="947738"/>
          <p14:tracePt t="3470" x="8131175" y="947738"/>
          <p14:tracePt t="3471" x="8142288" y="947738"/>
          <p14:tracePt t="3472" x="8166100" y="947738"/>
          <p14:tracePt t="3473" x="8177213" y="947738"/>
          <p14:tracePt t="3474" x="8188325" y="947738"/>
          <p14:tracePt t="3475" x="8199438" y="947738"/>
          <p14:tracePt t="3476" x="8210550" y="947738"/>
          <p14:tracePt t="3478" x="8221663" y="947738"/>
          <p14:tracePt t="3479" x="8232775" y="947738"/>
          <p14:tracePt t="3480" x="8243888" y="947738"/>
          <p14:tracePt t="3481" x="8256588" y="936625"/>
          <p14:tracePt t="3482" x="8267700" y="925513"/>
          <p14:tracePt t="3485" x="8267700" y="914400"/>
          <p14:tracePt t="3486" x="8278813" y="914400"/>
          <p14:tracePt t="3488" x="8289925" y="901700"/>
          <p14:tracePt t="3489" x="8301038" y="901700"/>
          <p14:tracePt t="3490" x="8312150" y="890588"/>
          <p14:tracePt t="3493" x="8323263" y="879475"/>
          <p14:tracePt t="3494" x="8323263" y="868363"/>
          <p14:tracePt t="3495" x="8334375" y="868363"/>
          <p14:tracePt t="3496" x="8334375" y="857250"/>
          <p14:tracePt t="3498" x="8334375" y="846138"/>
          <p14:tracePt t="3500" x="8334375" y="835025"/>
          <p14:tracePt t="3501" x="8345488" y="823913"/>
          <p14:tracePt t="3503" x="8356600" y="823913"/>
          <p14:tracePt t="3505" x="8356600" y="812800"/>
          <p14:tracePt t="3507" x="8356600" y="800100"/>
          <p14:tracePt t="3509" x="8369300" y="788988"/>
          <p14:tracePt t="3511" x="8369300" y="777875"/>
          <p14:tracePt t="3513" x="8369300" y="766763"/>
          <p14:tracePt t="3515" x="8369300" y="755650"/>
          <p14:tracePt t="3522" x="8369300" y="744538"/>
          <p14:tracePt t="3524" x="8369300" y="733425"/>
          <p14:tracePt t="3527" x="8369300" y="722313"/>
          <p14:tracePt t="3530" x="8356600" y="711200"/>
          <p14:tracePt t="3535" x="8345488" y="711200"/>
          <p14:tracePt t="3536" x="8345488" y="700088"/>
          <p14:tracePt t="3537" x="8345488" y="687388"/>
          <p14:tracePt t="3540" x="8334375" y="687388"/>
          <p14:tracePt t="3542" x="8323263" y="687388"/>
          <p14:tracePt t="3544" x="8312150" y="676275"/>
          <p14:tracePt t="3545" x="8312150" y="665163"/>
          <p14:tracePt t="3546" x="8301038" y="665163"/>
          <p14:tracePt t="3548" x="8289925" y="665163"/>
          <p14:tracePt t="3549" x="8278813" y="665163"/>
          <p14:tracePt t="3550" x="8278813" y="654050"/>
          <p14:tracePt t="3552" x="8256588" y="654050"/>
          <p14:tracePt t="3553" x="8256588" y="642938"/>
          <p14:tracePt t="3554" x="8243888" y="642938"/>
          <p14:tracePt t="3555" x="8232775" y="631825"/>
          <p14:tracePt t="3556" x="8221663" y="631825"/>
          <p14:tracePt t="3558" x="8210550" y="631825"/>
          <p14:tracePt t="3559" x="8199438" y="620713"/>
          <p14:tracePt t="3561" x="8188325" y="609600"/>
          <p14:tracePt t="3562" x="8166100" y="609600"/>
          <p14:tracePt t="3564" x="8154988" y="598488"/>
          <p14:tracePt t="3565" x="8131175" y="598488"/>
          <p14:tracePt t="3566" x="8120063" y="585788"/>
          <p14:tracePt t="3568" x="8108950" y="563563"/>
          <p14:tracePt t="3569" x="8086725" y="552450"/>
          <p14:tracePt t="3570" x="8075613" y="552450"/>
          <p14:tracePt t="3571" x="8064500" y="552450"/>
          <p14:tracePt t="3572" x="8053388" y="552450"/>
          <p14:tracePt t="3573" x="8042275" y="552450"/>
          <p14:tracePt t="3574" x="8018463" y="530225"/>
          <p14:tracePt t="3576" x="7996238" y="519113"/>
          <p14:tracePt t="3577" x="7985125" y="519113"/>
          <p14:tracePt t="3578" x="7962900" y="496888"/>
          <p14:tracePt t="3580" x="7940675" y="485775"/>
          <p14:tracePt t="3581" x="7916863" y="485775"/>
          <p14:tracePt t="3582" x="7905750" y="473075"/>
          <p14:tracePt t="3583" x="7894638" y="461963"/>
          <p14:tracePt t="3584" x="7872413" y="450850"/>
          <p14:tracePt t="3586" x="7861300" y="439738"/>
          <p14:tracePt t="3587" x="7839075" y="428625"/>
          <p14:tracePt t="3588" x="7827963" y="417513"/>
          <p14:tracePt t="3589" x="7804150" y="417513"/>
          <p14:tracePt t="3590" x="7793038" y="417513"/>
          <p14:tracePt t="3591" x="7781925" y="406400"/>
          <p14:tracePt t="3592" x="7781925" y="395288"/>
          <p14:tracePt t="3593" x="7759700" y="395288"/>
          <p14:tracePt t="3594" x="7748588" y="395288"/>
          <p14:tracePt t="3595" x="7737475" y="371475"/>
          <p14:tracePt t="3596" x="7726363" y="371475"/>
          <p14:tracePt t="3597" x="7702550" y="360363"/>
          <p14:tracePt t="3598" x="7691438" y="349250"/>
          <p14:tracePt t="3599" x="7680325" y="349250"/>
          <p14:tracePt t="3600" x="7669213" y="338138"/>
          <p14:tracePt t="3603" x="7635875" y="327025"/>
          <p14:tracePt t="3604" x="7624763" y="327025"/>
          <p14:tracePt t="3605" x="7613650" y="327025"/>
          <p14:tracePt t="3606" x="7613650" y="315913"/>
          <p14:tracePt t="3607" x="7600950" y="315913"/>
          <p14:tracePt t="3608" x="7600950" y="304800"/>
          <p14:tracePt t="3609" x="7589838" y="304800"/>
          <p14:tracePt t="3610" x="7578725" y="304800"/>
          <p14:tracePt t="3611" x="7567613" y="293688"/>
          <p14:tracePt t="3612" x="7556500" y="293688"/>
          <p14:tracePt t="3614" x="7545388" y="293688"/>
          <p14:tracePt t="3615" x="7534275" y="282575"/>
          <p14:tracePt t="3618" x="7523163" y="271463"/>
          <p14:tracePt t="3620" x="7512050" y="271463"/>
          <p14:tracePt t="3623" x="7500938" y="258763"/>
          <p14:tracePt t="3624" x="7488238" y="258763"/>
          <p14:tracePt t="3628" x="7477125" y="258763"/>
          <p14:tracePt t="3635" x="7466013" y="258763"/>
          <p14:tracePt t="3662" x="7454900" y="258763"/>
          <p14:tracePt t="3665" x="7454900" y="271463"/>
          <p14:tracePt t="3667" x="7443788" y="271463"/>
          <p14:tracePt t="3669" x="7443788" y="293688"/>
          <p14:tracePt t="3670" x="7432675" y="293688"/>
          <p14:tracePt t="3672" x="7432675" y="304800"/>
          <p14:tracePt t="3673" x="7432675" y="315913"/>
          <p14:tracePt t="3674" x="7421563" y="315913"/>
          <p14:tracePt t="3676" x="7410450" y="327025"/>
          <p14:tracePt t="3677" x="7410450" y="338138"/>
          <p14:tracePt t="3679" x="7410450" y="360363"/>
          <p14:tracePt t="3680" x="7410450" y="371475"/>
          <p14:tracePt t="3681" x="7410450" y="384175"/>
          <p14:tracePt t="3682" x="7399338" y="384175"/>
          <p14:tracePt t="3684" x="7399338" y="395288"/>
          <p14:tracePt t="3685" x="7399338" y="417513"/>
          <p14:tracePt t="3686" x="7399338" y="428625"/>
          <p14:tracePt t="3687" x="7399338" y="439738"/>
          <p14:tracePt t="3689" x="7399338" y="461963"/>
          <p14:tracePt t="3690" x="7386638" y="461963"/>
          <p14:tracePt t="3691" x="7386638" y="473075"/>
          <p14:tracePt t="3692" x="7386638" y="485775"/>
          <p14:tracePt t="3693" x="7386638" y="496888"/>
          <p14:tracePt t="3694" x="7386638" y="508000"/>
          <p14:tracePt t="3695" x="7386638" y="519113"/>
          <p14:tracePt t="3696" x="7375525" y="519113"/>
          <p14:tracePt t="3697" x="7375525" y="530225"/>
          <p14:tracePt t="3698" x="7375525" y="541338"/>
          <p14:tracePt t="3699" x="7364413" y="541338"/>
          <p14:tracePt t="3700" x="7364413" y="552450"/>
          <p14:tracePt t="3701" x="7364413" y="563563"/>
          <p14:tracePt t="3703" x="7364413" y="598488"/>
          <p14:tracePt t="3704" x="7353300" y="609600"/>
          <p14:tracePt t="3705" x="7353300" y="620713"/>
          <p14:tracePt t="3706" x="7353300" y="631825"/>
          <p14:tracePt t="3708" x="7342188" y="642938"/>
          <p14:tracePt t="3709" x="7342188" y="654050"/>
          <p14:tracePt t="3711" x="7342188" y="676275"/>
          <p14:tracePt t="3712" x="7342188" y="687388"/>
          <p14:tracePt t="3713" x="7342188" y="700088"/>
          <p14:tracePt t="3714" x="7342188" y="711200"/>
          <p14:tracePt t="3716" x="7331075" y="722313"/>
          <p14:tracePt t="3717" x="7331075" y="733425"/>
          <p14:tracePt t="3719" x="7319963" y="755650"/>
          <p14:tracePt t="3720" x="7319963" y="766763"/>
          <p14:tracePt t="3721" x="7308850" y="777875"/>
          <p14:tracePt t="3723" x="7308850" y="788988"/>
          <p14:tracePt t="3724" x="7297738" y="800100"/>
          <p14:tracePt t="3725" x="7297738" y="812800"/>
          <p14:tracePt t="3726" x="7297738" y="823913"/>
          <p14:tracePt t="3727" x="7297738" y="835025"/>
          <p14:tracePt t="3729" x="7286625" y="846138"/>
          <p14:tracePt t="3730" x="7286625" y="857250"/>
          <p14:tracePt t="3731" x="7286625" y="868363"/>
          <p14:tracePt t="3732" x="7273925" y="879475"/>
          <p14:tracePt t="3733" x="7273925" y="890588"/>
          <p14:tracePt t="3734" x="7273925" y="901700"/>
          <p14:tracePt t="3736" x="7273925" y="914400"/>
          <p14:tracePt t="3737" x="7273925" y="925513"/>
          <p14:tracePt t="3738" x="7262813" y="936625"/>
          <p14:tracePt t="3739" x="7262813" y="947738"/>
          <p14:tracePt t="3740" x="7262813" y="958850"/>
          <p14:tracePt t="3741" x="7251700" y="969963"/>
          <p14:tracePt t="3743" x="7251700" y="981075"/>
          <p14:tracePt t="3744" x="7251700" y="992188"/>
          <p14:tracePt t="3745" x="7240588" y="992188"/>
          <p14:tracePt t="3746" x="7240588" y="1003300"/>
          <p14:tracePt t="3747" x="7240588" y="1014413"/>
          <p14:tracePt t="3748" x="7240588" y="1027113"/>
          <p14:tracePt t="3749" x="7229475" y="1038225"/>
          <p14:tracePt t="3752" x="7218363" y="1049338"/>
          <p14:tracePt t="3753" x="7207250" y="1071563"/>
          <p14:tracePt t="3754" x="7207250" y="1082675"/>
          <p14:tracePt t="3755" x="7207250" y="1093788"/>
          <p14:tracePt t="3756" x="7207250" y="1104900"/>
          <p14:tracePt t="3758" x="7207250" y="1116013"/>
          <p14:tracePt t="3759" x="7196138" y="1139825"/>
          <p14:tracePt t="3760" x="7196138" y="1150938"/>
          <p14:tracePt t="3762" x="7185025" y="1162050"/>
          <p14:tracePt t="3763" x="7185025" y="1184275"/>
          <p14:tracePt t="3764" x="7172325" y="1184275"/>
          <p14:tracePt t="3765" x="7172325" y="1195388"/>
          <p14:tracePt t="3766" x="7172325" y="1206500"/>
          <p14:tracePt t="3767" x="7161213" y="1228725"/>
          <p14:tracePt t="3769" x="7161213" y="1252538"/>
          <p14:tracePt t="3770" x="7150100" y="1263650"/>
          <p14:tracePt t="3771" x="7150100" y="1274763"/>
          <p14:tracePt t="3772" x="7150100" y="1285875"/>
          <p14:tracePt t="3774" x="7150100" y="1308100"/>
          <p14:tracePt t="3775" x="7138988" y="1319213"/>
          <p14:tracePt t="3776" x="7138988" y="1330325"/>
          <p14:tracePt t="3777" x="7127875" y="1343025"/>
          <p14:tracePt t="3778" x="7127875" y="1354138"/>
          <p14:tracePt t="3779" x="7127875" y="1365250"/>
          <p14:tracePt t="3780" x="7127875" y="1376363"/>
          <p14:tracePt t="3781" x="7127875" y="1387475"/>
          <p14:tracePt t="3782" x="7116763" y="1409700"/>
          <p14:tracePt t="3783" x="7116763" y="1420813"/>
          <p14:tracePt t="3784" x="7116763" y="1443038"/>
          <p14:tracePt t="3785" x="7116763" y="1455738"/>
          <p14:tracePt t="3787" x="7116763" y="1477963"/>
          <p14:tracePt t="3789" x="7116763" y="1500188"/>
          <p14:tracePt t="3790" x="7116763" y="1511300"/>
          <p14:tracePt t="3791" x="7116763" y="1533525"/>
          <p14:tracePt t="3792" x="7116763" y="1544638"/>
          <p14:tracePt t="3793" x="7116763" y="1557338"/>
          <p14:tracePt t="3794" x="7105650" y="1568450"/>
          <p14:tracePt t="3795" x="7105650" y="1579563"/>
          <p14:tracePt t="3796" x="7105650" y="1590675"/>
          <p14:tracePt t="3797" x="7105650" y="1612900"/>
          <p14:tracePt t="3798" x="7105650" y="1624013"/>
          <p14:tracePt t="3799" x="7105650" y="1635125"/>
          <p14:tracePt t="3801" x="7105650" y="1646238"/>
          <p14:tracePt t="3802" x="7105650" y="1670050"/>
          <p14:tracePt t="3803" x="7105650" y="1692275"/>
          <p14:tracePt t="3805" x="7105650" y="1703388"/>
          <p14:tracePt t="3806" x="7105650" y="1714500"/>
          <p14:tracePt t="3807" x="7105650" y="1736725"/>
          <p14:tracePt t="3809" x="7105650" y="1747838"/>
          <p14:tracePt t="3810" x="7105650" y="1758950"/>
          <p14:tracePt t="3811" x="7105650" y="1771650"/>
          <p14:tracePt t="3812" x="7105650" y="1782763"/>
          <p14:tracePt t="3813" x="7105650" y="1793875"/>
          <p14:tracePt t="3814" x="7105650" y="1804988"/>
          <p14:tracePt t="3816" x="7105650" y="1827213"/>
          <p14:tracePt t="3817" x="7105650" y="1838325"/>
          <p14:tracePt t="3819" x="7105650" y="1860550"/>
          <p14:tracePt t="3820" x="7105650" y="1871663"/>
          <p14:tracePt t="3821" x="7105650" y="1884363"/>
          <p14:tracePt t="3823" x="7105650" y="1895475"/>
          <p14:tracePt t="3825" x="7105650" y="1906588"/>
          <p14:tracePt t="3826" x="7105650" y="1917700"/>
          <p14:tracePt t="3827" x="7105650" y="1928813"/>
          <p14:tracePt t="3829" x="7105650" y="1939925"/>
          <p14:tracePt t="3830" x="7105650" y="1951038"/>
          <p14:tracePt t="3831" x="7105650" y="1962150"/>
          <p14:tracePt t="3835" x="7105650" y="1973263"/>
          <p14:tracePt t="3836" x="7105650" y="1985963"/>
          <p14:tracePt t="3838" x="7105650" y="2008188"/>
          <p14:tracePt t="3844" x="7116763" y="2008188"/>
          <p14:tracePt t="3845" x="7116763" y="2019300"/>
          <p14:tracePt t="3846" x="7116763" y="2030413"/>
          <p14:tracePt t="3914" x="7127875" y="2030413"/>
          <p14:tracePt t="3918" x="7138988" y="2030413"/>
          <p14:tracePt t="3920" x="7150100" y="2041525"/>
          <p14:tracePt t="3921" x="7161213" y="2041525"/>
          <p14:tracePt t="3923" x="7172325" y="2041525"/>
          <p14:tracePt t="3926" x="7185025" y="2041525"/>
          <p14:tracePt t="3927" x="7196138" y="2041525"/>
          <p14:tracePt t="3928" x="7207250" y="2041525"/>
          <p14:tracePt t="3929" x="7218363" y="2041525"/>
          <p14:tracePt t="3930" x="7229475" y="2041525"/>
          <p14:tracePt t="3931" x="7240588" y="2041525"/>
          <p14:tracePt t="3933" x="7251700" y="2041525"/>
          <p14:tracePt t="3934" x="7262813" y="2041525"/>
          <p14:tracePt t="3935" x="7286625" y="2052638"/>
          <p14:tracePt t="3936" x="7297738" y="2052638"/>
          <p14:tracePt t="3937" x="7319963" y="2052638"/>
          <p14:tracePt t="3938" x="7331075" y="2052638"/>
          <p14:tracePt t="3939" x="7342188" y="2052638"/>
          <p14:tracePt t="3940" x="7353300" y="2052638"/>
          <p14:tracePt t="3941" x="7375525" y="2052638"/>
          <p14:tracePt t="3942" x="7386638" y="2052638"/>
          <p14:tracePt t="3943" x="7410450" y="2052638"/>
          <p14:tracePt t="3944" x="7432675" y="2052638"/>
          <p14:tracePt t="3945" x="7454900" y="2052638"/>
          <p14:tracePt t="3947" x="7488238" y="2052638"/>
          <p14:tracePt t="3948" x="7512050" y="2052638"/>
          <p14:tracePt t="3949" x="7523163" y="2052638"/>
          <p14:tracePt t="3951" x="7578725" y="2052638"/>
          <p14:tracePt t="3952" x="7600950" y="2052638"/>
          <p14:tracePt t="3953" x="7624763" y="2052638"/>
          <p14:tracePt t="3954" x="7658100" y="2052638"/>
          <p14:tracePt t="3955" x="7669213" y="2052638"/>
          <p14:tracePt t="3956" x="7702550" y="2052638"/>
          <p14:tracePt t="3957" x="7726363" y="2052638"/>
          <p14:tracePt t="3958" x="7748588" y="2052638"/>
          <p14:tracePt t="3959" x="7781925" y="2052638"/>
          <p14:tracePt t="3960" x="7804150" y="2052638"/>
          <p14:tracePt t="3961" x="7839075" y="2052638"/>
          <p14:tracePt t="3962" x="7850188" y="2052638"/>
          <p14:tracePt t="3963" x="7883525" y="2052638"/>
          <p14:tracePt t="3964" x="7916863" y="2052638"/>
          <p14:tracePt t="3965" x="7940675" y="2052638"/>
          <p14:tracePt t="3966" x="7974013" y="2052638"/>
          <p14:tracePt t="3968" x="8029575" y="2052638"/>
          <p14:tracePt t="3969" x="8064500" y="2052638"/>
          <p14:tracePt t="3970" x="8097838" y="2052638"/>
          <p14:tracePt t="3971" x="8142288" y="2052638"/>
          <p14:tracePt t="3972" x="8166100" y="2041525"/>
          <p14:tracePt t="3973" x="8188325" y="2041525"/>
          <p14:tracePt t="3974" x="8221663" y="2041525"/>
          <p14:tracePt t="3975" x="8256588" y="2041525"/>
          <p14:tracePt t="3976" x="8289925" y="2041525"/>
          <p14:tracePt t="3977" x="8323263" y="2041525"/>
          <p14:tracePt t="3978" x="8369300" y="2041525"/>
          <p14:tracePt t="3979" x="8391525" y="2041525"/>
          <p14:tracePt t="3980" x="8424863" y="2041525"/>
          <p14:tracePt t="3981" x="8458200" y="2041525"/>
          <p14:tracePt t="3982" x="8493125" y="2041525"/>
          <p14:tracePt t="3983" x="8526463" y="2041525"/>
          <p14:tracePt t="3984" x="8570913" y="2030413"/>
          <p14:tracePt t="3985" x="8594725" y="2030413"/>
          <p14:tracePt t="3986" x="8628063" y="2030413"/>
          <p14:tracePt t="3987" x="8661400" y="2030413"/>
          <p14:tracePt t="3988" x="8696325" y="2030413"/>
          <p14:tracePt t="3989" x="8729663" y="2030413"/>
          <p14:tracePt t="3990" x="8774113" y="2030413"/>
          <p14:tracePt t="3991" x="8809038" y="2030413"/>
          <p14:tracePt t="3992" x="8842375" y="2030413"/>
          <p14:tracePt t="3993" x="8875713" y="2030413"/>
          <p14:tracePt t="3994" x="8910638" y="2030413"/>
          <p14:tracePt t="3995" x="8955088" y="2030413"/>
          <p14:tracePt t="3996" x="8977313" y="2030413"/>
          <p14:tracePt t="3997" x="9023350" y="2030413"/>
          <p14:tracePt t="3998" x="9056688" y="2030413"/>
          <p14:tracePt t="3999" x="9090025" y="2030413"/>
          <p14:tracePt t="4000" x="9136063" y="2030413"/>
          <p14:tracePt t="4001" x="9169400" y="2030413"/>
          <p14:tracePt t="4002" x="9202738" y="2030413"/>
          <p14:tracePt t="4003" x="9237663" y="2030413"/>
          <p14:tracePt t="4004" x="9259888" y="2019300"/>
          <p14:tracePt t="4005" x="9315450" y="2019300"/>
          <p14:tracePt t="4006" x="9339263" y="2019300"/>
          <p14:tracePt t="4007" x="9372600" y="2019300"/>
          <p14:tracePt t="4008" x="9405938" y="2019300"/>
          <p14:tracePt t="4009" x="9439275" y="2019300"/>
          <p14:tracePt t="4010" x="9485313" y="2019300"/>
          <p14:tracePt t="4011" x="9518650" y="2019300"/>
          <p14:tracePt t="4012" x="9553575" y="2019300"/>
          <p14:tracePt t="4014" x="9586913" y="2019300"/>
          <p14:tracePt t="4014" x="9642475" y="2019300"/>
          <p14:tracePt t="4015" x="9666288" y="2019300"/>
          <p14:tracePt t="4016" x="9699625" y="2019300"/>
          <p14:tracePt t="4017" x="9732963" y="2019300"/>
          <p14:tracePt t="4018" x="9767888" y="2008188"/>
          <p14:tracePt t="4019" x="9801225" y="2008188"/>
          <p14:tracePt t="4020" x="9845675" y="2008188"/>
          <p14:tracePt t="4021" x="9880600" y="2008188"/>
          <p14:tracePt t="4022" x="9913938" y="2008188"/>
          <p14:tracePt t="4023" x="9947275" y="2008188"/>
          <p14:tracePt t="4024" x="9969500" y="1997075"/>
          <p14:tracePt t="4025" x="10015538" y="1997075"/>
          <p14:tracePt t="4026" x="10048875" y="1997075"/>
          <p14:tracePt t="4027" x="10082213" y="1985963"/>
          <p14:tracePt t="4028" x="10106025" y="1985963"/>
          <p14:tracePt t="4029" x="10139363" y="1985963"/>
          <p14:tracePt t="4030" x="10172700" y="1985963"/>
          <p14:tracePt t="4031" x="10218738" y="1985963"/>
          <p14:tracePt t="4032" x="10240963" y="1985963"/>
          <p14:tracePt t="4033" x="10263188" y="1973263"/>
          <p14:tracePt t="4034" x="10296525" y="1973263"/>
          <p14:tracePt t="4035" x="10331450" y="1973263"/>
          <p14:tracePt t="4036" x="10364788" y="1962150"/>
          <p14:tracePt t="4037" x="10387013" y="1962150"/>
          <p14:tracePt t="4038" x="10409238" y="1951038"/>
          <p14:tracePt t="4039" x="10444163" y="1951038"/>
          <p14:tracePt t="4040" x="10488613" y="1951038"/>
          <p14:tracePt t="4041" x="10510838" y="1939925"/>
          <p14:tracePt t="4042" x="10534650" y="1939925"/>
          <p14:tracePt t="4043" x="10567988" y="1939925"/>
          <p14:tracePt t="4044" x="10601325" y="1928813"/>
          <p14:tracePt t="4045" x="10612438" y="1928813"/>
          <p14:tracePt t="4046" x="10647363" y="1917700"/>
          <p14:tracePt t="4047" x="10680700" y="1917700"/>
          <p14:tracePt t="4048" x="10702925" y="1917700"/>
          <p14:tracePt t="4049" x="10725150" y="1917700"/>
          <p14:tracePt t="4050" x="10760075" y="1906588"/>
          <p14:tracePt t="4051" x="10793413" y="1906588"/>
          <p14:tracePt t="4053" x="10826750" y="1895475"/>
          <p14:tracePt t="4054" x="10861675" y="1895475"/>
          <p14:tracePt t="4055" x="10895013" y="1895475"/>
          <p14:tracePt t="4056" x="10906125" y="1895475"/>
          <p14:tracePt t="4057" x="10939463" y="1884363"/>
          <p14:tracePt t="4058" x="10963275" y="1884363"/>
          <p14:tracePt t="4059" x="10974388" y="1884363"/>
          <p14:tracePt t="4060" x="11007725" y="1884363"/>
          <p14:tracePt t="4061" x="11029950" y="1884363"/>
          <p14:tracePt t="4062" x="11052175" y="1884363"/>
          <p14:tracePt t="4063" x="11075988" y="1884363"/>
          <p14:tracePt t="4064" x="11098213" y="1884363"/>
          <p14:tracePt t="4065" x="11109325" y="1884363"/>
          <p14:tracePt t="4066" x="11120438" y="1884363"/>
          <p14:tracePt t="4067" x="11142663" y="1871663"/>
          <p14:tracePt t="4069" x="11177588" y="1871663"/>
          <p14:tracePt t="4070" x="11199813" y="1871663"/>
          <p14:tracePt t="4071" x="11210925" y="1871663"/>
          <p14:tracePt t="4072" x="11222038" y="1871663"/>
          <p14:tracePt t="4073" x="11233150" y="1871663"/>
          <p14:tracePt t="4074" x="11255375" y="1871663"/>
          <p14:tracePt t="4076" x="11279188" y="1871663"/>
          <p14:tracePt t="4077" x="11290300" y="1871663"/>
          <p14:tracePt t="4078" x="11301413" y="1871663"/>
          <p14:tracePt t="4079" x="11323638" y="1871663"/>
          <p14:tracePt t="4082" x="11334750" y="1871663"/>
          <p14:tracePt t="4083" x="11345863" y="1871663"/>
          <p14:tracePt t="4085" x="11356975" y="1871663"/>
          <p14:tracePt t="4086" x="11368088" y="1871663"/>
          <p14:tracePt t="4089" x="11379200" y="1871663"/>
          <p14:tracePt t="4090" x="11391900" y="1871663"/>
          <p14:tracePt t="4092" x="11403013" y="1871663"/>
          <p14:tracePt t="4156" x="11403013" y="1849438"/>
          <p14:tracePt t="4158" x="11403013" y="1827213"/>
          <p14:tracePt t="4159" x="11403013" y="1793875"/>
          <p14:tracePt t="4161" x="11403013" y="1771650"/>
          <p14:tracePt t="4163" x="11403013" y="1736725"/>
          <p14:tracePt t="4165" x="11403013" y="1714500"/>
          <p14:tracePt t="4166" x="11403013" y="1692275"/>
          <p14:tracePt t="4167" x="11403013" y="1670050"/>
          <p14:tracePt t="4168" x="11403013" y="1657350"/>
          <p14:tracePt t="4169" x="11403013" y="1624013"/>
          <p14:tracePt t="4170" x="11403013" y="1612900"/>
          <p14:tracePt t="4171" x="11403013" y="1601788"/>
          <p14:tracePt t="4172" x="11403013" y="1579563"/>
          <p14:tracePt t="4173" x="11403013" y="1557338"/>
          <p14:tracePt t="4174" x="11403013" y="1533525"/>
          <p14:tracePt t="4175" x="11403013" y="1522413"/>
          <p14:tracePt t="4176" x="11403013" y="1500188"/>
          <p14:tracePt t="4177" x="11403013" y="1477963"/>
          <p14:tracePt t="4178" x="11403013" y="1466850"/>
          <p14:tracePt t="4179" x="11403013" y="1443038"/>
          <p14:tracePt t="4180" x="11403013" y="1409700"/>
          <p14:tracePt t="4181" x="11403013" y="1398588"/>
          <p14:tracePt t="4182" x="11391900" y="1387475"/>
          <p14:tracePt t="4183" x="11391900" y="1376363"/>
          <p14:tracePt t="4184" x="11391900" y="1354138"/>
          <p14:tracePt t="4185" x="11391900" y="1343025"/>
          <p14:tracePt t="4186" x="11391900" y="1308100"/>
          <p14:tracePt t="4187" x="11379200" y="1296988"/>
          <p14:tracePt t="4188" x="11379200" y="1285875"/>
          <p14:tracePt t="4189" x="11379200" y="1263650"/>
          <p14:tracePt t="4190" x="11368088" y="1252538"/>
          <p14:tracePt t="4191" x="11368088" y="1217613"/>
          <p14:tracePt t="4192" x="11356975" y="1206500"/>
          <p14:tracePt t="4193" x="11345863" y="1184275"/>
          <p14:tracePt t="4194" x="11345863" y="1162050"/>
          <p14:tracePt t="4195" x="11345863" y="1150938"/>
          <p14:tracePt t="4196" x="11334750" y="1128713"/>
          <p14:tracePt t="4197" x="11323638" y="1104900"/>
          <p14:tracePt t="4198" x="11312525" y="1082675"/>
          <p14:tracePt t="4199" x="11312525" y="1071563"/>
          <p14:tracePt t="4200" x="11301413" y="1060450"/>
          <p14:tracePt t="4202" x="11279188" y="1027113"/>
          <p14:tracePt t="4203" x="11266488" y="1014413"/>
          <p14:tracePt t="4204" x="11266488" y="992188"/>
          <p14:tracePt t="4205" x="11255375" y="969963"/>
          <p14:tracePt t="4207" x="11222038" y="947738"/>
          <p14:tracePt t="4208" x="11210925" y="925513"/>
          <p14:tracePt t="4209" x="11210925" y="901700"/>
          <p14:tracePt t="4210" x="11199813" y="890588"/>
          <p14:tracePt t="4211" x="11188700" y="879475"/>
          <p14:tracePt t="4212" x="11188700" y="857250"/>
          <p14:tracePt t="4213" x="11164888" y="846138"/>
          <p14:tracePt t="4214" x="11153775" y="823913"/>
          <p14:tracePt t="4215" x="11142663" y="812800"/>
          <p14:tracePt t="4216" x="11120438" y="788988"/>
          <p14:tracePt t="4217" x="11120438" y="777875"/>
          <p14:tracePt t="4219" x="11087100" y="744538"/>
          <p14:tracePt t="4221" x="11052175" y="711200"/>
          <p14:tracePt t="4222" x="11041063" y="711200"/>
          <p14:tracePt t="4223" x="11018838" y="700088"/>
          <p14:tracePt t="4224" x="11007725" y="687388"/>
          <p14:tracePt t="4225" x="10985500" y="665163"/>
          <p14:tracePt t="4226" x="10985500" y="654050"/>
          <p14:tracePt t="4227" x="10963275" y="642938"/>
          <p14:tracePt t="4228" x="10952163" y="631825"/>
          <p14:tracePt t="4229" x="10928350" y="609600"/>
          <p14:tracePt t="4230" x="10917238" y="598488"/>
          <p14:tracePt t="4232" x="10883900" y="585788"/>
          <p14:tracePt t="4233" x="10861675" y="574675"/>
          <p14:tracePt t="4235" x="10826750" y="541338"/>
          <p14:tracePt t="4236" x="10815638" y="530225"/>
          <p14:tracePt t="4237" x="10771188" y="519113"/>
          <p14:tracePt t="4238" x="10760075" y="496888"/>
          <p14:tracePt t="4239" x="10748963" y="496888"/>
          <p14:tracePt t="4240" x="10725150" y="473075"/>
          <p14:tracePt t="4241" x="10702925" y="461963"/>
          <p14:tracePt t="4242" x="10702925" y="450850"/>
          <p14:tracePt t="4243" x="10669588" y="428625"/>
          <p14:tracePt t="4244" x="10658475" y="417513"/>
          <p14:tracePt t="4245" x="10623550" y="395288"/>
          <p14:tracePt t="4246" x="10601325" y="395288"/>
          <p14:tracePt t="4247" x="10590213" y="384175"/>
          <p14:tracePt t="4248" x="10567988" y="360363"/>
          <p14:tracePt t="4249" x="10556875" y="360363"/>
          <p14:tracePt t="4250" x="10523538" y="338138"/>
          <p14:tracePt t="4251" x="10499725" y="327025"/>
          <p14:tracePt t="4253" x="10466388" y="304800"/>
          <p14:tracePt t="4254" x="10444163" y="293688"/>
          <p14:tracePt t="4255" x="10421938" y="271463"/>
          <p14:tracePt t="4256" x="10398125" y="271463"/>
          <p14:tracePt t="4257" x="10375900" y="258763"/>
          <p14:tracePt t="4258" x="10353675" y="247650"/>
          <p14:tracePt t="4259" x="10342563" y="236538"/>
          <p14:tracePt t="4260" x="10320338" y="225425"/>
          <p14:tracePt t="4261" x="10296525" y="214313"/>
          <p14:tracePt t="4262" x="10274300" y="203200"/>
          <p14:tracePt t="4263" x="10263188" y="192088"/>
          <p14:tracePt t="4264" x="10252075" y="192088"/>
          <p14:tracePt t="4265" x="10240963" y="180975"/>
          <p14:tracePt t="4266" x="10218738" y="180975"/>
          <p14:tracePt t="4267" x="10207625" y="180975"/>
          <p14:tracePt t="4268" x="10183813" y="169863"/>
          <p14:tracePt t="4270" x="10161588" y="157163"/>
          <p14:tracePt t="4271" x="10150475" y="134938"/>
          <p14:tracePt t="4272" x="10128250" y="134938"/>
          <p14:tracePt t="4274" x="10106025" y="123825"/>
          <p14:tracePt t="4275" x="10082213" y="112713"/>
          <p14:tracePt t="4277" x="10059988" y="112713"/>
          <p14:tracePt t="4278" x="10048875" y="101600"/>
          <p14:tracePt t="4279" x="10037763" y="101600"/>
          <p14:tracePt t="4280" x="10026650" y="90488"/>
          <p14:tracePt t="4281" x="10015538" y="90488"/>
          <p14:tracePt t="4283" x="9993313" y="79375"/>
          <p14:tracePt t="4286" x="9982200" y="79375"/>
          <p14:tracePt t="4287" x="9969500" y="68263"/>
          <p14:tracePt t="4289" x="9958388" y="57150"/>
          <p14:tracePt t="4290" x="9947275" y="57150"/>
          <p14:tracePt t="4291" x="9936163" y="57150"/>
          <p14:tracePt t="4294" x="9925050" y="57150"/>
          <p14:tracePt t="4400" x="9913938" y="57150"/>
          <p14:tracePt t="4404" x="9891713" y="57150"/>
          <p14:tracePt t="4406" x="9867900" y="57150"/>
          <p14:tracePt t="4407" x="9856788" y="68263"/>
          <p14:tracePt t="4409" x="9845675" y="68263"/>
          <p14:tracePt t="4410" x="9834563" y="68263"/>
          <p14:tracePt t="4411" x="9823450" y="68263"/>
          <p14:tracePt t="4412" x="9801225" y="68263"/>
          <p14:tracePt t="4413" x="9779000" y="68263"/>
          <p14:tracePt t="4414" x="9767888" y="68263"/>
          <p14:tracePt t="4415" x="9755188" y="68263"/>
          <p14:tracePt t="4416" x="9744075" y="68263"/>
          <p14:tracePt t="4417" x="9721850" y="68263"/>
          <p14:tracePt t="4418" x="9710738" y="68263"/>
          <p14:tracePt t="4419" x="9688513" y="68263"/>
          <p14:tracePt t="4420" x="9666288" y="68263"/>
          <p14:tracePt t="4421" x="9642475" y="68263"/>
          <p14:tracePt t="4422" x="9631363" y="68263"/>
          <p14:tracePt t="4423" x="9609138" y="68263"/>
          <p14:tracePt t="4424" x="9598025" y="68263"/>
          <p14:tracePt t="4425" x="9564688" y="68263"/>
          <p14:tracePt t="4426" x="9540875" y="68263"/>
          <p14:tracePt t="4427" x="9518650" y="68263"/>
          <p14:tracePt t="4428" x="9496425" y="68263"/>
          <p14:tracePt t="4429" x="9474200" y="57150"/>
          <p14:tracePt t="4430" x="9451975" y="57150"/>
          <p14:tracePt t="4431" x="9417050" y="44450"/>
          <p14:tracePt t="4432" x="9394825" y="44450"/>
          <p14:tracePt t="4433" x="9372600" y="44450"/>
          <p14:tracePt t="4434" x="9339263" y="44450"/>
          <p14:tracePt t="4435" x="9315450" y="44450"/>
          <p14:tracePt t="4436" x="9293225" y="33338"/>
          <p14:tracePt t="4437" x="9248775" y="33338"/>
          <p14:tracePt t="4438" x="9237663" y="33338"/>
          <p14:tracePt t="4439" x="9191625" y="22225"/>
          <p14:tracePt t="4440" x="9169400" y="22225"/>
          <p14:tracePt t="4441" x="9136063" y="11113"/>
          <p14:tracePt t="4442" x="9112250" y="11113"/>
          <p14:tracePt t="4443" x="9090025" y="11113"/>
          <p14:tracePt t="4444" x="9067800" y="11113"/>
          <p14:tracePt t="4445" x="9034463" y="11113"/>
          <p14:tracePt t="4446" x="9012238" y="11113"/>
          <p14:tracePt t="4447" x="8977313" y="0"/>
          <p14:tracePt t="4448" x="8943975" y="0"/>
          <p14:tracePt t="4449" x="8897938" y="0"/>
          <p14:tracePt t="4667" x="7037388" y="0"/>
          <p14:tracePt t="4668" x="7015163" y="11113"/>
          <p14:tracePt t="4669" x="7004050" y="33338"/>
          <p14:tracePt t="4671" x="6981825" y="57150"/>
          <p14:tracePt t="4673" x="6935788" y="90488"/>
          <p14:tracePt t="4674" x="6913563" y="112713"/>
          <p14:tracePt t="4675" x="6891338" y="123825"/>
          <p14:tracePt t="4676" x="6880225" y="123825"/>
          <p14:tracePt t="4677" x="6858000" y="146050"/>
          <p14:tracePt t="4678" x="6834188" y="146050"/>
          <p14:tracePt t="4679" x="6811963" y="169863"/>
          <p14:tracePt t="4680" x="6789738" y="180975"/>
          <p14:tracePt t="4681" x="6778625" y="180975"/>
          <p14:tracePt t="4682" x="6756400" y="192088"/>
          <p14:tracePt t="4683" x="6732588" y="225425"/>
          <p14:tracePt t="4684" x="6710363" y="225425"/>
          <p14:tracePt t="4685" x="6688138" y="236538"/>
          <p14:tracePt t="4686" x="6677025" y="236538"/>
          <p14:tracePt t="4687" x="6643688" y="247650"/>
          <p14:tracePt t="4688" x="6630988" y="247650"/>
          <p14:tracePt t="4689" x="6608763" y="258763"/>
          <p14:tracePt t="4690" x="6586538" y="271463"/>
          <p14:tracePt t="4691" x="6564313" y="282575"/>
          <p14:tracePt t="4692" x="6530975" y="282575"/>
          <p14:tracePt t="4693" x="6507163" y="293688"/>
          <p14:tracePt t="4694" x="6484938" y="293688"/>
          <p14:tracePt t="4695" x="6473825" y="293688"/>
          <p14:tracePt t="4696" x="6440488" y="304800"/>
          <p14:tracePt t="4697" x="6405563" y="304800"/>
          <p14:tracePt t="4698" x="6383338" y="315913"/>
          <p14:tracePt t="4699" x="6361113" y="315913"/>
          <p14:tracePt t="4700" x="6338888" y="327025"/>
          <p14:tracePt t="4702" x="6281738" y="360363"/>
          <p14:tracePt t="4703" x="6259513" y="360363"/>
          <p14:tracePt t="4704" x="6226175" y="360363"/>
          <p14:tracePt t="4705" x="6202363" y="371475"/>
          <p14:tracePt t="4706" x="6180138" y="371475"/>
          <p14:tracePt t="4707" x="6135688" y="371475"/>
          <p14:tracePt t="4708" x="6113463" y="384175"/>
          <p14:tracePt t="4709" x="6067425" y="395288"/>
          <p14:tracePt t="4710" x="6056313" y="395288"/>
          <p14:tracePt t="4711" x="6022975" y="406400"/>
          <p14:tracePt t="4712" x="5989638" y="406400"/>
          <p14:tracePt t="4713" x="5954713" y="406400"/>
          <p14:tracePt t="4714" x="5943600" y="417513"/>
          <p14:tracePt t="4715" x="5899150" y="417513"/>
          <p14:tracePt t="4716" x="5864225" y="417513"/>
          <p14:tracePt t="4717" x="5819775" y="428625"/>
          <p14:tracePt t="4719" x="5751513" y="428625"/>
          <p14:tracePt t="4720" x="5729288" y="428625"/>
          <p14:tracePt t="4721" x="5684838" y="428625"/>
          <p14:tracePt t="4722" x="5638800" y="439738"/>
          <p14:tracePt t="4723" x="5605463" y="439738"/>
          <p14:tracePt t="4724" x="5572125" y="439738"/>
          <p14:tracePt t="4725" x="5514975" y="439738"/>
          <p14:tracePt t="4726" x="5481638" y="439738"/>
          <p14:tracePt t="4727" x="5435600" y="439738"/>
          <p14:tracePt t="4728" x="5391150" y="439738"/>
          <p14:tracePt t="4729" x="5346700" y="439738"/>
          <p14:tracePt t="4730" x="5311775" y="439738"/>
          <p14:tracePt t="4731" x="5256213" y="439738"/>
          <p14:tracePt t="4732" x="5210175" y="439738"/>
          <p14:tracePt t="4733" x="5154613" y="439738"/>
          <p14:tracePt t="4734" x="5119688" y="439738"/>
          <p14:tracePt t="4735" x="5075238" y="439738"/>
          <p14:tracePt t="4737" x="4962525" y="439738"/>
          <p14:tracePt t="4738" x="4929188" y="439738"/>
          <p14:tracePt t="4739" x="4860925" y="439738"/>
          <p14:tracePt t="4740" x="4792663" y="439738"/>
          <p14:tracePt t="4741" x="4737100" y="439738"/>
          <p14:tracePt t="4742" x="4668838" y="439738"/>
          <p14:tracePt t="4743" x="4624388" y="428625"/>
          <p14:tracePt t="4744" x="4591050" y="428625"/>
          <p14:tracePt t="4745" x="4522788" y="428625"/>
          <p14:tracePt t="4746" x="4443413" y="428625"/>
          <p14:tracePt t="4747" x="4398963" y="406400"/>
          <p14:tracePt t="4748" x="4330700" y="406400"/>
          <p14:tracePt t="4749" x="4275138" y="406400"/>
          <p14:tracePt t="4751" x="4206875" y="395288"/>
          <p14:tracePt t="4752" x="4105275" y="395288"/>
          <p14:tracePt t="4753" x="4037013" y="395288"/>
          <p14:tracePt t="4754" x="3981450" y="384175"/>
          <p14:tracePt t="4755" x="3913188" y="384175"/>
          <p14:tracePt t="4756" x="3868738" y="384175"/>
          <p14:tracePt t="4757" x="3811588" y="384175"/>
          <p14:tracePt t="4758" x="3767138" y="371475"/>
          <p14:tracePt t="4759" x="3709988" y="371475"/>
          <p14:tracePt t="4760" x="3643313" y="371475"/>
          <p14:tracePt t="4761" x="3586163" y="371475"/>
          <p14:tracePt t="4762" x="3519488" y="371475"/>
          <p14:tracePt t="4763" x="3473450" y="371475"/>
          <p14:tracePt t="4764" x="3417888" y="371475"/>
          <p14:tracePt t="4765" x="3371850" y="371475"/>
          <p14:tracePt t="4766" x="3327400" y="371475"/>
          <p14:tracePt t="4768" x="3225800" y="371475"/>
          <p14:tracePt t="4770" x="3192463" y="371475"/>
          <p14:tracePt t="4771" x="3090863" y="371475"/>
          <p14:tracePt t="4772" x="3055938" y="371475"/>
          <p14:tracePt t="4773" x="3000375" y="371475"/>
          <p14:tracePt t="4774" x="2954338" y="371475"/>
          <p14:tracePt t="4775" x="2921000" y="371475"/>
          <p14:tracePt t="4776" x="2876550" y="371475"/>
          <p14:tracePt t="4777" x="2841625" y="371475"/>
          <p14:tracePt t="4778" x="2808288" y="371475"/>
          <p14:tracePt t="4779" x="2774950" y="371475"/>
          <p14:tracePt t="4780" x="2740025" y="371475"/>
          <p14:tracePt t="4781" x="2695575" y="371475"/>
          <p14:tracePt t="4782" x="2662238" y="371475"/>
          <p14:tracePt t="4783" x="2627313" y="371475"/>
          <p14:tracePt t="4784" x="2605088" y="371475"/>
          <p14:tracePt t="4785" x="2571750" y="371475"/>
          <p14:tracePt t="4786" x="2538413" y="384175"/>
          <p14:tracePt t="4787" x="2492375" y="384175"/>
          <p14:tracePt t="4788" x="2470150" y="384175"/>
          <p14:tracePt t="4789" x="2447925" y="395288"/>
          <p14:tracePt t="4790" x="2413000" y="395288"/>
          <p14:tracePt t="4791" x="2379663" y="395288"/>
          <p14:tracePt t="4792" x="2346325" y="395288"/>
          <p14:tracePt t="4793" x="2335213" y="406400"/>
          <p14:tracePt t="4794" x="2300288" y="406400"/>
          <p14:tracePt t="4795" x="2278063" y="406400"/>
          <p14:tracePt t="4796" x="2244725" y="417513"/>
          <p14:tracePt t="4797" x="2222500" y="417513"/>
          <p14:tracePt t="4798" x="2198688" y="417513"/>
          <p14:tracePt t="4799" x="2176463" y="428625"/>
          <p14:tracePt t="4800" x="2143125" y="428625"/>
          <p14:tracePt t="4802" x="2109788" y="439738"/>
          <p14:tracePt t="4803" x="2074863" y="439738"/>
          <p14:tracePt t="4804" x="2052638" y="439738"/>
          <p14:tracePt t="4805" x="2041525" y="439738"/>
          <p14:tracePt t="4806" x="2019300" y="439738"/>
          <p14:tracePt t="4807" x="2008188" y="450850"/>
          <p14:tracePt t="4808" x="1973263" y="450850"/>
          <p14:tracePt t="4810" x="1962150" y="450850"/>
          <p14:tracePt t="4811" x="1951038" y="450850"/>
          <p14:tracePt t="4812" x="1928813" y="450850"/>
          <p14:tracePt t="4813" x="1917700" y="450850"/>
          <p14:tracePt t="4814" x="1906588" y="450850"/>
          <p14:tracePt t="4815" x="1882775" y="450850"/>
          <p14:tracePt t="4817" x="1871663" y="450850"/>
          <p14:tracePt t="4818" x="1860550" y="450850"/>
          <p14:tracePt t="4819" x="1849438" y="450850"/>
          <p14:tracePt t="4820" x="1838325" y="450850"/>
          <p14:tracePt t="4821" x="1827213" y="450850"/>
          <p14:tracePt t="4822" x="1816100" y="450850"/>
          <p14:tracePt t="4825" x="1804988" y="450850"/>
          <p14:tracePt t="4826" x="1793875" y="450850"/>
          <p14:tracePt t="4828" x="1782763" y="450850"/>
          <p14:tracePt t="4830" x="1770063" y="461963"/>
          <p14:tracePt t="4834" x="1758950" y="461963"/>
          <p14:tracePt t="4835" x="1747838" y="461963"/>
          <p14:tracePt t="4971" x="1747838" y="473075"/>
          <p14:tracePt t="4972" x="1725613" y="473075"/>
          <p14:tracePt t="4973" x="1714500" y="485775"/>
          <p14:tracePt t="4975" x="1714500" y="496888"/>
          <p14:tracePt t="4976" x="1703388" y="508000"/>
          <p14:tracePt t="4977" x="1692275" y="519113"/>
          <p14:tracePt t="4979" x="1681163" y="530225"/>
          <p14:tracePt t="4981" x="1681163" y="552450"/>
          <p14:tracePt t="4982" x="1681163" y="563563"/>
          <p14:tracePt t="4983" x="1668463" y="574675"/>
          <p14:tracePt t="4984" x="1657350" y="585788"/>
          <p14:tracePt t="4985" x="1646238" y="598488"/>
          <p14:tracePt t="4986" x="1635125" y="598488"/>
          <p14:tracePt t="4987" x="1635125" y="609600"/>
          <p14:tracePt t="4988" x="1624013" y="631825"/>
          <p14:tracePt t="4989" x="1624013" y="642938"/>
          <p14:tracePt t="4990" x="1612900" y="665163"/>
          <p14:tracePt t="4991" x="1601788" y="676275"/>
          <p14:tracePt t="4992" x="1601788" y="700088"/>
          <p14:tracePt t="4993" x="1579563" y="711200"/>
          <p14:tracePt t="4994" x="1579563" y="722313"/>
          <p14:tracePt t="4995" x="1568450" y="744538"/>
          <p14:tracePt t="4996" x="1568450" y="766763"/>
          <p14:tracePt t="4997" x="1568450" y="777875"/>
          <p14:tracePt t="4998" x="1568450" y="800100"/>
          <p14:tracePt t="4999" x="1555750" y="823913"/>
          <p14:tracePt t="5000" x="1533525" y="846138"/>
          <p14:tracePt t="5001" x="1533525" y="868363"/>
          <p14:tracePt t="5003" x="1522413" y="914400"/>
          <p14:tracePt t="5004" x="1522413" y="936625"/>
          <p14:tracePt t="5005" x="1511300" y="947738"/>
          <p14:tracePt t="5006" x="1500188" y="969963"/>
          <p14:tracePt t="5007" x="1500188" y="981075"/>
          <p14:tracePt t="5008" x="1500188" y="1003300"/>
          <p14:tracePt t="5009" x="1489075" y="1014413"/>
          <p14:tracePt t="5010" x="1477963" y="1049338"/>
          <p14:tracePt t="5011" x="1477963" y="1060450"/>
          <p14:tracePt t="5012" x="1466850" y="1082675"/>
          <p14:tracePt t="5013" x="1454150" y="1116013"/>
          <p14:tracePt t="5014" x="1454150" y="1139825"/>
          <p14:tracePt t="5015" x="1443038" y="1162050"/>
          <p14:tracePt t="5017" x="1431925" y="1195388"/>
          <p14:tracePt t="5019" x="1420813" y="1241425"/>
          <p14:tracePt t="5020" x="1420813" y="1274763"/>
          <p14:tracePt t="5022" x="1398588" y="1296988"/>
          <p14:tracePt t="5023" x="1398588" y="1319213"/>
          <p14:tracePt t="5024" x="1398588" y="1343025"/>
          <p14:tracePt t="5025" x="1387475" y="1365250"/>
          <p14:tracePt t="5026" x="1376363" y="1376363"/>
          <p14:tracePt t="5027" x="1376363" y="1409700"/>
          <p14:tracePt t="5028" x="1376363" y="1420813"/>
          <p14:tracePt t="5029" x="1365250" y="1443038"/>
          <p14:tracePt t="5030" x="1354138" y="1466850"/>
          <p14:tracePt t="5031" x="1354138" y="1489075"/>
          <p14:tracePt t="5032" x="1354138" y="1500188"/>
          <p14:tracePt t="5033" x="1354138" y="1511300"/>
          <p14:tracePt t="5034" x="1354138" y="1522413"/>
          <p14:tracePt t="5036" x="1330325" y="1568450"/>
          <p14:tracePt t="5037" x="1330325" y="1579563"/>
          <p14:tracePt t="5038" x="1319213" y="1601788"/>
          <p14:tracePt t="5039" x="1319213" y="1612900"/>
          <p14:tracePt t="5040" x="1308100" y="1635125"/>
          <p14:tracePt t="5042" x="1308100" y="1646238"/>
          <p14:tracePt t="5043" x="1308100" y="1670050"/>
          <p14:tracePt t="5044" x="1296988" y="1681163"/>
          <p14:tracePt t="5045" x="1296988" y="1692275"/>
          <p14:tracePt t="5046" x="1296988" y="1703388"/>
          <p14:tracePt t="5047" x="1285875" y="1725613"/>
          <p14:tracePt t="5049" x="1274763" y="1736725"/>
          <p14:tracePt t="5050" x="1274763" y="1747838"/>
          <p14:tracePt t="5051" x="1274763" y="1758950"/>
          <p14:tracePt t="5053" x="1263650" y="1782763"/>
          <p14:tracePt t="5054" x="1263650" y="1793875"/>
          <p14:tracePt t="5056" x="1252538" y="1793875"/>
          <p14:tracePt t="5057" x="1252538" y="1804988"/>
          <p14:tracePt t="5058" x="1252538" y="1816100"/>
          <p14:tracePt t="5059" x="1252538" y="1827213"/>
          <p14:tracePt t="5061" x="1252538" y="1838325"/>
          <p14:tracePt t="5063" x="1252538" y="1849438"/>
          <p14:tracePt t="5065" x="1252538" y="1860550"/>
          <p14:tracePt t="5069" x="1239838" y="1860550"/>
          <p14:tracePt t="5072" x="1239838" y="1871663"/>
          <p14:tracePt t="5074" x="1239838" y="1884363"/>
          <p14:tracePt t="5079" x="1239838" y="1895475"/>
          <p14:tracePt t="5084" x="1239838" y="1906588"/>
          <p14:tracePt t="5089" x="1239838" y="1917700"/>
          <p14:tracePt t="5092" x="1239838" y="1928813"/>
          <p14:tracePt t="5110" x="1239838" y="1939925"/>
          <p14:tracePt t="5118" x="1239838" y="1951038"/>
          <p14:tracePt t="5121" x="1239838" y="1962150"/>
          <p14:tracePt t="5124" x="1239838" y="1973263"/>
          <p14:tracePt t="5130" x="1252538" y="1985963"/>
          <p14:tracePt t="5133" x="1263650" y="1997075"/>
          <p14:tracePt t="5135" x="1263650" y="2008188"/>
          <p14:tracePt t="5137" x="1274763" y="2008188"/>
          <p14:tracePt t="5138" x="1274763" y="2019300"/>
          <p14:tracePt t="5139" x="1285875" y="2019300"/>
          <p14:tracePt t="5141" x="1285875" y="2030413"/>
          <p14:tracePt t="5143" x="1296988" y="2030413"/>
          <p14:tracePt t="5144" x="1296988" y="2041525"/>
          <p14:tracePt t="5147" x="1308100" y="2052638"/>
          <p14:tracePt t="5152" x="1308100" y="2063750"/>
          <p14:tracePt t="5153" x="1319213" y="2063750"/>
          <p14:tracePt t="5157" x="1319213" y="2074863"/>
          <p14:tracePt t="5158" x="1330325" y="2074863"/>
          <p14:tracePt t="5159" x="1330325" y="2085975"/>
          <p14:tracePt t="5163" x="1330325" y="2098675"/>
          <p14:tracePt t="5164" x="1341438" y="2098675"/>
          <p14:tracePt t="5169" x="1341438" y="2109788"/>
          <p14:tracePt t="5171" x="1354138" y="2109788"/>
          <p14:tracePt t="5175" x="1354138" y="2120900"/>
          <p14:tracePt t="5179" x="1365250" y="2120900"/>
          <p14:tracePt t="5189" x="1365250" y="2132013"/>
          <p14:tracePt t="5193" x="1376363" y="2132013"/>
          <p14:tracePt t="5205" x="1376363" y="2143125"/>
          <p14:tracePt t="5213" x="1387475" y="2143125"/>
          <p14:tracePt t="5217" x="1398588" y="2143125"/>
          <p14:tracePt t="5218" x="1409700" y="2143125"/>
          <p14:tracePt t="5220" x="1409700" y="2154238"/>
          <p14:tracePt t="5221" x="1420813" y="2154238"/>
          <p14:tracePt t="5223" x="1431925" y="2154238"/>
          <p14:tracePt t="5227" x="1443038" y="2154238"/>
          <p14:tracePt t="5229" x="1454150" y="2154238"/>
          <p14:tracePt t="5230" x="1466850" y="2154238"/>
          <p14:tracePt t="5231" x="1477963" y="2154238"/>
          <p14:tracePt t="5232" x="1489075" y="2165350"/>
          <p14:tracePt t="5234" x="1500188" y="2165350"/>
          <p14:tracePt t="5235" x="1511300" y="2165350"/>
          <p14:tracePt t="5236" x="1522413" y="2165350"/>
          <p14:tracePt t="5237" x="1533525" y="2165350"/>
          <p14:tracePt t="5238" x="1544638" y="2176463"/>
          <p14:tracePt t="5239" x="1555750" y="2176463"/>
          <p14:tracePt t="5240" x="1568450" y="2176463"/>
          <p14:tracePt t="5241" x="1579563" y="2176463"/>
          <p14:tracePt t="5242" x="1590675" y="2176463"/>
          <p14:tracePt t="5243" x="1601788" y="2176463"/>
          <p14:tracePt t="5244" x="1624013" y="2176463"/>
          <p14:tracePt t="5246" x="1657350" y="2176463"/>
          <p14:tracePt t="5248" x="1703388" y="2187575"/>
          <p14:tracePt t="5250" x="1725613" y="2187575"/>
          <p14:tracePt t="5251" x="1747838" y="2187575"/>
          <p14:tracePt t="5252" x="1758950" y="2187575"/>
          <p14:tracePt t="5253" x="1782763" y="2187575"/>
          <p14:tracePt t="5254" x="1804988" y="2200275"/>
          <p14:tracePt t="5255" x="1827213" y="2200275"/>
          <p14:tracePt t="5256" x="1849438" y="2200275"/>
          <p14:tracePt t="5257" x="1860550" y="2200275"/>
          <p14:tracePt t="5258" x="1882775" y="2200275"/>
          <p14:tracePt t="5259" x="1928813" y="2211388"/>
          <p14:tracePt t="5260" x="1939925" y="2211388"/>
          <p14:tracePt t="5261" x="1951038" y="2211388"/>
          <p14:tracePt t="5262" x="1973263" y="2211388"/>
          <p14:tracePt t="5263" x="1997075" y="2211388"/>
          <p14:tracePt t="5264" x="2030413" y="2211388"/>
          <p14:tracePt t="5265" x="2052638" y="2211388"/>
          <p14:tracePt t="5266" x="2097088" y="2211388"/>
          <p14:tracePt t="5267" x="2120900" y="2222500"/>
          <p14:tracePt t="5269" x="2176463" y="2222500"/>
          <p14:tracePt t="5270" x="2198688" y="2222500"/>
          <p14:tracePt t="5271" x="2233613" y="2222500"/>
          <p14:tracePt t="5272" x="2255838" y="2222500"/>
          <p14:tracePt t="5273" x="2289175" y="2222500"/>
          <p14:tracePt t="5274" x="2324100" y="2222500"/>
          <p14:tracePt t="5275" x="2346325" y="2233613"/>
          <p14:tracePt t="5276" x="2379663" y="2233613"/>
          <p14:tracePt t="5277" x="2401888" y="2233613"/>
          <p14:tracePt t="5278" x="2447925" y="2233613"/>
          <p14:tracePt t="5279" x="2481263" y="2233613"/>
          <p14:tracePt t="5280" x="2503488" y="2244725"/>
          <p14:tracePt t="5281" x="2538413" y="2244725"/>
          <p14:tracePt t="5282" x="2571750" y="2244725"/>
          <p14:tracePt t="5284" x="2651125" y="2255838"/>
          <p14:tracePt t="5286" x="2706688" y="2255838"/>
          <p14:tracePt t="5287" x="2728913" y="2255838"/>
          <p14:tracePt t="5288" x="2763838" y="2266950"/>
          <p14:tracePt t="5289" x="2797175" y="2266950"/>
          <p14:tracePt t="5290" x="2830513" y="2266950"/>
          <p14:tracePt t="5291" x="2876550" y="2266950"/>
          <p14:tracePt t="5292" x="2909888" y="2266950"/>
          <p14:tracePt t="5293" x="2932113" y="2266950"/>
          <p14:tracePt t="5294" x="2965450" y="2278063"/>
          <p14:tracePt t="5295" x="3022600" y="2278063"/>
          <p14:tracePt t="5296" x="3033713" y="2278063"/>
          <p14:tracePt t="5297" x="3079750" y="2289175"/>
          <p14:tracePt t="5298" x="3101975" y="2289175"/>
          <p14:tracePt t="5299" x="3135313" y="2289175"/>
          <p14:tracePt t="5300" x="3168650" y="2289175"/>
          <p14:tracePt t="5301" x="3225800" y="2289175"/>
          <p14:tracePt t="5302" x="3236913" y="2289175"/>
          <p14:tracePt t="5303" x="3281363" y="2312988"/>
          <p14:tracePt t="5304" x="3316288" y="2312988"/>
          <p14:tracePt t="5305" x="3349625" y="2312988"/>
          <p14:tracePt t="5306" x="3382963" y="2312988"/>
          <p14:tracePt t="5307" x="3406775" y="2312988"/>
          <p14:tracePt t="5308" x="3451225" y="2324100"/>
          <p14:tracePt t="5309" x="3495675" y="2324100"/>
          <p14:tracePt t="5310" x="3530600" y="2324100"/>
          <p14:tracePt t="5311" x="3552825" y="2324100"/>
          <p14:tracePt t="5312" x="3597275" y="2335213"/>
          <p14:tracePt t="5313" x="3632200" y="2335213"/>
          <p14:tracePt t="5314" x="3654425" y="2335213"/>
          <p14:tracePt t="5315" x="3687763" y="2335213"/>
          <p14:tracePt t="5316" x="3721100" y="2335213"/>
          <p14:tracePt t="5317" x="3744913" y="2335213"/>
          <p14:tracePt t="5319" x="3811588" y="2346325"/>
          <p14:tracePt t="5320" x="3857625" y="2346325"/>
          <p14:tracePt t="5321" x="3890963" y="2346325"/>
          <p14:tracePt t="5322" x="3913188" y="2346325"/>
          <p14:tracePt t="5323" x="3948113" y="2346325"/>
          <p14:tracePt t="5324" x="3970338" y="2346325"/>
          <p14:tracePt t="5325" x="4003675" y="2346325"/>
          <p14:tracePt t="5326" x="4037013" y="2346325"/>
          <p14:tracePt t="5327" x="4060825" y="2346325"/>
          <p14:tracePt t="5328" x="4083050" y="2357438"/>
          <p14:tracePt t="5329" x="4127500" y="2357438"/>
          <p14:tracePt t="5330" x="4162425" y="2357438"/>
          <p14:tracePt t="5331" x="4195763" y="2357438"/>
          <p14:tracePt t="5332" x="4229100" y="2357438"/>
          <p14:tracePt t="5333" x="4251325" y="2357438"/>
          <p14:tracePt t="5334" x="4286250" y="2357438"/>
          <p14:tracePt t="5335" x="4319588" y="2357438"/>
          <p14:tracePt t="5336" x="4341813" y="2357438"/>
          <p14:tracePt t="5337" x="4387850" y="2357438"/>
          <p14:tracePt t="5338" x="4398963" y="2357438"/>
          <p14:tracePt t="5339" x="4443413" y="2357438"/>
          <p14:tracePt t="5340" x="4465638" y="2357438"/>
          <p14:tracePt t="5341" x="4500563" y="2357438"/>
          <p14:tracePt t="5342" x="4522788" y="2357438"/>
          <p14:tracePt t="5343" x="4556125" y="2357438"/>
          <p14:tracePt t="5344" x="4591050" y="2357438"/>
          <p14:tracePt t="5345" x="4613275" y="2368550"/>
          <p14:tracePt t="5346" x="4646613" y="2368550"/>
          <p14:tracePt t="5347" x="4668838" y="2368550"/>
          <p14:tracePt t="5348" x="4714875" y="2368550"/>
          <p14:tracePt t="5349" x="4748213" y="2368550"/>
          <p14:tracePt t="5350" x="4770438" y="2368550"/>
          <p14:tracePt t="5351" x="4805363" y="2368550"/>
          <p14:tracePt t="5352" x="4827588" y="2368550"/>
          <p14:tracePt t="5353" x="4849813" y="2368550"/>
          <p14:tracePt t="5354" x="4883150" y="2368550"/>
          <p14:tracePt t="5355" x="4905375" y="2368550"/>
          <p14:tracePt t="5356" x="4940300" y="2368550"/>
          <p14:tracePt t="5357" x="4962525" y="2368550"/>
          <p14:tracePt t="5358" x="4984750" y="2368550"/>
          <p14:tracePt t="5359" x="5006975" y="2368550"/>
          <p14:tracePt t="5360" x="5041900" y="2368550"/>
          <p14:tracePt t="5361" x="5075238" y="2368550"/>
          <p14:tracePt t="5362" x="5097463" y="2368550"/>
          <p14:tracePt t="5363" x="5108575" y="2379663"/>
          <p14:tracePt t="5364" x="5132388" y="2379663"/>
          <p14:tracePt t="5365" x="5154613" y="2379663"/>
          <p14:tracePt t="5366" x="5176838" y="2379663"/>
          <p14:tracePt t="5367" x="5199063" y="2379663"/>
          <p14:tracePt t="5369" x="5233988" y="2379663"/>
          <p14:tracePt t="5370" x="5256213" y="2379663"/>
          <p14:tracePt t="5371" x="5278438" y="2379663"/>
          <p14:tracePt t="5372" x="5289550" y="2379663"/>
          <p14:tracePt t="5385" x="5481638" y="2379663"/>
          <p14:tracePt t="5386" x="5492750" y="2379663"/>
          <p14:tracePt t="5387" x="5503863" y="2379663"/>
          <p14:tracePt t="5388" x="5514975" y="2379663"/>
          <p14:tracePt t="5389" x="5526088" y="2379663"/>
          <p14:tracePt t="5390" x="5526088" y="2390775"/>
          <p14:tracePt t="5391" x="5537200" y="2390775"/>
          <p14:tracePt t="5392" x="5548313" y="2390775"/>
          <p14:tracePt t="5394" x="5561013" y="2390775"/>
          <p14:tracePt t="5396" x="5583238" y="2390775"/>
          <p14:tracePt t="5399" x="5594350" y="2390775"/>
          <p14:tracePt t="5402" x="5605463" y="2390775"/>
          <p14:tracePt t="5412" x="5616575" y="2390775"/>
          <p14:tracePt t="5538" x="5616575" y="2379663"/>
          <p14:tracePt t="5540" x="5616575" y="2368550"/>
          <p14:tracePt t="5542" x="5616575" y="2357438"/>
          <p14:tracePt t="5543" x="5616575" y="2346325"/>
          <p14:tracePt t="5544" x="5616575" y="2335213"/>
          <p14:tracePt t="5546" x="5616575" y="2324100"/>
          <p14:tracePt t="5547" x="5616575" y="2312988"/>
          <p14:tracePt t="5549" x="5616575" y="2289175"/>
          <p14:tracePt t="5550" x="5616575" y="2278063"/>
          <p14:tracePt t="5551" x="5616575" y="2266950"/>
          <p14:tracePt t="5552" x="5616575" y="2244725"/>
          <p14:tracePt t="5554" x="5616575" y="2222500"/>
          <p14:tracePt t="5556" x="5616575" y="2211388"/>
          <p14:tracePt t="5557" x="5616575" y="2200275"/>
          <p14:tracePt t="5558" x="5616575" y="2187575"/>
          <p14:tracePt t="5559" x="5616575" y="2176463"/>
          <p14:tracePt t="5560" x="5616575" y="2165350"/>
          <p14:tracePt t="5561" x="5616575" y="2154238"/>
          <p14:tracePt t="5562" x="5616575" y="2143125"/>
          <p14:tracePt t="5564" x="5616575" y="2132013"/>
          <p14:tracePt t="5565" x="5616575" y="2109788"/>
          <p14:tracePt t="5566" x="5616575" y="2098675"/>
          <p14:tracePt t="5567" x="5605463" y="2074863"/>
          <p14:tracePt t="5569" x="5605463" y="2063750"/>
          <p14:tracePt t="5571" x="5605463" y="2052638"/>
          <p14:tracePt t="5572" x="5605463" y="2041525"/>
          <p14:tracePt t="5573" x="5605463" y="2030413"/>
          <p14:tracePt t="5574" x="5605463" y="2019300"/>
          <p14:tracePt t="5575" x="5605463" y="1997075"/>
          <p14:tracePt t="5577" x="5605463" y="1973263"/>
          <p14:tracePt t="5578" x="5594350" y="1973263"/>
          <p14:tracePt t="5579" x="5594350" y="1962150"/>
          <p14:tracePt t="5580" x="5594350" y="1951038"/>
          <p14:tracePt t="5581" x="5594350" y="1939925"/>
          <p14:tracePt t="5582" x="5583238" y="1928813"/>
          <p14:tracePt t="5583" x="5583238" y="1917700"/>
          <p14:tracePt t="5584" x="5572125" y="1906588"/>
          <p14:tracePt t="5586" x="5572125" y="1895475"/>
          <p14:tracePt t="5587" x="5572125" y="1884363"/>
          <p14:tracePt t="5588" x="5561013" y="1871663"/>
          <p14:tracePt t="5589" x="5561013" y="1860550"/>
          <p14:tracePt t="5590" x="5561013" y="1849438"/>
          <p14:tracePt t="5591" x="5561013" y="1827213"/>
          <p14:tracePt t="5592" x="5548313" y="1827213"/>
          <p14:tracePt t="5593" x="5548313" y="1816100"/>
          <p14:tracePt t="5594" x="5548313" y="1804988"/>
          <p14:tracePt t="5595" x="5548313" y="1793875"/>
          <p14:tracePt t="5596" x="5537200" y="1782763"/>
          <p14:tracePt t="5597" x="5537200" y="1771650"/>
          <p14:tracePt t="5598" x="5537200" y="1758950"/>
          <p14:tracePt t="5600" x="5537200" y="1747838"/>
          <p14:tracePt t="5601" x="5526088" y="1736725"/>
          <p14:tracePt t="5602" x="5526088" y="1725613"/>
          <p14:tracePt t="5603" x="5526088" y="1714500"/>
          <p14:tracePt t="5604" x="5526088" y="1703388"/>
          <p14:tracePt t="5605" x="5514975" y="1703388"/>
          <p14:tracePt t="5606" x="5514975" y="1692275"/>
          <p14:tracePt t="5607" x="5514975" y="1681163"/>
          <p14:tracePt t="5608" x="5503863" y="1670050"/>
          <p14:tracePt t="5609" x="5503863" y="1657350"/>
          <p14:tracePt t="5610" x="5503863" y="1646238"/>
          <p14:tracePt t="5611" x="5503863" y="1635125"/>
          <p14:tracePt t="5612" x="5492750" y="1635125"/>
          <p14:tracePt t="5613" x="5492750" y="1624013"/>
          <p14:tracePt t="5615" x="5481638" y="1612900"/>
          <p14:tracePt t="5616" x="5481638" y="1601788"/>
          <p14:tracePt t="5617" x="5481638" y="1590675"/>
          <p14:tracePt t="5619" x="5470525" y="1568450"/>
          <p14:tracePt t="5622" x="5470525" y="1557338"/>
          <p14:tracePt t="5623" x="5470525" y="1544638"/>
          <p14:tracePt t="5625" x="5470525" y="1533525"/>
          <p14:tracePt t="5626" x="5459413" y="1522413"/>
          <p14:tracePt t="5627" x="5459413" y="1511300"/>
          <p14:tracePt t="5628" x="5459413" y="1500188"/>
          <p14:tracePt t="5629" x="5446713" y="1500188"/>
          <p14:tracePt t="5631" x="5446713" y="1489075"/>
          <p14:tracePt t="5633" x="5435600" y="1489075"/>
          <p14:tracePt t="5634" x="5435600" y="1466850"/>
          <p14:tracePt t="5637" x="5435600" y="1455738"/>
          <p14:tracePt t="5638" x="5424488" y="1455738"/>
          <p14:tracePt t="5639" x="5424488" y="1443038"/>
          <p14:tracePt t="5642" x="5424488" y="1431925"/>
          <p14:tracePt t="5647" x="5413375" y="1431925"/>
          <p14:tracePt t="5892" x="5402263" y="1431925"/>
          <p14:tracePt t="5897" x="5402263" y="1443038"/>
          <p14:tracePt t="5898" x="5391150" y="1443038"/>
          <p14:tracePt t="5900" x="5391150" y="1455738"/>
          <p14:tracePt t="5901" x="5380038" y="1455738"/>
          <p14:tracePt t="5902" x="5380038" y="1466850"/>
          <p14:tracePt t="5904" x="5368925" y="1466850"/>
          <p14:tracePt t="5906" x="5368925" y="1477963"/>
          <p14:tracePt t="5910" x="5357813" y="1477963"/>
          <p14:tracePt t="6083" x="5346700" y="1477963"/>
          <p14:tracePt t="6451" x="5334000" y="1477963"/>
          <p14:tracePt t="6456" x="5334000" y="1489075"/>
          <p14:tracePt t="6460" x="5322888" y="1489075"/>
          <p14:tracePt t="6462" x="5311775" y="1489075"/>
          <p14:tracePt t="6464" x="5300663" y="1489075"/>
          <p14:tracePt t="6468" x="5289550" y="1489075"/>
          <p14:tracePt t="6471" x="5278438" y="1489075"/>
          <p14:tracePt t="6474" x="5267325" y="1489075"/>
          <p14:tracePt t="6477" x="5267325" y="1500188"/>
          <p14:tracePt t="6480" x="5256213" y="1511300"/>
          <p14:tracePt t="6485" x="5245100" y="1511300"/>
          <p14:tracePt t="6488" x="5245100" y="1522413"/>
          <p14:tracePt t="6489" x="5233988" y="1522413"/>
          <p14:tracePt t="6490" x="5233988" y="1533525"/>
          <p14:tracePt t="6493" x="5221288" y="1533525"/>
          <p14:tracePt t="6496" x="5221288" y="1544638"/>
          <p14:tracePt t="6497" x="5210175" y="1544638"/>
          <p14:tracePt t="6505" x="5199063" y="1544638"/>
          <p14:tracePt t="6508" x="5199063" y="1557338"/>
          <p14:tracePt t="6509" x="5187950" y="1557338"/>
          <p14:tracePt t="6512" x="5176838" y="1557338"/>
          <p14:tracePt t="6517" x="5165725" y="1557338"/>
          <p14:tracePt t="6523" x="5154613" y="1568450"/>
          <p14:tracePt t="6531" x="5143500" y="1568450"/>
          <p14:tracePt t="6562" x="5132388" y="1568450"/>
          <p14:tracePt t="6625" x="5132388" y="1579563"/>
          <p14:tracePt t="6632" x="5119688" y="1579563"/>
          <p14:tracePt t="6637" x="5108575" y="1579563"/>
          <p14:tracePt t="6640" x="5097463" y="1579563"/>
          <p14:tracePt t="6641" x="5086350" y="1579563"/>
          <p14:tracePt t="6646" x="5075238" y="1590675"/>
          <p14:tracePt t="6649" x="5075238" y="1601788"/>
          <p14:tracePt t="6651" x="5064125" y="1601788"/>
          <p14:tracePt t="6652" x="5064125" y="1612900"/>
          <p14:tracePt t="6654" x="5053013" y="1612900"/>
          <p14:tracePt t="6656" x="5041900" y="1612900"/>
          <p14:tracePt t="6660" x="5030788" y="1612900"/>
          <p14:tracePt t="6662" x="5019675" y="1624013"/>
          <p14:tracePt t="6665" x="5006975" y="1635125"/>
          <p14:tracePt t="6669" x="5006975" y="1646238"/>
          <p14:tracePt t="6671" x="5006975" y="1657350"/>
          <p14:tracePt t="6673" x="4995863" y="1670050"/>
          <p14:tracePt t="6674" x="4984750" y="1670050"/>
          <p14:tracePt t="6676" x="4973638" y="1681163"/>
          <p14:tracePt t="6680" x="4962525" y="1692275"/>
          <p14:tracePt t="6682" x="4951413" y="1703388"/>
          <p14:tracePt t="6684" x="4951413" y="1714500"/>
          <p14:tracePt t="6686" x="4951413" y="1725613"/>
          <p14:tracePt t="6688" x="4940300" y="1736725"/>
          <p14:tracePt t="6691" x="4929188" y="1747838"/>
          <p14:tracePt t="6694" x="4918075" y="1758950"/>
          <p14:tracePt t="6698" x="4905375" y="1758950"/>
          <p14:tracePt t="6698" x="4894263" y="1771650"/>
          <p14:tracePt t="6699" x="4894263" y="1782763"/>
          <p14:tracePt t="6702" x="4883150" y="1793875"/>
          <p14:tracePt t="6706" x="4872038" y="1793875"/>
          <p14:tracePt t="6707" x="4872038" y="1804988"/>
          <p14:tracePt t="6710" x="4860925" y="1816100"/>
          <p14:tracePt t="6713" x="4849813" y="1816100"/>
          <p14:tracePt t="6714" x="4838700" y="1816100"/>
          <p14:tracePt t="6716" x="4838700" y="1827213"/>
          <p14:tracePt t="6718" x="4838700" y="1838325"/>
          <p14:tracePt t="6719" x="4827588" y="1838325"/>
          <p14:tracePt t="6720" x="4816475" y="1838325"/>
          <p14:tracePt t="6721" x="4816475" y="1849438"/>
          <p14:tracePt t="6726" x="4805363" y="1860550"/>
          <p14:tracePt t="6729" x="4792663" y="1871663"/>
          <p14:tracePt t="6730" x="4781550" y="1871663"/>
          <p14:tracePt t="6735" x="4770438" y="1871663"/>
          <p14:tracePt t="6738" x="4759325" y="1884363"/>
          <p14:tracePt t="6741" x="4748213" y="1884363"/>
          <p14:tracePt t="6743" x="4748213" y="1895475"/>
          <p14:tracePt t="6747" x="4748213" y="1906588"/>
          <p14:tracePt t="6750" x="4737100" y="1906588"/>
          <p14:tracePt t="6754" x="4737100" y="1917700"/>
          <p14:tracePt t="6755" x="4725988" y="1917700"/>
          <p14:tracePt t="6759" x="4714875" y="1928813"/>
          <p14:tracePt t="6763" x="4703763" y="1928813"/>
          <p14:tracePt t="6767" x="4691063" y="1928813"/>
          <p14:tracePt t="6772" x="4679950" y="1928813"/>
          <p14:tracePt t="6776" x="4679950" y="1939925"/>
          <p14:tracePt t="6787" x="4668838" y="1939925"/>
          <p14:tracePt t="6792" x="4657725" y="1939925"/>
          <p14:tracePt t="6798" x="4646613" y="1951038"/>
          <p14:tracePt t="6801" x="4635500" y="1951038"/>
          <p14:tracePt t="6805" x="4624388" y="1951038"/>
          <p14:tracePt t="6808" x="4624388" y="1962150"/>
          <p14:tracePt t="6809" x="4613275" y="1962150"/>
          <p14:tracePt t="6814" x="4602163" y="1962150"/>
          <p14:tracePt t="6816" x="4602163" y="1973263"/>
          <p14:tracePt t="6818" x="4591050" y="1973263"/>
          <p14:tracePt t="6819" x="4578350" y="1973263"/>
          <p14:tracePt t="6821" x="4567238" y="1973263"/>
          <p14:tracePt t="6823" x="4556125" y="1973263"/>
          <p14:tracePt t="6825" x="4556125" y="1985963"/>
          <p14:tracePt t="6826" x="4545013" y="1985963"/>
          <p14:tracePt t="6829" x="4533900" y="1985963"/>
          <p14:tracePt t="6831" x="4522788" y="1985963"/>
          <p14:tracePt t="6834" x="4511675" y="1985963"/>
          <p14:tracePt t="6835" x="4500563" y="1985963"/>
          <p14:tracePt t="6838" x="4489450" y="1985963"/>
          <p14:tracePt t="6842" x="4476750" y="1985963"/>
          <p14:tracePt t="6845" x="4465638" y="1985963"/>
          <p14:tracePt t="6847" x="4454525" y="1985963"/>
          <p14:tracePt t="6848" x="4443413" y="1985963"/>
          <p14:tracePt t="6850" x="4432300" y="1985963"/>
          <p14:tracePt t="6853" x="4421188" y="1985963"/>
          <p14:tracePt t="6856" x="4410075" y="1985963"/>
          <p14:tracePt t="6858" x="4398963" y="1985963"/>
          <p14:tracePt t="6860" x="4387850" y="1985963"/>
          <p14:tracePt t="6862" x="4376738" y="1985963"/>
          <p14:tracePt t="6864" x="4364038" y="1985963"/>
          <p14:tracePt t="6865" x="4352925" y="1985963"/>
          <p14:tracePt t="6868" x="4341813" y="1985963"/>
          <p14:tracePt t="6870" x="4330700" y="1985963"/>
          <p14:tracePt t="6871" x="4319588" y="1985963"/>
          <p14:tracePt t="6873" x="4308475" y="1985963"/>
          <p14:tracePt t="6874" x="4297363" y="1985963"/>
          <p14:tracePt t="6876" x="4286250" y="1985963"/>
          <p14:tracePt t="6878" x="4275138" y="1973263"/>
          <p14:tracePt t="6880" x="4264025" y="1973263"/>
          <p14:tracePt t="6881" x="4251325" y="1973263"/>
          <p14:tracePt t="6884" x="4229100" y="1962150"/>
          <p14:tracePt t="6885" x="4217988" y="1962150"/>
          <p14:tracePt t="6887" x="4217988" y="1951038"/>
          <p14:tracePt t="6888" x="4206875" y="1951038"/>
          <p14:tracePt t="6889" x="4195763" y="1951038"/>
          <p14:tracePt t="6890" x="4184650" y="1951038"/>
          <p14:tracePt t="6892" x="4173538" y="1951038"/>
          <p14:tracePt t="6893" x="4162425" y="1951038"/>
          <p14:tracePt t="6896" x="4149725" y="1951038"/>
          <p14:tracePt t="6897" x="4138613" y="1951038"/>
          <p14:tracePt t="6898" x="4138613" y="1939925"/>
          <p14:tracePt t="6899" x="4127500" y="1928813"/>
          <p14:tracePt t="6900" x="4116388" y="1928813"/>
          <p14:tracePt t="6902" x="4105275" y="1928813"/>
          <p14:tracePt t="6903" x="4083050" y="1928813"/>
          <p14:tracePt t="6905" x="4083050" y="1917700"/>
          <p14:tracePt t="6906" x="4071938" y="1917700"/>
          <p14:tracePt t="6907" x="4060825" y="1917700"/>
          <p14:tracePt t="6908" x="4049713" y="1917700"/>
          <p14:tracePt t="6909" x="4037013" y="1917700"/>
          <p14:tracePt t="6911" x="4025900" y="1917700"/>
          <p14:tracePt t="6912" x="4014788" y="1906588"/>
          <p14:tracePt t="6914" x="4003675" y="1906588"/>
          <p14:tracePt t="6916" x="3992563" y="1906588"/>
          <p14:tracePt t="6918" x="3970338" y="1906588"/>
          <p14:tracePt t="6920" x="3948113" y="1906588"/>
          <p14:tracePt t="6921" x="3935413" y="1906588"/>
          <p14:tracePt t="6923" x="3924300" y="1906588"/>
          <p14:tracePt t="6925" x="3913188" y="1906588"/>
          <p14:tracePt t="6927" x="3902075" y="1906588"/>
          <p14:tracePt t="6928" x="3890963" y="1906588"/>
          <p14:tracePt t="6929" x="3879850" y="1906588"/>
          <p14:tracePt t="6930" x="3868738" y="1906588"/>
          <p14:tracePt t="6932" x="3857625" y="1906588"/>
          <p14:tracePt t="6935" x="3846513" y="1906588"/>
          <p14:tracePt t="6936" x="3835400" y="1906588"/>
          <p14:tracePt t="6938" x="3822700" y="1906588"/>
          <p14:tracePt t="6939" x="3811588" y="1906588"/>
          <p14:tracePt t="6941" x="3800475" y="1906588"/>
          <p14:tracePt t="6944" x="3789363" y="1906588"/>
          <p14:tracePt t="6947" x="3778250" y="1906588"/>
          <p14:tracePt t="6948" x="3767138" y="1906588"/>
          <p14:tracePt t="6951" x="3756025" y="1906588"/>
          <p14:tracePt t="6953" x="3744913" y="1906588"/>
          <p14:tracePt t="6956" x="3733800" y="1906588"/>
          <p14:tracePt t="7192" x="3744913" y="1906588"/>
          <p14:tracePt t="7195" x="3778250" y="1906588"/>
          <p14:tracePt t="7197" x="3789363" y="1906588"/>
          <p14:tracePt t="7199" x="3800475" y="1906588"/>
          <p14:tracePt t="7200" x="3822700" y="1906588"/>
          <p14:tracePt t="7201" x="3835400" y="1906588"/>
          <p14:tracePt t="7202" x="3846513" y="1906588"/>
          <p14:tracePt t="7203" x="3857625" y="1906588"/>
          <p14:tracePt t="7205" x="3868738" y="1906588"/>
          <p14:tracePt t="7206" x="3890963" y="1906588"/>
          <p14:tracePt t="7207" x="3902075" y="1906588"/>
          <p14:tracePt t="7208" x="3913188" y="1906588"/>
          <p14:tracePt t="7209" x="3935413" y="1906588"/>
          <p14:tracePt t="7212" x="3959225" y="1906588"/>
          <p14:tracePt t="7213" x="3981450" y="1906588"/>
          <p14:tracePt t="7214" x="3992563" y="1906588"/>
          <p14:tracePt t="7215" x="4003675" y="1906588"/>
          <p14:tracePt t="7216" x="4025900" y="1906588"/>
          <p14:tracePt t="7218" x="4049713" y="1906588"/>
          <p14:tracePt t="7219" x="4060825" y="1906588"/>
          <p14:tracePt t="7220" x="4071938" y="1906588"/>
          <p14:tracePt t="7221" x="4083050" y="1906588"/>
          <p14:tracePt t="7222" x="4094163" y="1906588"/>
          <p14:tracePt t="7223" x="4105275" y="1906588"/>
          <p14:tracePt t="7224" x="4116388" y="1906588"/>
          <p14:tracePt t="7225" x="4127500" y="1906588"/>
          <p14:tracePt t="7226" x="4149725" y="1906588"/>
          <p14:tracePt t="7228" x="4173538" y="1906588"/>
          <p14:tracePt t="7229" x="4184650" y="1906588"/>
          <p14:tracePt t="7230" x="4195763" y="1906588"/>
          <p14:tracePt t="7232" x="4217988" y="1906588"/>
          <p14:tracePt t="7234" x="4240213" y="1906588"/>
          <p14:tracePt t="7235" x="4251325" y="1906588"/>
          <p14:tracePt t="7237" x="4275138" y="1906588"/>
          <p14:tracePt t="7239" x="4286250" y="1906588"/>
          <p14:tracePt t="7240" x="4297363" y="1906588"/>
          <p14:tracePt t="7241" x="4308475" y="1906588"/>
          <p14:tracePt t="7242" x="4319588" y="1906588"/>
          <p14:tracePt t="7243" x="4330700" y="1906588"/>
          <p14:tracePt t="7244" x="4341813" y="1906588"/>
          <p14:tracePt t="7248" x="4364038" y="1906588"/>
          <p14:tracePt t="7249" x="4376738" y="1906588"/>
          <p14:tracePt t="7251" x="4398963" y="1906588"/>
          <p14:tracePt t="7252" x="4410075" y="1906588"/>
          <p14:tracePt t="7253" x="4421188" y="1906588"/>
          <p14:tracePt t="7256" x="4432300" y="1906588"/>
          <p14:tracePt t="7257" x="4443413" y="1906588"/>
          <p14:tracePt t="7259" x="4454525" y="1906588"/>
          <p14:tracePt t="7261" x="4465638" y="1906588"/>
          <p14:tracePt t="7262" x="4476750" y="1906588"/>
          <p14:tracePt t="7267" x="4489450" y="1906588"/>
          <p14:tracePt t="7269" x="4500563" y="1906588"/>
          <p14:tracePt t="7277" x="4511675" y="1906588"/>
          <p14:tracePt t="7321" x="4511675" y="1917700"/>
          <p14:tracePt t="7323" x="4511675" y="1928813"/>
          <p14:tracePt t="7324" x="4522788" y="1939925"/>
          <p14:tracePt t="7326" x="4522788" y="1951038"/>
          <p14:tracePt t="7327" x="4522788" y="1962150"/>
          <p14:tracePt t="7328" x="4522788" y="1973263"/>
          <p14:tracePt t="7329" x="4533900" y="1997075"/>
          <p14:tracePt t="7331" x="4533900" y="2008188"/>
          <p14:tracePt t="7332" x="4545013" y="2019300"/>
          <p14:tracePt t="7334" x="4545013" y="2030413"/>
          <p14:tracePt t="7335" x="4545013" y="2041525"/>
          <p14:tracePt t="7336" x="4556125" y="2052638"/>
          <p14:tracePt t="7337" x="4556125" y="2063750"/>
          <p14:tracePt t="7338" x="4556125" y="2074863"/>
          <p14:tracePt t="7339" x="4556125" y="2085975"/>
          <p14:tracePt t="7342" x="4556125" y="2109788"/>
          <p14:tracePt t="7344" x="4556125" y="2120900"/>
          <p14:tracePt t="7345" x="4556125" y="2132013"/>
          <p14:tracePt t="7346" x="4556125" y="2143125"/>
          <p14:tracePt t="7347" x="4556125" y="2154238"/>
          <p14:tracePt t="7348" x="4556125" y="2165350"/>
          <p14:tracePt t="7350" x="4567238" y="2176463"/>
          <p14:tracePt t="7352" x="4567238" y="2200275"/>
          <p14:tracePt t="7353" x="4567238" y="2211388"/>
          <p14:tracePt t="7354" x="4567238" y="2222500"/>
          <p14:tracePt t="7355" x="4567238" y="2233613"/>
          <p14:tracePt t="7357" x="4578350" y="2244725"/>
          <p14:tracePt t="7358" x="4578350" y="2255838"/>
          <p14:tracePt t="7359" x="4578350" y="2266950"/>
          <p14:tracePt t="7360" x="4578350" y="2278063"/>
          <p14:tracePt t="7361" x="4578350" y="2289175"/>
          <p14:tracePt t="7362" x="4578350" y="2300288"/>
          <p14:tracePt t="7364" x="4578350" y="2312988"/>
          <p14:tracePt t="7365" x="4578350" y="2324100"/>
          <p14:tracePt t="7367" x="4578350" y="2346325"/>
          <p14:tracePt t="7368" x="4591050" y="2357438"/>
          <p14:tracePt t="7369" x="4591050" y="2368550"/>
          <p14:tracePt t="7371" x="4591050" y="2379663"/>
          <p14:tracePt t="7373" x="4591050" y="2390775"/>
          <p14:tracePt t="7374" x="4591050" y="2401888"/>
          <p14:tracePt t="7376" x="4591050" y="2425700"/>
          <p14:tracePt t="7384" x="4591050" y="2481263"/>
          <p14:tracePt t="7385" x="4591050" y="2492375"/>
          <p14:tracePt t="7386" x="4591050" y="2503488"/>
          <p14:tracePt t="7387" x="4591050" y="2514600"/>
          <p14:tracePt t="7390" x="4591050" y="2527300"/>
          <p14:tracePt t="7392" x="4591050" y="2538413"/>
          <p14:tracePt t="7393" x="4591050" y="2549525"/>
          <p14:tracePt t="7394" x="4591050" y="2560638"/>
          <p14:tracePt t="7396" x="4591050" y="2571750"/>
          <p14:tracePt t="7398" x="4591050" y="2582863"/>
          <p14:tracePt t="7401" x="4591050" y="2593975"/>
          <p14:tracePt t="7402" x="4591050" y="2605088"/>
          <p14:tracePt t="7405" x="4591050" y="2616200"/>
          <p14:tracePt t="7406" x="4591050" y="2628900"/>
          <p14:tracePt t="7407" x="4591050" y="2640013"/>
          <p14:tracePt t="7410" x="4591050" y="2651125"/>
          <p14:tracePt t="7413" x="4591050" y="2662238"/>
          <p14:tracePt t="7416" x="4591050" y="2673350"/>
          <p14:tracePt t="7417" x="4591050" y="2684463"/>
          <p14:tracePt t="7419" x="4591050" y="2695575"/>
          <p14:tracePt t="7423" x="4591050" y="2706688"/>
          <p14:tracePt t="7425" x="4591050" y="2717800"/>
          <p14:tracePt t="7434" x="4591050" y="2741613"/>
          <p14:tracePt t="7438" x="4591050" y="2752725"/>
          <p14:tracePt t="7448" x="4591050" y="2763838"/>
          <p14:tracePt t="7452" x="4591050" y="2774950"/>
          <p14:tracePt t="7492" x="4578350" y="2774950"/>
          <p14:tracePt t="7495" x="4567238" y="2774950"/>
          <p14:tracePt t="7505" x="4556125" y="2774950"/>
          <p14:tracePt t="7509" x="4545013" y="2774950"/>
          <p14:tracePt t="7511" x="4533900" y="2774950"/>
          <p14:tracePt t="7512" x="4522788" y="2774950"/>
          <p14:tracePt t="7513" x="4522788" y="2763838"/>
          <p14:tracePt t="7514" x="4511675" y="2763838"/>
          <p14:tracePt t="7518" x="4500563" y="2741613"/>
          <p14:tracePt t="7520" x="4489450" y="2728913"/>
          <p14:tracePt t="7521" x="4476750" y="2728913"/>
          <p14:tracePt t="7522" x="4465638" y="2728913"/>
          <p14:tracePt t="7524" x="4465638" y="2717800"/>
          <p14:tracePt t="7525" x="4443413" y="2706688"/>
          <p14:tracePt t="7527" x="4432300" y="2695575"/>
          <p14:tracePt t="7528" x="4432300" y="2684463"/>
          <p14:tracePt t="7529" x="4421188" y="2684463"/>
          <p14:tracePt t="7530" x="4410075" y="2673350"/>
          <p14:tracePt t="7532" x="4398963" y="2662238"/>
          <p14:tracePt t="7534" x="4376738" y="2651125"/>
          <p14:tracePt t="7536" x="4364038" y="2651125"/>
          <p14:tracePt t="7537" x="4352925" y="2651125"/>
          <p14:tracePt t="7538" x="4352925" y="2640013"/>
          <p14:tracePt t="7539" x="4352925" y="2628900"/>
          <p14:tracePt t="7540" x="4330700" y="2628900"/>
          <p14:tracePt t="7541" x="4319588" y="2616200"/>
          <p14:tracePt t="7542" x="4308475" y="2616200"/>
          <p14:tracePt t="7543" x="4308475" y="2605088"/>
          <p14:tracePt t="7544" x="4297363" y="2605088"/>
          <p14:tracePt t="7545" x="4286250" y="2605088"/>
          <p14:tracePt t="7546" x="4275138" y="2593975"/>
          <p14:tracePt t="7548" x="4275138" y="2582863"/>
          <p14:tracePt t="7549" x="4264025" y="2582863"/>
          <p14:tracePt t="7551" x="4251325" y="2582863"/>
          <p14:tracePt t="7553" x="4229100" y="2571750"/>
          <p14:tracePt t="7554" x="4217988" y="2571750"/>
          <p14:tracePt t="7556" x="4217988" y="2560638"/>
          <p14:tracePt t="7558" x="4206875" y="2560638"/>
          <p14:tracePt t="7559" x="4195763" y="2560638"/>
          <p14:tracePt t="7560" x="4195763" y="2549525"/>
          <p14:tracePt t="7561" x="4184650" y="2549525"/>
          <p14:tracePt t="7563" x="4173538" y="2538413"/>
          <p14:tracePt t="7565" x="4162425" y="2538413"/>
          <p14:tracePt t="7566" x="4149725" y="2538413"/>
          <p14:tracePt t="7569" x="4149725" y="2527300"/>
          <p14:tracePt t="7571" x="4138613" y="2527300"/>
          <p14:tracePt t="7573" x="4127500" y="2527300"/>
          <p14:tracePt t="7574" x="4116388" y="2527300"/>
          <p14:tracePt t="7579" x="4105275" y="2527300"/>
          <p14:tracePt t="7581" x="4094163" y="2514600"/>
          <p14:tracePt t="7583" x="4083050" y="2514600"/>
          <p14:tracePt t="7590" x="4071938" y="2514600"/>
          <p14:tracePt t="7593" x="4060825" y="2514600"/>
          <p14:tracePt t="7599" x="4049713" y="2514600"/>
          <p14:tracePt t="7601" x="4037013" y="2514600"/>
          <p14:tracePt t="7607" x="4025900" y="2514600"/>
          <p14:tracePt t="7610" x="4014788" y="2514600"/>
          <p14:tracePt t="7617" x="4014788" y="2503488"/>
          <p14:tracePt t="7798" x="4003675" y="2481263"/>
          <p14:tracePt t="7799" x="4003675" y="2459038"/>
          <p14:tracePt t="7801" x="4003675" y="2447925"/>
          <p14:tracePt t="7803" x="3992563" y="2425700"/>
          <p14:tracePt t="7804" x="3992563" y="2401888"/>
          <p14:tracePt t="7805" x="3992563" y="2390775"/>
          <p14:tracePt t="7806" x="3992563" y="2379663"/>
          <p14:tracePt t="7808" x="3981450" y="2368550"/>
          <p14:tracePt t="7809" x="3970338" y="2357438"/>
          <p14:tracePt t="7810" x="3970338" y="2335213"/>
          <p14:tracePt t="7811" x="3970338" y="2324100"/>
          <p14:tracePt t="7812" x="3959225" y="2312988"/>
          <p14:tracePt t="7814" x="3959225" y="2300288"/>
          <p14:tracePt t="7815" x="3959225" y="2289175"/>
          <p14:tracePt t="7816" x="3948113" y="2278063"/>
          <p14:tracePt t="7817" x="3948113" y="2266950"/>
          <p14:tracePt t="7818" x="3948113" y="2244725"/>
          <p14:tracePt t="7819" x="3948113" y="2233613"/>
          <p14:tracePt t="7821" x="3948113" y="2222500"/>
          <p14:tracePt t="7822" x="3948113" y="2211388"/>
          <p14:tracePt t="7824" x="3948113" y="2200275"/>
          <p14:tracePt t="7825" x="3935413" y="2187575"/>
          <p14:tracePt t="7826" x="3935413" y="2176463"/>
          <p14:tracePt t="7827" x="3935413" y="2165350"/>
          <p14:tracePt t="7830" x="3935413" y="2154238"/>
          <p14:tracePt t="7831" x="3935413" y="2143125"/>
          <p14:tracePt t="7832" x="3935413" y="2132013"/>
          <p14:tracePt t="7834" x="3935413" y="2109788"/>
          <p14:tracePt t="7836" x="3935413" y="2098675"/>
          <p14:tracePt t="7837" x="3924300" y="2098675"/>
          <p14:tracePt t="7839" x="3924300" y="2085975"/>
          <p14:tracePt t="7841" x="3924300" y="2074863"/>
          <p14:tracePt t="7844" x="3924300" y="2063750"/>
          <p14:tracePt t="7845" x="3924300" y="2052638"/>
          <p14:tracePt t="7847" x="3924300" y="2041525"/>
          <p14:tracePt t="7849" x="3924300" y="2030413"/>
          <p14:tracePt t="7854" x="3924300" y="2019300"/>
          <p14:tracePt t="7855" x="3924300" y="2008188"/>
          <p14:tracePt t="7859" x="3924300" y="1997075"/>
          <p14:tracePt t="7863" x="3924300" y="1985963"/>
          <p14:tracePt t="7867" x="3924300" y="1973263"/>
          <p14:tracePt t="7892" x="3924300" y="1962150"/>
          <p14:tracePt t="8054" x="3913188" y="1962150"/>
          <p14:tracePt t="8056" x="3902075" y="1962150"/>
          <p14:tracePt t="8059" x="3890963" y="1951038"/>
          <p14:tracePt t="8065" x="3868738" y="1928813"/>
          <p14:tracePt t="8066" x="3868738" y="1917700"/>
          <p14:tracePt t="8068" x="3868738" y="1906588"/>
          <p14:tracePt t="8070" x="3857625" y="1895475"/>
          <p14:tracePt t="8072" x="3846513" y="1895475"/>
          <p14:tracePt t="8073" x="3846513" y="1884363"/>
          <p14:tracePt t="8075" x="3835400" y="1884363"/>
          <p14:tracePt t="8077" x="3835400" y="1871663"/>
          <p14:tracePt t="8078" x="3822700" y="1871663"/>
          <p14:tracePt t="8080" x="3822700" y="1860550"/>
          <p14:tracePt t="8082" x="3822700" y="1849438"/>
          <p14:tracePt t="8090" x="3822700" y="1838325"/>
          <p14:tracePt t="8163" x="3846513" y="1838325"/>
          <p14:tracePt t="8165" x="3868738" y="1827213"/>
          <p14:tracePt t="8168" x="3890963" y="1827213"/>
          <p14:tracePt t="8168" x="3902075" y="1827213"/>
          <p14:tracePt t="8170" x="3913188" y="1827213"/>
          <p14:tracePt t="8171" x="3935413" y="1816100"/>
          <p14:tracePt t="8172" x="3948113" y="1816100"/>
          <p14:tracePt t="8173" x="3959225" y="1816100"/>
          <p14:tracePt t="8174" x="3981450" y="1816100"/>
          <p14:tracePt t="8175" x="4003675" y="1816100"/>
          <p14:tracePt t="8177" x="4025900" y="1816100"/>
          <p14:tracePt t="8178" x="4037013" y="1816100"/>
          <p14:tracePt t="8179" x="4060825" y="1816100"/>
          <p14:tracePt t="8180" x="4071938" y="1816100"/>
          <p14:tracePt t="8181" x="4094163" y="1816100"/>
          <p14:tracePt t="8183" x="4116388" y="1816100"/>
          <p14:tracePt t="8184" x="4127500" y="1816100"/>
          <p14:tracePt t="8185" x="4149725" y="1816100"/>
          <p14:tracePt t="8187" x="4184650" y="1816100"/>
          <p14:tracePt t="8189" x="4206875" y="1816100"/>
          <p14:tracePt t="8190" x="4217988" y="1816100"/>
          <p14:tracePt t="8191" x="4240213" y="1816100"/>
          <p14:tracePt t="8192" x="4251325" y="1816100"/>
          <p14:tracePt t="8193" x="4264025" y="1816100"/>
          <p14:tracePt t="8195" x="4286250" y="1816100"/>
          <p14:tracePt t="8196" x="4297363" y="1816100"/>
          <p14:tracePt t="8197" x="4308475" y="1816100"/>
          <p14:tracePt t="8198" x="4319588" y="1816100"/>
          <p14:tracePt t="8199" x="4330700" y="1816100"/>
          <p14:tracePt t="8200" x="4352925" y="1816100"/>
          <p14:tracePt t="8203" x="4376738" y="1816100"/>
          <p14:tracePt t="8205" x="4387850" y="1816100"/>
          <p14:tracePt t="8206" x="4398963" y="1816100"/>
          <p14:tracePt t="8207" x="4410075" y="1816100"/>
          <p14:tracePt t="8208" x="4421188" y="1816100"/>
          <p14:tracePt t="8210" x="4432300" y="1816100"/>
          <p14:tracePt t="8211" x="4443413" y="1816100"/>
          <p14:tracePt t="8213" x="4465638" y="1816100"/>
          <p14:tracePt t="8215" x="4476750" y="1816100"/>
          <p14:tracePt t="8216" x="4489450" y="1816100"/>
          <p14:tracePt t="8217" x="4500563" y="1816100"/>
          <p14:tracePt t="8219" x="4511675" y="1816100"/>
          <p14:tracePt t="8220" x="4522788" y="1816100"/>
          <p14:tracePt t="8223" x="4545013" y="1816100"/>
          <p14:tracePt t="8225" x="4556125" y="1816100"/>
          <p14:tracePt t="8227" x="4578350" y="1816100"/>
          <p14:tracePt t="8229" x="4591050" y="1816100"/>
          <p14:tracePt t="8232" x="4602163" y="1816100"/>
          <p14:tracePt t="8234" x="4613275" y="1816100"/>
          <p14:tracePt t="8236" x="4624388" y="1816100"/>
          <p14:tracePt t="8237" x="4635500" y="1816100"/>
          <p14:tracePt t="8238" x="4646613" y="1816100"/>
          <p14:tracePt t="8241" x="4657725" y="1816100"/>
          <p14:tracePt t="8244" x="4668838" y="1816100"/>
          <p14:tracePt t="8247" x="4679950" y="1816100"/>
          <p14:tracePt t="8250" x="4691063" y="1816100"/>
          <p14:tracePt t="8252" x="4703763" y="1816100"/>
          <p14:tracePt t="8258" x="4714875" y="1816100"/>
          <p14:tracePt t="8372" x="4714875" y="1838325"/>
          <p14:tracePt t="8374" x="4714875" y="1860550"/>
          <p14:tracePt t="8376" x="4725988" y="1895475"/>
          <p14:tracePt t="8377" x="4737100" y="1895475"/>
          <p14:tracePt t="8379" x="4737100" y="1939925"/>
          <p14:tracePt t="8380" x="4737100" y="1951038"/>
          <p14:tracePt t="8381" x="4737100" y="1973263"/>
          <p14:tracePt t="8382" x="4737100" y="1985963"/>
          <p14:tracePt t="8384" x="4737100" y="1997075"/>
          <p14:tracePt t="8384" x="4748213" y="2030413"/>
          <p14:tracePt t="8386" x="4759325" y="2052638"/>
          <p14:tracePt t="8387" x="4770438" y="2074863"/>
          <p14:tracePt t="8388" x="4770438" y="2098675"/>
          <p14:tracePt t="8389" x="4770438" y="2109788"/>
          <p14:tracePt t="8390" x="4781550" y="2132013"/>
          <p14:tracePt t="8391" x="4781550" y="2143125"/>
          <p14:tracePt t="8392" x="4792663" y="2165350"/>
          <p14:tracePt t="8393" x="4792663" y="2176463"/>
          <p14:tracePt t="8394" x="4792663" y="2187575"/>
          <p14:tracePt t="8395" x="4805363" y="2200275"/>
          <p14:tracePt t="8396" x="4805363" y="2211388"/>
          <p14:tracePt t="8397" x="4816475" y="2233613"/>
          <p14:tracePt t="8398" x="4827588" y="2244725"/>
          <p14:tracePt t="8399" x="4827588" y="2255838"/>
          <p14:tracePt t="8400" x="4827588" y="2266950"/>
          <p14:tracePt t="8401" x="4838700" y="2278063"/>
          <p14:tracePt t="8402" x="4838700" y="2289175"/>
          <p14:tracePt t="8404" x="4849813" y="2312988"/>
          <p14:tracePt t="8405" x="4849813" y="2335213"/>
          <p14:tracePt t="8406" x="4849813" y="2346325"/>
          <p14:tracePt t="8407" x="4849813" y="2357438"/>
          <p14:tracePt t="8408" x="4860925" y="2368550"/>
          <p14:tracePt t="8410" x="4860925" y="2379663"/>
          <p14:tracePt t="8411" x="4860925" y="2390775"/>
          <p14:tracePt t="8412" x="4860925" y="2401888"/>
          <p14:tracePt t="8413" x="4860925" y="2414588"/>
          <p14:tracePt t="8414" x="4872038" y="2425700"/>
          <p14:tracePt t="8415" x="4872038" y="2436813"/>
          <p14:tracePt t="8417" x="4872038" y="2459038"/>
          <p14:tracePt t="8419" x="4872038" y="2470150"/>
          <p14:tracePt t="8420" x="4872038" y="2481263"/>
          <p14:tracePt t="8421" x="4872038" y="2492375"/>
          <p14:tracePt t="8422" x="4872038" y="2503488"/>
          <p14:tracePt t="8423" x="4872038" y="2514600"/>
          <p14:tracePt t="8425" x="4872038" y="2538413"/>
          <p14:tracePt t="8426" x="4883150" y="2560638"/>
          <p14:tracePt t="8428" x="4894263" y="2582863"/>
          <p14:tracePt t="8430" x="4894263" y="2605088"/>
          <p14:tracePt t="8431" x="4894263" y="2616200"/>
          <p14:tracePt t="8434" x="4894263" y="2651125"/>
          <p14:tracePt t="8435" x="4905375" y="2673350"/>
          <p14:tracePt t="8436" x="4905375" y="2684463"/>
          <p14:tracePt t="8437" x="4905375" y="2706688"/>
          <p14:tracePt t="8439" x="4905375" y="2728913"/>
          <p14:tracePt t="8440" x="4918075" y="2741613"/>
          <p14:tracePt t="8441" x="4929188" y="2752725"/>
          <p14:tracePt t="8442" x="4929188" y="2763838"/>
          <p14:tracePt t="8443" x="4929188" y="2774950"/>
          <p14:tracePt t="8444" x="4929188" y="2786063"/>
          <p14:tracePt t="8445" x="4929188" y="2797175"/>
          <p14:tracePt t="8446" x="4940300" y="2808288"/>
          <p14:tracePt t="8447" x="4940300" y="2830513"/>
          <p14:tracePt t="8448" x="4940300" y="2843213"/>
          <p14:tracePt t="8449" x="4940300" y="2854325"/>
          <p14:tracePt t="8451" x="4940300" y="2876550"/>
          <p14:tracePt t="8452" x="4951413" y="2887663"/>
          <p14:tracePt t="8454" x="4951413" y="2898775"/>
          <p14:tracePt t="8455" x="4951413" y="2909888"/>
          <p14:tracePt t="8456" x="4951413" y="2921000"/>
          <p14:tracePt t="8457" x="4951413" y="2932113"/>
          <p14:tracePt t="8458" x="4962525" y="2932113"/>
          <p14:tracePt t="8459" x="4962525" y="2943225"/>
          <p14:tracePt t="8460" x="4962525" y="2967038"/>
          <p14:tracePt t="8462" x="4962525" y="2978150"/>
          <p14:tracePt t="8463" x="4973638" y="2989263"/>
          <p14:tracePt t="8464" x="4973638" y="3000375"/>
          <p14:tracePt t="8465" x="4984750" y="3000375"/>
          <p14:tracePt t="8466" x="4984750" y="3011488"/>
          <p14:tracePt t="8468" x="4984750" y="3022600"/>
          <p14:tracePt t="8469" x="4984750" y="3033713"/>
          <p14:tracePt t="8471" x="4984750" y="3044825"/>
          <p14:tracePt t="8472" x="4984750" y="3057525"/>
          <p14:tracePt t="8474" x="4984750" y="3068638"/>
          <p14:tracePt t="8475" x="4995863" y="3068638"/>
          <p14:tracePt t="8476" x="4995863" y="3079750"/>
          <p14:tracePt t="8482" x="4995863" y="3090863"/>
          <p14:tracePt t="8506" x="4984750" y="3090863"/>
          <p14:tracePt t="8510" x="4962525" y="3090863"/>
          <p14:tracePt t="8513" x="4951413" y="3090863"/>
          <p14:tracePt t="8514" x="4940300" y="3090863"/>
          <p14:tracePt t="8515" x="4929188" y="3090863"/>
          <p14:tracePt t="8516" x="4918075" y="3090863"/>
          <p14:tracePt t="8517" x="4894263" y="3090863"/>
          <p14:tracePt t="8519" x="4872038" y="3079750"/>
          <p14:tracePt t="8521" x="4860925" y="3079750"/>
          <p14:tracePt t="8522" x="4838700" y="3079750"/>
          <p14:tracePt t="8523" x="4827588" y="3068638"/>
          <p14:tracePt t="8524" x="4816475" y="3068638"/>
          <p14:tracePt t="8525" x="4805363" y="3068638"/>
          <p14:tracePt t="8526" x="4781550" y="3057525"/>
          <p14:tracePt t="8527" x="4781550" y="3044825"/>
          <p14:tracePt t="8528" x="4759325" y="3033713"/>
          <p14:tracePt t="8529" x="4748213" y="3033713"/>
          <p14:tracePt t="8530" x="4725988" y="3022600"/>
          <p14:tracePt t="8531" x="4714875" y="3022600"/>
          <p14:tracePt t="8532" x="4691063" y="3011488"/>
          <p14:tracePt t="8533" x="4668838" y="3011488"/>
          <p14:tracePt t="8534" x="4657725" y="2989263"/>
          <p14:tracePt t="8535" x="4646613" y="2989263"/>
          <p14:tracePt t="8536" x="4635500" y="2989263"/>
          <p14:tracePt t="8537" x="4624388" y="2978150"/>
          <p14:tracePt t="8538" x="4602163" y="2967038"/>
          <p14:tracePt t="8539" x="4578350" y="2955925"/>
          <p14:tracePt t="8540" x="4556125" y="2943225"/>
          <p14:tracePt t="8541" x="4545013" y="2943225"/>
          <p14:tracePt t="8542" x="4533900" y="2932113"/>
          <p14:tracePt t="8543" x="4511675" y="2921000"/>
          <p14:tracePt t="8544" x="4489450" y="2921000"/>
          <p14:tracePt t="8545" x="4465638" y="2909888"/>
          <p14:tracePt t="8546" x="4454525" y="2909888"/>
          <p14:tracePt t="8547" x="4432300" y="2898775"/>
          <p14:tracePt t="8548" x="4410075" y="2887663"/>
          <p14:tracePt t="8550" x="4398963" y="2876550"/>
          <p14:tracePt t="8551" x="4376738" y="2876550"/>
          <p14:tracePt t="8553" x="4330700" y="2854325"/>
          <p14:tracePt t="8554" x="4319588" y="2843213"/>
          <p14:tracePt t="8555" x="4308475" y="2843213"/>
          <p14:tracePt t="8556" x="4286250" y="2830513"/>
          <p14:tracePt t="8557" x="4275138" y="2819400"/>
          <p14:tracePt t="8559" x="4251325" y="2808288"/>
          <p14:tracePt t="8560" x="4229100" y="2797175"/>
          <p14:tracePt t="8561" x="4206875" y="2786063"/>
          <p14:tracePt t="8562" x="4195763" y="2774950"/>
          <p14:tracePt t="8563" x="4184650" y="2774950"/>
          <p14:tracePt t="8564" x="4162425" y="2763838"/>
          <p14:tracePt t="8565" x="4162425" y="2752725"/>
          <p14:tracePt t="8566" x="4149725" y="2752725"/>
          <p14:tracePt t="8567" x="4127500" y="2741613"/>
          <p14:tracePt t="8568" x="4116388" y="2728913"/>
          <p14:tracePt t="8570" x="4105275" y="2728913"/>
          <p14:tracePt t="8571" x="4094163" y="2706688"/>
          <p14:tracePt t="8572" x="4083050" y="2706688"/>
          <p14:tracePt t="8573" x="4071938" y="2695575"/>
          <p14:tracePt t="8574" x="4060825" y="2695575"/>
          <p14:tracePt t="8575" x="4049713" y="2684463"/>
          <p14:tracePt t="8576" x="4049713" y="2673350"/>
          <p14:tracePt t="8577" x="4037013" y="2673350"/>
          <p14:tracePt t="8578" x="4037013" y="2662238"/>
          <p14:tracePt t="8581" x="4025900" y="2651125"/>
          <p14:tracePt t="8584" x="4025900" y="2640013"/>
          <p14:tracePt t="8585" x="4014788" y="2628900"/>
          <p14:tracePt t="8587" x="4003675" y="2616200"/>
          <p14:tracePt t="8589" x="4003675" y="2605088"/>
          <p14:tracePt t="8591" x="4003675" y="2593975"/>
          <p14:tracePt t="8596" x="4003675" y="2582863"/>
          <p14:tracePt t="8597" x="4003675" y="2571750"/>
          <p14:tracePt t="8600" x="4003675" y="2560638"/>
          <p14:tracePt t="8601" x="4003675" y="2549525"/>
          <p14:tracePt t="8603" x="4003675" y="2538413"/>
          <p14:tracePt t="8604" x="4003675" y="2527300"/>
          <p14:tracePt t="8609" x="4003675" y="2514600"/>
          <p14:tracePt t="8610" x="4003675" y="2503488"/>
          <p14:tracePt t="8611" x="4003675" y="2492375"/>
          <p14:tracePt t="8612" x="4014788" y="2481263"/>
          <p14:tracePt t="8615" x="4014788" y="2470150"/>
          <p14:tracePt t="8616" x="4025900" y="2470150"/>
          <p14:tracePt t="8618" x="4025900" y="2459038"/>
          <p14:tracePt t="8620" x="4025900" y="2447925"/>
          <p14:tracePt t="8621" x="4037013" y="2436813"/>
          <p14:tracePt t="8623" x="4037013" y="2425700"/>
          <p14:tracePt t="8624" x="4049713" y="2425700"/>
          <p14:tracePt t="8625" x="4049713" y="2401888"/>
          <p14:tracePt t="8628" x="4060825" y="2390775"/>
          <p14:tracePt t="8630" x="4071938" y="2390775"/>
          <p14:tracePt t="8631" x="4083050" y="2379663"/>
          <p14:tracePt t="8633" x="4083050" y="2368550"/>
          <p14:tracePt t="8635" x="4083050" y="2357438"/>
          <p14:tracePt t="8636" x="4094163" y="2357438"/>
          <p14:tracePt t="8637" x="4094163" y="2346325"/>
          <p14:tracePt t="8641" x="4094163" y="2335213"/>
          <p14:tracePt t="8642" x="4094163" y="2324100"/>
          <p14:tracePt t="8643" x="4105275" y="2324100"/>
          <p14:tracePt t="8645" x="4105275" y="2312988"/>
          <p14:tracePt t="8647" x="4116388" y="2312988"/>
          <p14:tracePt t="8648" x="4116388" y="2300288"/>
          <p14:tracePt t="8650" x="4127500" y="2289175"/>
          <p14:tracePt t="8653" x="4127500" y="2278063"/>
          <p14:tracePt t="8654" x="4127500" y="2266950"/>
          <p14:tracePt t="8656" x="4138613" y="2266950"/>
          <p14:tracePt t="8657" x="4138613" y="2255838"/>
          <p14:tracePt t="8661" x="4138613" y="2244725"/>
          <p14:tracePt t="8663" x="4138613" y="2233613"/>
          <p14:tracePt t="8665" x="4138613" y="2222500"/>
          <p14:tracePt t="8668" x="4149725" y="2222500"/>
          <p14:tracePt t="8669" x="4149725" y="2211388"/>
          <p14:tracePt t="8670" x="4149725" y="2200275"/>
          <p14:tracePt t="8674" x="4149725" y="2187575"/>
          <p14:tracePt t="8676" x="4149725" y="2176463"/>
          <p14:tracePt t="8678" x="4149725" y="2165350"/>
          <p14:tracePt t="8679" x="4149725" y="2154238"/>
          <p14:tracePt t="8681" x="4149725" y="2143125"/>
          <p14:tracePt t="8683" x="4149725" y="2132013"/>
          <p14:tracePt t="8686" x="4149725" y="2120900"/>
          <p14:tracePt t="8688" x="4149725" y="2109788"/>
          <p14:tracePt t="8690" x="4138613" y="2098675"/>
          <p14:tracePt t="8691" x="4138613" y="2085975"/>
          <p14:tracePt t="8694" x="4138613" y="2074863"/>
          <p14:tracePt t="8695" x="4127500" y="2074863"/>
          <p14:tracePt t="8696" x="4127500" y="2063750"/>
          <p14:tracePt t="8699" x="4116388" y="2052638"/>
          <p14:tracePt t="8705" x="4105275" y="2041525"/>
          <p14:tracePt t="8706" x="4105275" y="2030413"/>
          <p14:tracePt t="8711" x="4105275" y="2019300"/>
          <p14:tracePt t="8718" x="4105275" y="2008188"/>
          <p14:tracePt t="8734" x="4105275" y="1997075"/>
          <p14:tracePt t="8761" x="4094163" y="1997075"/>
          <p14:tracePt t="8905" x="4083050" y="2008188"/>
          <p14:tracePt t="8908" x="4071938" y="2019300"/>
          <p14:tracePt t="8910" x="4060825" y="2030413"/>
          <p14:tracePt t="8911" x="4049713" y="2030413"/>
          <p14:tracePt t="8912" x="4037013" y="2041525"/>
          <p14:tracePt t="8914" x="4025900" y="2041525"/>
          <p14:tracePt t="8915" x="4025900" y="2052638"/>
          <p14:tracePt t="8916" x="4003675" y="2052638"/>
          <p14:tracePt t="8918" x="3992563" y="2052638"/>
          <p14:tracePt t="8919" x="3981450" y="2063750"/>
          <p14:tracePt t="8920" x="3970338" y="2063750"/>
          <p14:tracePt t="8921" x="3970338" y="2074863"/>
          <p14:tracePt t="8922" x="3959225" y="2074863"/>
          <p14:tracePt t="8923" x="3948113" y="2074863"/>
          <p14:tracePt t="8924" x="3935413" y="2085975"/>
          <p14:tracePt t="8925" x="3924300" y="2085975"/>
          <p14:tracePt t="8926" x="3913188" y="2085975"/>
          <p14:tracePt t="8927" x="3902075" y="2098675"/>
          <p14:tracePt t="8929" x="3890963" y="2098675"/>
          <p14:tracePt t="8930" x="3879850" y="2109788"/>
          <p14:tracePt t="8931" x="3868738" y="2109788"/>
          <p14:tracePt t="8932" x="3857625" y="2109788"/>
          <p14:tracePt t="8934" x="3835400" y="2120900"/>
          <p14:tracePt t="8936" x="3822700" y="2120900"/>
          <p14:tracePt t="8937" x="3811588" y="2120900"/>
          <p14:tracePt t="8938" x="3800475" y="2120900"/>
          <p14:tracePt t="8939" x="3778250" y="2132013"/>
          <p14:tracePt t="8941" x="3756025" y="2132013"/>
          <p14:tracePt t="8942" x="3744913" y="2143125"/>
          <p14:tracePt t="8944" x="3733800" y="2154238"/>
          <p14:tracePt t="8945" x="3721100" y="2154238"/>
          <p14:tracePt t="8946" x="3709988" y="2154238"/>
          <p14:tracePt t="8947" x="3698875" y="2154238"/>
          <p14:tracePt t="8948" x="3676650" y="2154238"/>
          <p14:tracePt t="8949" x="3665538" y="2176463"/>
          <p14:tracePt t="8950" x="3654425" y="2176463"/>
          <p14:tracePt t="8952" x="3643313" y="2187575"/>
          <p14:tracePt t="8953" x="3632200" y="2187575"/>
          <p14:tracePt t="8954" x="3608388" y="2187575"/>
          <p14:tracePt t="8955" x="3597275" y="2187575"/>
          <p14:tracePt t="8956" x="3586163" y="2187575"/>
          <p14:tracePt t="8957" x="3563938" y="2200275"/>
          <p14:tracePt t="8959" x="3552825" y="2211388"/>
          <p14:tracePt t="8960" x="3530600" y="2211388"/>
          <p14:tracePt t="8961" x="3519488" y="2211388"/>
          <p14:tracePt t="8962" x="3495675" y="2211388"/>
          <p14:tracePt t="8963" x="3484563" y="2222500"/>
          <p14:tracePt t="8964" x="3473450" y="2222500"/>
          <p14:tracePt t="8965" x="3462338" y="2222500"/>
          <p14:tracePt t="8966" x="3440113" y="2222500"/>
          <p14:tracePt t="8967" x="3429000" y="2233613"/>
          <p14:tracePt t="8968" x="3406775" y="2233613"/>
          <p14:tracePt t="8970" x="3382963" y="2233613"/>
          <p14:tracePt t="8971" x="3371850" y="2233613"/>
          <p14:tracePt t="8972" x="3349625" y="2233613"/>
          <p14:tracePt t="8973" x="3327400" y="2233613"/>
          <p14:tracePt t="8974" x="3305175" y="2244725"/>
          <p14:tracePt t="8975" x="3294063" y="2244725"/>
          <p14:tracePt t="8976" x="3270250" y="2255838"/>
          <p14:tracePt t="8977" x="3248025" y="2255838"/>
          <p14:tracePt t="8978" x="3225800" y="2278063"/>
          <p14:tracePt t="8979" x="3203575" y="2278063"/>
          <p14:tracePt t="8980" x="3179763" y="2278063"/>
          <p14:tracePt t="8981" x="3157538" y="2278063"/>
          <p14:tracePt t="8982" x="3146425" y="2278063"/>
          <p14:tracePt t="8983" x="3124200" y="2278063"/>
          <p14:tracePt t="8984" x="3101975" y="2278063"/>
          <p14:tracePt t="8985" x="3079750" y="2278063"/>
          <p14:tracePt t="8986" x="3044825" y="2278063"/>
          <p14:tracePt t="8987" x="3022600" y="2278063"/>
          <p14:tracePt t="8988" x="3000375" y="2289175"/>
          <p14:tracePt t="8989" x="2978150" y="2289175"/>
          <p14:tracePt t="8990" x="2932113" y="2289175"/>
          <p14:tracePt t="8991" x="2921000" y="2289175"/>
          <p14:tracePt t="8992" x="2876550" y="2312988"/>
          <p14:tracePt t="8993" x="2852738" y="2312988"/>
          <p14:tracePt t="8994" x="2819400" y="2312988"/>
          <p14:tracePt t="8995" x="2786063" y="2312988"/>
          <p14:tracePt t="8996" x="2763838" y="2312988"/>
          <p14:tracePt t="8997" x="2728913" y="2312988"/>
          <p14:tracePt t="8998" x="2695575" y="2312988"/>
          <p14:tracePt t="8999" x="2651125" y="2312988"/>
          <p14:tracePt t="9000" x="2627313" y="2312988"/>
          <p14:tracePt t="9001" x="2593975" y="2312988"/>
          <p14:tracePt t="9002" x="2560638" y="2312988"/>
          <p14:tracePt t="9003" x="2538413" y="2312988"/>
          <p14:tracePt t="9004" x="2492375" y="2312988"/>
          <p14:tracePt t="9005" x="2470150" y="2312988"/>
          <p14:tracePt t="9006" x="2424113" y="2312988"/>
          <p14:tracePt t="9007" x="2401888" y="2312988"/>
          <p14:tracePt t="9008" x="2368550" y="2312988"/>
          <p14:tracePt t="9009" x="2335213" y="2312988"/>
          <p14:tracePt t="9010" x="2300288" y="2312988"/>
          <p14:tracePt t="9011" x="2266950" y="2289175"/>
          <p14:tracePt t="9012" x="2244725" y="2289175"/>
          <p14:tracePt t="9013" x="2198688" y="2289175"/>
          <p14:tracePt t="9014" x="2165350" y="2289175"/>
          <p14:tracePt t="9015" x="2143125" y="2278063"/>
          <p14:tracePt t="9016" x="2109788" y="2278063"/>
          <p14:tracePt t="9017" x="2085975" y="2278063"/>
          <p14:tracePt t="9019" x="2030413" y="2266950"/>
          <p14:tracePt t="9020" x="1997075" y="2266950"/>
          <p14:tracePt t="9021" x="1973263" y="2255838"/>
          <p14:tracePt t="9022" x="1951038" y="2255838"/>
          <p14:tracePt t="9023" x="1906588" y="2255838"/>
          <p14:tracePt t="9024" x="1871663" y="2244725"/>
          <p14:tracePt t="9025" x="1849438" y="2244725"/>
          <p14:tracePt t="9026" x="1827213" y="2233613"/>
          <p14:tracePt t="9027" x="1804988" y="2233613"/>
          <p14:tracePt t="9029" x="1758950" y="2222500"/>
          <p14:tracePt t="9030" x="1736725" y="2222500"/>
          <p14:tracePt t="9031" x="1714500" y="2211388"/>
          <p14:tracePt t="9032" x="1692275" y="2200275"/>
          <p14:tracePt t="9033" x="1668463" y="2200275"/>
          <p14:tracePt t="9035" x="1635125" y="2176463"/>
          <p14:tracePt t="9036" x="1624013" y="2176463"/>
          <p14:tracePt t="9037" x="1601788" y="2176463"/>
          <p14:tracePt t="9038" x="1579563" y="2165350"/>
          <p14:tracePt t="9039" x="1555750" y="2165350"/>
          <p14:tracePt t="9040" x="1544638" y="2154238"/>
          <p14:tracePt t="9041" x="1522413" y="2154238"/>
          <p14:tracePt t="9042" x="1511300" y="2143125"/>
          <p14:tracePt t="9044" x="1489075" y="2132013"/>
          <p14:tracePt t="9045" x="1466850" y="2132013"/>
          <p14:tracePt t="9046" x="1454150" y="2132013"/>
          <p14:tracePt t="9047" x="1443038" y="2132013"/>
          <p14:tracePt t="9048" x="1420813" y="2109788"/>
          <p14:tracePt t="9049" x="1409700" y="2109788"/>
          <p14:tracePt t="9050" x="1398588" y="2109788"/>
          <p14:tracePt t="9052" x="1398588" y="2098675"/>
          <p14:tracePt t="9053" x="1376363" y="2085975"/>
          <p14:tracePt t="9054" x="1365250" y="2074863"/>
          <p14:tracePt t="9055" x="1354138" y="2074863"/>
          <p14:tracePt t="9056" x="1341438" y="2063750"/>
          <p14:tracePt t="9057" x="1330325" y="2063750"/>
          <p14:tracePt t="9058" x="1330325" y="2052638"/>
          <p14:tracePt t="9060" x="1308100" y="2041525"/>
          <p14:tracePt t="9061" x="1296988" y="2041525"/>
          <p14:tracePt t="9063" x="1296988" y="2030413"/>
          <p14:tracePt t="9064" x="1274763" y="2030413"/>
          <p14:tracePt t="9065" x="1263650" y="2019300"/>
          <p14:tracePt t="9067" x="1252538" y="2019300"/>
          <p14:tracePt t="9069" x="1239838" y="1997075"/>
          <p14:tracePt t="9071" x="1239838" y="1985963"/>
          <p14:tracePt t="9074" x="1239838" y="1973263"/>
          <p14:tracePt t="9075" x="1228725" y="1973263"/>
          <p14:tracePt t="9076" x="1217613" y="1973263"/>
          <p14:tracePt t="9079" x="1217613" y="1962150"/>
          <p14:tracePt t="9083" x="1217613" y="1951038"/>
          <p14:tracePt t="9087" x="1206500" y="1951038"/>
          <p14:tracePt t="9089" x="1206500" y="1939925"/>
          <p14:tracePt t="9171" x="1195388" y="1939925"/>
          <p14:tracePt t="9175" x="1184275" y="1939925"/>
          <p14:tracePt t="9180" x="1173163" y="1939925"/>
          <p14:tracePt t="9182" x="1162050" y="1951038"/>
          <p14:tracePt t="9186" x="1150938" y="1951038"/>
          <p14:tracePt t="9190" x="1139825" y="1951038"/>
          <p14:tracePt t="9191" x="1139825" y="1962150"/>
          <p14:tracePt t="9201" x="1127125" y="1962150"/>
          <p14:tracePt t="9720" x="1150938" y="1962150"/>
          <p14:tracePt t="9723" x="1173163" y="1962150"/>
          <p14:tracePt t="9725" x="1195388" y="1951038"/>
          <p14:tracePt t="9726" x="1206500" y="1951038"/>
          <p14:tracePt t="9727" x="1228725" y="1939925"/>
          <p14:tracePt t="9728" x="1239838" y="1939925"/>
          <p14:tracePt t="9729" x="1263650" y="1939925"/>
          <p14:tracePt t="9731" x="1285875" y="1939925"/>
          <p14:tracePt t="9732" x="1308100" y="1939925"/>
          <p14:tracePt t="9733" x="1330325" y="1928813"/>
          <p14:tracePt t="9734" x="1341438" y="1928813"/>
          <p14:tracePt t="9735" x="1365250" y="1928813"/>
          <p14:tracePt t="9736" x="1387475" y="1928813"/>
          <p14:tracePt t="9737" x="1409700" y="1928813"/>
          <p14:tracePt t="9738" x="1420813" y="1928813"/>
          <p14:tracePt t="9739" x="1443038" y="1928813"/>
          <p14:tracePt t="9740" x="1454150" y="1928813"/>
          <p14:tracePt t="9741" x="1477963" y="1928813"/>
          <p14:tracePt t="9742" x="1500188" y="1928813"/>
          <p14:tracePt t="9743" x="1511300" y="1928813"/>
          <p14:tracePt t="9744" x="1533525" y="1928813"/>
          <p14:tracePt t="9745" x="1544638" y="1928813"/>
          <p14:tracePt t="9746" x="1555750" y="1928813"/>
          <p14:tracePt t="9747" x="1579563" y="1928813"/>
          <p14:tracePt t="9748" x="1590675" y="1928813"/>
          <p14:tracePt t="9749" x="1612900" y="1928813"/>
          <p14:tracePt t="9750" x="1624013" y="1928813"/>
          <p14:tracePt t="9751" x="1635125" y="1928813"/>
          <p14:tracePt t="9752" x="1646238" y="1928813"/>
          <p14:tracePt t="9753" x="1657350" y="1928813"/>
          <p14:tracePt t="9754" x="1668463" y="1928813"/>
          <p14:tracePt t="9755" x="1681163" y="1928813"/>
          <p14:tracePt t="9756" x="1703388" y="1928813"/>
          <p14:tracePt t="9758" x="1725613" y="1928813"/>
          <p14:tracePt t="9759" x="1736725" y="1928813"/>
          <p14:tracePt t="9761" x="1747838" y="1928813"/>
          <p14:tracePt t="9762" x="1770063" y="1928813"/>
          <p14:tracePt t="9764" x="1782763" y="1917700"/>
          <p14:tracePt t="9765" x="1793875" y="1917700"/>
          <p14:tracePt t="9766" x="1804988" y="1917700"/>
          <p14:tracePt t="9767" x="1816100" y="1917700"/>
          <p14:tracePt t="9769" x="1827213" y="1917700"/>
          <p14:tracePt t="9770" x="1838325" y="1906588"/>
          <p14:tracePt t="9771" x="1849438" y="1906588"/>
          <p14:tracePt t="9772" x="1860550" y="1906588"/>
          <p14:tracePt t="9773" x="1871663" y="1906588"/>
          <p14:tracePt t="9774" x="1882775" y="1906588"/>
          <p14:tracePt t="9777" x="1895475" y="1906588"/>
          <p14:tracePt t="9778" x="1917700" y="1895475"/>
          <p14:tracePt t="9780" x="1928813" y="1895475"/>
          <p14:tracePt t="9781" x="1951038" y="1895475"/>
          <p14:tracePt t="9783" x="1962150" y="1895475"/>
          <p14:tracePt t="9785" x="1973263" y="1895475"/>
          <p14:tracePt t="9786" x="1984375" y="1895475"/>
          <p14:tracePt t="9787" x="1997075" y="1895475"/>
          <p14:tracePt t="9789" x="2008188" y="1884363"/>
          <p14:tracePt t="9790" x="2019300" y="1884363"/>
          <p14:tracePt t="9791" x="2030413" y="1884363"/>
          <p14:tracePt t="9794" x="2041525" y="1884363"/>
          <p14:tracePt t="9795" x="2052638" y="1884363"/>
          <p14:tracePt t="9796" x="2063750" y="1884363"/>
          <p14:tracePt t="9800" x="2085975" y="1884363"/>
          <p14:tracePt t="9803" x="2097088" y="1884363"/>
          <p14:tracePt t="9805" x="2109788" y="1884363"/>
          <p14:tracePt t="9809" x="2120900" y="1884363"/>
          <p14:tracePt t="9826" x="2132013" y="1884363"/>
          <p14:tracePt t="10018" x="2143125" y="1884363"/>
          <p14:tracePt t="10020" x="2154238" y="1884363"/>
          <p14:tracePt t="10023" x="2165350" y="1884363"/>
          <p14:tracePt t="10026" x="2176463" y="1884363"/>
          <p14:tracePt t="10028" x="2187575" y="1884363"/>
          <p14:tracePt t="10030" x="2198688" y="1884363"/>
          <p14:tracePt t="10031" x="2209800" y="1884363"/>
          <p14:tracePt t="10032" x="2222500" y="1884363"/>
          <p14:tracePt t="10033" x="2233613" y="1884363"/>
          <p14:tracePt t="10036" x="2244725" y="1884363"/>
          <p14:tracePt t="10037" x="2255838" y="1884363"/>
          <p14:tracePt t="10038" x="2266950" y="1884363"/>
          <p14:tracePt t="10039" x="2278063" y="1884363"/>
          <p14:tracePt t="10041" x="2289175" y="1884363"/>
          <p14:tracePt t="10043" x="2300288" y="1884363"/>
          <p14:tracePt t="10046" x="2311400" y="1884363"/>
          <p14:tracePt t="10048" x="2324100" y="1884363"/>
          <p14:tracePt t="10050" x="2335213" y="1884363"/>
          <p14:tracePt t="10053" x="2346325" y="1884363"/>
          <p14:tracePt t="10057" x="2357438" y="1884363"/>
          <p14:tracePt t="10059" x="2368550" y="1884363"/>
          <p14:tracePt t="10069" x="2379663" y="1884363"/>
          <p14:tracePt t="10072" x="2390775" y="1884363"/>
          <p14:tracePt t="10076" x="2401888" y="1884363"/>
          <p14:tracePt t="10079" x="2413000" y="1884363"/>
          <p14:tracePt t="10082" x="2424113" y="1884363"/>
          <p14:tracePt t="10086" x="2436813" y="1884363"/>
          <p14:tracePt t="10092" x="2447925" y="1884363"/>
          <p14:tracePt t="10095" x="2459038" y="1884363"/>
          <p14:tracePt t="10098" x="2470150" y="1884363"/>
          <p14:tracePt t="10102" x="2481263" y="1884363"/>
          <p14:tracePt t="10105" x="2492375" y="1884363"/>
          <p14:tracePt t="10108" x="2503488" y="1884363"/>
          <p14:tracePt t="10123" x="2514600" y="1884363"/>
          <p14:tracePt t="10131" x="2525713" y="1884363"/>
          <p14:tracePt t="10275" x="2514600" y="1884363"/>
          <p14:tracePt t="10278" x="2503488" y="1884363"/>
          <p14:tracePt t="10280" x="2492375" y="1884363"/>
          <p14:tracePt t="10281" x="2470150" y="1884363"/>
          <p14:tracePt t="10283" x="2459038" y="1884363"/>
          <p14:tracePt t="10284" x="2447925" y="1884363"/>
          <p14:tracePt t="10285" x="2436813" y="1884363"/>
          <p14:tracePt t="10287" x="2424113" y="1884363"/>
          <p14:tracePt t="10288" x="2413000" y="1884363"/>
          <p14:tracePt t="10289" x="2401888" y="1884363"/>
          <p14:tracePt t="10291" x="2390775" y="1884363"/>
          <p14:tracePt t="10292" x="2379663" y="1884363"/>
          <p14:tracePt t="10293" x="2368550" y="1884363"/>
          <p14:tracePt t="10296" x="2357438" y="1884363"/>
          <p14:tracePt t="10297" x="2346325" y="1884363"/>
          <p14:tracePt t="10301" x="2324100" y="1884363"/>
          <p14:tracePt t="10304" x="2311400" y="1884363"/>
          <p14:tracePt t="10308" x="2300288" y="1884363"/>
          <p14:tracePt t="10312" x="2289175" y="1871663"/>
          <p14:tracePt t="10315" x="2278063" y="1871663"/>
          <p14:tracePt t="10317" x="2266950" y="1871663"/>
          <p14:tracePt t="10320" x="2255838" y="1871663"/>
          <p14:tracePt t="10323" x="2244725" y="1871663"/>
          <p14:tracePt t="10327" x="2233613" y="1871663"/>
          <p14:tracePt t="10330" x="2222500" y="1871663"/>
          <p14:tracePt t="10331" x="2209800" y="1871663"/>
          <p14:tracePt t="10333" x="2198688" y="1871663"/>
          <p14:tracePt t="10336" x="2187575" y="1871663"/>
          <p14:tracePt t="10338" x="2176463" y="1871663"/>
          <p14:tracePt t="10343" x="2165350" y="1871663"/>
          <p14:tracePt t="10344" x="2154238" y="1871663"/>
          <p14:tracePt t="10350" x="2143125" y="1871663"/>
          <p14:tracePt t="10354" x="2132013" y="1871663"/>
          <p14:tracePt t="10358" x="2120900" y="1871663"/>
          <p14:tracePt t="10489" x="2132013" y="1871663"/>
          <p14:tracePt t="10493" x="2143125" y="1871663"/>
          <p14:tracePt t="10495" x="2154238" y="1871663"/>
          <p14:tracePt t="10496" x="2165350" y="1871663"/>
          <p14:tracePt t="10507" x="2176463" y="1871663"/>
          <p14:tracePt t="10517" x="2187575" y="1871663"/>
          <p14:tracePt t="10894" x="2198688" y="1871663"/>
          <p14:tracePt t="10896" x="2222500" y="1895475"/>
          <p14:tracePt t="10898" x="2222500" y="1906588"/>
          <p14:tracePt t="10899" x="2233613" y="1917700"/>
          <p14:tracePt t="10901" x="2233613" y="1928813"/>
          <p14:tracePt t="10902" x="2244725" y="1939925"/>
          <p14:tracePt t="10903" x="2244725" y="1951038"/>
          <p14:tracePt t="10904" x="2255838" y="1951038"/>
          <p14:tracePt t="10905" x="2266950" y="1951038"/>
          <p14:tracePt t="10906" x="2266950" y="1973263"/>
          <p14:tracePt t="10907" x="2278063" y="1985963"/>
          <p14:tracePt t="10908" x="2289175" y="1997075"/>
          <p14:tracePt t="10910" x="2300288" y="2008188"/>
          <p14:tracePt t="10911" x="2300288" y="2019300"/>
          <p14:tracePt t="10913" x="2311400" y="2030413"/>
          <p14:tracePt t="10916" x="2324100" y="2030413"/>
          <p14:tracePt t="10917" x="2324100" y="2041525"/>
          <p14:tracePt t="10918" x="2324100" y="2052638"/>
          <p14:tracePt t="10919" x="2335213" y="2063750"/>
          <p14:tracePt t="10922" x="2335213" y="2074863"/>
          <p14:tracePt t="10926" x="2335213" y="2085975"/>
          <p14:tracePt t="10930" x="2346325" y="2085975"/>
          <p14:tracePt t="10933" x="2346325" y="2098675"/>
          <p14:tracePt t="10940" x="2346325" y="2109788"/>
          <p14:tracePt t="10942" x="2346325" y="2120900"/>
          <p14:tracePt t="10945" x="2346325" y="2132013"/>
          <p14:tracePt t="10950" x="2346325" y="2154238"/>
          <p14:tracePt t="10952" x="2346325" y="2165350"/>
          <p14:tracePt t="10954" x="2357438" y="2165350"/>
          <p14:tracePt t="10957" x="2357438" y="2176463"/>
          <p14:tracePt t="10959" x="2357438" y="2187575"/>
          <p14:tracePt t="10961" x="2357438" y="2200275"/>
          <p14:tracePt t="10964" x="2357438" y="2211388"/>
          <p14:tracePt t="10966" x="2357438" y="2222500"/>
          <p14:tracePt t="10968" x="2357438" y="2233613"/>
          <p14:tracePt t="10973" x="2357438" y="2244725"/>
          <p14:tracePt t="10974" x="2357438" y="2255838"/>
          <p14:tracePt t="10976" x="2357438" y="2266950"/>
          <p14:tracePt t="10978" x="2357438" y="2278063"/>
          <p14:tracePt t="10980" x="2357438" y="2300288"/>
          <p14:tracePt t="10986" x="2357438" y="2312988"/>
          <p14:tracePt t="10988" x="2357438" y="2324100"/>
          <p14:tracePt t="10990" x="2346325" y="2335213"/>
          <p14:tracePt t="10992" x="2346325" y="2346325"/>
          <p14:tracePt t="10993" x="2335213" y="2357438"/>
          <p14:tracePt t="10996" x="2335213" y="2368550"/>
          <p14:tracePt t="11001" x="2335213" y="2379663"/>
          <p14:tracePt t="11003" x="2335213" y="2390775"/>
          <p14:tracePt t="11006" x="2324100" y="2401888"/>
          <p14:tracePt t="11010" x="2324100" y="2414588"/>
          <p14:tracePt t="11013" x="2324100" y="2425700"/>
          <p14:tracePt t="11016" x="2324100" y="2436813"/>
          <p14:tracePt t="11018" x="2311400" y="2436813"/>
          <p14:tracePt t="11022" x="2311400" y="2447925"/>
          <p14:tracePt t="11024" x="2311400" y="2459038"/>
          <p14:tracePt t="11027" x="2311400" y="2470150"/>
          <p14:tracePt t="11029" x="2311400" y="2481263"/>
          <p14:tracePt t="11032" x="2311400" y="2492375"/>
          <p14:tracePt t="11034" x="2311400" y="2503488"/>
          <p14:tracePt t="11039" x="2311400" y="2514600"/>
          <p14:tracePt t="11042" x="2311400" y="2527300"/>
          <p14:tracePt t="11044" x="2311400" y="2538413"/>
          <p14:tracePt t="11046" x="2311400" y="2549525"/>
          <p14:tracePt t="11049" x="2311400" y="2560638"/>
          <p14:tracePt t="11052" x="2311400" y="2571750"/>
          <p14:tracePt t="11057" x="2311400" y="2582863"/>
          <p14:tracePt t="11061" x="2311400" y="2593975"/>
          <p14:tracePt t="11063" x="2311400" y="2605088"/>
          <p14:tracePt t="11067" x="2311400" y="2616200"/>
          <p14:tracePt t="11073" x="2311400" y="2628900"/>
          <p14:tracePt t="11077" x="2300288" y="2628900"/>
          <p14:tracePt t="11086" x="2300288" y="2640013"/>
          <p14:tracePt t="11114" x="2300288" y="2651125"/>
          <p14:tracePt t="11253" x="2289175" y="2651125"/>
          <p14:tracePt t="11255" x="2278063" y="2651125"/>
          <p14:tracePt t="11257" x="2255838" y="2651125"/>
          <p14:tracePt t="11259" x="2244725" y="2651125"/>
          <p14:tracePt t="11261" x="2233613" y="2651125"/>
          <p14:tracePt t="11262" x="2222500" y="2651125"/>
          <p14:tracePt t="11263" x="2209800" y="2651125"/>
          <p14:tracePt t="11264" x="2187575" y="2651125"/>
          <p14:tracePt t="11265" x="2176463" y="2651125"/>
          <p14:tracePt t="11266" x="2165350" y="2651125"/>
          <p14:tracePt t="11268" x="2143125" y="2640013"/>
          <p14:tracePt t="11269" x="2132013" y="2640013"/>
          <p14:tracePt t="11270" x="2120900" y="2640013"/>
          <p14:tracePt t="11271" x="2109788" y="2640013"/>
          <p14:tracePt t="11272" x="2097088" y="2640013"/>
          <p14:tracePt t="11273" x="2085975" y="2640013"/>
          <p14:tracePt t="11275" x="2063750" y="2640013"/>
          <p14:tracePt t="11276" x="2052638" y="2628900"/>
          <p14:tracePt t="11277" x="2041525" y="2628900"/>
          <p14:tracePt t="11278" x="2030413" y="2628900"/>
          <p14:tracePt t="11279" x="2019300" y="2628900"/>
          <p14:tracePt t="11281" x="2008188" y="2616200"/>
          <p14:tracePt t="11282" x="1997075" y="2616200"/>
          <p14:tracePt t="11283" x="1973263" y="2616200"/>
          <p14:tracePt t="11284" x="1962150" y="2616200"/>
          <p14:tracePt t="11285" x="1951038" y="2616200"/>
          <p14:tracePt t="11286" x="1939925" y="2616200"/>
          <p14:tracePt t="11287" x="1939925" y="2605088"/>
          <p14:tracePt t="11288" x="1928813" y="2605088"/>
          <p14:tracePt t="11289" x="1917700" y="2605088"/>
          <p14:tracePt t="11290" x="1906588" y="2605088"/>
          <p14:tracePt t="11291" x="1895475" y="2605088"/>
          <p14:tracePt t="11292" x="1882775" y="2605088"/>
          <p14:tracePt t="11293" x="1871663" y="2605088"/>
          <p14:tracePt t="11294" x="1871663" y="2593975"/>
          <p14:tracePt t="11295" x="1860550" y="2593975"/>
          <p14:tracePt t="11296" x="1849438" y="2593975"/>
          <p14:tracePt t="11297" x="1838325" y="2593975"/>
          <p14:tracePt t="11298" x="1827213" y="2593975"/>
          <p14:tracePt t="11299" x="1816100" y="2593975"/>
          <p14:tracePt t="11300" x="1804988" y="2593975"/>
          <p14:tracePt t="11302" x="1793875" y="2593975"/>
          <p14:tracePt t="11303" x="1782763" y="2593975"/>
          <p14:tracePt t="11304" x="1770063" y="2593975"/>
          <p14:tracePt t="11305" x="1758950" y="2593975"/>
          <p14:tracePt t="11306" x="1747838" y="2593975"/>
          <p14:tracePt t="11308" x="1736725" y="2593975"/>
          <p14:tracePt t="11309" x="1725613" y="2593975"/>
          <p14:tracePt t="11310" x="1714500" y="2593975"/>
          <p14:tracePt t="11311" x="1703388" y="2582863"/>
          <p14:tracePt t="11312" x="1692275" y="2582863"/>
          <p14:tracePt t="11313" x="1681163" y="2582863"/>
          <p14:tracePt t="11315" x="1668463" y="2582863"/>
          <p14:tracePt t="11316" x="1657350" y="2582863"/>
          <p14:tracePt t="11318" x="1624013" y="2582863"/>
          <p14:tracePt t="11320" x="1612900" y="2582863"/>
          <p14:tracePt t="11321" x="1601788" y="2582863"/>
          <p14:tracePt t="11323" x="1590675" y="2582863"/>
          <p14:tracePt t="11324" x="1579563" y="2582863"/>
          <p14:tracePt t="11325" x="1568450" y="2582863"/>
          <p14:tracePt t="11326" x="1555750" y="2582863"/>
          <p14:tracePt t="11327" x="1544638" y="2582863"/>
          <p14:tracePt t="11328" x="1533525" y="2582863"/>
          <p14:tracePt t="11330" x="1522413" y="2582863"/>
          <p14:tracePt t="11331" x="1511300" y="2582863"/>
          <p14:tracePt t="11332" x="1500188" y="2582863"/>
          <p14:tracePt t="11333" x="1500188" y="2571750"/>
          <p14:tracePt t="11334" x="1477963" y="2571750"/>
          <p14:tracePt t="11336" x="1466850" y="2571750"/>
          <p14:tracePt t="11338" x="1454150" y="2571750"/>
          <p14:tracePt t="11340" x="1431925" y="2571750"/>
          <p14:tracePt t="11342" x="1420813" y="2571750"/>
          <p14:tracePt t="11343" x="1409700" y="2571750"/>
          <p14:tracePt t="11344" x="1398588" y="2571750"/>
          <p14:tracePt t="11346" x="1387475" y="2571750"/>
          <p14:tracePt t="11348" x="1376363" y="2571750"/>
          <p14:tracePt t="11350" x="1365250" y="2571750"/>
          <p14:tracePt t="11352" x="1354138" y="2571750"/>
          <p14:tracePt t="11353" x="1341438" y="2571750"/>
          <p14:tracePt t="11355" x="1330325" y="2571750"/>
          <p14:tracePt t="11357" x="1319213" y="2571750"/>
          <p14:tracePt t="11360" x="1308100" y="2571750"/>
          <p14:tracePt t="11362" x="1296988" y="2571750"/>
          <p14:tracePt t="11363" x="1285875" y="2571750"/>
          <p14:tracePt t="11366" x="1274763" y="2571750"/>
          <p14:tracePt t="11367" x="1263650" y="2571750"/>
          <p14:tracePt t="11372" x="1252538" y="2571750"/>
          <p14:tracePt t="11373" x="1239838" y="2571750"/>
          <p14:tracePt t="11375" x="1228725" y="2571750"/>
          <p14:tracePt t="11379" x="1217613" y="2571750"/>
          <p14:tracePt t="11384" x="1195388" y="2571750"/>
          <p14:tracePt t="11496" x="1184275" y="2571750"/>
          <p14:tracePt t="11498" x="1173163" y="2571750"/>
          <p14:tracePt t="11501" x="1162050" y="2571750"/>
          <p14:tracePt t="11504" x="1150938" y="2560638"/>
          <p14:tracePt t="11506" x="1139825" y="2560638"/>
          <p14:tracePt t="11508" x="1127125" y="2549525"/>
          <p14:tracePt t="11509" x="1127125" y="2538413"/>
          <p14:tracePt t="11510" x="1127125" y="2527300"/>
          <p14:tracePt t="11511" x="1127125" y="2514600"/>
          <p14:tracePt t="11512" x="1116013" y="2514600"/>
          <p14:tracePt t="11513" x="1116013" y="2503488"/>
          <p14:tracePt t="11514" x="1104900" y="2492375"/>
          <p14:tracePt t="11517" x="1104900" y="2470150"/>
          <p14:tracePt t="11518" x="1104900" y="2459038"/>
          <p14:tracePt t="11519" x="1104900" y="2447925"/>
          <p14:tracePt t="11521" x="1093788" y="2425700"/>
          <p14:tracePt t="11522" x="1082675" y="2414588"/>
          <p14:tracePt t="11524" x="1082675" y="2390775"/>
          <p14:tracePt t="11526" x="1082675" y="2379663"/>
          <p14:tracePt t="11527" x="1082675" y="2357438"/>
          <p14:tracePt t="11529" x="1071563" y="2346325"/>
          <p14:tracePt t="11530" x="1071563" y="2335213"/>
          <p14:tracePt t="11531" x="1071563" y="2324100"/>
          <p14:tracePt t="11532" x="1071563" y="2312988"/>
          <p14:tracePt t="11534" x="1071563" y="2300288"/>
          <p14:tracePt t="11536" x="1071563" y="2289175"/>
          <p14:tracePt t="11537" x="1071563" y="2278063"/>
          <p14:tracePt t="11538" x="1071563" y="2266950"/>
          <p14:tracePt t="11539" x="1071563" y="2244725"/>
          <p14:tracePt t="11541" x="1060450" y="2244725"/>
          <p14:tracePt t="11542" x="1060450" y="2233613"/>
          <p14:tracePt t="11543" x="1060450" y="2222500"/>
          <p14:tracePt t="11544" x="1060450" y="2211388"/>
          <p14:tracePt t="11545" x="1060450" y="2200275"/>
          <p14:tracePt t="11546" x="1060450" y="2187575"/>
          <p14:tracePt t="11547" x="1060450" y="2176463"/>
          <p14:tracePt t="11551" x="1060450" y="2154238"/>
          <p14:tracePt t="11552" x="1060450" y="2143125"/>
          <p14:tracePt t="11553" x="1060450" y="2132013"/>
          <p14:tracePt t="11555" x="1060450" y="2120900"/>
          <p14:tracePt t="11556" x="1060450" y="2098675"/>
          <p14:tracePt t="11560" x="1060450" y="2074863"/>
          <p14:tracePt t="11561" x="1071563" y="2063750"/>
          <p14:tracePt t="11563" x="1071563" y="2052638"/>
          <p14:tracePt t="11564" x="1071563" y="2041525"/>
          <p14:tracePt t="11566" x="1071563" y="2030413"/>
          <p14:tracePt t="11569" x="1082675" y="2019300"/>
          <p14:tracePt t="11571" x="1082675" y="2008188"/>
          <p14:tracePt t="11573" x="1093788" y="1997075"/>
          <p14:tracePt t="11574" x="1093788" y="1985963"/>
          <p14:tracePt t="11576" x="1093788" y="1973263"/>
          <p14:tracePt t="11577" x="1104900" y="1973263"/>
          <p14:tracePt t="11579" x="1104900" y="1962150"/>
          <p14:tracePt t="11583" x="1104900" y="1951038"/>
          <p14:tracePt t="11585" x="1116013" y="1951038"/>
          <p14:tracePt t="11586" x="1116013" y="1939925"/>
          <p14:tracePt t="11587" x="1116013" y="1928813"/>
          <p14:tracePt t="11588" x="1127125" y="1928813"/>
          <p14:tracePt t="11590" x="1127125" y="1917700"/>
          <p14:tracePt t="11592" x="1127125" y="1906588"/>
          <p14:tracePt t="11593" x="1139825" y="1906588"/>
          <p14:tracePt t="11595" x="1139825" y="1884363"/>
          <p14:tracePt t="11598" x="1150938" y="1884363"/>
          <p14:tracePt t="11601" x="1162050" y="1884363"/>
          <p14:tracePt t="11602" x="1162050" y="1871663"/>
          <p14:tracePt t="11604" x="1162050" y="1860550"/>
          <p14:tracePt t="11607" x="1162050" y="1849438"/>
          <p14:tracePt t="11608" x="1173163" y="1849438"/>
          <p14:tracePt t="11614" x="1173163" y="1838325"/>
          <p14:tracePt t="11618" x="1173163" y="1827213"/>
          <p14:tracePt t="11749" x="1184275" y="1827213"/>
          <p14:tracePt t="11752" x="1206500" y="1827213"/>
          <p14:tracePt t="11754" x="1217613" y="1827213"/>
          <p14:tracePt t="11755" x="1228725" y="1827213"/>
          <p14:tracePt t="11756" x="1239838" y="1827213"/>
          <p14:tracePt t="11758" x="1263650" y="1827213"/>
          <p14:tracePt t="11759" x="1285875" y="1827213"/>
          <p14:tracePt t="11760" x="1308100" y="1827213"/>
          <p14:tracePt t="11761" x="1319213" y="1827213"/>
          <p14:tracePt t="11762" x="1341438" y="1827213"/>
          <p14:tracePt t="11763" x="1365250" y="1827213"/>
          <p14:tracePt t="11764" x="1387475" y="1827213"/>
          <p14:tracePt t="11765" x="1409700" y="1827213"/>
          <p14:tracePt t="11767" x="1431925" y="1827213"/>
          <p14:tracePt t="11768" x="1466850" y="1827213"/>
          <p14:tracePt t="11769" x="1489075" y="1827213"/>
          <p14:tracePt t="11770" x="1511300" y="1827213"/>
          <p14:tracePt t="11771" x="1533525" y="1827213"/>
          <p14:tracePt t="11772" x="1555750" y="1827213"/>
          <p14:tracePt t="11773" x="1590675" y="1827213"/>
          <p14:tracePt t="11774" x="1601788" y="1827213"/>
          <p14:tracePt t="11775" x="1624013" y="1827213"/>
          <p14:tracePt t="11776" x="1657350" y="1849438"/>
          <p14:tracePt t="11777" x="1681163" y="1849438"/>
          <p14:tracePt t="11778" x="1703388" y="1849438"/>
          <p14:tracePt t="11779" x="1725613" y="1849438"/>
          <p14:tracePt t="11780" x="1747838" y="1849438"/>
          <p14:tracePt t="11781" x="1770063" y="1849438"/>
          <p14:tracePt t="11782" x="1793875" y="1849438"/>
          <p14:tracePt t="11783" x="1816100" y="1849438"/>
          <p14:tracePt t="11784" x="1838325" y="1849438"/>
          <p14:tracePt t="11786" x="1882775" y="1860550"/>
          <p14:tracePt t="11787" x="1906588" y="1860550"/>
          <p14:tracePt t="11788" x="1928813" y="1860550"/>
          <p14:tracePt t="11790" x="1951038" y="1860550"/>
          <p14:tracePt t="11791" x="1962150" y="1860550"/>
          <p14:tracePt t="11792" x="1984375" y="1860550"/>
          <p14:tracePt t="11793" x="1997075" y="1860550"/>
          <p14:tracePt t="11794" x="2019300" y="1860550"/>
          <p14:tracePt t="11795" x="2041525" y="1871663"/>
          <p14:tracePt t="11796" x="2063750" y="1871663"/>
          <p14:tracePt t="11798" x="2074863" y="1871663"/>
          <p14:tracePt t="11799" x="2085975" y="1871663"/>
          <p14:tracePt t="11800" x="2109788" y="1871663"/>
          <p14:tracePt t="11802" x="2143125" y="1871663"/>
          <p14:tracePt t="11803" x="2154238" y="1871663"/>
          <p14:tracePt t="11805" x="2165350" y="1871663"/>
          <p14:tracePt t="11806" x="2187575" y="1871663"/>
          <p14:tracePt t="11807" x="2198688" y="1871663"/>
          <p14:tracePt t="11808" x="2222500" y="1871663"/>
          <p14:tracePt t="11810" x="2233613" y="1871663"/>
          <p14:tracePt t="11811" x="2244725" y="1871663"/>
          <p14:tracePt t="11813" x="2266950" y="1871663"/>
          <p14:tracePt t="11814" x="2278063" y="1871663"/>
          <p14:tracePt t="11816" x="2300288" y="1871663"/>
          <p14:tracePt t="11818" x="2311400" y="1871663"/>
          <p14:tracePt t="11819" x="2324100" y="1871663"/>
          <p14:tracePt t="11820" x="2335213" y="1871663"/>
          <p14:tracePt t="11823" x="2346325" y="1871663"/>
          <p14:tracePt t="11825" x="2357438" y="1871663"/>
          <p14:tracePt t="11826" x="2368550" y="1871663"/>
          <p14:tracePt t="11830" x="2379663" y="1871663"/>
          <p14:tracePt t="11831" x="2390775" y="1871663"/>
          <p14:tracePt t="11978" x="2390775" y="1884363"/>
          <p14:tracePt t="11980" x="2390775" y="1906588"/>
          <p14:tracePt t="11982" x="2390775" y="1928813"/>
          <p14:tracePt t="11983" x="2390775" y="1939925"/>
          <p14:tracePt t="11984" x="2390775" y="1951038"/>
          <p14:tracePt t="11986" x="2390775" y="1962150"/>
          <p14:tracePt t="11987" x="2390775" y="1985963"/>
          <p14:tracePt t="11988" x="2390775" y="1997075"/>
          <p14:tracePt t="11990" x="2390775" y="2008188"/>
          <p14:tracePt t="11991" x="2390775" y="2019300"/>
          <p14:tracePt t="11993" x="2390775" y="2030413"/>
          <p14:tracePt t="11994" x="2390775" y="2041525"/>
          <p14:tracePt t="11995" x="2390775" y="2052638"/>
          <p14:tracePt t="11997" x="2390775" y="2063750"/>
          <p14:tracePt t="11998" x="2390775" y="2074863"/>
          <p14:tracePt t="11999" x="2390775" y="2085975"/>
          <p14:tracePt t="12002" x="2401888" y="2085975"/>
          <p14:tracePt t="12003" x="2401888" y="2098675"/>
          <p14:tracePt t="12004" x="2401888" y="2109788"/>
          <p14:tracePt t="12005" x="2401888" y="2120900"/>
          <p14:tracePt t="12008" x="2413000" y="2143125"/>
          <p14:tracePt t="12009" x="2413000" y="2154238"/>
          <p14:tracePt t="12010" x="2424113" y="2154238"/>
          <p14:tracePt t="12011" x="2424113" y="2165350"/>
          <p14:tracePt t="12013" x="2424113" y="2176463"/>
          <p14:tracePt t="12015" x="2424113" y="2187575"/>
          <p14:tracePt t="12016" x="2424113" y="2200275"/>
          <p14:tracePt t="12017" x="2424113" y="2211388"/>
          <p14:tracePt t="12018" x="2436813" y="2211388"/>
          <p14:tracePt t="12019" x="2436813" y="2222500"/>
          <p14:tracePt t="12020" x="2436813" y="2233613"/>
          <p14:tracePt t="12021" x="2447925" y="2233613"/>
          <p14:tracePt t="12023" x="2459038" y="2244725"/>
          <p14:tracePt t="12024" x="2459038" y="2255838"/>
          <p14:tracePt t="12025" x="2459038" y="2266950"/>
          <p14:tracePt t="12026" x="2459038" y="2278063"/>
          <p14:tracePt t="12027" x="2459038" y="2289175"/>
          <p14:tracePt t="12029" x="2470150" y="2289175"/>
          <p14:tracePt t="12030" x="2470150" y="2300288"/>
          <p14:tracePt t="12031" x="2470150" y="2312988"/>
          <p14:tracePt t="12032" x="2470150" y="2324100"/>
          <p14:tracePt t="12034" x="2470150" y="2335213"/>
          <p14:tracePt t="12035" x="2470150" y="2346325"/>
          <p14:tracePt t="12036" x="2470150" y="2357438"/>
          <p14:tracePt t="12038" x="2470150" y="2368550"/>
          <p14:tracePt t="12040" x="2481263" y="2379663"/>
          <p14:tracePt t="12041" x="2481263" y="2390775"/>
          <p14:tracePt t="12042" x="2481263" y="2401888"/>
          <p14:tracePt t="12044" x="2481263" y="2414588"/>
          <p14:tracePt t="12046" x="2481263" y="2425700"/>
          <p14:tracePt t="12048" x="2481263" y="2436813"/>
          <p14:tracePt t="12051" x="2481263" y="2447925"/>
          <p14:tracePt t="12052" x="2481263" y="2459038"/>
          <p14:tracePt t="12054" x="2481263" y="2470150"/>
          <p14:tracePt t="12056" x="2481263" y="2481263"/>
          <p14:tracePt t="12058" x="2481263" y="2492375"/>
          <p14:tracePt t="12063" x="2481263" y="2503488"/>
          <p14:tracePt t="12065" x="2481263" y="2514600"/>
          <p14:tracePt t="12068" x="2481263" y="2527300"/>
          <p14:tracePt t="12072" x="2481263" y="2538413"/>
          <p14:tracePt t="12075" x="2481263" y="2549525"/>
          <p14:tracePt t="12080" x="2481263" y="2560638"/>
          <p14:tracePt t="12090" x="2481263" y="2571750"/>
          <p14:tracePt t="12095" x="2481263" y="2582863"/>
          <p14:tracePt t="12099" x="2481263" y="2593975"/>
          <p14:tracePt t="12101" x="2481263" y="2605088"/>
          <p14:tracePt t="12104" x="2481263" y="2616200"/>
          <p14:tracePt t="12109" x="2481263" y="2628900"/>
          <p14:tracePt t="12112" x="2481263" y="2640013"/>
          <p14:tracePt t="12114" x="2481263" y="2651125"/>
          <p14:tracePt t="12117" x="2481263" y="2662238"/>
          <p14:tracePt t="12118" x="2481263" y="2673350"/>
          <p14:tracePt t="12120" x="2481263" y="2684463"/>
          <p14:tracePt t="12127" x="2481263" y="2695575"/>
          <p14:tracePt t="12130" x="2481263" y="2706688"/>
          <p14:tracePt t="12134" x="2481263" y="2717800"/>
          <p14:tracePt t="12137" x="2481263" y="2728913"/>
          <p14:tracePt t="12143" x="2481263" y="2741613"/>
          <p14:tracePt t="12148" x="2481263" y="2752725"/>
          <p14:tracePt t="12156" x="2470150" y="2752725"/>
          <p14:tracePt t="12173" x="2470150" y="2763838"/>
          <p14:tracePt t="12187" x="2459038" y="2763838"/>
          <p14:tracePt t="12225" x="2459038" y="2774950"/>
          <p14:tracePt t="12231" x="2447925" y="2774950"/>
          <p14:tracePt t="12236" x="2436813" y="2774950"/>
          <p14:tracePt t="12238" x="2424113" y="2786063"/>
          <p14:tracePt t="12239" x="2413000" y="2786063"/>
          <p14:tracePt t="12242" x="2401888" y="2786063"/>
          <p14:tracePt t="12244" x="2390775" y="2786063"/>
          <p14:tracePt t="12246" x="2379663" y="2786063"/>
          <p14:tracePt t="12247" x="2368550" y="2786063"/>
          <p14:tracePt t="12249" x="2357438" y="2786063"/>
          <p14:tracePt t="12251" x="2335213" y="2786063"/>
          <p14:tracePt t="12256" x="2311400" y="2786063"/>
          <p14:tracePt t="12258" x="2300288" y="2786063"/>
          <p14:tracePt t="12261" x="2289175" y="2786063"/>
          <p14:tracePt t="12262" x="2278063" y="2786063"/>
          <p14:tracePt t="12263" x="2266950" y="2786063"/>
          <p14:tracePt t="12268" x="2255838" y="2786063"/>
          <p14:tracePt t="12270" x="2244725" y="2786063"/>
          <p14:tracePt t="12272" x="2233613" y="2786063"/>
          <p14:tracePt t="12274" x="2222500" y="2786063"/>
          <p14:tracePt t="12275" x="2209800" y="2786063"/>
          <p14:tracePt t="12277" x="2198688" y="2786063"/>
          <p14:tracePt t="12280" x="2187575" y="2786063"/>
          <p14:tracePt t="12281" x="2176463" y="2786063"/>
          <p14:tracePt t="12284" x="2165350" y="2786063"/>
          <p14:tracePt t="12285" x="2154238" y="2786063"/>
          <p14:tracePt t="12286" x="2143125" y="2786063"/>
          <p14:tracePt t="12288" x="2132013" y="2786063"/>
          <p14:tracePt t="12291" x="2120900" y="2786063"/>
          <p14:tracePt t="12292" x="2109788" y="2786063"/>
          <p14:tracePt t="12294" x="2097088" y="2786063"/>
          <p14:tracePt t="12295" x="2085975" y="2786063"/>
          <p14:tracePt t="12296" x="2074863" y="2786063"/>
          <p14:tracePt t="12297" x="2063750" y="2786063"/>
          <p14:tracePt t="12300" x="2041525" y="2786063"/>
          <p14:tracePt t="12302" x="2030413" y="2786063"/>
          <p14:tracePt t="12303" x="2019300" y="2786063"/>
          <p14:tracePt t="12304" x="2008188" y="2786063"/>
          <p14:tracePt t="12305" x="1997075" y="2774950"/>
          <p14:tracePt t="12307" x="1984375" y="2774950"/>
          <p14:tracePt t="12308" x="1962150" y="2774950"/>
          <p14:tracePt t="12310" x="1951038" y="2774950"/>
          <p14:tracePt t="12312" x="1917700" y="2763838"/>
          <p14:tracePt t="12313" x="1906588" y="2763838"/>
          <p14:tracePt t="12314" x="1895475" y="2763838"/>
          <p14:tracePt t="12315" x="1882775" y="2763838"/>
          <p14:tracePt t="12316" x="1860550" y="2763838"/>
          <p14:tracePt t="12318" x="1827213" y="2752725"/>
          <p14:tracePt t="12319" x="1816100" y="2752725"/>
          <p14:tracePt t="12321" x="1804988" y="2752725"/>
          <p14:tracePt t="12322" x="1782763" y="2752725"/>
          <p14:tracePt t="12323" x="1770063" y="2752725"/>
          <p14:tracePt t="12324" x="1747838" y="2741613"/>
          <p14:tracePt t="12325" x="1736725" y="2741613"/>
          <p14:tracePt t="12326" x="1725613" y="2741613"/>
          <p14:tracePt t="12327" x="1714500" y="2741613"/>
          <p14:tracePt t="12328" x="1703388" y="2741613"/>
          <p14:tracePt t="12329" x="1668463" y="2728913"/>
          <p14:tracePt t="12330" x="1657350" y="2728913"/>
          <p14:tracePt t="12331" x="1635125" y="2728913"/>
          <p14:tracePt t="12332" x="1624013" y="2717800"/>
          <p14:tracePt t="12333" x="1612900" y="2717800"/>
          <p14:tracePt t="12335" x="1590675" y="2717800"/>
          <p14:tracePt t="12336" x="1568450" y="2717800"/>
          <p14:tracePt t="12337" x="1555750" y="2717800"/>
          <p14:tracePt t="12338" x="1533525" y="2706688"/>
          <p14:tracePt t="12339" x="1511300" y="2706688"/>
          <p14:tracePt t="12340" x="1500188" y="2695575"/>
          <p14:tracePt t="12341" x="1489075" y="2695575"/>
          <p14:tracePt t="12342" x="1466850" y="2684463"/>
          <p14:tracePt t="12343" x="1454150" y="2684463"/>
          <p14:tracePt t="12345" x="1431925" y="2684463"/>
          <p14:tracePt t="12346" x="1398588" y="2673350"/>
          <p14:tracePt t="12347" x="1376363" y="2673350"/>
          <p14:tracePt t="12348" x="1365250" y="2673350"/>
          <p14:tracePt t="12351" x="1330325" y="2662238"/>
          <p14:tracePt t="12352" x="1330325" y="2651125"/>
          <p14:tracePt t="12353" x="1296988" y="2651125"/>
          <p14:tracePt t="12354" x="1285875" y="2651125"/>
          <p14:tracePt t="12355" x="1274763" y="2651125"/>
          <p14:tracePt t="12356" x="1263650" y="2651125"/>
          <p14:tracePt t="12357" x="1263650" y="2640013"/>
          <p14:tracePt t="12358" x="1252538" y="2640013"/>
          <p14:tracePt t="12359" x="1239838" y="2640013"/>
          <p14:tracePt t="12360" x="1217613" y="2640013"/>
          <p14:tracePt t="12362" x="1195388" y="2640013"/>
          <p14:tracePt t="12363" x="1184275" y="2640013"/>
          <p14:tracePt t="12365" x="1173163" y="2616200"/>
          <p14:tracePt t="12366" x="1162050" y="2616200"/>
          <p14:tracePt t="12367" x="1150938" y="2616200"/>
          <p14:tracePt t="12368" x="1139825" y="2616200"/>
          <p14:tracePt t="12369" x="1127125" y="2616200"/>
          <p14:tracePt t="12371" x="1116013" y="2605088"/>
          <p14:tracePt t="12385" x="1038225" y="2571750"/>
          <p14:tracePt t="12387" x="1027113" y="2560638"/>
          <p14:tracePt t="12391" x="1014413" y="2560638"/>
          <p14:tracePt t="12393" x="1003300" y="2560638"/>
          <p14:tracePt t="12398" x="992188" y="2560638"/>
          <p14:tracePt t="12402" x="981075" y="2560638"/>
          <p14:tracePt t="12406" x="981075" y="2549525"/>
          <p14:tracePt t="12415" x="969963" y="2549525"/>
          <p14:tracePt t="12420" x="969963" y="2538413"/>
          <p14:tracePt t="12511" x="969963" y="2527300"/>
          <p14:tracePt t="12520" x="969963" y="2514600"/>
          <p14:tracePt t="12522" x="969963" y="2503488"/>
          <p14:tracePt t="12525" x="958850" y="2503488"/>
          <p14:tracePt t="12526" x="958850" y="2492375"/>
          <p14:tracePt t="12528" x="958850" y="2481263"/>
          <p14:tracePt t="12530" x="958850" y="2470150"/>
          <p14:tracePt t="12534" x="958850" y="2459038"/>
          <p14:tracePt t="12537" x="958850" y="2447925"/>
          <p14:tracePt t="12539" x="947738" y="2447925"/>
          <p14:tracePt t="12540" x="947738" y="2436813"/>
          <p14:tracePt t="12543" x="936625" y="2436813"/>
          <p14:tracePt t="12549" x="936625" y="2425700"/>
          <p14:tracePt t="12559" x="936625" y="2414588"/>
          <p14:tracePt t="12567" x="936625" y="2401888"/>
          <p14:tracePt t="12571" x="936625" y="2390775"/>
          <p14:tracePt t="12573" x="936625" y="2379663"/>
          <p14:tracePt t="12576" x="936625" y="2368550"/>
          <p14:tracePt t="12581" x="925513" y="2357438"/>
          <p14:tracePt t="12584" x="925513" y="2346325"/>
          <p14:tracePt t="12586" x="925513" y="2335213"/>
          <p14:tracePt t="12587" x="925513" y="2324100"/>
          <p14:tracePt t="12589" x="925513" y="2312988"/>
          <p14:tracePt t="12592" x="925513" y="2300288"/>
          <p14:tracePt t="12596" x="925513" y="2289175"/>
          <p14:tracePt t="12598" x="925513" y="2278063"/>
          <p14:tracePt t="12599" x="925513" y="2266950"/>
          <p14:tracePt t="12602" x="925513" y="2255838"/>
          <p14:tracePt t="12603" x="912813" y="2255838"/>
          <p14:tracePt t="12604" x="912813" y="2244725"/>
          <p14:tracePt t="12605" x="912813" y="2233613"/>
          <p14:tracePt t="12610" x="912813" y="2222500"/>
          <p14:tracePt t="12611" x="912813" y="2211388"/>
          <p14:tracePt t="12613" x="912813" y="2200275"/>
          <p14:tracePt t="12615" x="912813" y="2187575"/>
          <p14:tracePt t="12617" x="912813" y="2176463"/>
          <p14:tracePt t="12619" x="901700" y="2176463"/>
          <p14:tracePt t="12621" x="901700" y="2165350"/>
          <p14:tracePt t="12625" x="901700" y="2154238"/>
          <p14:tracePt t="12645" x="901700" y="2143125"/>
          <p14:tracePt t="13127" x="901700" y="2098675"/>
          <p14:tracePt t="13128" x="912813" y="2085975"/>
          <p14:tracePt t="13129" x="912813" y="2074863"/>
          <p14:tracePt t="13131" x="925513" y="2052638"/>
          <p14:tracePt t="13133" x="947738" y="2030413"/>
          <p14:tracePt t="13134" x="947738" y="2008188"/>
          <p14:tracePt t="13135" x="969963" y="1997075"/>
          <p14:tracePt t="13136" x="992188" y="1973263"/>
          <p14:tracePt t="13137" x="1003300" y="1962150"/>
          <p14:tracePt t="13138" x="1003300" y="1939925"/>
          <p14:tracePt t="13139" x="1014413" y="1928813"/>
          <p14:tracePt t="13141" x="1049338" y="1895475"/>
          <p14:tracePt t="13143" x="1082675" y="1849438"/>
          <p14:tracePt t="13145" x="1104900" y="1804988"/>
          <p14:tracePt t="13146" x="1116013" y="1782763"/>
          <p14:tracePt t="13147" x="1127125" y="1771650"/>
          <p14:tracePt t="13148" x="1150938" y="1747838"/>
          <p14:tracePt t="13150" x="1162050" y="1725613"/>
          <p14:tracePt t="13151" x="1173163" y="1714500"/>
          <p14:tracePt t="13152" x="1195388" y="1692275"/>
          <p14:tracePt t="13153" x="1206500" y="1681163"/>
          <p14:tracePt t="13154" x="1217613" y="1657350"/>
          <p14:tracePt t="13155" x="1228725" y="1635125"/>
          <p14:tracePt t="13156" x="1239838" y="1612900"/>
          <p14:tracePt t="13157" x="1263650" y="1612900"/>
          <p14:tracePt t="13158" x="1274763" y="1579563"/>
          <p14:tracePt t="13160" x="1296988" y="1533525"/>
          <p14:tracePt t="13161" x="1308100" y="1533525"/>
          <p14:tracePt t="13162" x="1319213" y="1522413"/>
          <p14:tracePt t="13163" x="1319213" y="1511300"/>
          <p14:tracePt t="13164" x="1341438" y="1477963"/>
          <p14:tracePt t="13166" x="1354138" y="1466850"/>
          <p14:tracePt t="13167" x="1365250" y="1443038"/>
          <p14:tracePt t="13169" x="1376363" y="1431925"/>
          <p14:tracePt t="13170" x="1376363" y="1409700"/>
          <p14:tracePt t="13171" x="1387475" y="1409700"/>
          <p14:tracePt t="13172" x="1398588" y="1398588"/>
          <p14:tracePt t="13173" x="1398588" y="1387475"/>
          <p14:tracePt t="13174" x="1409700" y="1376363"/>
          <p14:tracePt t="13175" x="1420813" y="1365250"/>
          <p14:tracePt t="13176" x="1431925" y="1354138"/>
          <p14:tracePt t="13177" x="1443038" y="1343025"/>
          <p14:tracePt t="13179" x="1443038" y="1330325"/>
          <p14:tracePt t="13180" x="1454150" y="1319213"/>
          <p14:tracePt t="13181" x="1466850" y="1319213"/>
          <p14:tracePt t="13182" x="1466850" y="1308100"/>
          <p14:tracePt t="13183" x="1477963" y="1296988"/>
          <p14:tracePt t="13184" x="1489075" y="1285875"/>
          <p14:tracePt t="13186" x="1511300" y="1274763"/>
          <p14:tracePt t="13189" x="1522413" y="1263650"/>
          <p14:tracePt t="13190" x="1522413" y="1252538"/>
          <p14:tracePt t="13191" x="1522413" y="1241425"/>
          <p14:tracePt t="13192" x="1544638" y="1241425"/>
          <p14:tracePt t="13193" x="1544638" y="1228725"/>
          <p14:tracePt t="13194" x="1555750" y="1228725"/>
          <p14:tracePt t="13195" x="1568450" y="1217613"/>
          <p14:tracePt t="13196" x="1579563" y="1217613"/>
          <p14:tracePt t="13198" x="1590675" y="1206500"/>
          <p14:tracePt t="13201" x="1612900" y="1195388"/>
          <p14:tracePt t="13203" x="1612900" y="1173163"/>
          <p14:tracePt t="13204" x="1624013" y="1173163"/>
          <p14:tracePt t="13206" x="1635125" y="1173163"/>
          <p14:tracePt t="13207" x="1646238" y="1162050"/>
          <p14:tracePt t="13209" x="1657350" y="1162050"/>
          <p14:tracePt t="13210" x="1657350" y="1150938"/>
          <p14:tracePt t="13211" x="1668463" y="1150938"/>
          <p14:tracePt t="13214" x="1681163" y="1139825"/>
          <p14:tracePt t="13217" x="1703388" y="1139825"/>
          <p14:tracePt t="13221" x="1714500" y="1128713"/>
          <p14:tracePt t="13225" x="1725613" y="1128713"/>
          <p14:tracePt t="13227" x="1736725" y="1128713"/>
          <p14:tracePt t="13240" x="1736725" y="1116013"/>
          <p14:tracePt t="13302" x="1736725" y="1104900"/>
          <p14:tracePt t="13304" x="1725613" y="1104900"/>
          <p14:tracePt t="13306" x="1714500" y="1093788"/>
          <p14:tracePt t="13307" x="1703388" y="1093788"/>
          <p14:tracePt t="13308" x="1692275" y="1093788"/>
          <p14:tracePt t="13309" x="1692275" y="1082675"/>
          <p14:tracePt t="13310" x="1681163" y="1082675"/>
          <p14:tracePt t="13312" x="1668463" y="1071563"/>
          <p14:tracePt t="13313" x="1657350" y="1071563"/>
          <p14:tracePt t="13314" x="1646238" y="1071563"/>
          <p14:tracePt t="13315" x="1635125" y="1071563"/>
          <p14:tracePt t="13316" x="1635125" y="1060450"/>
          <p14:tracePt t="13317" x="1612900" y="1049338"/>
          <p14:tracePt t="13318" x="1601788" y="1049338"/>
          <p14:tracePt t="13319" x="1601788" y="1038225"/>
          <p14:tracePt t="13320" x="1590675" y="1038225"/>
          <p14:tracePt t="13321" x="1579563" y="1027113"/>
          <p14:tracePt t="13322" x="1579563" y="1014413"/>
          <p14:tracePt t="13323" x="1555750" y="1003300"/>
          <p14:tracePt t="13324" x="1544638" y="1003300"/>
          <p14:tracePt t="13325" x="1533525" y="992188"/>
          <p14:tracePt t="13326" x="1522413" y="992188"/>
          <p14:tracePt t="13328" x="1511300" y="981075"/>
          <p14:tracePt t="13329" x="1500188" y="958850"/>
          <p14:tracePt t="13330" x="1477963" y="958850"/>
          <p14:tracePt t="13331" x="1477963" y="947738"/>
          <p14:tracePt t="13332" x="1454150" y="936625"/>
          <p14:tracePt t="13333" x="1443038" y="925513"/>
          <p14:tracePt t="13334" x="1431925" y="914400"/>
          <p14:tracePt t="13336" x="1409700" y="901700"/>
          <p14:tracePt t="13337" x="1398588" y="890588"/>
          <p14:tracePt t="13338" x="1398588" y="879475"/>
          <p14:tracePt t="13339" x="1387475" y="868363"/>
          <p14:tracePt t="13340" x="1376363" y="857250"/>
          <p14:tracePt t="13341" x="1365250" y="846138"/>
          <p14:tracePt t="13342" x="1354138" y="835025"/>
          <p14:tracePt t="13343" x="1330325" y="835025"/>
          <p14:tracePt t="13344" x="1319213" y="823913"/>
          <p14:tracePt t="13345" x="1319213" y="812800"/>
          <p14:tracePt t="13346" x="1308100" y="800100"/>
          <p14:tracePt t="13347" x="1296988" y="800100"/>
          <p14:tracePt t="13348" x="1285875" y="788988"/>
          <p14:tracePt t="13349" x="1274763" y="777875"/>
          <p14:tracePt t="13351" x="1263650" y="766763"/>
          <p14:tracePt t="13353" x="1228725" y="744538"/>
          <p14:tracePt t="13355" x="1206500" y="733425"/>
          <p14:tracePt t="13357" x="1195388" y="722313"/>
          <p14:tracePt t="13359" x="1162050" y="700088"/>
          <p14:tracePt t="13360" x="1150938" y="687388"/>
          <p14:tracePt t="13362" x="1127125" y="687388"/>
          <p14:tracePt t="13364" x="1104900" y="665163"/>
          <p14:tracePt t="13365" x="1093788" y="665163"/>
          <p14:tracePt t="13367" x="1071563" y="654050"/>
          <p14:tracePt t="13369" x="1060450" y="631825"/>
          <p14:tracePt t="13371" x="1038225" y="631825"/>
          <p14:tracePt t="13372" x="1027113" y="620713"/>
          <p14:tracePt t="13374" x="1014413" y="609600"/>
          <p14:tracePt t="13375" x="1003300" y="609600"/>
          <p14:tracePt t="13377" x="992188" y="609600"/>
          <p14:tracePt t="13386" x="925513" y="585788"/>
          <p14:tracePt t="13388" x="912813" y="574675"/>
          <p14:tracePt t="13391" x="890588" y="574675"/>
          <p14:tracePt t="13394" x="879475" y="574675"/>
          <p14:tracePt t="13396" x="868363" y="574675"/>
          <p14:tracePt t="13400" x="868363" y="563563"/>
          <p14:tracePt t="13403" x="857250" y="563563"/>
          <p14:tracePt t="13407" x="846138" y="563563"/>
          <p14:tracePt t="13411" x="835025" y="563563"/>
          <p14:tracePt t="13426" x="823913" y="563563"/>
          <p14:tracePt t="13430" x="812800" y="563563"/>
          <p14:tracePt t="13434" x="800100" y="563563"/>
          <p14:tracePt t="13438" x="800100" y="574675"/>
          <p14:tracePt t="13441" x="800100" y="585788"/>
          <p14:tracePt t="13443" x="788988" y="585788"/>
          <p14:tracePt t="13445" x="788988" y="598488"/>
          <p14:tracePt t="13446" x="777875" y="598488"/>
          <p14:tracePt t="13449" x="777875" y="609600"/>
          <p14:tracePt t="13451" x="766763" y="631825"/>
          <p14:tracePt t="13453" x="755650" y="631825"/>
          <p14:tracePt t="13454" x="755650" y="642938"/>
          <p14:tracePt t="13455" x="755650" y="654050"/>
          <p14:tracePt t="13457" x="755650" y="665163"/>
          <p14:tracePt t="13458" x="744538" y="665163"/>
          <p14:tracePt t="13459" x="744538" y="676275"/>
          <p14:tracePt t="13460" x="744538" y="687388"/>
          <p14:tracePt t="13461" x="744538" y="700088"/>
          <p14:tracePt t="13462" x="744538" y="711200"/>
          <p14:tracePt t="13463" x="733425" y="722313"/>
          <p14:tracePt t="13464" x="733425" y="733425"/>
          <p14:tracePt t="13466" x="733425" y="755650"/>
          <p14:tracePt t="13467" x="722313" y="766763"/>
          <p14:tracePt t="13469" x="711200" y="788988"/>
          <p14:tracePt t="13470" x="711200" y="812800"/>
          <p14:tracePt t="13471" x="711200" y="823913"/>
          <p14:tracePt t="13472" x="711200" y="846138"/>
          <p14:tracePt t="13473" x="698500" y="846138"/>
          <p14:tracePt t="13474" x="698500" y="857250"/>
          <p14:tracePt t="13475" x="698500" y="879475"/>
          <p14:tracePt t="13476" x="687388" y="901700"/>
          <p14:tracePt t="13477" x="687388" y="914400"/>
          <p14:tracePt t="13478" x="687388" y="936625"/>
          <p14:tracePt t="13479" x="676275" y="947738"/>
          <p14:tracePt t="13480" x="676275" y="958850"/>
          <p14:tracePt t="13481" x="676275" y="1003300"/>
          <p14:tracePt t="13482" x="665163" y="1003300"/>
          <p14:tracePt t="13483" x="665163" y="1027113"/>
          <p14:tracePt t="13484" x="665163" y="1038225"/>
          <p14:tracePt t="13485" x="654050" y="1060450"/>
          <p14:tracePt t="13486" x="654050" y="1082675"/>
          <p14:tracePt t="13487" x="654050" y="1104900"/>
          <p14:tracePt t="13488" x="642938" y="1128713"/>
          <p14:tracePt t="13489" x="642938" y="1150938"/>
          <p14:tracePt t="13490" x="642938" y="1173163"/>
          <p14:tracePt t="13491" x="642938" y="1184275"/>
          <p14:tracePt t="13492" x="631825" y="1195388"/>
          <p14:tracePt t="13493" x="631825" y="1217613"/>
          <p14:tracePt t="13494" x="631825" y="1228725"/>
          <p14:tracePt t="13495" x="631825" y="1252538"/>
          <p14:tracePt t="13496" x="631825" y="1274763"/>
          <p14:tracePt t="13497" x="631825" y="1296988"/>
          <p14:tracePt t="13498" x="631825" y="1308100"/>
          <p14:tracePt t="13499" x="620713" y="1330325"/>
          <p14:tracePt t="13500" x="620713" y="1354138"/>
          <p14:tracePt t="13502" x="620713" y="1376363"/>
          <p14:tracePt t="13503" x="620713" y="1398588"/>
          <p14:tracePt t="13504" x="620713" y="1409700"/>
          <p14:tracePt t="13505" x="620713" y="1431925"/>
          <p14:tracePt t="13506" x="620713" y="1455738"/>
          <p14:tracePt t="13507" x="620713" y="1466850"/>
          <p14:tracePt t="13508" x="609600" y="1477963"/>
          <p14:tracePt t="13509" x="609600" y="1489075"/>
          <p14:tracePt t="13510" x="609600" y="1511300"/>
          <p14:tracePt t="13511" x="609600" y="1522413"/>
          <p14:tracePt t="13512" x="609600" y="1544638"/>
          <p14:tracePt t="13513" x="609600" y="1557338"/>
          <p14:tracePt t="13514" x="609600" y="1568450"/>
          <p14:tracePt t="13515" x="609600" y="1579563"/>
          <p14:tracePt t="13516" x="609600" y="1590675"/>
          <p14:tracePt t="13517" x="609600" y="1601788"/>
          <p14:tracePt t="13518" x="609600" y="1612900"/>
          <p14:tracePt t="13519" x="609600" y="1635125"/>
          <p14:tracePt t="13520" x="609600" y="1646238"/>
          <p14:tracePt t="13522" x="609600" y="1657350"/>
          <p14:tracePt t="13523" x="609600" y="1681163"/>
          <p14:tracePt t="13524" x="609600" y="1692275"/>
          <p14:tracePt t="13525" x="609600" y="1703388"/>
          <p14:tracePt t="13526" x="609600" y="1714500"/>
          <p14:tracePt t="13528" x="609600" y="1725613"/>
          <p14:tracePt t="13529" x="609600" y="1736725"/>
          <p14:tracePt t="13530" x="609600" y="1747838"/>
          <p14:tracePt t="13531" x="609600" y="1758950"/>
          <p14:tracePt t="13533" x="609600" y="1782763"/>
          <p14:tracePt t="13534" x="620713" y="1793875"/>
          <p14:tracePt t="13537" x="620713" y="1804988"/>
          <p14:tracePt t="13538" x="620713" y="1816100"/>
          <p14:tracePt t="13539" x="620713" y="1827213"/>
          <p14:tracePt t="13540" x="620713" y="1838325"/>
          <p14:tracePt t="13541" x="631825" y="1849438"/>
          <p14:tracePt t="13542" x="631825" y="1860550"/>
          <p14:tracePt t="13543" x="642938" y="1860550"/>
          <p14:tracePt t="13544" x="654050" y="1871663"/>
          <p14:tracePt t="13545" x="654050" y="1884363"/>
          <p14:tracePt t="13546" x="654050" y="1895475"/>
          <p14:tracePt t="13548" x="654050" y="1906588"/>
          <p14:tracePt t="13549" x="654050" y="1928813"/>
          <p14:tracePt t="13550" x="665163" y="1928813"/>
          <p14:tracePt t="13551" x="687388" y="1951038"/>
          <p14:tracePt t="13554" x="687388" y="1962150"/>
          <p14:tracePt t="13556" x="687388" y="1985963"/>
          <p14:tracePt t="13557" x="687388" y="1997075"/>
          <p14:tracePt t="13558" x="698500" y="1997075"/>
          <p14:tracePt t="13559" x="698500" y="2008188"/>
          <p14:tracePt t="13560" x="711200" y="2019300"/>
          <p14:tracePt t="13561" x="711200" y="2030413"/>
          <p14:tracePt t="13563" x="722313" y="2041525"/>
          <p14:tracePt t="13564" x="722313" y="2052638"/>
          <p14:tracePt t="13565" x="744538" y="2063750"/>
          <p14:tracePt t="13566" x="744538" y="2074863"/>
          <p14:tracePt t="13567" x="744538" y="2085975"/>
          <p14:tracePt t="13569" x="766763" y="2098675"/>
          <p14:tracePt t="13570" x="766763" y="2120900"/>
          <p14:tracePt t="13572" x="766763" y="2132013"/>
          <p14:tracePt t="13573" x="777875" y="2143125"/>
          <p14:tracePt t="13574" x="788988" y="2143125"/>
          <p14:tracePt t="13575" x="788988" y="2154238"/>
          <p14:tracePt t="13576" x="788988" y="2165350"/>
          <p14:tracePt t="13577" x="800100" y="2176463"/>
          <p14:tracePt t="13579" x="812800" y="2187575"/>
          <p14:tracePt t="13580" x="823913" y="2200275"/>
          <p14:tracePt t="13581" x="823913" y="2211388"/>
          <p14:tracePt t="13582" x="823913" y="2222500"/>
          <p14:tracePt t="13584" x="835025" y="2233613"/>
          <p14:tracePt t="13585" x="835025" y="2244725"/>
          <p14:tracePt t="13587" x="835025" y="2255838"/>
          <p14:tracePt t="13588" x="846138" y="2266950"/>
          <p14:tracePt t="13589" x="846138" y="2278063"/>
          <p14:tracePt t="13590" x="857250" y="2278063"/>
          <p14:tracePt t="13591" x="857250" y="2289175"/>
          <p14:tracePt t="13592" x="857250" y="2300288"/>
          <p14:tracePt t="13594" x="868363" y="2312988"/>
          <p14:tracePt t="13596" x="879475" y="2335213"/>
          <p14:tracePt t="13599" x="879475" y="2346325"/>
          <p14:tracePt t="13600" x="879475" y="2357438"/>
          <p14:tracePt t="13602" x="890588" y="2368550"/>
          <p14:tracePt t="13603" x="890588" y="2379663"/>
          <p14:tracePt t="13604" x="901700" y="2390775"/>
          <p14:tracePt t="13607" x="901700" y="2401888"/>
          <p14:tracePt t="13608" x="901700" y="2414588"/>
          <p14:tracePt t="13610" x="912813" y="2425700"/>
          <p14:tracePt t="13612" x="912813" y="2436813"/>
          <p14:tracePt t="13613" x="912813" y="2447925"/>
          <p14:tracePt t="13614" x="912813" y="2459038"/>
          <p14:tracePt t="13617" x="912813" y="2470150"/>
          <p14:tracePt t="13619" x="912813" y="2492375"/>
          <p14:tracePt t="13622" x="925513" y="2503488"/>
          <p14:tracePt t="13623" x="925513" y="2514600"/>
          <p14:tracePt t="13626" x="925513" y="2527300"/>
          <p14:tracePt t="13629" x="925513" y="2538413"/>
          <p14:tracePt t="13631" x="925513" y="2549525"/>
          <p14:tracePt t="13632" x="925513" y="2560638"/>
          <p14:tracePt t="13634" x="936625" y="2560638"/>
          <p14:tracePt t="13635" x="936625" y="2582863"/>
          <p14:tracePt t="13638" x="947738" y="2593975"/>
          <p14:tracePt t="13642" x="947738" y="2605088"/>
          <p14:tracePt t="13644" x="958850" y="2605088"/>
          <p14:tracePt t="13647" x="958850" y="2616200"/>
          <p14:tracePt t="13649" x="969963" y="2628900"/>
          <p14:tracePt t="13653" x="969963" y="2640013"/>
          <p14:tracePt t="13655" x="969963" y="2651125"/>
          <p14:tracePt t="13660" x="981075" y="2651125"/>
          <p14:tracePt t="13661" x="981075" y="2662238"/>
          <p14:tracePt t="13663" x="992188" y="2662238"/>
          <p14:tracePt t="13664" x="992188" y="2673350"/>
          <p14:tracePt t="13668" x="1003300" y="2673350"/>
          <p14:tracePt t="13672" x="1014413" y="2673350"/>
          <p14:tracePt t="13673" x="1027113" y="2673350"/>
          <p14:tracePt t="13678" x="1049338" y="2673350"/>
          <p14:tracePt t="13679" x="1049338" y="2684463"/>
          <p14:tracePt t="13682" x="1060450" y="2684463"/>
          <p14:tracePt t="13683" x="1071563" y="2684463"/>
          <p14:tracePt t="13684" x="1082675" y="2684463"/>
          <p14:tracePt t="13686" x="1104900" y="2684463"/>
          <p14:tracePt t="13687" x="1116013" y="2684463"/>
          <p14:tracePt t="13689" x="1127125" y="2684463"/>
          <p14:tracePt t="13690" x="1139825" y="2684463"/>
          <p14:tracePt t="13691" x="1150938" y="2684463"/>
          <p14:tracePt t="13692" x="1162050" y="2684463"/>
          <p14:tracePt t="13693" x="1173163" y="2684463"/>
          <p14:tracePt t="13694" x="1195388" y="2684463"/>
          <p14:tracePt t="13695" x="1206500" y="2684463"/>
          <p14:tracePt t="13696" x="1217613" y="2684463"/>
          <p14:tracePt t="13697" x="1228725" y="2684463"/>
          <p14:tracePt t="13698" x="1252538" y="2684463"/>
          <p14:tracePt t="13699" x="1263650" y="2684463"/>
          <p14:tracePt t="13700" x="1285875" y="2684463"/>
          <p14:tracePt t="13701" x="1308100" y="2684463"/>
          <p14:tracePt t="13703" x="1341438" y="2684463"/>
          <p14:tracePt t="13704" x="1365250" y="2684463"/>
          <p14:tracePt t="13705" x="1376363" y="2684463"/>
          <p14:tracePt t="13706" x="1398588" y="2684463"/>
          <p14:tracePt t="13708" x="1431925" y="2684463"/>
          <p14:tracePt t="13709" x="1443038" y="2684463"/>
          <p14:tracePt t="13710" x="1466850" y="2673350"/>
          <p14:tracePt t="13711" x="1489075" y="2673350"/>
          <p14:tracePt t="13712" x="1522413" y="2673350"/>
          <p14:tracePt t="13713" x="1533525" y="2673350"/>
          <p14:tracePt t="13714" x="1568450" y="2662238"/>
          <p14:tracePt t="13715" x="1590675" y="2662238"/>
          <p14:tracePt t="13716" x="1612900" y="2662238"/>
          <p14:tracePt t="13717" x="1635125" y="2662238"/>
          <p14:tracePt t="13718" x="1657350" y="2662238"/>
          <p14:tracePt t="13719" x="1668463" y="2662238"/>
          <p14:tracePt t="13720" x="1692275" y="2662238"/>
          <p14:tracePt t="13721" x="1736725" y="2651125"/>
          <p14:tracePt t="13722" x="1758950" y="2651125"/>
          <p14:tracePt t="13723" x="1782763" y="2651125"/>
          <p14:tracePt t="13724" x="1804988" y="2640013"/>
          <p14:tracePt t="13725" x="1838325" y="2640013"/>
          <p14:tracePt t="13726" x="1860550" y="2640013"/>
          <p14:tracePt t="13727" x="1882775" y="2640013"/>
          <p14:tracePt t="13728" x="1906588" y="2640013"/>
          <p14:tracePt t="13729" x="1939925" y="2640013"/>
          <p14:tracePt t="13730" x="1962150" y="2640013"/>
          <p14:tracePt t="13731" x="1984375" y="2640013"/>
          <p14:tracePt t="13732" x="2008188" y="2640013"/>
          <p14:tracePt t="13733" x="2019300" y="2640013"/>
          <p14:tracePt t="13734" x="2041525" y="2640013"/>
          <p14:tracePt t="13735" x="2085975" y="2640013"/>
          <p14:tracePt t="13736" x="2120900" y="2640013"/>
          <p14:tracePt t="13737" x="2143125" y="2640013"/>
          <p14:tracePt t="13738" x="2165350" y="2640013"/>
          <p14:tracePt t="13739" x="2198688" y="2640013"/>
          <p14:tracePt t="13741" x="2244725" y="2640013"/>
          <p14:tracePt t="13742" x="2278063" y="2640013"/>
          <p14:tracePt t="13743" x="2300288" y="2640013"/>
          <p14:tracePt t="13744" x="2335213" y="2640013"/>
          <p14:tracePt t="13745" x="2357438" y="2640013"/>
          <p14:tracePt t="13746" x="2390775" y="2640013"/>
          <p14:tracePt t="13747" x="2413000" y="2640013"/>
          <p14:tracePt t="13748" x="2447925" y="2640013"/>
          <p14:tracePt t="13749" x="2470150" y="2640013"/>
          <p14:tracePt t="13751" x="2549525" y="2640013"/>
          <p14:tracePt t="13752" x="2571750" y="2640013"/>
          <p14:tracePt t="13753" x="2605088" y="2651125"/>
          <p14:tracePt t="13754" x="2627313" y="2651125"/>
          <p14:tracePt t="13755" x="2662238" y="2651125"/>
          <p14:tracePt t="13756" x="2695575" y="2662238"/>
          <p14:tracePt t="13757" x="2728913" y="2662238"/>
          <p14:tracePt t="13758" x="2752725" y="2662238"/>
          <p14:tracePt t="13759" x="2774950" y="2662238"/>
          <p14:tracePt t="13760" x="2819400" y="2662238"/>
          <p14:tracePt t="13761" x="2830513" y="2662238"/>
          <p14:tracePt t="13762" x="2876550" y="2684463"/>
          <p14:tracePt t="13763" x="2909888" y="2684463"/>
          <p14:tracePt t="13764" x="2932113" y="2684463"/>
          <p14:tracePt t="13765" x="2965450" y="2684463"/>
          <p14:tracePt t="13766" x="2989263" y="2684463"/>
          <p14:tracePt t="13767" x="3022600" y="2684463"/>
          <p14:tracePt t="13768" x="3044825" y="2695575"/>
          <p14:tracePt t="13769" x="3079750" y="2695575"/>
          <p14:tracePt t="13770" x="3124200" y="2706688"/>
          <p14:tracePt t="13771" x="3157538" y="2706688"/>
          <p14:tracePt t="13772" x="3179763" y="2706688"/>
          <p14:tracePt t="13773" x="3214688" y="2706688"/>
          <p14:tracePt t="13774" x="3236913" y="2706688"/>
          <p14:tracePt t="13775" x="3270250" y="2717800"/>
          <p14:tracePt t="13776" x="3294063" y="2717800"/>
          <p14:tracePt t="13777" x="3327400" y="2717800"/>
          <p14:tracePt t="13778" x="3371850" y="2728913"/>
          <p14:tracePt t="13779" x="3394075" y="2728913"/>
          <p14:tracePt t="13780" x="3429000" y="2728913"/>
          <p14:tracePt t="13781" x="3451225" y="2728913"/>
          <p14:tracePt t="13782" x="3484563" y="2728913"/>
          <p14:tracePt t="13783" x="3519488" y="2728913"/>
          <p14:tracePt t="13784" x="3541713" y="2741613"/>
          <p14:tracePt t="13785" x="3563938" y="2741613"/>
          <p14:tracePt t="13786" x="3597275" y="2741613"/>
          <p14:tracePt t="13787" x="3643313" y="2741613"/>
          <p14:tracePt t="13788" x="3665538" y="2752725"/>
          <p14:tracePt t="13789" x="3676650" y="2752725"/>
          <p14:tracePt t="13790" x="3721100" y="2752725"/>
          <p14:tracePt t="13791" x="3756025" y="2763838"/>
          <p14:tracePt t="13792" x="3789363" y="2763838"/>
          <p14:tracePt t="13793" x="3811588" y="2763838"/>
          <p14:tracePt t="13794" x="3835400" y="2763838"/>
          <p14:tracePt t="13795" x="3857625" y="2763838"/>
          <p14:tracePt t="13796" x="3890963" y="2774950"/>
          <p14:tracePt t="13797" x="3924300" y="2774950"/>
          <p14:tracePt t="13798" x="3935413" y="2774950"/>
          <p14:tracePt t="13799" x="3959225" y="2774950"/>
          <p14:tracePt t="13800" x="3992563" y="2774950"/>
          <p14:tracePt t="13801" x="4014788" y="2774950"/>
          <p14:tracePt t="13803" x="4071938" y="2786063"/>
          <p14:tracePt t="13804" x="4094163" y="2786063"/>
          <p14:tracePt t="13805" x="4138613" y="2786063"/>
          <p14:tracePt t="13806" x="4162425" y="2786063"/>
          <p14:tracePt t="13808" x="4195763" y="2786063"/>
          <p14:tracePt t="13809" x="4217988" y="2786063"/>
          <p14:tracePt t="13810" x="4240213" y="2786063"/>
          <p14:tracePt t="13811" x="4264025" y="2786063"/>
          <p14:tracePt t="13812" x="4286250" y="2786063"/>
          <p14:tracePt t="13813" x="4308475" y="2786063"/>
          <p14:tracePt t="13814" x="4330700" y="2786063"/>
          <p14:tracePt t="13815" x="4352925" y="2786063"/>
          <p14:tracePt t="13816" x="4376738" y="2786063"/>
          <p14:tracePt t="13817" x="4398963" y="2786063"/>
          <p14:tracePt t="13818" x="4410075" y="2786063"/>
          <p14:tracePt t="13819" x="4421188" y="2786063"/>
          <p14:tracePt t="13820" x="4443413" y="2786063"/>
          <p14:tracePt t="13821" x="4465638" y="2786063"/>
          <p14:tracePt t="13822" x="4489450" y="2786063"/>
          <p14:tracePt t="13823" x="4500563" y="2786063"/>
          <p14:tracePt t="13824" x="4522788" y="2786063"/>
          <p14:tracePt t="13825" x="4545013" y="2786063"/>
          <p14:tracePt t="13826" x="4556125" y="2786063"/>
          <p14:tracePt t="13827" x="4567238" y="2786063"/>
          <p14:tracePt t="13828" x="4591050" y="2786063"/>
          <p14:tracePt t="13829" x="4613275" y="2786063"/>
          <p14:tracePt t="13830" x="4624388" y="2786063"/>
          <p14:tracePt t="13831" x="4646613" y="2786063"/>
          <p14:tracePt t="13832" x="4657725" y="2786063"/>
          <p14:tracePt t="13833" x="4668838" y="2786063"/>
          <p14:tracePt t="13834" x="4679950" y="2786063"/>
          <p14:tracePt t="13835" x="4703763" y="2786063"/>
          <p14:tracePt t="13836" x="4714875" y="2786063"/>
          <p14:tracePt t="13837" x="4737100" y="2786063"/>
          <p14:tracePt t="13838" x="4748213" y="2786063"/>
          <p14:tracePt t="13840" x="4759325" y="2786063"/>
          <p14:tracePt t="13841" x="4770438" y="2786063"/>
          <p14:tracePt t="13842" x="4792663" y="2786063"/>
          <p14:tracePt t="13843" x="4805363" y="2786063"/>
          <p14:tracePt t="13844" x="4816475" y="2786063"/>
          <p14:tracePt t="13846" x="4827588" y="2786063"/>
          <p14:tracePt t="13847" x="4838700" y="2786063"/>
          <p14:tracePt t="13848" x="4849813" y="2786063"/>
          <p14:tracePt t="13849" x="4860925" y="2774950"/>
          <p14:tracePt t="13851" x="4883150" y="2774950"/>
          <p14:tracePt t="13852" x="4894263" y="2774950"/>
          <p14:tracePt t="13854" x="4905375" y="2774950"/>
          <p14:tracePt t="13856" x="4918075" y="2774950"/>
          <p14:tracePt t="13857" x="4929188" y="2774950"/>
          <p14:tracePt t="13858" x="4940300" y="2774950"/>
          <p14:tracePt t="13859" x="4940300" y="2763838"/>
          <p14:tracePt t="13861" x="4951413" y="2763838"/>
          <p14:tracePt t="13863" x="4962525" y="2763838"/>
          <p14:tracePt t="13868" x="4973638" y="2763838"/>
          <p14:tracePt t="13871" x="4984750" y="2763838"/>
          <p14:tracePt t="13873" x="4995863" y="2763838"/>
          <p14:tracePt t="13936" x="4995863" y="2752725"/>
          <p14:tracePt t="13950" x="5006975" y="2752725"/>
          <p14:tracePt t="13952" x="5006975" y="2728913"/>
          <p14:tracePt t="13955" x="5006975" y="2706688"/>
          <p14:tracePt t="13958" x="5019675" y="2695575"/>
          <p14:tracePt t="13959" x="5019675" y="2684463"/>
          <p14:tracePt t="13960" x="5030788" y="2673350"/>
          <p14:tracePt t="13961" x="5030788" y="2662238"/>
          <p14:tracePt t="13962" x="5030788" y="2651125"/>
          <p14:tracePt t="13963" x="5030788" y="2640013"/>
          <p14:tracePt t="13965" x="5030788" y="2628900"/>
          <p14:tracePt t="13966" x="5030788" y="2605088"/>
          <p14:tracePt t="13967" x="5030788" y="2593975"/>
          <p14:tracePt t="13968" x="5030788" y="2582863"/>
          <p14:tracePt t="13969" x="5030788" y="2571750"/>
          <p14:tracePt t="13971" x="5030788" y="2549525"/>
          <p14:tracePt t="13972" x="5041900" y="2538413"/>
          <p14:tracePt t="13973" x="5041900" y="2527300"/>
          <p14:tracePt t="13974" x="5041900" y="2514600"/>
          <p14:tracePt t="13975" x="5041900" y="2492375"/>
          <p14:tracePt t="13977" x="5041900" y="2459038"/>
          <p14:tracePt t="13979" x="5041900" y="2436813"/>
          <p14:tracePt t="13980" x="5041900" y="2425700"/>
          <p14:tracePt t="13981" x="5041900" y="2414588"/>
          <p14:tracePt t="13982" x="5041900" y="2390775"/>
          <p14:tracePt t="13983" x="5041900" y="2368550"/>
          <p14:tracePt t="13984" x="5041900" y="2357438"/>
          <p14:tracePt t="13985" x="5041900" y="2346325"/>
          <p14:tracePt t="13986" x="5041900" y="2335213"/>
          <p14:tracePt t="13987" x="5041900" y="2312988"/>
          <p14:tracePt t="13988" x="5041900" y="2289175"/>
          <p14:tracePt t="13989" x="5041900" y="2266950"/>
          <p14:tracePt t="13990" x="5041900" y="2255838"/>
          <p14:tracePt t="13991" x="5041900" y="2233613"/>
          <p14:tracePt t="13992" x="5041900" y="2222500"/>
          <p14:tracePt t="13993" x="5041900" y="2176463"/>
          <p14:tracePt t="13994" x="5041900" y="2165350"/>
          <p14:tracePt t="13995" x="5041900" y="2154238"/>
          <p14:tracePt t="13996" x="5041900" y="2109788"/>
          <p14:tracePt t="13997" x="5041900" y="2098675"/>
          <p14:tracePt t="13998" x="5030788" y="2085975"/>
          <p14:tracePt t="13999" x="5030788" y="2063750"/>
          <p14:tracePt t="14001" x="5030788" y="2019300"/>
          <p14:tracePt t="14002" x="5019675" y="2008188"/>
          <p14:tracePt t="14003" x="5019675" y="1985963"/>
          <p14:tracePt t="14004" x="5006975" y="1962150"/>
          <p14:tracePt t="14005" x="5006975" y="1939925"/>
          <p14:tracePt t="14006" x="4995863" y="1917700"/>
          <p14:tracePt t="14007" x="4995863" y="1895475"/>
          <p14:tracePt t="14008" x="4984750" y="1871663"/>
          <p14:tracePt t="14009" x="4984750" y="1860550"/>
          <p14:tracePt t="14010" x="4984750" y="1849438"/>
          <p14:tracePt t="14011" x="4984750" y="1827213"/>
          <p14:tracePt t="14012" x="4984750" y="1816100"/>
          <p14:tracePt t="14013" x="4984750" y="1782763"/>
          <p14:tracePt t="14014" x="4984750" y="1758950"/>
          <p14:tracePt t="14015" x="4973638" y="1747838"/>
          <p14:tracePt t="14016" x="4973638" y="1725613"/>
          <p14:tracePt t="14017" x="4973638" y="1703388"/>
          <p14:tracePt t="14018" x="4962525" y="1703388"/>
          <p14:tracePt t="14019" x="4962525" y="1681163"/>
          <p14:tracePt t="14020" x="4962525" y="1670050"/>
          <p14:tracePt t="14021" x="4951413" y="1646238"/>
          <p14:tracePt t="14022" x="4940300" y="1635125"/>
          <p14:tracePt t="14023" x="4940300" y="1624013"/>
          <p14:tracePt t="14024" x="4940300" y="1601788"/>
          <p14:tracePt t="14025" x="4929188" y="1601788"/>
          <p14:tracePt t="14026" x="4929188" y="1590675"/>
          <p14:tracePt t="14027" x="4929188" y="1568450"/>
          <p14:tracePt t="14029" x="4918075" y="1544638"/>
          <p14:tracePt t="14030" x="4918075" y="1533525"/>
          <p14:tracePt t="14031" x="4918075" y="1522413"/>
          <p14:tracePt t="14032" x="4905375" y="1511300"/>
          <p14:tracePt t="14033" x="4905375" y="1500188"/>
          <p14:tracePt t="14035" x="4905375" y="1489075"/>
          <p14:tracePt t="14037" x="4894263" y="1477963"/>
          <p14:tracePt t="14038" x="4894263" y="1466850"/>
          <p14:tracePt t="14040" x="4894263" y="1455738"/>
          <p14:tracePt t="14041" x="4894263" y="1443038"/>
          <p14:tracePt t="14043" x="4894263" y="1431925"/>
          <p14:tracePt t="14046" x="4883150" y="1431925"/>
          <p14:tracePt t="14051" x="4883150" y="1420813"/>
          <p14:tracePt t="14236" x="4860925" y="1420813"/>
          <p14:tracePt t="14238" x="4827588" y="1420813"/>
          <p14:tracePt t="14240" x="4816475" y="1420813"/>
          <p14:tracePt t="14241" x="4805363" y="1420813"/>
          <p14:tracePt t="14243" x="4792663" y="1420813"/>
          <p14:tracePt t="14244" x="4770438" y="1431925"/>
          <p14:tracePt t="14245" x="4748213" y="1431925"/>
          <p14:tracePt t="14246" x="4737100" y="1431925"/>
          <p14:tracePt t="14247" x="4725988" y="1431925"/>
          <p14:tracePt t="14248" x="4714875" y="1431925"/>
          <p14:tracePt t="14249" x="4691063" y="1431925"/>
          <p14:tracePt t="14250" x="4679950" y="1443038"/>
          <p14:tracePt t="14251" x="4657725" y="1443038"/>
          <p14:tracePt t="14252" x="4635500" y="1443038"/>
          <p14:tracePt t="14253" x="4613275" y="1443038"/>
          <p14:tracePt t="14254" x="4591050" y="1455738"/>
          <p14:tracePt t="14255" x="4567238" y="1455738"/>
          <p14:tracePt t="14256" x="4556125" y="1466850"/>
          <p14:tracePt t="14257" x="4533900" y="1466850"/>
          <p14:tracePt t="14258" x="4522788" y="1466850"/>
          <p14:tracePt t="14259" x="4500563" y="1466850"/>
          <p14:tracePt t="14260" x="4476750" y="1466850"/>
          <p14:tracePt t="14261" x="4454525" y="1466850"/>
          <p14:tracePt t="14262" x="4432300" y="1466850"/>
          <p14:tracePt t="14263" x="4398963" y="1466850"/>
          <p14:tracePt t="14266" x="4341813" y="1477963"/>
          <p14:tracePt t="14269" x="4264025" y="1477963"/>
          <p14:tracePt t="14270" x="4251325" y="1477963"/>
          <p14:tracePt t="14271" x="4217988" y="1477963"/>
          <p14:tracePt t="14272" x="4195763" y="1489075"/>
          <p14:tracePt t="14273" x="4173538" y="1489075"/>
          <p14:tracePt t="14274" x="4138613" y="1489075"/>
          <p14:tracePt t="14275" x="4116388" y="1489075"/>
          <p14:tracePt t="14276" x="4094163" y="1489075"/>
          <p14:tracePt t="14277" x="4071938" y="1489075"/>
          <p14:tracePt t="14278" x="4037013" y="1489075"/>
          <p14:tracePt t="14279" x="4014788" y="1489075"/>
          <p14:tracePt t="14280" x="4003675" y="1489075"/>
          <p14:tracePt t="14281" x="3970338" y="1500188"/>
          <p14:tracePt t="14282" x="3935413" y="1500188"/>
          <p14:tracePt t="14283" x="3913188" y="1500188"/>
          <p14:tracePt t="14284" x="3890963" y="1500188"/>
          <p14:tracePt t="14285" x="3868738" y="1500188"/>
          <p14:tracePt t="14286" x="3835400" y="1500188"/>
          <p14:tracePt t="14287" x="3800475" y="1500188"/>
          <p14:tracePt t="14288" x="3778250" y="1500188"/>
          <p14:tracePt t="14289" x="3756025" y="1511300"/>
          <p14:tracePt t="14290" x="3733800" y="1522413"/>
          <p14:tracePt t="14291" x="3698875" y="1522413"/>
          <p14:tracePt t="14292" x="3665538" y="1522413"/>
          <p14:tracePt t="14293" x="3643313" y="1522413"/>
          <p14:tracePt t="14294" x="3597275" y="1522413"/>
          <p14:tracePt t="14295" x="3563938" y="1522413"/>
          <p14:tracePt t="14296" x="3530600" y="1522413"/>
          <p14:tracePt t="14297" x="3519488" y="1522413"/>
          <p14:tracePt t="14298" x="3484563" y="1522413"/>
          <p14:tracePt t="14299" x="3451225" y="1522413"/>
          <p14:tracePt t="14300" x="3417888" y="1533525"/>
          <p14:tracePt t="14301" x="3394075" y="1533525"/>
          <p14:tracePt t="14302" x="3360738" y="1533525"/>
          <p14:tracePt t="14303" x="3316288" y="1533525"/>
          <p14:tracePt t="14304" x="3281363" y="1533525"/>
          <p14:tracePt t="14305" x="3248025" y="1533525"/>
          <p14:tracePt t="14306" x="3225800" y="1533525"/>
          <p14:tracePt t="14307" x="3192463" y="1533525"/>
          <p14:tracePt t="14308" x="3157538" y="1533525"/>
          <p14:tracePt t="14309" x="3135313" y="1533525"/>
          <p14:tracePt t="14310" x="3101975" y="1533525"/>
          <p14:tracePt t="14311" x="3055938" y="1533525"/>
          <p14:tracePt t="14312" x="3022600" y="1533525"/>
          <p14:tracePt t="14313" x="3000375" y="1533525"/>
          <p14:tracePt t="14314" x="2965450" y="1533525"/>
          <p14:tracePt t="14315" x="2932113" y="1533525"/>
          <p14:tracePt t="14316" x="2898775" y="1533525"/>
          <p14:tracePt t="14317" x="2876550" y="1533525"/>
          <p14:tracePt t="14318" x="2841625" y="1533525"/>
          <p14:tracePt t="14319" x="2819400" y="1533525"/>
          <p14:tracePt t="14320" x="2774950" y="1544638"/>
          <p14:tracePt t="14321" x="2752725" y="1544638"/>
          <p14:tracePt t="14322" x="2717800" y="1544638"/>
          <p14:tracePt t="14323" x="2684463" y="1544638"/>
          <p14:tracePt t="14324" x="2662238" y="1544638"/>
          <p14:tracePt t="14325" x="2627313" y="1544638"/>
          <p14:tracePt t="14326" x="2605088" y="1544638"/>
          <p14:tracePt t="14327" x="2582863" y="1544638"/>
          <p14:tracePt t="14328" x="2560638" y="1544638"/>
          <p14:tracePt t="14329" x="2538413" y="1557338"/>
          <p14:tracePt t="14330" x="2514600" y="1557338"/>
          <p14:tracePt t="14331" x="2492375" y="1557338"/>
          <p14:tracePt t="14332" x="2470150" y="1557338"/>
          <p14:tracePt t="14333" x="2436813" y="1557338"/>
          <p14:tracePt t="14334" x="2413000" y="1557338"/>
          <p14:tracePt t="14335" x="2401888" y="1557338"/>
          <p14:tracePt t="14336" x="2368550" y="1557338"/>
          <p14:tracePt t="14338" x="2346325" y="1557338"/>
          <p14:tracePt t="14339" x="2335213" y="1557338"/>
          <p14:tracePt t="14340" x="2311400" y="1557338"/>
          <p14:tracePt t="14341" x="2289175" y="1557338"/>
          <p14:tracePt t="14342" x="2278063" y="1557338"/>
          <p14:tracePt t="14343" x="2255838" y="1568450"/>
          <p14:tracePt t="14345" x="2233613" y="1568450"/>
          <p14:tracePt t="14346" x="2222500" y="1568450"/>
          <p14:tracePt t="14347" x="2198688" y="1568450"/>
          <p14:tracePt t="14348" x="2187575" y="1568450"/>
          <p14:tracePt t="14349" x="2176463" y="1568450"/>
          <p14:tracePt t="14350" x="2165350" y="1568450"/>
          <p14:tracePt t="14351" x="2154238" y="1568450"/>
          <p14:tracePt t="14352" x="2143125" y="1568450"/>
          <p14:tracePt t="14353" x="2132013" y="1568450"/>
          <p14:tracePt t="14354" x="2109788" y="1568450"/>
          <p14:tracePt t="14355" x="2097088" y="1579563"/>
          <p14:tracePt t="14357" x="2074863" y="1579563"/>
          <p14:tracePt t="14359" x="2052638" y="1579563"/>
          <p14:tracePt t="14360" x="2041525" y="1579563"/>
          <p14:tracePt t="14361" x="2030413" y="1590675"/>
          <p14:tracePt t="14362" x="2019300" y="1590675"/>
          <p14:tracePt t="14363" x="1997075" y="1590675"/>
          <p14:tracePt t="14365" x="1984375" y="1590675"/>
          <p14:tracePt t="14366" x="1973263" y="1601788"/>
          <p14:tracePt t="14367" x="1962150" y="1601788"/>
          <p14:tracePt t="14368" x="1951038" y="1601788"/>
          <p14:tracePt t="14369" x="1939925" y="1601788"/>
          <p14:tracePt t="14370" x="1928813" y="1601788"/>
          <p14:tracePt t="14384" x="1770063" y="1612900"/>
          <p14:tracePt t="14385" x="1758950" y="1612900"/>
          <p14:tracePt t="14386" x="1747838" y="1624013"/>
          <p14:tracePt t="14388" x="1725613" y="1624013"/>
          <p14:tracePt t="14389" x="1714500" y="1624013"/>
          <p14:tracePt t="14391" x="1703388" y="1624013"/>
          <p14:tracePt t="14392" x="1681163" y="1624013"/>
          <p14:tracePt t="14394" x="1657350" y="1624013"/>
          <p14:tracePt t="14395" x="1657350" y="1635125"/>
          <p14:tracePt t="14396" x="1646238" y="1635125"/>
          <p14:tracePt t="14397" x="1635125" y="1635125"/>
          <p14:tracePt t="14398" x="1624013" y="1635125"/>
          <p14:tracePt t="14399" x="1612900" y="1635125"/>
          <p14:tracePt t="14401" x="1601788" y="1646238"/>
          <p14:tracePt t="14402" x="1590675" y="1646238"/>
          <p14:tracePt t="14404" x="1568450" y="1646238"/>
          <p14:tracePt t="14405" x="1568450" y="1657350"/>
          <p14:tracePt t="14406" x="1555750" y="1657350"/>
          <p14:tracePt t="14407" x="1533525" y="1657350"/>
          <p14:tracePt t="14409" x="1522413" y="1657350"/>
          <p14:tracePt t="14410" x="1511300" y="1657350"/>
          <p14:tracePt t="14412" x="1500188" y="1670050"/>
          <p14:tracePt t="14414" x="1489075" y="1681163"/>
          <p14:tracePt t="14415" x="1466850" y="1681163"/>
          <p14:tracePt t="14417" x="1454150" y="1681163"/>
          <p14:tracePt t="14418" x="1443038" y="1681163"/>
          <p14:tracePt t="14420" x="1431925" y="1681163"/>
          <p14:tracePt t="14421" x="1420813" y="1681163"/>
          <p14:tracePt t="14423" x="1409700" y="1681163"/>
          <p14:tracePt t="14424" x="1398588" y="1681163"/>
          <p14:tracePt t="14425" x="1387475" y="1681163"/>
          <p14:tracePt t="14426" x="1387475" y="1692275"/>
          <p14:tracePt t="14427" x="1365250" y="1692275"/>
          <p14:tracePt t="14428" x="1354138" y="1692275"/>
          <p14:tracePt t="14430" x="1354138" y="1703388"/>
          <p14:tracePt t="14431" x="1341438" y="1703388"/>
          <p14:tracePt t="14432" x="1330325" y="1703388"/>
          <p14:tracePt t="14433" x="1319213" y="1703388"/>
          <p14:tracePt t="14435" x="1308100" y="1714500"/>
          <p14:tracePt t="14436" x="1296988" y="1714500"/>
          <p14:tracePt t="14439" x="1285875" y="1714500"/>
          <p14:tracePt t="14440" x="1274763" y="1714500"/>
          <p14:tracePt t="14441" x="1263650" y="1714500"/>
          <p14:tracePt t="14443" x="1252538" y="1714500"/>
          <p14:tracePt t="14444" x="1239838" y="1714500"/>
          <p14:tracePt t="14445" x="1228725" y="1725613"/>
          <p14:tracePt t="14447" x="1217613" y="1725613"/>
          <p14:tracePt t="14449" x="1206500" y="1725613"/>
          <p14:tracePt t="14450" x="1195388" y="1725613"/>
          <p14:tracePt t="14452" x="1184275" y="1725613"/>
          <p14:tracePt t="14453" x="1173163" y="1725613"/>
          <p14:tracePt t="14455" x="1150938" y="1725613"/>
          <p14:tracePt t="14458" x="1139825" y="1725613"/>
          <p14:tracePt t="14460" x="1127125" y="1725613"/>
          <p14:tracePt t="14461" x="1116013" y="1736725"/>
          <p14:tracePt t="14462" x="1104900" y="1736725"/>
          <p14:tracePt t="14463" x="1093788" y="1736725"/>
          <p14:tracePt t="14465" x="1082675" y="1736725"/>
          <p14:tracePt t="14467" x="1071563" y="1736725"/>
          <p14:tracePt t="14468" x="1060450" y="1747838"/>
          <p14:tracePt t="14470" x="1049338" y="1747838"/>
          <p14:tracePt t="14471" x="1038225" y="1747838"/>
          <p14:tracePt t="14473" x="1027113" y="1747838"/>
          <p14:tracePt t="14475" x="1014413" y="1747838"/>
          <p14:tracePt t="14477" x="1003300" y="1747838"/>
          <p14:tracePt t="14478" x="992188" y="1747838"/>
          <p14:tracePt t="14479" x="981075" y="1747838"/>
          <p14:tracePt t="14481" x="969963" y="1758950"/>
          <p14:tracePt t="14482" x="958850" y="1758950"/>
          <p14:tracePt t="14486" x="947738" y="1758950"/>
          <p14:tracePt t="14487" x="936625" y="1758950"/>
          <p14:tracePt t="14488" x="925513" y="1758950"/>
          <p14:tracePt t="14490" x="925513" y="1771650"/>
          <p14:tracePt t="14491" x="912813" y="1771650"/>
          <p14:tracePt t="14493" x="901700" y="1771650"/>
          <p14:tracePt t="14495" x="890588" y="1771650"/>
          <p14:tracePt t="14496" x="890588" y="1782763"/>
          <p14:tracePt t="14499" x="890588" y="1793875"/>
          <p14:tracePt t="14503" x="879475" y="1793875"/>
          <p14:tracePt t="14506" x="868363" y="1793875"/>
          <p14:tracePt t="14515" x="857250" y="1793875"/>
          <p14:tracePt t="14547" x="857250" y="1804988"/>
          <p14:tracePt t="14588" x="857250" y="1816100"/>
          <p14:tracePt t="14592" x="857250" y="1827213"/>
          <p14:tracePt t="14593" x="857250" y="1838325"/>
          <p14:tracePt t="14595" x="857250" y="1849438"/>
          <p14:tracePt t="14596" x="857250" y="1860550"/>
          <p14:tracePt t="14597" x="857250" y="1871663"/>
          <p14:tracePt t="14598" x="857250" y="1884363"/>
          <p14:tracePt t="14600" x="857250" y="1895475"/>
          <p14:tracePt t="14601" x="857250" y="1906588"/>
          <p14:tracePt t="14602" x="857250" y="1917700"/>
          <p14:tracePt t="14603" x="857250" y="1928813"/>
          <p14:tracePt t="14604" x="857250" y="1939925"/>
          <p14:tracePt t="14606" x="857250" y="1951038"/>
          <p14:tracePt t="14607" x="857250" y="1962150"/>
          <p14:tracePt t="14608" x="857250" y="1973263"/>
          <p14:tracePt t="14610" x="857250" y="1997075"/>
          <p14:tracePt t="14611" x="857250" y="2008188"/>
          <p14:tracePt t="14612" x="857250" y="2019300"/>
          <p14:tracePt t="14614" x="857250" y="2030413"/>
          <p14:tracePt t="14616" x="868363" y="2041525"/>
          <p14:tracePt t="14618" x="868363" y="2063750"/>
          <p14:tracePt t="14620" x="868363" y="2074863"/>
          <p14:tracePt t="14621" x="868363" y="2085975"/>
          <p14:tracePt t="14622" x="879475" y="2085975"/>
          <p14:tracePt t="14624" x="879475" y="2098675"/>
          <p14:tracePt t="14625" x="879475" y="2109788"/>
          <p14:tracePt t="14627" x="879475" y="2120900"/>
          <p14:tracePt t="14629" x="879475" y="2132013"/>
          <p14:tracePt t="14630" x="879475" y="2143125"/>
          <p14:tracePt t="14631" x="890588" y="2143125"/>
          <p14:tracePt t="14632" x="890588" y="2154238"/>
          <p14:tracePt t="14635" x="890588" y="2165350"/>
          <p14:tracePt t="14636" x="890588" y="2176463"/>
          <p14:tracePt t="14638" x="890588" y="2187575"/>
          <p14:tracePt t="14640" x="901700" y="2200275"/>
          <p14:tracePt t="14641" x="901700" y="2211388"/>
          <p14:tracePt t="14642" x="901700" y="2222500"/>
          <p14:tracePt t="14645" x="912813" y="2222500"/>
          <p14:tracePt t="14646" x="912813" y="2233613"/>
          <p14:tracePt t="14648" x="912813" y="2244725"/>
          <p14:tracePt t="14649" x="912813" y="2255838"/>
          <p14:tracePt t="14651" x="925513" y="2255838"/>
          <p14:tracePt t="14652" x="925513" y="2266950"/>
          <p14:tracePt t="14653" x="925513" y="2278063"/>
          <p14:tracePt t="14655" x="936625" y="2289175"/>
          <p14:tracePt t="14658" x="936625" y="2300288"/>
          <p14:tracePt t="14659" x="936625" y="2312988"/>
          <p14:tracePt t="14661" x="947738" y="2324100"/>
          <p14:tracePt t="14663" x="947738" y="2335213"/>
          <p14:tracePt t="14664" x="947738" y="2346325"/>
          <p14:tracePt t="14667" x="958850" y="2357438"/>
          <p14:tracePt t="14671" x="958850" y="2368550"/>
          <p14:tracePt t="14673" x="969963" y="2379663"/>
          <p14:tracePt t="14675" x="969963" y="2390775"/>
          <p14:tracePt t="14676" x="969963" y="2401888"/>
          <p14:tracePt t="14678" x="969963" y="2414588"/>
          <p14:tracePt t="14679" x="981075" y="2414588"/>
          <p14:tracePt t="14680" x="981075" y="2425700"/>
          <p14:tracePt t="14682" x="992188" y="2425700"/>
          <p14:tracePt t="14685" x="992188" y="2436813"/>
          <p14:tracePt t="14687" x="1003300" y="2447925"/>
          <p14:tracePt t="14691" x="1003300" y="2459038"/>
          <p14:tracePt t="14692" x="1014413" y="2459038"/>
          <p14:tracePt t="14693" x="1014413" y="2470150"/>
          <p14:tracePt t="14696" x="1014413" y="2481263"/>
          <p14:tracePt t="14705" x="1027113" y="2481263"/>
          <p14:tracePt t="14708" x="1027113" y="2492375"/>
          <p14:tracePt t="14725" x="1027113" y="2503488"/>
          <p14:tracePt t="14775" x="1038225" y="2503488"/>
          <p14:tracePt t="14779" x="1049338" y="2514600"/>
          <p14:tracePt t="14780" x="1049338" y="2527300"/>
          <p14:tracePt t="14782" x="1060450" y="2527300"/>
          <p14:tracePt t="14783" x="1060450" y="2538413"/>
          <p14:tracePt t="14785" x="1071563" y="2549525"/>
          <p14:tracePt t="14790" x="1071563" y="2560638"/>
          <p14:tracePt t="14791" x="1082675" y="2560638"/>
          <p14:tracePt t="14792" x="1082675" y="2571750"/>
          <p14:tracePt t="14794" x="1093788" y="2582863"/>
          <p14:tracePt t="14796" x="1104900" y="2593975"/>
          <p14:tracePt t="14797" x="1104900" y="2605088"/>
          <p14:tracePt t="14799" x="1116013" y="2605088"/>
          <p14:tracePt t="14801" x="1127125" y="2616200"/>
          <p14:tracePt t="14803" x="1139825" y="2628900"/>
          <p14:tracePt t="14808" x="1139825" y="2640013"/>
          <p14:tracePt t="14809" x="1150938" y="2640013"/>
          <p14:tracePt t="14810" x="1150938" y="2651125"/>
          <p14:tracePt t="14811" x="1162050" y="2651125"/>
          <p14:tracePt t="14812" x="1173163" y="2662238"/>
          <p14:tracePt t="14814" x="1184275" y="2662238"/>
          <p14:tracePt t="14815" x="1184275" y="2673350"/>
          <p14:tracePt t="14817" x="1184275" y="2684463"/>
          <p14:tracePt t="14818" x="1195388" y="2684463"/>
          <p14:tracePt t="14819" x="1206500" y="2684463"/>
          <p14:tracePt t="14823" x="1217613" y="2695575"/>
          <p14:tracePt t="14826" x="1228725" y="2706688"/>
          <p14:tracePt t="14829" x="1228725" y="2717800"/>
          <p14:tracePt t="14830" x="1239838" y="2717800"/>
          <p14:tracePt t="14832" x="1252538" y="2728913"/>
          <p14:tracePt t="14833" x="1263650" y="2728913"/>
          <p14:tracePt t="14837" x="1274763" y="2741613"/>
          <p14:tracePt t="14840" x="1285875" y="2752725"/>
          <p14:tracePt t="14844" x="1296988" y="2752725"/>
          <p14:tracePt t="14846" x="1308100" y="2752725"/>
          <p14:tracePt t="14848" x="1319213" y="2752725"/>
          <p14:tracePt t="14849" x="1319213" y="2763838"/>
          <p14:tracePt t="14852" x="1330325" y="2763838"/>
          <p14:tracePt t="14855" x="1354138" y="2774950"/>
          <p14:tracePt t="14859" x="1354138" y="2786063"/>
          <p14:tracePt t="14860" x="1365250" y="2786063"/>
          <p14:tracePt t="14862" x="1376363" y="2786063"/>
          <p14:tracePt t="14865" x="1387475" y="2786063"/>
          <p14:tracePt t="14867" x="1398588" y="2786063"/>
          <p14:tracePt t="14869" x="1409700" y="2786063"/>
          <p14:tracePt t="14870" x="1420813" y="2786063"/>
          <p14:tracePt t="14872" x="1431925" y="2786063"/>
          <p14:tracePt t="14875" x="1443038" y="2797175"/>
          <p14:tracePt t="14876" x="1454150" y="2797175"/>
          <p14:tracePt t="14878" x="1466850" y="2797175"/>
          <p14:tracePt t="14879" x="1477963" y="2797175"/>
          <p14:tracePt t="14880" x="1489075" y="2797175"/>
          <p14:tracePt t="14882" x="1500188" y="2797175"/>
          <p14:tracePt t="14884" x="1511300" y="2797175"/>
          <p14:tracePt t="14885" x="1522413" y="2797175"/>
          <p14:tracePt t="14886" x="1533525" y="2797175"/>
          <p14:tracePt t="14887" x="1544638" y="2797175"/>
          <p14:tracePt t="14888" x="1555750" y="2797175"/>
          <p14:tracePt t="14889" x="1568450" y="2797175"/>
          <p14:tracePt t="14891" x="1579563" y="2797175"/>
          <p14:tracePt t="14892" x="1601788" y="2808288"/>
          <p14:tracePt t="14893" x="1612900" y="2808288"/>
          <p14:tracePt t="14894" x="1624013" y="2808288"/>
          <p14:tracePt t="14895" x="1646238" y="2808288"/>
          <p14:tracePt t="14896" x="1657350" y="2808288"/>
          <p14:tracePt t="14897" x="1668463" y="2808288"/>
          <p14:tracePt t="14898" x="1681163" y="2808288"/>
          <p14:tracePt t="14899" x="1692275" y="2808288"/>
          <p14:tracePt t="14900" x="1703388" y="2808288"/>
          <p14:tracePt t="14901" x="1725613" y="2808288"/>
          <p14:tracePt t="14902" x="1736725" y="2808288"/>
          <p14:tracePt t="14903" x="1747838" y="2808288"/>
          <p14:tracePt t="14904" x="1758950" y="2808288"/>
          <p14:tracePt t="14905" x="1770063" y="2808288"/>
          <p14:tracePt t="14906" x="1793875" y="2808288"/>
          <p14:tracePt t="14907" x="1804988" y="2808288"/>
          <p14:tracePt t="14908" x="1827213" y="2808288"/>
          <p14:tracePt t="14910" x="1849438" y="2808288"/>
          <p14:tracePt t="14911" x="1871663" y="2808288"/>
          <p14:tracePt t="14912" x="1882775" y="2808288"/>
          <p14:tracePt t="14913" x="1906588" y="2808288"/>
          <p14:tracePt t="14914" x="1917700" y="2808288"/>
          <p14:tracePt t="14915" x="1939925" y="2819400"/>
          <p14:tracePt t="14916" x="1962150" y="2819400"/>
          <p14:tracePt t="14918" x="1984375" y="2819400"/>
          <p14:tracePt t="14919" x="2008188" y="2819400"/>
          <p14:tracePt t="14920" x="2019300" y="2819400"/>
          <p14:tracePt t="14921" x="2041525" y="2819400"/>
          <p14:tracePt t="14922" x="2063750" y="2819400"/>
          <p14:tracePt t="14923" x="2074863" y="2819400"/>
          <p14:tracePt t="14924" x="2085975" y="2819400"/>
          <p14:tracePt t="14925" x="2097088" y="2819400"/>
          <p14:tracePt t="14926" x="2120900" y="2819400"/>
          <p14:tracePt t="14927" x="2143125" y="2819400"/>
          <p14:tracePt t="14928" x="2165350" y="2819400"/>
          <p14:tracePt t="14929" x="2187575" y="2819400"/>
          <p14:tracePt t="14930" x="2198688" y="2819400"/>
          <p14:tracePt t="14931" x="2233613" y="2819400"/>
          <p14:tracePt t="14933" x="2255838" y="2819400"/>
          <p14:tracePt t="14934" x="2278063" y="2819400"/>
          <p14:tracePt t="14935" x="2289175" y="2819400"/>
          <p14:tracePt t="14936" x="2311400" y="2819400"/>
          <p14:tracePt t="14937" x="2335213" y="2819400"/>
          <p14:tracePt t="14938" x="2357438" y="2819400"/>
          <p14:tracePt t="14939" x="2379663" y="2819400"/>
          <p14:tracePt t="14941" x="2401888" y="2819400"/>
          <p14:tracePt t="14942" x="2424113" y="2819400"/>
          <p14:tracePt t="14943" x="2447925" y="2819400"/>
          <p14:tracePt t="14944" x="2459038" y="2819400"/>
          <p14:tracePt t="14945" x="2492375" y="2819400"/>
          <p14:tracePt t="14946" x="2514600" y="2819400"/>
          <p14:tracePt t="14947" x="2525713" y="2819400"/>
          <p14:tracePt t="14948" x="2538413" y="2819400"/>
          <p14:tracePt t="14949" x="2560638" y="2819400"/>
          <p14:tracePt t="14950" x="2582863" y="2819400"/>
          <p14:tracePt t="14951" x="2605088" y="2819400"/>
          <p14:tracePt t="14952" x="2627313" y="2819400"/>
          <p14:tracePt t="14953" x="2651125" y="2819400"/>
          <p14:tracePt t="14954" x="2662238" y="2819400"/>
          <p14:tracePt t="14955" x="2684463" y="2819400"/>
          <p14:tracePt t="14956" x="2706688" y="2819400"/>
          <p14:tracePt t="14957" x="2717800" y="2819400"/>
          <p14:tracePt t="14958" x="2728913" y="2819400"/>
          <p14:tracePt t="14959" x="2752725" y="2819400"/>
          <p14:tracePt t="14960" x="2774950" y="2819400"/>
          <p14:tracePt t="14961" x="2797175" y="2819400"/>
          <p14:tracePt t="14962" x="2819400" y="2819400"/>
          <p14:tracePt t="14963" x="2841625" y="2819400"/>
          <p14:tracePt t="14964" x="2865438" y="2819400"/>
          <p14:tracePt t="14965" x="2887663" y="2819400"/>
          <p14:tracePt t="14967" x="2898775" y="2819400"/>
          <p14:tracePt t="14968" x="2921000" y="2819400"/>
          <p14:tracePt t="14969" x="2954338" y="2819400"/>
          <p14:tracePt t="14970" x="2965450" y="2819400"/>
          <p14:tracePt t="14971" x="2989263" y="2819400"/>
          <p14:tracePt t="14972" x="3011488" y="2819400"/>
          <p14:tracePt t="14973" x="3033713" y="2819400"/>
          <p14:tracePt t="14974" x="3044825" y="2819400"/>
          <p14:tracePt t="14975" x="3067050" y="2819400"/>
          <p14:tracePt t="14976" x="3079750" y="2819400"/>
          <p14:tracePt t="14977" x="3101975" y="2819400"/>
          <p14:tracePt t="14978" x="3113088" y="2819400"/>
          <p14:tracePt t="14979" x="3135313" y="2819400"/>
          <p14:tracePt t="14980" x="3146425" y="2819400"/>
          <p14:tracePt t="14981" x="3168650" y="2819400"/>
          <p14:tracePt t="14982" x="3179763" y="2819400"/>
          <p14:tracePt t="14983" x="3192463" y="2819400"/>
          <p14:tracePt t="14984" x="3214688" y="2819400"/>
          <p14:tracePt t="14985" x="3225800" y="2819400"/>
          <p14:tracePt t="14986" x="3248025" y="2819400"/>
          <p14:tracePt t="14987" x="3259138" y="2819400"/>
          <p14:tracePt t="14988" x="3281363" y="2819400"/>
          <p14:tracePt t="14990" x="3305175" y="2819400"/>
          <p14:tracePt t="14991" x="3316288" y="2819400"/>
          <p14:tracePt t="14992" x="3327400" y="2819400"/>
          <p14:tracePt t="14993" x="3349625" y="2819400"/>
          <p14:tracePt t="14994" x="3360738" y="2808288"/>
          <p14:tracePt t="14996" x="3371850" y="2808288"/>
          <p14:tracePt t="14997" x="3394075" y="2808288"/>
          <p14:tracePt t="14998" x="3406775" y="2808288"/>
          <p14:tracePt t="14999" x="3417888" y="2808288"/>
          <p14:tracePt t="15001" x="3440113" y="2808288"/>
          <p14:tracePt t="15002" x="3451225" y="2808288"/>
          <p14:tracePt t="15003" x="3462338" y="2808288"/>
          <p14:tracePt t="15006" x="3473450" y="2808288"/>
          <p14:tracePt t="15007" x="3484563" y="2808288"/>
          <p14:tracePt t="15009" x="3495675" y="2808288"/>
          <p14:tracePt t="15010" x="3508375" y="2808288"/>
          <p14:tracePt t="15013" x="3519488" y="2808288"/>
          <p14:tracePt t="15015" x="3530600" y="2808288"/>
          <p14:tracePt t="15726" x="3541713" y="2808288"/>
          <p14:tracePt t="15728" x="3552825" y="2808288"/>
          <p14:tracePt t="15732" x="3563938" y="2808288"/>
          <p14:tracePt t="15736" x="3575050" y="2808288"/>
          <p14:tracePt t="15738" x="3586163" y="2808288"/>
          <p14:tracePt t="15744" x="3597275" y="2808288"/>
          <p14:tracePt t="15761" x="3608388" y="2808288"/>
          <p14:tracePt t="15902" x="3563938" y="2808288"/>
          <p14:tracePt t="15903" x="3552825" y="2808288"/>
          <p14:tracePt t="15904" x="3541713" y="2808288"/>
          <p14:tracePt t="15906" x="3530600" y="2808288"/>
          <p14:tracePt t="15907" x="3495675" y="2808288"/>
          <p14:tracePt t="15908" x="3484563" y="2808288"/>
          <p14:tracePt t="15909" x="3473450" y="2808288"/>
          <p14:tracePt t="15910" x="3451225" y="2808288"/>
          <p14:tracePt t="15911" x="3440113" y="2808288"/>
          <p14:tracePt t="15912" x="3417888" y="2808288"/>
          <p14:tracePt t="15913" x="3394075" y="2808288"/>
          <p14:tracePt t="15914" x="3371850" y="2808288"/>
          <p14:tracePt t="15915" x="3360738" y="2797175"/>
          <p14:tracePt t="15916" x="3338513" y="2797175"/>
          <p14:tracePt t="15917" x="3327400" y="2797175"/>
          <p14:tracePt t="15918" x="3294063" y="2786063"/>
          <p14:tracePt t="15919" x="3270250" y="2786063"/>
          <p14:tracePt t="15921" x="3236913" y="2774950"/>
          <p14:tracePt t="15922" x="3225800" y="2774950"/>
          <p14:tracePt t="15923" x="3203575" y="2774950"/>
          <p14:tracePt t="15924" x="3168650" y="2774950"/>
          <p14:tracePt t="15925" x="3146425" y="2763838"/>
          <p14:tracePt t="15926" x="3135313" y="2763838"/>
          <p14:tracePt t="15927" x="3101975" y="2763838"/>
          <p14:tracePt t="15928" x="3090863" y="2763838"/>
          <p14:tracePt t="15929" x="3055938" y="2752725"/>
          <p14:tracePt t="15930" x="3033713" y="2752725"/>
          <p14:tracePt t="15931" x="3022600" y="2741613"/>
          <p14:tracePt t="15932" x="3000375" y="2741613"/>
          <p14:tracePt t="15933" x="2978150" y="2741613"/>
          <p14:tracePt t="15934" x="2954338" y="2741613"/>
          <p14:tracePt t="15935" x="2932113" y="2728913"/>
          <p14:tracePt t="15936" x="2909888" y="2728913"/>
          <p14:tracePt t="15937" x="2887663" y="2728913"/>
          <p14:tracePt t="15938" x="2865438" y="2728913"/>
          <p14:tracePt t="15939" x="2841625" y="2728913"/>
          <p14:tracePt t="15940" x="2808288" y="2728913"/>
          <p14:tracePt t="15941" x="2797175" y="2728913"/>
          <p14:tracePt t="15942" x="2774950" y="2728913"/>
          <p14:tracePt t="15943" x="2752725" y="2728913"/>
          <p14:tracePt t="15944" x="2728913" y="2728913"/>
          <p14:tracePt t="15945" x="2695575" y="2728913"/>
          <p14:tracePt t="15946" x="2673350" y="2728913"/>
          <p14:tracePt t="15947" x="2662238" y="2728913"/>
          <p14:tracePt t="15948" x="2638425" y="2717800"/>
          <p14:tracePt t="15949" x="2616200" y="2717800"/>
          <p14:tracePt t="15951" x="2605088" y="2717800"/>
          <p14:tracePt t="15952" x="2560638" y="2717800"/>
          <p14:tracePt t="15953" x="2549525" y="2717800"/>
          <p14:tracePt t="15954" x="2525713" y="2717800"/>
          <p14:tracePt t="15955" x="2503488" y="2717800"/>
          <p14:tracePt t="15956" x="2481263" y="2717800"/>
          <p14:tracePt t="15957" x="2459038" y="2706688"/>
          <p14:tracePt t="15958" x="2436813" y="2706688"/>
          <p14:tracePt t="15959" x="2413000" y="2706688"/>
          <p14:tracePt t="15960" x="2390775" y="2706688"/>
          <p14:tracePt t="15962" x="2368550" y="2706688"/>
          <p14:tracePt t="15963" x="2357438" y="2706688"/>
          <p14:tracePt t="15964" x="2335213" y="2706688"/>
          <p14:tracePt t="15965" x="2324100" y="2706688"/>
          <p14:tracePt t="15966" x="2300288" y="2706688"/>
          <p14:tracePt t="15968" x="2278063" y="2706688"/>
          <p14:tracePt t="15969" x="2266950" y="2706688"/>
          <p14:tracePt t="15970" x="2244725" y="2706688"/>
          <p14:tracePt t="15971" x="2233613" y="2706688"/>
          <p14:tracePt t="15972" x="2198688" y="2706688"/>
          <p14:tracePt t="15973" x="2187575" y="2706688"/>
          <p14:tracePt t="15975" x="2165350" y="2706688"/>
          <p14:tracePt t="15976" x="2154238" y="2706688"/>
          <p14:tracePt t="15977" x="2132013" y="2706688"/>
          <p14:tracePt t="15978" x="2120900" y="2706688"/>
          <p14:tracePt t="15979" x="2097088" y="2706688"/>
          <p14:tracePt t="15981" x="2085975" y="2706688"/>
          <p14:tracePt t="15982" x="2063750" y="2706688"/>
          <p14:tracePt t="15983" x="2052638" y="2706688"/>
          <p14:tracePt t="15984" x="2041525" y="2706688"/>
          <p14:tracePt t="15985" x="2019300" y="2706688"/>
          <p14:tracePt t="15987" x="1984375" y="2706688"/>
          <p14:tracePt t="15988" x="1973263" y="2706688"/>
          <p14:tracePt t="15990" x="1962150" y="2706688"/>
          <p14:tracePt t="15991" x="1939925" y="2706688"/>
          <p14:tracePt t="15992" x="1928813" y="2706688"/>
          <p14:tracePt t="15993" x="1906588" y="2695575"/>
          <p14:tracePt t="15994" x="1895475" y="2695575"/>
          <p14:tracePt t="15995" x="1882775" y="2695575"/>
          <p14:tracePt t="15997" x="1871663" y="2695575"/>
          <p14:tracePt t="15998" x="1849438" y="2695575"/>
          <p14:tracePt t="15999" x="1838325" y="2695575"/>
          <p14:tracePt t="16000" x="1827213" y="2684463"/>
          <p14:tracePt t="16001" x="1804988" y="2684463"/>
          <p14:tracePt t="16003" x="1782763" y="2684463"/>
          <p14:tracePt t="16005" x="1758950" y="2684463"/>
          <p14:tracePt t="16007" x="1736725" y="2684463"/>
          <p14:tracePt t="16008" x="1725613" y="2684463"/>
          <p14:tracePt t="16010" x="1714500" y="2684463"/>
          <p14:tracePt t="16011" x="1692275" y="2684463"/>
          <p14:tracePt t="16011" x="1692275" y="2673350"/>
          <p14:tracePt t="16014" x="1681163" y="2673350"/>
          <p14:tracePt t="16015" x="1668463" y="2673350"/>
          <p14:tracePt t="16016" x="1657350" y="2673350"/>
          <p14:tracePt t="16017" x="1646238" y="2662238"/>
          <p14:tracePt t="16019" x="1624013" y="2662238"/>
          <p14:tracePt t="16021" x="1612900" y="2662238"/>
          <p14:tracePt t="16024" x="1601788" y="2651125"/>
          <p14:tracePt t="16026" x="1590675" y="2651125"/>
          <p14:tracePt t="16027" x="1579563" y="2651125"/>
          <p14:tracePt t="16030" x="1568450" y="2651125"/>
          <p14:tracePt t="16031" x="1555750" y="2651125"/>
          <p14:tracePt t="16034" x="1544638" y="2640013"/>
          <p14:tracePt t="16110" x="1533525" y="2640013"/>
          <p14:tracePt t="16113" x="1522413" y="2640013"/>
          <p14:tracePt t="16115" x="1522413" y="2628900"/>
          <p14:tracePt t="16116" x="1511300" y="2616200"/>
          <p14:tracePt t="16117" x="1511300" y="2605088"/>
          <p14:tracePt t="16118" x="1500188" y="2605088"/>
          <p14:tracePt t="16120" x="1489075" y="2593975"/>
          <p14:tracePt t="16121" x="1477963" y="2593975"/>
          <p14:tracePt t="16123" x="1477963" y="2582863"/>
          <p14:tracePt t="16125" x="1466850" y="2582863"/>
          <p14:tracePt t="16127" x="1454150" y="2571750"/>
          <p14:tracePt t="16130" x="1431925" y="2560638"/>
          <p14:tracePt t="16133" x="1420813" y="2549525"/>
          <p14:tracePt t="16135" x="1420813" y="2538413"/>
          <p14:tracePt t="16136" x="1409700" y="2538413"/>
          <p14:tracePt t="16137" x="1398588" y="2527300"/>
          <p14:tracePt t="16141" x="1398588" y="2514600"/>
          <p14:tracePt t="16143" x="1398588" y="2503488"/>
          <p14:tracePt t="16144" x="1387475" y="2503488"/>
          <p14:tracePt t="16149" x="1376363" y="2503488"/>
          <p14:tracePt t="16153" x="1376363" y="2492375"/>
          <p14:tracePt t="16155" x="1376363" y="2481263"/>
          <p14:tracePt t="16160" x="1365250" y="2481263"/>
          <p14:tracePt t="16161" x="1365250" y="2470150"/>
          <p14:tracePt t="16168" x="1365250" y="2459038"/>
          <p14:tracePt t="16169" x="1365250" y="2447925"/>
          <p14:tracePt t="16172" x="1365250" y="2436813"/>
          <p14:tracePt t="16178" x="1365250" y="2425700"/>
          <p14:tracePt t="16180" x="1365250" y="2414588"/>
          <p14:tracePt t="16184" x="1354138" y="2401888"/>
          <p14:tracePt t="16186" x="1354138" y="2390775"/>
          <p14:tracePt t="16190" x="1354138" y="2379663"/>
          <p14:tracePt t="16192" x="1354138" y="2368550"/>
          <p14:tracePt t="16199" x="1354138" y="2357438"/>
          <p14:tracePt t="16201" x="1354138" y="2346325"/>
          <p14:tracePt t="16205" x="1354138" y="2335213"/>
          <p14:tracePt t="16208" x="1354138" y="2324100"/>
          <p14:tracePt t="16209" x="1365250" y="2324100"/>
          <p14:tracePt t="16212" x="1365250" y="2312988"/>
          <p14:tracePt t="16218" x="1365250" y="2300288"/>
          <p14:tracePt t="16221" x="1376363" y="2300288"/>
          <p14:tracePt t="16228" x="1387475" y="2300288"/>
          <p14:tracePt t="16231" x="1387475" y="2289175"/>
          <p14:tracePt t="16235" x="1387475" y="2278063"/>
          <p14:tracePt t="16242" x="1398588" y="2266950"/>
          <p14:tracePt t="16249" x="1409700" y="2266950"/>
          <p14:tracePt t="16250" x="1409700" y="2255838"/>
          <p14:tracePt t="16262" x="1420813" y="2255838"/>
          <p14:tracePt t="16272" x="1420813" y="2244725"/>
          <p14:tracePt t="16303" x="1420813" y="2233613"/>
          <p14:tracePt t="16304" x="1420813" y="2222500"/>
          <p14:tracePt t="16306" x="1409700" y="2211388"/>
          <p14:tracePt t="16309" x="1398588" y="2200275"/>
          <p14:tracePt t="16311" x="1398588" y="2187575"/>
          <p14:tracePt t="16312" x="1387475" y="2176463"/>
          <p14:tracePt t="16314" x="1376363" y="2176463"/>
          <p14:tracePt t="16317" x="1365250" y="2165350"/>
          <p14:tracePt t="16318" x="1365250" y="2154238"/>
          <p14:tracePt t="16319" x="1354138" y="2154238"/>
          <p14:tracePt t="16320" x="1341438" y="2154238"/>
          <p14:tracePt t="16321" x="1341438" y="2143125"/>
          <p14:tracePt t="16324" x="1330325" y="2132013"/>
          <p14:tracePt t="16326" x="1319213" y="2132013"/>
          <p14:tracePt t="16327" x="1319213" y="2120900"/>
          <p14:tracePt t="16328" x="1308100" y="2109788"/>
          <p14:tracePt t="16332" x="1296988" y="2109788"/>
          <p14:tracePt t="16333" x="1285875" y="2109788"/>
          <p14:tracePt t="16337" x="1274763" y="2085975"/>
          <p14:tracePt t="16341" x="1274763" y="2074863"/>
          <p14:tracePt t="16342" x="1263650" y="2074863"/>
          <p14:tracePt t="16345" x="1252538" y="2074863"/>
          <p14:tracePt t="16346" x="1252538" y="2063750"/>
          <p14:tracePt t="16349" x="1252538" y="2052638"/>
          <p14:tracePt t="16350" x="1239838" y="2052638"/>
          <p14:tracePt t="16352" x="1228725" y="2052638"/>
          <p14:tracePt t="16353" x="1228725" y="2041525"/>
          <p14:tracePt t="16358" x="1217613" y="2041525"/>
          <p14:tracePt t="16360" x="1217613" y="2030413"/>
          <p14:tracePt t="16363" x="1206500" y="2030413"/>
          <p14:tracePt t="16364" x="1206500" y="2019300"/>
          <p14:tracePt t="16367" x="1206500" y="2008188"/>
          <p14:tracePt t="16372" x="1195388" y="2008188"/>
          <p14:tracePt t="16373" x="1195388" y="1997075"/>
          <p14:tracePt t="16376" x="1184275" y="1997075"/>
          <p14:tracePt t="16377" x="1184275" y="1985963"/>
          <p14:tracePt t="16379" x="1184275" y="1973263"/>
          <p14:tracePt t="16384" x="1173163" y="1973263"/>
          <p14:tracePt t="16385" x="1162050" y="1973263"/>
          <p14:tracePt t="16393" x="1162050" y="1962150"/>
          <p14:tracePt t="16397" x="1150938" y="1962150"/>
          <p14:tracePt t="16398" x="1150938" y="1951038"/>
          <p14:tracePt t="16402" x="1139825" y="1951038"/>
          <p14:tracePt t="16407" x="1139825" y="1939925"/>
          <p14:tracePt t="16409" x="1139825" y="1928813"/>
          <p14:tracePt t="16414" x="1127125" y="1917700"/>
          <p14:tracePt t="16418" x="1116013" y="1917700"/>
          <p14:tracePt t="16419" x="1116013" y="1906588"/>
          <p14:tracePt t="16422" x="1104900" y="1906588"/>
          <p14:tracePt t="16428" x="1093788" y="1895475"/>
          <p14:tracePt t="16431" x="1082675" y="1895475"/>
          <p14:tracePt t="16435" x="1071563" y="1895475"/>
          <p14:tracePt t="16438" x="1071563" y="1884363"/>
          <p14:tracePt t="16445" x="1071563" y="1871663"/>
          <p14:tracePt t="16590" x="1071563" y="1860550"/>
          <p14:tracePt t="16592" x="1082675" y="1860550"/>
          <p14:tracePt t="16593" x="1104900" y="1860550"/>
          <p14:tracePt t="16595" x="1116013" y="1860550"/>
          <p14:tracePt t="16596" x="1127125" y="1860550"/>
          <p14:tracePt t="16597" x="1127125" y="1849438"/>
          <p14:tracePt t="16599" x="1139825" y="1849438"/>
          <p14:tracePt t="16600" x="1162050" y="1849438"/>
          <p14:tracePt t="16602" x="1184275" y="1838325"/>
          <p14:tracePt t="16604" x="1195388" y="1838325"/>
          <p14:tracePt t="16605" x="1206500" y="1838325"/>
          <p14:tracePt t="16606" x="1217613" y="1838325"/>
          <p14:tracePt t="16607" x="1228725" y="1838325"/>
          <p14:tracePt t="16609" x="1239838" y="1838325"/>
          <p14:tracePt t="16610" x="1252538" y="1838325"/>
          <p14:tracePt t="16611" x="1263650" y="1838325"/>
          <p14:tracePt t="16612" x="1274763" y="1838325"/>
          <p14:tracePt t="16614" x="1285875" y="1838325"/>
          <p14:tracePt t="16615" x="1296988" y="1838325"/>
          <p14:tracePt t="16618" x="1308100" y="1838325"/>
          <p14:tracePt t="16619" x="1319213" y="1838325"/>
          <p14:tracePt t="16620" x="1330325" y="1838325"/>
          <p14:tracePt t="16621" x="1341438" y="1838325"/>
          <p14:tracePt t="16623" x="1365250" y="1838325"/>
          <p14:tracePt t="16626" x="1376363" y="1838325"/>
          <p14:tracePt t="16627" x="1387475" y="1838325"/>
          <p14:tracePt t="16628" x="1398588" y="1838325"/>
          <p14:tracePt t="16629" x="1409700" y="1838325"/>
          <p14:tracePt t="16630" x="1420813" y="1838325"/>
          <p14:tracePt t="16631" x="1431925" y="1838325"/>
          <p14:tracePt t="16633" x="1443038" y="1838325"/>
          <p14:tracePt t="16634" x="1454150" y="1838325"/>
          <p14:tracePt t="16635" x="1466850" y="1838325"/>
          <p14:tracePt t="16636" x="1477963" y="1838325"/>
          <p14:tracePt t="16637" x="1489075" y="1838325"/>
          <p14:tracePt t="16638" x="1500188" y="1838325"/>
          <p14:tracePt t="16639" x="1511300" y="1838325"/>
          <p14:tracePt t="16640" x="1522413" y="1838325"/>
          <p14:tracePt t="16641" x="1544638" y="1838325"/>
          <p14:tracePt t="16642" x="1555750" y="1838325"/>
          <p14:tracePt t="16643" x="1568450" y="1838325"/>
          <p14:tracePt t="16644" x="1579563" y="1838325"/>
          <p14:tracePt t="16645" x="1590675" y="1838325"/>
          <p14:tracePt t="16646" x="1601788" y="1838325"/>
          <p14:tracePt t="16647" x="1624013" y="1838325"/>
          <p14:tracePt t="16648" x="1635125" y="1838325"/>
          <p14:tracePt t="16649" x="1657350" y="1838325"/>
          <p14:tracePt t="16650" x="1668463" y="1838325"/>
          <p14:tracePt t="16651" x="1692275" y="1838325"/>
          <p14:tracePt t="16653" x="1714500" y="1838325"/>
          <p14:tracePt t="16654" x="1725613" y="1838325"/>
          <p14:tracePt t="16655" x="1747838" y="1838325"/>
          <p14:tracePt t="16656" x="1770063" y="1838325"/>
          <p14:tracePt t="16657" x="1782763" y="1838325"/>
          <p14:tracePt t="16658" x="1793875" y="1838325"/>
          <p14:tracePt t="16659" x="1804988" y="1838325"/>
          <p14:tracePt t="16660" x="1816100" y="1838325"/>
          <p14:tracePt t="16661" x="1838325" y="1838325"/>
          <p14:tracePt t="16662" x="1860550" y="1849438"/>
          <p14:tracePt t="16663" x="1882775" y="1849438"/>
          <p14:tracePt t="16664" x="1895475" y="1860550"/>
          <p14:tracePt t="16665" x="1906588" y="1860550"/>
          <p14:tracePt t="16666" x="1917700" y="1860550"/>
          <p14:tracePt t="16668" x="1951038" y="1860550"/>
          <p14:tracePt t="16669" x="1973263" y="1860550"/>
          <p14:tracePt t="16670" x="1984375" y="1860550"/>
          <p14:tracePt t="16671" x="2008188" y="1860550"/>
          <p14:tracePt t="16673" x="2030413" y="1860550"/>
          <p14:tracePt t="16675" x="2041525" y="1860550"/>
          <p14:tracePt t="16676" x="2052638" y="1871663"/>
          <p14:tracePt t="16677" x="2074863" y="1871663"/>
          <p14:tracePt t="16678" x="2085975" y="1871663"/>
          <p14:tracePt t="16679" x="2097088" y="1871663"/>
          <p14:tracePt t="16680" x="2109788" y="1871663"/>
          <p14:tracePt t="16682" x="2132013" y="1871663"/>
          <p14:tracePt t="16683" x="2143125" y="1871663"/>
          <p14:tracePt t="16685" x="2165350" y="1871663"/>
          <p14:tracePt t="16686" x="2176463" y="1871663"/>
          <p14:tracePt t="16688" x="2187575" y="1871663"/>
          <p14:tracePt t="16690" x="2198688" y="1871663"/>
          <p14:tracePt t="16692" x="2209800" y="1871663"/>
          <p14:tracePt t="16694" x="2222500" y="1871663"/>
          <p14:tracePt t="16695" x="2233613" y="1871663"/>
          <p14:tracePt t="16698" x="2244725" y="1871663"/>
          <p14:tracePt t="16700" x="2255838" y="1871663"/>
          <p14:tracePt t="16710" x="2266950" y="1871663"/>
          <p14:tracePt t="17146" x="2266950" y="1884363"/>
          <p14:tracePt t="17148" x="2266950" y="1895475"/>
          <p14:tracePt t="17150" x="2278063" y="1906588"/>
          <p14:tracePt t="17151" x="2289175" y="1917700"/>
          <p14:tracePt t="17152" x="2289175" y="1928813"/>
          <p14:tracePt t="17153" x="2289175" y="1939925"/>
          <p14:tracePt t="17154" x="2289175" y="1962150"/>
          <p14:tracePt t="17155" x="2300288" y="1973263"/>
          <p14:tracePt t="17156" x="2311400" y="1973263"/>
          <p14:tracePt t="17157" x="2311400" y="1985963"/>
          <p14:tracePt t="17159" x="2324100" y="2019300"/>
          <p14:tracePt t="17161" x="2335213" y="2041525"/>
          <p14:tracePt t="17164" x="2335213" y="2052638"/>
          <p14:tracePt t="17165" x="2346325" y="2063750"/>
          <p14:tracePt t="17167" x="2346325" y="2074863"/>
          <p14:tracePt t="17169" x="2357438" y="2085975"/>
          <p14:tracePt t="17170" x="2357438" y="2098675"/>
          <p14:tracePt t="17173" x="2357438" y="2109788"/>
          <p14:tracePt t="17176" x="2357438" y="2120900"/>
          <p14:tracePt t="17179" x="2368550" y="2120900"/>
          <p14:tracePt t="17180" x="2368550" y="2132013"/>
          <p14:tracePt t="17183" x="2368550" y="2143125"/>
          <p14:tracePt t="17185" x="2368550" y="2154238"/>
          <p14:tracePt t="17188" x="2368550" y="2165350"/>
          <p14:tracePt t="17189" x="2368550" y="2176463"/>
          <p14:tracePt t="17193" x="2379663" y="2187575"/>
          <p14:tracePt t="17194" x="2379663" y="2200275"/>
          <p14:tracePt t="17195" x="2379663" y="2211388"/>
          <p14:tracePt t="17198" x="2379663" y="2222500"/>
          <p14:tracePt t="17199" x="2379663" y="2233613"/>
          <p14:tracePt t="17201" x="2390775" y="2244725"/>
          <p14:tracePt t="17202" x="2390775" y="2255838"/>
          <p14:tracePt t="17206" x="2390775" y="2278063"/>
          <p14:tracePt t="17207" x="2390775" y="2289175"/>
          <p14:tracePt t="17209" x="2401888" y="2300288"/>
          <p14:tracePt t="17212" x="2401888" y="2312988"/>
          <p14:tracePt t="17213" x="2401888" y="2324100"/>
          <p14:tracePt t="17214" x="2413000" y="2335213"/>
          <p14:tracePt t="17216" x="2413000" y="2346325"/>
          <p14:tracePt t="17218" x="2413000" y="2368550"/>
          <p14:tracePt t="17221" x="2413000" y="2379663"/>
          <p14:tracePt t="17223" x="2413000" y="2390775"/>
          <p14:tracePt t="17224" x="2413000" y="2401888"/>
          <p14:tracePt t="17226" x="2413000" y="2414588"/>
          <p14:tracePt t="17227" x="2413000" y="2425700"/>
          <p14:tracePt t="17228" x="2413000" y="2436813"/>
          <p14:tracePt t="17231" x="2424113" y="2447925"/>
          <p14:tracePt t="17233" x="2424113" y="2470150"/>
          <p14:tracePt t="17235" x="2424113" y="2481263"/>
          <p14:tracePt t="17237" x="2424113" y="2492375"/>
          <p14:tracePt t="17238" x="2424113" y="2503488"/>
          <p14:tracePt t="17242" x="2436813" y="2527300"/>
          <p14:tracePt t="17246" x="2436813" y="2538413"/>
          <p14:tracePt t="17248" x="2436813" y="2549525"/>
          <p14:tracePt t="17251" x="2436813" y="2560638"/>
          <p14:tracePt t="17254" x="2436813" y="2571750"/>
          <p14:tracePt t="17255" x="2436813" y="2582863"/>
          <p14:tracePt t="17262" x="2436813" y="2593975"/>
          <p14:tracePt t="17268" x="2436813" y="2605088"/>
          <p14:tracePt t="17278" x="2436813" y="2616200"/>
          <p14:tracePt t="17307" x="2436813" y="2628900"/>
          <p14:tracePt t="17314" x="2436813" y="2640013"/>
          <p14:tracePt t="17320" x="2436813" y="2651125"/>
          <p14:tracePt t="17331" x="2424113" y="2662238"/>
          <p14:tracePt t="17335" x="2424113" y="2673350"/>
          <p14:tracePt t="17340" x="2424113" y="2684463"/>
          <p14:tracePt t="17346" x="2424113" y="2695575"/>
          <p14:tracePt t="17347" x="2413000" y="2695575"/>
          <p14:tracePt t="17348" x="2413000" y="2706688"/>
          <p14:tracePt t="17352" x="2413000" y="2717800"/>
          <p14:tracePt t="17359" x="2401888" y="2741613"/>
          <p14:tracePt t="17363" x="2401888" y="2752725"/>
          <p14:tracePt t="17365" x="2401888" y="2763838"/>
          <p14:tracePt t="17366" x="2390775" y="2763838"/>
          <p14:tracePt t="17370" x="2390775" y="2774950"/>
          <p14:tracePt t="17371" x="2379663" y="2774950"/>
          <p14:tracePt t="17372" x="2379663" y="2786063"/>
          <p14:tracePt t="17384" x="2368550" y="2797175"/>
          <p14:tracePt t="17388" x="2368550" y="2808288"/>
          <p14:tracePt t="17389" x="2368550" y="2819400"/>
          <p14:tracePt t="17401" x="2357438" y="2830513"/>
          <p14:tracePt t="17409" x="2357438" y="2843213"/>
          <p14:tracePt t="17415" x="2357438" y="2854325"/>
          <p14:tracePt t="17419" x="2346325" y="2854325"/>
          <p14:tracePt t="17429" x="2335213" y="2854325"/>
          <p14:tracePt t="17461" x="2335213" y="2865438"/>
          <p14:tracePt t="17478" x="2335213" y="2876550"/>
          <p14:tracePt t="17488" x="2324100" y="2876550"/>
          <p14:tracePt t="17498" x="2324100" y="2887663"/>
          <p14:tracePt t="17500" x="2311400" y="2887663"/>
          <p14:tracePt t="17504" x="2300288" y="2887663"/>
          <p14:tracePt t="17506" x="2300288" y="2898775"/>
          <p14:tracePt t="17508" x="2300288" y="2909888"/>
          <p14:tracePt t="17513" x="2289175" y="2909888"/>
          <p14:tracePt t="17517" x="2278063" y="2909888"/>
          <p14:tracePt t="17519" x="2266950" y="2909888"/>
          <p14:tracePt t="17521" x="2255838" y="2909888"/>
          <p14:tracePt t="17523" x="2244725" y="2909888"/>
          <p14:tracePt t="17526" x="2233613" y="2909888"/>
          <p14:tracePt t="17530" x="2222500" y="2909888"/>
          <p14:tracePt t="17531" x="2209800" y="2909888"/>
          <p14:tracePt t="17534" x="2198688" y="2909888"/>
          <p14:tracePt t="17536" x="2187575" y="2909888"/>
          <p14:tracePt t="17537" x="2176463" y="2909888"/>
          <p14:tracePt t="17538" x="2176463" y="2921000"/>
          <p14:tracePt t="17539" x="2165350" y="2921000"/>
          <p14:tracePt t="17543" x="2154238" y="2921000"/>
          <p14:tracePt t="17544" x="2143125" y="2921000"/>
          <p14:tracePt t="17546" x="2132013" y="2921000"/>
          <p14:tracePt t="17548" x="2120900" y="2921000"/>
          <p14:tracePt t="17549" x="2109788" y="2921000"/>
          <p14:tracePt t="17550" x="2097088" y="2921000"/>
          <p14:tracePt t="17554" x="2085975" y="2921000"/>
          <p14:tracePt t="17555" x="2074863" y="2921000"/>
          <p14:tracePt t="17557" x="2063750" y="2921000"/>
          <p14:tracePt t="17558" x="2052638" y="2921000"/>
          <p14:tracePt t="17559" x="2041525" y="2921000"/>
          <p14:tracePt t="17561" x="2030413" y="2921000"/>
          <p14:tracePt t="17563" x="2019300" y="2921000"/>
          <p14:tracePt t="17564" x="2008188" y="2921000"/>
          <p14:tracePt t="17566" x="1997075" y="2921000"/>
          <p14:tracePt t="17568" x="1973263" y="2921000"/>
          <p14:tracePt t="17570" x="1962150" y="2921000"/>
          <p14:tracePt t="17571" x="1951038" y="2921000"/>
          <p14:tracePt t="17572" x="1939925" y="2921000"/>
          <p14:tracePt t="17573" x="1928813" y="2921000"/>
          <p14:tracePt t="17575" x="1917700" y="2921000"/>
          <p14:tracePt t="17576" x="1906588" y="2921000"/>
          <p14:tracePt t="17578" x="1895475" y="2921000"/>
          <p14:tracePt t="17579" x="1882775" y="2921000"/>
          <p14:tracePt t="17580" x="1871663" y="2909888"/>
          <p14:tracePt t="17581" x="1860550" y="2909888"/>
          <p14:tracePt t="17582" x="1849438" y="2909888"/>
          <p14:tracePt t="17583" x="1838325" y="2909888"/>
          <p14:tracePt t="17585" x="1827213" y="2898775"/>
          <p14:tracePt t="17586" x="1816100" y="2898775"/>
          <p14:tracePt t="17587" x="1816100" y="2887663"/>
          <p14:tracePt t="17588" x="1804988" y="2887663"/>
          <p14:tracePt t="17590" x="1782763" y="2887663"/>
          <p14:tracePt t="17592" x="1770063" y="2887663"/>
          <p14:tracePt t="17593" x="1758950" y="2876550"/>
          <p14:tracePt t="17595" x="1747838" y="2865438"/>
          <p14:tracePt t="17596" x="1736725" y="2865438"/>
          <p14:tracePt t="17597" x="1725613" y="2865438"/>
          <p14:tracePt t="17599" x="1714500" y="2865438"/>
          <p14:tracePt t="17601" x="1703388" y="2865438"/>
          <p14:tracePt t="17603" x="1692275" y="2865438"/>
          <p14:tracePt t="17605" x="1681163" y="2865438"/>
          <p14:tracePt t="17607" x="1668463" y="2854325"/>
          <p14:tracePt t="17610" x="1657350" y="2854325"/>
          <p14:tracePt t="17611" x="1646238" y="2854325"/>
          <p14:tracePt t="17615" x="1624013" y="2854325"/>
          <p14:tracePt t="17617" x="1624013" y="2843213"/>
          <p14:tracePt t="17621" x="1612900" y="2843213"/>
          <p14:tracePt t="17626" x="1601788" y="2843213"/>
          <p14:tracePt t="17628" x="1601788" y="2830513"/>
          <p14:tracePt t="17630" x="1590675" y="2830513"/>
          <p14:tracePt t="17638" x="1579563" y="2830513"/>
          <p14:tracePt t="17769" x="1579563" y="2843213"/>
          <p14:tracePt t="17771" x="1579563" y="2854325"/>
          <p14:tracePt t="17775" x="1579563" y="2865438"/>
          <p14:tracePt t="17776" x="1579563" y="2876550"/>
          <p14:tracePt t="17780" x="1579563" y="2887663"/>
          <p14:tracePt t="17781" x="1579563" y="2898775"/>
          <p14:tracePt t="17783" x="1590675" y="2898775"/>
          <p14:tracePt t="17784" x="1590675" y="2909888"/>
          <p14:tracePt t="17791" x="1590675" y="2921000"/>
          <p14:tracePt t="17797" x="1590675" y="2932113"/>
          <p14:tracePt t="17803" x="1590675" y="2943225"/>
          <p14:tracePt t="17805" x="1590675" y="2955925"/>
          <p14:tracePt t="17809" x="1590675" y="2967038"/>
          <p14:tracePt t="17859" x="1568450" y="2943225"/>
          <p14:tracePt t="17860" x="1555750" y="2943225"/>
          <p14:tracePt t="17861" x="1555750" y="2921000"/>
          <p14:tracePt t="17864" x="1544638" y="2921000"/>
          <p14:tracePt t="17865" x="1533525" y="2898775"/>
          <p14:tracePt t="17867" x="1522413" y="2887663"/>
          <p14:tracePt t="17868" x="1522413" y="2876550"/>
          <p14:tracePt t="17869" x="1511300" y="2865438"/>
          <p14:tracePt t="17870" x="1500188" y="2865438"/>
          <p14:tracePt t="17871" x="1500188" y="2854325"/>
          <p14:tracePt t="17873" x="1477963" y="2830513"/>
          <p14:tracePt t="17876" x="1466850" y="2808288"/>
          <p14:tracePt t="17877" x="1454150" y="2808288"/>
          <p14:tracePt t="17878" x="1443038" y="2797175"/>
          <p14:tracePt t="17879" x="1443038" y="2786063"/>
          <p14:tracePt t="17880" x="1431925" y="2774950"/>
          <p14:tracePt t="17882" x="1420813" y="2763838"/>
          <p14:tracePt t="17884" x="1409700" y="2752725"/>
          <p14:tracePt t="17886" x="1409700" y="2741613"/>
          <p14:tracePt t="17888" x="1398588" y="2728913"/>
          <p14:tracePt t="17890" x="1398588" y="2717800"/>
          <p14:tracePt t="17891" x="1387475" y="2706688"/>
          <p14:tracePt t="17892" x="1376363" y="2706688"/>
          <p14:tracePt t="17893" x="1376363" y="2695575"/>
          <p14:tracePt t="17894" x="1376363" y="2684463"/>
          <p14:tracePt t="17896" x="1365250" y="2684463"/>
          <p14:tracePt t="17897" x="1365250" y="2673350"/>
          <p14:tracePt t="17899" x="1354138" y="2673350"/>
          <p14:tracePt t="17900" x="1354138" y="2662238"/>
          <p14:tracePt t="17902" x="1341438" y="2640013"/>
          <p14:tracePt t="17904" x="1341438" y="2628900"/>
          <p14:tracePt t="17906" x="1341438" y="2616200"/>
          <p14:tracePt t="17909" x="1330325" y="2616200"/>
          <p14:tracePt t="17910" x="1330325" y="2605088"/>
          <p14:tracePt t="17911" x="1330325" y="2593975"/>
          <p14:tracePt t="17912" x="1319213" y="2593975"/>
          <p14:tracePt t="17913" x="1319213" y="2582863"/>
          <p14:tracePt t="17914" x="1319213" y="2571750"/>
          <p14:tracePt t="17916" x="1319213" y="2560638"/>
          <p14:tracePt t="17918" x="1308100" y="2549525"/>
          <p14:tracePt t="17921" x="1308100" y="2538413"/>
          <p14:tracePt t="17923" x="1296988" y="2527300"/>
          <p14:tracePt t="17924" x="1296988" y="2514600"/>
          <p14:tracePt t="17927" x="1285875" y="2503488"/>
          <p14:tracePt t="17929" x="1285875" y="2492375"/>
          <p14:tracePt t="17931" x="1285875" y="2481263"/>
          <p14:tracePt t="17938" x="1285875" y="2470150"/>
          <p14:tracePt t="17944" x="1285875" y="2459038"/>
          <p14:tracePt t="17950" x="1285875" y="2447925"/>
          <p14:tracePt t="17961" x="1296988" y="2447925"/>
          <p14:tracePt t="17963" x="1296988" y="2436813"/>
          <p14:tracePt t="17966" x="1308100" y="2436813"/>
          <p14:tracePt t="17970" x="1319213" y="2436813"/>
          <p14:tracePt t="17972" x="1330325" y="2436813"/>
          <p14:tracePt t="17979" x="1341438" y="2436813"/>
          <p14:tracePt t="17980" x="1354138" y="2436813"/>
          <p14:tracePt t="17983" x="1365250" y="2436813"/>
          <p14:tracePt t="17987" x="1376363" y="2436813"/>
          <p14:tracePt t="17988" x="1387475" y="2436813"/>
          <p14:tracePt t="17991" x="1398588" y="2436813"/>
          <p14:tracePt t="17995" x="1409700" y="2436813"/>
          <p14:tracePt t="17997" x="1420813" y="2436813"/>
          <p14:tracePt t="17998" x="1431925" y="2436813"/>
          <p14:tracePt t="18000" x="1443038" y="2436813"/>
          <p14:tracePt t="18002" x="1454150" y="2436813"/>
          <p14:tracePt t="18003" x="1466850" y="2436813"/>
          <p14:tracePt t="18007" x="1489075" y="2436813"/>
          <p14:tracePt t="18008" x="1500188" y="2447925"/>
          <p14:tracePt t="18010" x="1511300" y="2447925"/>
          <p14:tracePt t="18011" x="1522413" y="2447925"/>
          <p14:tracePt t="18012" x="1533525" y="2447925"/>
          <p14:tracePt t="18013" x="1533525" y="2459038"/>
          <p14:tracePt t="18014" x="1544638" y="2459038"/>
          <p14:tracePt t="18015" x="1555750" y="2459038"/>
          <p14:tracePt t="18016" x="1568450" y="2459038"/>
          <p14:tracePt t="18017" x="1579563" y="2459038"/>
          <p14:tracePt t="18018" x="1590675" y="2459038"/>
          <p14:tracePt t="18019" x="1601788" y="2470150"/>
          <p14:tracePt t="18021" x="1612900" y="2470150"/>
          <p14:tracePt t="18023" x="1635125" y="2481263"/>
          <p14:tracePt t="18024" x="1646238" y="2481263"/>
          <p14:tracePt t="18025" x="1657350" y="2481263"/>
          <p14:tracePt t="18026" x="1668463" y="2481263"/>
          <p14:tracePt t="18027" x="1681163" y="2481263"/>
          <p14:tracePt t="18029" x="1703388" y="2492375"/>
          <p14:tracePt t="18031" x="1725613" y="2492375"/>
          <p14:tracePt t="18032" x="1736725" y="2492375"/>
          <p14:tracePt t="18033" x="1747838" y="2503488"/>
          <p14:tracePt t="18034" x="1770063" y="2503488"/>
          <p14:tracePt t="18035" x="1782763" y="2503488"/>
          <p14:tracePt t="18036" x="1782763" y="2514600"/>
          <p14:tracePt t="18037" x="1793875" y="2514600"/>
          <p14:tracePt t="18038" x="1804988" y="2527300"/>
          <p14:tracePt t="18039" x="1816100" y="2527300"/>
          <p14:tracePt t="18040" x="1838325" y="2527300"/>
          <p14:tracePt t="18041" x="1838325" y="2538413"/>
          <p14:tracePt t="18042" x="1860550" y="2549525"/>
          <p14:tracePt t="18043" x="1871663" y="2549525"/>
          <p14:tracePt t="18044" x="1882775" y="2560638"/>
          <p14:tracePt t="18046" x="1895475" y="2560638"/>
          <p14:tracePt t="18047" x="1906588" y="2560638"/>
          <p14:tracePt t="18048" x="1917700" y="2560638"/>
          <p14:tracePt t="18049" x="1928813" y="2560638"/>
          <p14:tracePt t="18050" x="1939925" y="2571750"/>
          <p14:tracePt t="18052" x="1951038" y="2582863"/>
          <p14:tracePt t="18053" x="1962150" y="2582863"/>
          <p14:tracePt t="18054" x="1973263" y="2582863"/>
          <p14:tracePt t="18055" x="1984375" y="2593975"/>
          <p14:tracePt t="18056" x="1997075" y="2605088"/>
          <p14:tracePt t="18057" x="2008188" y="2605088"/>
          <p14:tracePt t="18059" x="2008188" y="2616200"/>
          <p14:tracePt t="18060" x="2019300" y="2616200"/>
          <p14:tracePt t="18061" x="2030413" y="2616200"/>
          <p14:tracePt t="18062" x="2041525" y="2640013"/>
          <p14:tracePt t="18064" x="2052638" y="2640013"/>
          <p14:tracePt t="18065" x="2063750" y="2640013"/>
          <p14:tracePt t="18066" x="2074863" y="2640013"/>
          <p14:tracePt t="18067" x="2085975" y="2640013"/>
          <p14:tracePt t="18069" x="2085975" y="2651125"/>
          <p14:tracePt t="18071" x="2097088" y="2662238"/>
          <p14:tracePt t="18073" x="2097088" y="2673350"/>
          <p14:tracePt t="18074" x="2109788" y="2673350"/>
          <p14:tracePt t="18075" x="2120900" y="2684463"/>
          <p14:tracePt t="18079" x="2132013" y="2684463"/>
          <p14:tracePt t="18081" x="2132013" y="2695575"/>
          <p14:tracePt t="18086" x="2132013" y="2706688"/>
          <p14:tracePt t="18098" x="2132013" y="2717800"/>
          <p14:tracePt t="18101" x="2132013" y="2728913"/>
          <p14:tracePt t="18105" x="2120900" y="2728913"/>
          <p14:tracePt t="18107" x="2120900" y="2741613"/>
          <p14:tracePt t="18108" x="2109788" y="2741613"/>
          <p14:tracePt t="18110" x="2097088" y="2741613"/>
          <p14:tracePt t="18112" x="2097088" y="2752725"/>
          <p14:tracePt t="18115" x="2085975" y="2752725"/>
          <p14:tracePt t="18116" x="2074863" y="2763838"/>
          <p14:tracePt t="18118" x="2063750" y="2763838"/>
          <p14:tracePt t="18120" x="2052638" y="2763838"/>
          <p14:tracePt t="18121" x="2041525" y="2763838"/>
          <p14:tracePt t="18122" x="2030413" y="2763838"/>
          <p14:tracePt t="18125" x="2019300" y="2763838"/>
          <p14:tracePt t="18126" x="2008188" y="2763838"/>
          <p14:tracePt t="18128" x="1997075" y="2763838"/>
          <p14:tracePt t="18129" x="1984375" y="2763838"/>
          <p14:tracePt t="18131" x="1973263" y="2763838"/>
          <p14:tracePt t="18132" x="1962150" y="2763838"/>
          <p14:tracePt t="18136" x="1951038" y="2763838"/>
          <p14:tracePt t="18137" x="1939925" y="2763838"/>
          <p14:tracePt t="18139" x="1928813" y="2763838"/>
          <p14:tracePt t="18142" x="1917700" y="2763838"/>
          <p14:tracePt t="18143" x="1906588" y="2763838"/>
          <p14:tracePt t="18146" x="1895475" y="2763838"/>
          <p14:tracePt t="18152" x="1882775" y="2763838"/>
          <p14:tracePt t="18168" x="1871663" y="2763838"/>
          <p14:tracePt t="18172" x="1871663" y="2752725"/>
          <p14:tracePt t="18174" x="1860550" y="2741613"/>
          <p14:tracePt t="18176" x="1860550" y="2728913"/>
          <p14:tracePt t="18177" x="1860550" y="2717800"/>
          <p14:tracePt t="18181" x="1860550" y="2706688"/>
          <p14:tracePt t="18182" x="1860550" y="2695575"/>
          <p14:tracePt t="18184" x="1849438" y="2684463"/>
          <p14:tracePt t="18185" x="1849438" y="2662238"/>
          <p14:tracePt t="18187" x="1849438" y="2651125"/>
          <p14:tracePt t="18188" x="1849438" y="2640013"/>
          <p14:tracePt t="18190" x="1849438" y="2628900"/>
          <p14:tracePt t="18191" x="1849438" y="2616200"/>
          <p14:tracePt t="18192" x="1849438" y="2605088"/>
          <p14:tracePt t="18193" x="1849438" y="2582863"/>
          <p14:tracePt t="18195" x="1849438" y="2571750"/>
          <p14:tracePt t="18197" x="1849438" y="2560638"/>
          <p14:tracePt t="18198" x="1849438" y="2549525"/>
          <p14:tracePt t="18199" x="1849438" y="2538413"/>
          <p14:tracePt t="18201" x="1860550" y="2503488"/>
          <p14:tracePt t="18203" x="1860550" y="2492375"/>
          <p14:tracePt t="18204" x="1871663" y="2492375"/>
          <p14:tracePt t="18205" x="1871663" y="2481263"/>
          <p14:tracePt t="18206" x="1882775" y="2459038"/>
          <p14:tracePt t="18207" x="1882775" y="2447925"/>
          <p14:tracePt t="18208" x="1895475" y="2447925"/>
          <p14:tracePt t="18210" x="1895475" y="2414588"/>
          <p14:tracePt t="18211" x="1906588" y="2401888"/>
          <p14:tracePt t="18213" x="1906588" y="2390775"/>
          <p14:tracePt t="18214" x="1917700" y="2379663"/>
          <p14:tracePt t="18215" x="1917700" y="2368550"/>
          <p14:tracePt t="18216" x="1917700" y="2346325"/>
          <p14:tracePt t="18217" x="1928813" y="2335213"/>
          <p14:tracePt t="18218" x="1939925" y="2335213"/>
          <p14:tracePt t="18219" x="1951038" y="2312988"/>
          <p14:tracePt t="18221" x="1962150" y="2300288"/>
          <p14:tracePt t="18222" x="1962150" y="2289175"/>
          <p14:tracePt t="18223" x="1973263" y="2278063"/>
          <p14:tracePt t="18224" x="1973263" y="2266950"/>
          <p14:tracePt t="18225" x="1984375" y="2255838"/>
          <p14:tracePt t="18226" x="1997075" y="2244725"/>
          <p14:tracePt t="18227" x="2008188" y="2244725"/>
          <p14:tracePt t="18229" x="2030413" y="2233613"/>
          <p14:tracePt t="18230" x="2030413" y="2222500"/>
          <p14:tracePt t="18231" x="2041525" y="2211388"/>
          <p14:tracePt t="18232" x="2052638" y="2200275"/>
          <p14:tracePt t="18234" x="2063750" y="2176463"/>
          <p14:tracePt t="18235" x="2074863" y="2176463"/>
          <p14:tracePt t="18236" x="2085975" y="2176463"/>
          <p14:tracePt t="18237" x="2109788" y="2165350"/>
          <p14:tracePt t="18238" x="2120900" y="2154238"/>
          <p14:tracePt t="18239" x="2132013" y="2154238"/>
          <p14:tracePt t="18240" x="2154238" y="2154238"/>
          <p14:tracePt t="18241" x="2154238" y="2143125"/>
          <p14:tracePt t="18242" x="2165350" y="2143125"/>
          <p14:tracePt t="18243" x="2187575" y="2132013"/>
          <p14:tracePt t="18244" x="2209800" y="2132013"/>
          <p14:tracePt t="18245" x="2233613" y="2120900"/>
          <p14:tracePt t="18246" x="2244725" y="2120900"/>
          <p14:tracePt t="18247" x="2266950" y="2109788"/>
          <p14:tracePt t="18248" x="2278063" y="2109788"/>
          <p14:tracePt t="18249" x="2300288" y="2098675"/>
          <p14:tracePt t="18250" x="2311400" y="2098675"/>
          <p14:tracePt t="18252" x="2379663" y="2085975"/>
          <p14:tracePt t="18253" x="2401888" y="2085975"/>
          <p14:tracePt t="18254" x="2424113" y="2074863"/>
          <p14:tracePt t="18255" x="2459038" y="2074863"/>
          <p14:tracePt t="18256" x="2481263" y="2063750"/>
          <p14:tracePt t="18257" x="2514600" y="2063750"/>
          <p14:tracePt t="18258" x="2538413" y="2052638"/>
          <p14:tracePt t="18259" x="2560638" y="2052638"/>
          <p14:tracePt t="18260" x="2593975" y="2052638"/>
          <p14:tracePt t="18261" x="2627313" y="2052638"/>
          <p14:tracePt t="18262" x="2673350" y="2041525"/>
          <p14:tracePt t="18263" x="2706688" y="2041525"/>
          <p14:tracePt t="18264" x="2740025" y="2041525"/>
          <p14:tracePt t="18265" x="2763838" y="2041525"/>
          <p14:tracePt t="18266" x="2797175" y="2041525"/>
          <p14:tracePt t="18267" x="2852738" y="2041525"/>
          <p14:tracePt t="18268" x="2887663" y="2041525"/>
          <p14:tracePt t="18270" x="2954338" y="2041525"/>
          <p14:tracePt t="18271" x="3022600" y="2041525"/>
          <p14:tracePt t="18272" x="3044825" y="2041525"/>
          <p14:tracePt t="18273" x="3079750" y="2041525"/>
          <p14:tracePt t="18274" x="3135313" y="2041525"/>
          <p14:tracePt t="18275" x="3179763" y="2041525"/>
          <p14:tracePt t="18276" x="3236913" y="2041525"/>
          <p14:tracePt t="18277" x="3270250" y="2052638"/>
          <p14:tracePt t="18278" x="3316288" y="2052638"/>
          <p14:tracePt t="18279" x="3349625" y="2052638"/>
          <p14:tracePt t="18280" x="3394075" y="2063750"/>
          <p14:tracePt t="18281" x="3440113" y="2063750"/>
          <p14:tracePt t="18282" x="3484563" y="2063750"/>
          <p14:tracePt t="18283" x="3519488" y="2074863"/>
          <p14:tracePt t="18284" x="3575050" y="2085975"/>
          <p14:tracePt t="18286" x="3654425" y="2109788"/>
          <p14:tracePt t="18287" x="3687763" y="2109788"/>
          <p14:tracePt t="18288" x="3733800" y="2132013"/>
          <p14:tracePt t="18289" x="3778250" y="2143125"/>
          <p14:tracePt t="18290" x="3800475" y="2154238"/>
          <p14:tracePt t="18291" x="3846513" y="2165350"/>
          <p14:tracePt t="18292" x="3902075" y="2176463"/>
          <p14:tracePt t="18293" x="3924300" y="2187575"/>
          <p14:tracePt t="18294" x="3981450" y="2200275"/>
          <p14:tracePt t="18295" x="4014788" y="2211388"/>
          <p14:tracePt t="18296" x="4049713" y="2222500"/>
          <p14:tracePt t="18297" x="4083050" y="2233613"/>
          <p14:tracePt t="18298" x="4116388" y="2244725"/>
          <p14:tracePt t="18299" x="4149725" y="2278063"/>
          <p14:tracePt t="18300" x="4184650" y="2289175"/>
          <p14:tracePt t="18302" x="4240213" y="2312988"/>
          <p14:tracePt t="18303" x="4286250" y="2324100"/>
          <p14:tracePt t="18304" x="4308475" y="2335213"/>
          <p14:tracePt t="18305" x="4341813" y="2346325"/>
          <p14:tracePt t="18306" x="4364038" y="2357438"/>
          <p14:tracePt t="18307" x="4387850" y="2368550"/>
          <p14:tracePt t="18308" x="4410075" y="2379663"/>
          <p14:tracePt t="18309" x="4454525" y="2390775"/>
          <p14:tracePt t="18310" x="4476750" y="2401888"/>
          <p14:tracePt t="18311" x="4476750" y="2414588"/>
          <p14:tracePt t="18312" x="4511675" y="2425700"/>
          <p14:tracePt t="18313" x="4522788" y="2436813"/>
          <p14:tracePt t="18314" x="4545013" y="2447925"/>
          <p14:tracePt t="18315" x="4556125" y="2470150"/>
          <p14:tracePt t="18316" x="4567238" y="2481263"/>
          <p14:tracePt t="18317" x="4591050" y="2481263"/>
          <p14:tracePt t="18318" x="4602163" y="2492375"/>
          <p14:tracePt t="18320" x="4624388" y="2514600"/>
          <p14:tracePt t="18321" x="4635500" y="2527300"/>
          <p14:tracePt t="18323" x="4646613" y="2527300"/>
          <p14:tracePt t="18324" x="4657725" y="2549525"/>
          <p14:tracePt t="18325" x="4657725" y="2560638"/>
          <p14:tracePt t="18327" x="4668838" y="2571750"/>
          <p14:tracePt t="18329" x="4679950" y="2582863"/>
          <p14:tracePt t="18330" x="4679950" y="2593975"/>
          <p14:tracePt t="18331" x="4679950" y="2605088"/>
          <p14:tracePt t="18333" x="4691063" y="2605088"/>
          <p14:tracePt t="18334" x="4691063" y="2616200"/>
          <p14:tracePt t="18337" x="4691063" y="2628900"/>
          <p14:tracePt t="18338" x="4691063" y="2640013"/>
          <p14:tracePt t="18340" x="4691063" y="2651125"/>
          <p14:tracePt t="18341" x="4691063" y="2662238"/>
          <p14:tracePt t="18344" x="4691063" y="2673350"/>
          <p14:tracePt t="18348" x="4668838" y="2684463"/>
          <p14:tracePt t="18349" x="4668838" y="2695575"/>
          <p14:tracePt t="18352" x="4657725" y="2706688"/>
          <p14:tracePt t="18353" x="4657725" y="2717800"/>
          <p14:tracePt t="18354" x="4646613" y="2717800"/>
          <p14:tracePt t="18355" x="4635500" y="2717800"/>
          <p14:tracePt t="18357" x="4635500" y="2728913"/>
          <p14:tracePt t="18359" x="4624388" y="2728913"/>
          <p14:tracePt t="18360" x="4624388" y="2741613"/>
          <p14:tracePt t="18360" x="4613275" y="2741613"/>
          <p14:tracePt t="18361" x="4602163" y="2741613"/>
          <p14:tracePt t="18363" x="4591050" y="2741613"/>
          <p14:tracePt t="18364" x="4578350" y="2741613"/>
          <p14:tracePt t="18365" x="4567238" y="2741613"/>
          <p14:tracePt t="18368" x="4545013" y="2741613"/>
          <p14:tracePt t="18385" x="4421188" y="2741613"/>
          <p14:tracePt t="18386" x="4398963" y="2741613"/>
          <p14:tracePt t="18387" x="4387850" y="2728913"/>
          <p14:tracePt t="18389" x="4376738" y="2728913"/>
          <p14:tracePt t="18390" x="4376738" y="2706688"/>
          <p14:tracePt t="18391" x="4364038" y="2706688"/>
          <p14:tracePt t="18392" x="4352925" y="2695575"/>
          <p14:tracePt t="18394" x="4341813" y="2684463"/>
          <p14:tracePt t="18395" x="4330700" y="2673350"/>
          <p14:tracePt t="18396" x="4319588" y="2673350"/>
          <p14:tracePt t="18397" x="4319588" y="2662238"/>
          <p14:tracePt t="18398" x="4319588" y="2651125"/>
          <p14:tracePt t="18399" x="4297363" y="2640013"/>
          <p14:tracePt t="18404" x="4275138" y="2593975"/>
          <p14:tracePt t="18406" x="4275138" y="2571750"/>
          <p14:tracePt t="18407" x="4275138" y="2560638"/>
          <p14:tracePt t="18409" x="4264025" y="2527300"/>
          <p14:tracePt t="18411" x="4264025" y="2503488"/>
          <p14:tracePt t="18412" x="4251325" y="2503488"/>
          <p14:tracePt t="18413" x="4251325" y="2481263"/>
          <p14:tracePt t="18414" x="4251325" y="2470150"/>
          <p14:tracePt t="18415" x="4251325" y="2447925"/>
          <p14:tracePt t="18416" x="4251325" y="2425700"/>
          <p14:tracePt t="18418" x="4251325" y="2401888"/>
          <p14:tracePt t="18420" x="4251325" y="2379663"/>
          <p14:tracePt t="18421" x="4251325" y="2368550"/>
          <p14:tracePt t="18422" x="4251325" y="2346325"/>
          <p14:tracePt t="18423" x="4264025" y="2335213"/>
          <p14:tracePt t="18424" x="4264025" y="2312988"/>
          <p14:tracePt t="18425" x="4275138" y="2300288"/>
          <p14:tracePt t="18427" x="4275138" y="2289175"/>
          <p14:tracePt t="18428" x="4286250" y="2278063"/>
          <p14:tracePt t="18429" x="4297363" y="2255838"/>
          <p14:tracePt t="18430" x="4297363" y="2244725"/>
          <p14:tracePt t="18431" x="4297363" y="2233613"/>
          <p14:tracePt t="18432" x="4308475" y="2211388"/>
          <p14:tracePt t="18434" x="4319588" y="2200275"/>
          <p14:tracePt t="18435" x="4341813" y="2176463"/>
          <p14:tracePt t="18436" x="4352925" y="2176463"/>
          <p14:tracePt t="18437" x="4364038" y="2154238"/>
          <p14:tracePt t="18438" x="4364038" y="2143125"/>
          <p14:tracePt t="18439" x="4387850" y="2132013"/>
          <p14:tracePt t="18440" x="4387850" y="2109788"/>
          <p14:tracePt t="18441" x="4398963" y="2098675"/>
          <p14:tracePt t="18442" x="4410075" y="2085975"/>
          <p14:tracePt t="18444" x="4443413" y="2074863"/>
          <p14:tracePt t="18445" x="4454525" y="2052638"/>
          <p14:tracePt t="18446" x="4465638" y="2052638"/>
          <p14:tracePt t="18447" x="4476750" y="2052638"/>
          <p14:tracePt t="18448" x="4489450" y="2041525"/>
          <p14:tracePt t="18449" x="4511675" y="2030413"/>
          <p14:tracePt t="18450" x="4522788" y="2030413"/>
          <p14:tracePt t="18452" x="4567238" y="2019300"/>
          <p14:tracePt t="18453" x="4578350" y="1997075"/>
          <p14:tracePt t="18454" x="4602163" y="1997075"/>
          <p14:tracePt t="18455" x="4613275" y="1985963"/>
          <p14:tracePt t="18456" x="4635500" y="1985963"/>
          <p14:tracePt t="18457" x="4646613" y="1985963"/>
          <p14:tracePt t="18458" x="4668838" y="1985963"/>
          <p14:tracePt t="18459" x="4691063" y="1962150"/>
          <p14:tracePt t="18460" x="4714875" y="1962150"/>
          <p14:tracePt t="18461" x="4725988" y="1962150"/>
          <p14:tracePt t="18462" x="4748213" y="1951038"/>
          <p14:tracePt t="18464" x="4805363" y="1951038"/>
          <p14:tracePt t="18465" x="4827588" y="1951038"/>
          <p14:tracePt t="18466" x="4849813" y="1939925"/>
          <p14:tracePt t="18467" x="4883150" y="1939925"/>
          <p14:tracePt t="18468" x="4905375" y="1939925"/>
          <p14:tracePt t="18470" x="4951413" y="1928813"/>
          <p14:tracePt t="18471" x="4984750" y="1928813"/>
          <p14:tracePt t="18472" x="5019675" y="1928813"/>
          <p14:tracePt t="18473" x="5053013" y="1928813"/>
          <p14:tracePt t="18474" x="5097463" y="1928813"/>
          <p14:tracePt t="18475" x="5119688" y="1928813"/>
          <p14:tracePt t="18476" x="5154613" y="1928813"/>
          <p14:tracePt t="18477" x="5187950" y="1928813"/>
          <p14:tracePt t="18478" x="5221288" y="1928813"/>
          <p14:tracePt t="18479" x="5278438" y="1928813"/>
          <p14:tracePt t="18480" x="5311775" y="1928813"/>
          <p14:tracePt t="18481" x="5346700" y="1939925"/>
          <p14:tracePt t="18482" x="5380038" y="1939925"/>
          <p14:tracePt t="18483" x="5424488" y="1951038"/>
          <p14:tracePt t="18484" x="5459413" y="1962150"/>
          <p14:tracePt t="18485" x="5514975" y="1973263"/>
          <p14:tracePt t="18486" x="5548313" y="1997075"/>
          <p14:tracePt t="18487" x="5605463" y="2008188"/>
          <p14:tracePt t="18488" x="5638800" y="2019300"/>
          <p14:tracePt t="18489" x="5684838" y="2030413"/>
          <p14:tracePt t="18490" x="5762625" y="2041525"/>
          <p14:tracePt t="18491" x="5797550" y="2052638"/>
          <p14:tracePt t="18492" x="5853113" y="2074863"/>
          <p14:tracePt t="18493" x="5888038" y="2098675"/>
          <p14:tracePt t="18494" x="5965825" y="2120900"/>
          <p14:tracePt t="18495" x="6011863" y="2132013"/>
          <p14:tracePt t="18496" x="6034088" y="2143125"/>
          <p14:tracePt t="18497" x="6089650" y="2165350"/>
          <p14:tracePt t="18498" x="6124575" y="2187575"/>
          <p14:tracePt t="18499" x="6180138" y="2211388"/>
          <p14:tracePt t="18500" x="6237288" y="2222500"/>
          <p14:tracePt t="18502" x="6327775" y="2266950"/>
          <p14:tracePt t="18503" x="6361113" y="2278063"/>
          <p14:tracePt t="18504" x="6394450" y="2289175"/>
          <p14:tracePt t="18505" x="6440488" y="2312988"/>
          <p14:tracePt t="18506" x="6484938" y="2346325"/>
          <p14:tracePt t="18507" x="6507163" y="2368550"/>
          <p14:tracePt t="18508" x="6553200" y="2379663"/>
          <p14:tracePt t="18509" x="6586538" y="2401888"/>
          <p14:tracePt t="18510" x="6619875" y="2414588"/>
          <p14:tracePt t="18511" x="6665913" y="2425700"/>
          <p14:tracePt t="18512" x="6688138" y="2447925"/>
          <p14:tracePt t="18513" x="6721475" y="2470150"/>
          <p14:tracePt t="18515" x="6789738" y="2503488"/>
          <p14:tracePt t="18516" x="6811963" y="2527300"/>
          <p14:tracePt t="18517" x="6845300" y="2549525"/>
          <p14:tracePt t="18518" x="6869113" y="2560638"/>
          <p14:tracePt t="18520" x="6913563" y="2593975"/>
          <p14:tracePt t="18521" x="6935788" y="2628900"/>
          <p14:tracePt t="18522" x="6958013" y="2640013"/>
          <p14:tracePt t="18523" x="6970713" y="2640013"/>
          <p14:tracePt t="18524" x="7004050" y="2662238"/>
          <p14:tracePt t="18525" x="7015163" y="2673350"/>
          <p14:tracePt t="18526" x="7026275" y="2684463"/>
          <p14:tracePt t="18527" x="7037388" y="2706688"/>
          <p14:tracePt t="18528" x="7072313" y="2728913"/>
          <p14:tracePt t="18529" x="7083425" y="2741613"/>
          <p14:tracePt t="18530" x="7083425" y="2752725"/>
          <p14:tracePt t="18531" x="7105650" y="2763838"/>
          <p14:tracePt t="18532" x="7116763" y="2786063"/>
          <p14:tracePt t="18533" x="7127875" y="2797175"/>
          <p14:tracePt t="18534" x="7138988" y="2808288"/>
          <p14:tracePt t="18535" x="7150100" y="2808288"/>
          <p14:tracePt t="18537" x="7150100" y="2830513"/>
          <p14:tracePt t="18538" x="7150100" y="2843213"/>
          <p14:tracePt t="18539" x="7161213" y="2854325"/>
          <p14:tracePt t="18540" x="7172325" y="2876550"/>
          <p14:tracePt t="18542" x="7172325" y="2887663"/>
          <p14:tracePt t="18544" x="7172325" y="2898775"/>
          <p14:tracePt t="18545" x="7185025" y="2898775"/>
          <p14:tracePt t="18546" x="7185025" y="2909888"/>
          <p14:tracePt t="18547" x="7185025" y="2921000"/>
          <p14:tracePt t="18548" x="7185025" y="2932113"/>
          <p14:tracePt t="18550" x="7185025" y="2943225"/>
          <p14:tracePt t="18551" x="7185025" y="2955925"/>
          <p14:tracePt t="18555" x="7185025" y="2967038"/>
          <p14:tracePt t="18558" x="7185025" y="2978150"/>
          <p14:tracePt t="18560" x="7172325" y="2989263"/>
          <p14:tracePt t="18564" x="7172325" y="3000375"/>
          <p14:tracePt t="18566" x="7161213" y="3000375"/>
          <p14:tracePt t="18568" x="7150100" y="3000375"/>
          <p14:tracePt t="18569" x="7138988" y="3000375"/>
          <p14:tracePt t="18571" x="7138988" y="3011488"/>
          <p14:tracePt t="18572" x="7127875" y="3011488"/>
          <p14:tracePt t="18573" x="7116763" y="3011488"/>
          <p14:tracePt t="18575" x="7105650" y="3011488"/>
          <p14:tracePt t="18578" x="7094538" y="3011488"/>
          <p14:tracePt t="18579" x="7083425" y="3011488"/>
          <p14:tracePt t="18580" x="7072313" y="3011488"/>
          <p14:tracePt t="18582" x="7059613" y="3011488"/>
          <p14:tracePt t="18583" x="7048500" y="3011488"/>
          <p14:tracePt t="18584" x="7037388" y="3011488"/>
          <p14:tracePt t="18586" x="7026275" y="3011488"/>
          <p14:tracePt t="18587" x="7015163" y="3011488"/>
          <p14:tracePt t="18588" x="7004050" y="3011488"/>
          <p14:tracePt t="18589" x="6992938" y="3011488"/>
          <p14:tracePt t="18590" x="6981825" y="3011488"/>
          <p14:tracePt t="18591" x="6981825" y="3000375"/>
          <p14:tracePt t="18592" x="6958013" y="3000375"/>
          <p14:tracePt t="18594" x="6946900" y="3000375"/>
          <p14:tracePt t="18595" x="6935788" y="2978150"/>
          <p14:tracePt t="18596" x="6924675" y="2978150"/>
          <p14:tracePt t="18597" x="6913563" y="2967038"/>
          <p14:tracePt t="18598" x="6902450" y="2955925"/>
          <p14:tracePt t="18599" x="6891338" y="2955925"/>
          <p14:tracePt t="18601" x="6880225" y="2932113"/>
          <p14:tracePt t="18602" x="6869113" y="2921000"/>
          <p14:tracePt t="18603" x="6858000" y="2909888"/>
          <p14:tracePt t="18604" x="6845300" y="2887663"/>
          <p14:tracePt t="18605" x="6834188" y="2876550"/>
          <p14:tracePt t="18606" x="6823075" y="2876550"/>
          <p14:tracePt t="18607" x="6823075" y="2854325"/>
          <p14:tracePt t="18609" x="6811963" y="2819400"/>
          <p14:tracePt t="18610" x="6789738" y="2797175"/>
          <p14:tracePt t="18611" x="6789738" y="2786063"/>
          <p14:tracePt t="18612" x="6789738" y="2763838"/>
          <p14:tracePt t="18613" x="6789738" y="2752725"/>
          <p14:tracePt t="18614" x="6778625" y="2717800"/>
          <p14:tracePt t="18615" x="6767513" y="2695575"/>
          <p14:tracePt t="18617" x="6767513" y="2673350"/>
          <p14:tracePt t="18619" x="6756400" y="2640013"/>
          <p14:tracePt t="18620" x="6745288" y="2616200"/>
          <p14:tracePt t="18621" x="6745288" y="2593975"/>
          <p14:tracePt t="18622" x="6732588" y="2571750"/>
          <p14:tracePt t="18623" x="6732588" y="2538413"/>
          <p14:tracePt t="18624" x="6732588" y="2527300"/>
          <p14:tracePt t="18625" x="6732588" y="2503488"/>
          <p14:tracePt t="18626" x="6721475" y="2481263"/>
          <p14:tracePt t="18627" x="6721475" y="2459038"/>
          <p14:tracePt t="18628" x="6721475" y="2436813"/>
          <p14:tracePt t="18629" x="6721475" y="2414588"/>
          <p14:tracePt t="18630" x="6721475" y="2390775"/>
          <p14:tracePt t="18631" x="6721475" y="2368550"/>
          <p14:tracePt t="18633" x="6721475" y="2335213"/>
          <p14:tracePt t="18634" x="6721475" y="2312988"/>
          <p14:tracePt t="18635" x="6721475" y="2300288"/>
          <p14:tracePt t="18636" x="6721475" y="2278063"/>
          <p14:tracePt t="18637" x="6732588" y="2255838"/>
          <p14:tracePt t="18638" x="6732588" y="2244725"/>
          <p14:tracePt t="18639" x="6732588" y="2222500"/>
          <p14:tracePt t="18641" x="6732588" y="2200275"/>
          <p14:tracePt t="18642" x="6756400" y="2176463"/>
          <p14:tracePt t="18643" x="6756400" y="2165350"/>
          <p14:tracePt t="18644" x="6756400" y="2154238"/>
          <p14:tracePt t="18645" x="6767513" y="2143125"/>
          <p14:tracePt t="18647" x="6778625" y="2109788"/>
          <p14:tracePt t="18648" x="6789738" y="2109788"/>
          <p14:tracePt t="18649" x="6800850" y="2098675"/>
          <p14:tracePt t="18651" x="6823075" y="2074863"/>
          <p14:tracePt t="18652" x="6823075" y="2063750"/>
          <p14:tracePt t="18654" x="6834188" y="2052638"/>
          <p14:tracePt t="18655" x="6858000" y="2041525"/>
          <p14:tracePt t="18657" x="6869113" y="2041525"/>
          <p14:tracePt t="18659" x="6902450" y="2030413"/>
          <p14:tracePt t="18661" x="6913563" y="2030413"/>
          <p14:tracePt t="18662" x="6924675" y="2030413"/>
          <p14:tracePt t="18663" x="6935788" y="2019300"/>
          <p14:tracePt t="18664" x="6946900" y="2019300"/>
          <p14:tracePt t="18665" x="6970713" y="2019300"/>
          <p14:tracePt t="18666" x="6981825" y="2008188"/>
          <p14:tracePt t="18667" x="6992938" y="2008188"/>
          <p14:tracePt t="18669" x="7015163" y="1997075"/>
          <p14:tracePt t="18670" x="7037388" y="1997075"/>
          <p14:tracePt t="18671" x="7048500" y="1997075"/>
          <p14:tracePt t="18672" x="7072313" y="1997075"/>
          <p14:tracePt t="18673" x="7094538" y="1997075"/>
          <p14:tracePt t="18674" x="7116763" y="1997075"/>
          <p14:tracePt t="18676" x="7138988" y="1997075"/>
          <p14:tracePt t="18677" x="7161213" y="1997075"/>
          <p14:tracePt t="18678" x="7185025" y="1997075"/>
          <p14:tracePt t="18679" x="7207250" y="1997075"/>
          <p14:tracePt t="18680" x="7229475" y="1997075"/>
          <p14:tracePt t="18681" x="7262813" y="1997075"/>
          <p14:tracePt t="18682" x="7286625" y="1997075"/>
          <p14:tracePt t="18683" x="7308850" y="1997075"/>
          <p14:tracePt t="18684" x="7331075" y="1997075"/>
          <p14:tracePt t="18686" x="7386638" y="1997075"/>
          <p14:tracePt t="18687" x="7410450" y="1997075"/>
          <p14:tracePt t="18688" x="7432675" y="2008188"/>
          <p14:tracePt t="18689" x="7466013" y="2019300"/>
          <p14:tracePt t="18690" x="7512050" y="2019300"/>
          <p14:tracePt t="18691" x="7545388" y="2030413"/>
          <p14:tracePt t="18692" x="7567613" y="2041525"/>
          <p14:tracePt t="18693" x="7600950" y="2041525"/>
          <p14:tracePt t="18694" x="7624763" y="2052638"/>
          <p14:tracePt t="18695" x="7658100" y="2052638"/>
          <p14:tracePt t="18696" x="7702550" y="2085975"/>
          <p14:tracePt t="18697" x="7726363" y="2085975"/>
          <p14:tracePt t="18698" x="7759700" y="2098675"/>
          <p14:tracePt t="18699" x="7770813" y="2109788"/>
          <p14:tracePt t="18700" x="7804150" y="2109788"/>
          <p14:tracePt t="18701" x="7839075" y="2132013"/>
          <p14:tracePt t="18702" x="7861300" y="2143125"/>
          <p14:tracePt t="18703" x="7883525" y="2154238"/>
          <p14:tracePt t="18704" x="7905750" y="2165350"/>
          <p14:tracePt t="18705" x="7940675" y="2176463"/>
          <p14:tracePt t="18706" x="7962900" y="2176463"/>
          <p14:tracePt t="18707" x="8007350" y="2187575"/>
          <p14:tracePt t="18708" x="8007350" y="2200275"/>
          <p14:tracePt t="18709" x="8029575" y="2200275"/>
          <p14:tracePt t="18710" x="8053388" y="2222500"/>
          <p14:tracePt t="18711" x="8075613" y="2233613"/>
          <p14:tracePt t="18712" x="8120063" y="2244725"/>
          <p14:tracePt t="18713" x="8154988" y="2266950"/>
          <p14:tracePt t="18714" x="8166100" y="2266950"/>
          <p14:tracePt t="18715" x="8188325" y="2278063"/>
          <p14:tracePt t="18716" x="8210550" y="2289175"/>
          <p14:tracePt t="18717" x="8232775" y="2289175"/>
          <p14:tracePt t="18719" x="8256588" y="2324100"/>
          <p14:tracePt t="18720" x="8278813" y="2335213"/>
          <p14:tracePt t="18721" x="8301038" y="2335213"/>
          <p14:tracePt t="18722" x="8301038" y="2346325"/>
          <p14:tracePt t="18723" x="8312150" y="2368550"/>
          <p14:tracePt t="18724" x="8323263" y="2368550"/>
          <p14:tracePt t="18725" x="8334375" y="2368550"/>
          <p14:tracePt t="18726" x="8345488" y="2379663"/>
          <p14:tracePt t="18727" x="8356600" y="2379663"/>
          <p14:tracePt t="18728" x="8369300" y="2390775"/>
          <p14:tracePt t="18729" x="8369300" y="2401888"/>
          <p14:tracePt t="18730" x="8369300" y="2414588"/>
          <p14:tracePt t="18731" x="8380413" y="2425700"/>
          <p14:tracePt t="18732" x="8391525" y="2425700"/>
          <p14:tracePt t="18733" x="8391525" y="2436813"/>
          <p14:tracePt t="18734" x="8402638" y="2459038"/>
          <p14:tracePt t="18739" x="8413750" y="2481263"/>
          <p14:tracePt t="18740" x="8424863" y="2492375"/>
          <p14:tracePt t="18741" x="8424863" y="2503488"/>
          <p14:tracePt t="18742" x="8435975" y="2503488"/>
          <p14:tracePt t="18743" x="8435975" y="2514600"/>
          <p14:tracePt t="18744" x="8435975" y="2527300"/>
          <p14:tracePt t="18745" x="8435975" y="2538413"/>
          <p14:tracePt t="18749" x="8435975" y="2549525"/>
          <p14:tracePt t="18751" x="8435975" y="2560638"/>
          <p14:tracePt t="18752" x="8435975" y="2571750"/>
          <p14:tracePt t="18753" x="8435975" y="2582863"/>
          <p14:tracePt t="18755" x="8435975" y="2593975"/>
          <p14:tracePt t="18756" x="8435975" y="2605088"/>
          <p14:tracePt t="18759" x="8424863" y="2605088"/>
          <p14:tracePt t="18761" x="8413750" y="2616200"/>
          <p14:tracePt t="18764" x="8413750" y="2628900"/>
          <p14:tracePt t="18766" x="8413750" y="2640013"/>
          <p14:tracePt t="18767" x="8402638" y="2640013"/>
          <p14:tracePt t="18769" x="8391525" y="2640013"/>
          <p14:tracePt t="18771" x="8391525" y="2651125"/>
          <p14:tracePt t="18774" x="8380413" y="2662238"/>
          <p14:tracePt t="18777" x="8369300" y="2662238"/>
          <p14:tracePt t="18779" x="8356600" y="2662238"/>
          <p14:tracePt t="18780" x="8356600" y="2673350"/>
          <p14:tracePt t="18781" x="8345488" y="2673350"/>
          <p14:tracePt t="18782" x="8334375" y="2673350"/>
          <p14:tracePt t="18785" x="8323263" y="2673350"/>
          <p14:tracePt t="18788" x="8312150" y="2673350"/>
          <p14:tracePt t="18790" x="8301038" y="2673350"/>
          <p14:tracePt t="18792" x="8289925" y="2673350"/>
          <p14:tracePt t="18794" x="8278813" y="2673350"/>
          <p14:tracePt t="18795" x="8267700" y="2673350"/>
          <p14:tracePt t="18799" x="8256588" y="2673350"/>
          <p14:tracePt t="18801" x="8243888" y="2673350"/>
          <p14:tracePt t="18803" x="8232775" y="2673350"/>
          <p14:tracePt t="18804" x="8221663" y="2662238"/>
          <p14:tracePt t="18806" x="8210550" y="2651125"/>
          <p14:tracePt t="18807" x="8210550" y="2640013"/>
          <p14:tracePt t="18808" x="8199438" y="2640013"/>
          <p14:tracePt t="18809" x="8199438" y="2628900"/>
          <p14:tracePt t="18810" x="8199438" y="2616200"/>
          <p14:tracePt t="18812" x="8188325" y="2605088"/>
          <p14:tracePt t="18813" x="8188325" y="2582863"/>
          <p14:tracePt t="18815" x="8177213" y="2571750"/>
          <p14:tracePt t="18816" x="8177213" y="2538413"/>
          <p14:tracePt t="18818" x="8166100" y="2503488"/>
          <p14:tracePt t="18820" x="8166100" y="2481263"/>
          <p14:tracePt t="18821" x="8154988" y="2459038"/>
          <p14:tracePt t="18822" x="8154988" y="2447925"/>
          <p14:tracePt t="18823" x="8154988" y="2436813"/>
          <p14:tracePt t="18824" x="8154988" y="2414588"/>
          <p14:tracePt t="18827" x="8154988" y="2379663"/>
          <p14:tracePt t="18828" x="8154988" y="2346325"/>
          <p14:tracePt t="18829" x="8154988" y="2335213"/>
          <p14:tracePt t="18830" x="8154988" y="2324100"/>
          <p14:tracePt t="18831" x="8154988" y="2300288"/>
          <p14:tracePt t="18832" x="8154988" y="2289175"/>
          <p14:tracePt t="18833" x="8154988" y="2266950"/>
          <p14:tracePt t="18834" x="8154988" y="2255838"/>
          <p14:tracePt t="18835" x="8154988" y="2244725"/>
          <p14:tracePt t="18836" x="8166100" y="2222500"/>
          <p14:tracePt t="18838" x="8177213" y="2211388"/>
          <p14:tracePt t="18839" x="8177213" y="2187575"/>
          <p14:tracePt t="18840" x="8177213" y="2176463"/>
          <p14:tracePt t="18841" x="8177213" y="2154238"/>
          <p14:tracePt t="18842" x="8210550" y="2143125"/>
          <p14:tracePt t="18843" x="8210550" y="2120900"/>
          <p14:tracePt t="18845" x="8221663" y="2109788"/>
          <p14:tracePt t="18846" x="8221663" y="2098675"/>
          <p14:tracePt t="18847" x="8243888" y="2098675"/>
          <p14:tracePt t="18848" x="8243888" y="2085975"/>
          <p14:tracePt t="18849" x="8256588" y="2074863"/>
          <p14:tracePt t="18850" x="8267700" y="2074863"/>
          <p14:tracePt t="18851" x="8278813" y="2063750"/>
          <p14:tracePt t="18852" x="8289925" y="2052638"/>
          <p14:tracePt t="18853" x="8289925" y="2041525"/>
          <p14:tracePt t="18854" x="8301038" y="2041525"/>
          <p14:tracePt t="18855" x="8312150" y="2041525"/>
          <p14:tracePt t="18856" x="8334375" y="2019300"/>
          <p14:tracePt t="18857" x="8345488" y="2019300"/>
          <p14:tracePt t="18858" x="8356600" y="2019300"/>
          <p14:tracePt t="18860" x="8369300" y="2019300"/>
          <p14:tracePt t="18861" x="8391525" y="2008188"/>
          <p14:tracePt t="18862" x="8413750" y="2008188"/>
          <p14:tracePt t="18863" x="8424863" y="2008188"/>
          <p14:tracePt t="18865" x="8447088" y="1997075"/>
          <p14:tracePt t="18866" x="8458200" y="1997075"/>
          <p14:tracePt t="18867" x="8482013" y="1985963"/>
          <p14:tracePt t="18869" x="8504238" y="1985963"/>
          <p14:tracePt t="18870" x="8515350" y="1985963"/>
          <p14:tracePt t="18871" x="8537575" y="1985963"/>
          <p14:tracePt t="18872" x="8548688" y="1985963"/>
          <p14:tracePt t="18873" x="8570913" y="1985963"/>
          <p14:tracePt t="18874" x="8594725" y="1985963"/>
          <p14:tracePt t="18875" x="8605838" y="1985963"/>
          <p14:tracePt t="18876" x="8628063" y="1985963"/>
          <p14:tracePt t="18877" x="8639175" y="1985963"/>
          <p14:tracePt t="18878" x="8661400" y="1985963"/>
          <p14:tracePt t="18879" x="8683625" y="1985963"/>
          <p14:tracePt t="18880" x="8696325" y="1985963"/>
          <p14:tracePt t="18881" x="8729663" y="1985963"/>
          <p14:tracePt t="18882" x="8740775" y="1985963"/>
          <p14:tracePt t="18883" x="8751888" y="1985963"/>
          <p14:tracePt t="18884" x="8774113" y="1985963"/>
          <p14:tracePt t="18885" x="8797925" y="1997075"/>
          <p14:tracePt t="18886" x="8842375" y="2008188"/>
          <p14:tracePt t="18887" x="8853488" y="2008188"/>
          <p14:tracePt t="18888" x="8864600" y="2019300"/>
          <p14:tracePt t="18889" x="8910638" y="2019300"/>
          <p14:tracePt t="18890" x="8932863" y="2030413"/>
          <p14:tracePt t="18892" x="8955088" y="2041525"/>
          <p14:tracePt t="18893" x="8977313" y="2052638"/>
          <p14:tracePt t="18894" x="8999538" y="2063750"/>
          <p14:tracePt t="18895" x="9045575" y="2074863"/>
          <p14:tracePt t="18896" x="9067800" y="2074863"/>
          <p14:tracePt t="18897" x="9090025" y="2098675"/>
          <p14:tracePt t="18898" x="9112250" y="2098675"/>
          <p14:tracePt t="18899" x="9136063" y="2120900"/>
          <p14:tracePt t="18900" x="9147175" y="2132013"/>
          <p14:tracePt t="18902" x="9202738" y="2154238"/>
          <p14:tracePt t="18903" x="9213850" y="2165350"/>
          <p14:tracePt t="18904" x="9248775" y="2176463"/>
          <p14:tracePt t="18905" x="9271000" y="2200275"/>
          <p14:tracePt t="18906" x="9293225" y="2200275"/>
          <p14:tracePt t="18907" x="9315450" y="2211388"/>
          <p14:tracePt t="18908" x="9339263" y="2233613"/>
          <p14:tracePt t="18909" x="9361488" y="2244725"/>
          <p14:tracePt t="18910" x="9383713" y="2255838"/>
          <p14:tracePt t="18911" x="9394825" y="2266950"/>
          <p14:tracePt t="18912" x="9417050" y="2278063"/>
          <p14:tracePt t="18913" x="9428163" y="2300288"/>
          <p14:tracePt t="18914" x="9451975" y="2312988"/>
          <p14:tracePt t="18915" x="9474200" y="2324100"/>
          <p14:tracePt t="18916" x="9485313" y="2335213"/>
          <p14:tracePt t="18918" x="9507538" y="2346325"/>
          <p14:tracePt t="18919" x="9540875" y="2379663"/>
          <p14:tracePt t="18920" x="9553575" y="2390775"/>
          <p14:tracePt t="18921" x="9553575" y="2414588"/>
          <p14:tracePt t="18922" x="9564688" y="2425700"/>
          <p14:tracePt t="18924" x="9586913" y="2436813"/>
          <p14:tracePt t="18925" x="9586913" y="2447925"/>
          <p14:tracePt t="18926" x="9598025" y="2470150"/>
          <p14:tracePt t="18927" x="9609138" y="2481263"/>
          <p14:tracePt t="18928" x="9609138" y="2492375"/>
          <p14:tracePt t="18929" x="9620250" y="2503488"/>
          <p14:tracePt t="18930" x="9620250" y="2514600"/>
          <p14:tracePt t="18931" x="9631363" y="2514600"/>
          <p14:tracePt t="18932" x="9631363" y="2527300"/>
          <p14:tracePt t="18933" x="9631363" y="2538413"/>
          <p14:tracePt t="18934" x="9642475" y="2549525"/>
          <p14:tracePt t="18936" x="9642475" y="2571750"/>
          <p14:tracePt t="18937" x="9642475" y="2582863"/>
          <p14:tracePt t="18938" x="9642475" y="2593975"/>
          <p14:tracePt t="18940" x="9642475" y="2605088"/>
          <p14:tracePt t="18941" x="9642475" y="2616200"/>
          <p14:tracePt t="18942" x="9642475" y="2628900"/>
          <p14:tracePt t="18943" x="9642475" y="2640013"/>
          <p14:tracePt t="18944" x="9642475" y="2651125"/>
          <p14:tracePt t="18947" x="9642475" y="2662238"/>
          <p14:tracePt t="18948" x="9642475" y="2673350"/>
          <p14:tracePt t="18949" x="9642475" y="2684463"/>
          <p14:tracePt t="18951" x="9631363" y="2695575"/>
          <p14:tracePt t="18952" x="9620250" y="2706688"/>
          <p14:tracePt t="18953" x="9609138" y="2706688"/>
          <p14:tracePt t="18954" x="9609138" y="2717800"/>
          <p14:tracePt t="18955" x="9598025" y="2717800"/>
          <p14:tracePt t="18956" x="9598025" y="2728913"/>
          <p14:tracePt t="18957" x="9586913" y="2728913"/>
          <p14:tracePt t="18958" x="9586913" y="2741613"/>
          <p14:tracePt t="18959" x="9575800" y="2741613"/>
          <p14:tracePt t="18960" x="9575800" y="2752725"/>
          <p14:tracePt t="18961" x="9564688" y="2763838"/>
          <p14:tracePt t="18962" x="9553575" y="2763838"/>
          <p14:tracePt t="18963" x="9540875" y="2763838"/>
          <p14:tracePt t="18964" x="9529763" y="2763838"/>
          <p14:tracePt t="18965" x="9518650" y="2774950"/>
          <p14:tracePt t="18966" x="9518650" y="2786063"/>
          <p14:tracePt t="18967" x="9507538" y="2786063"/>
          <p14:tracePt t="18968" x="9496425" y="2786063"/>
          <p14:tracePt t="18970" x="9485313" y="2786063"/>
          <p14:tracePt t="18971" x="9474200" y="2786063"/>
          <p14:tracePt t="18972" x="9463088" y="2797175"/>
          <p14:tracePt t="18973" x="9439275" y="2808288"/>
          <p14:tracePt t="18975" x="9428163" y="2808288"/>
          <p14:tracePt t="18976" x="9417050" y="2819400"/>
          <p14:tracePt t="18977" x="9405938" y="2819400"/>
          <p14:tracePt t="18978" x="9394825" y="2819400"/>
          <p14:tracePt t="18979" x="9383713" y="2830513"/>
          <p14:tracePt t="18980" x="9372600" y="2830513"/>
          <p14:tracePt t="18981" x="9361488" y="2830513"/>
          <p14:tracePt t="18983" x="9350375" y="2830513"/>
          <p14:tracePt t="18984" x="9326563" y="2830513"/>
          <p14:tracePt t="18986" x="9304338" y="2830513"/>
          <p14:tracePt t="18987" x="9293225" y="2830513"/>
          <p14:tracePt t="18989" x="9282113" y="2830513"/>
          <p14:tracePt t="18990" x="9271000" y="2830513"/>
          <p14:tracePt t="18991" x="9259888" y="2830513"/>
          <p14:tracePt t="18992" x="9248775" y="2830513"/>
          <p14:tracePt t="18993" x="9237663" y="2830513"/>
          <p14:tracePt t="18994" x="9226550" y="2830513"/>
          <p14:tracePt t="18996" x="9213850" y="2830513"/>
          <p14:tracePt t="18998" x="9202738" y="2830513"/>
          <p14:tracePt t="18999" x="9202738" y="2819400"/>
          <p14:tracePt t="19000" x="9180513" y="2819400"/>
          <p14:tracePt t="19002" x="9169400" y="2808288"/>
          <p14:tracePt t="19004" x="9169400" y="2797175"/>
          <p14:tracePt t="19005" x="9158288" y="2786063"/>
          <p14:tracePt t="19007" x="9158288" y="2774950"/>
          <p14:tracePt t="19008" x="9158288" y="2763838"/>
          <p14:tracePt t="19009" x="9147175" y="2752725"/>
          <p14:tracePt t="19010" x="9147175" y="2728913"/>
          <p14:tracePt t="19012" x="9147175" y="2717800"/>
          <p14:tracePt t="19013" x="9136063" y="2695575"/>
          <p14:tracePt t="19014" x="9136063" y="2684463"/>
          <p14:tracePt t="19015" x="9136063" y="2673350"/>
          <p14:tracePt t="19016" x="9136063" y="2662238"/>
          <p14:tracePt t="19017" x="9136063" y="2640013"/>
          <p14:tracePt t="19019" x="9136063" y="2616200"/>
          <p14:tracePt t="19020" x="9136063" y="2593975"/>
          <p14:tracePt t="19021" x="9136063" y="2571750"/>
          <p14:tracePt t="19022" x="9136063" y="2560638"/>
          <p14:tracePt t="19023" x="9136063" y="2538413"/>
          <p14:tracePt t="19024" x="9136063" y="2514600"/>
          <p14:tracePt t="19025" x="9136063" y="2503488"/>
          <p14:tracePt t="19026" x="9147175" y="2492375"/>
          <p14:tracePt t="19027" x="9147175" y="2481263"/>
          <p14:tracePt t="19028" x="9147175" y="2459038"/>
          <p14:tracePt t="19029" x="9158288" y="2436813"/>
          <p14:tracePt t="19030" x="9169400" y="2414588"/>
          <p14:tracePt t="19031" x="9180513" y="2401888"/>
          <p14:tracePt t="19032" x="9180513" y="2379663"/>
          <p14:tracePt t="19033" x="9180513" y="2368550"/>
          <p14:tracePt t="19034" x="9202738" y="2346325"/>
          <p14:tracePt t="19035" x="9202738" y="2335213"/>
          <p14:tracePt t="19036" x="9202738" y="2324100"/>
          <p14:tracePt t="19037" x="9213850" y="2312988"/>
          <p14:tracePt t="19038" x="9226550" y="2289175"/>
          <p14:tracePt t="19039" x="9237663" y="2278063"/>
          <p14:tracePt t="19040" x="9248775" y="2255838"/>
          <p14:tracePt t="19041" x="9259888" y="2244725"/>
          <p14:tracePt t="19042" x="9282113" y="2222500"/>
          <p14:tracePt t="19044" x="9304338" y="2222500"/>
          <p14:tracePt t="19045" x="9315450" y="2200275"/>
          <p14:tracePt t="19046" x="9315450" y="2187575"/>
          <p14:tracePt t="19047" x="9339263" y="2176463"/>
          <p14:tracePt t="19048" x="9350375" y="2165350"/>
          <p14:tracePt t="19049" x="9372600" y="2165350"/>
          <p14:tracePt t="19050" x="9383713" y="2143125"/>
          <p14:tracePt t="19052" x="9417050" y="2132013"/>
          <p14:tracePt t="19053" x="9439275" y="2132013"/>
          <p14:tracePt t="19054" x="9439275" y="2120900"/>
          <p14:tracePt t="19055" x="9463088" y="2109788"/>
          <p14:tracePt t="19056" x="9474200" y="2109788"/>
          <p14:tracePt t="19057" x="9496425" y="2109788"/>
          <p14:tracePt t="19058" x="9518650" y="2098675"/>
          <p14:tracePt t="19059" x="9529763" y="2098675"/>
          <p14:tracePt t="19060" x="9540875" y="2098675"/>
          <p14:tracePt t="19061" x="9564688" y="2098675"/>
          <p14:tracePt t="19062" x="9564688" y="2085975"/>
          <p14:tracePt t="19063" x="9586913" y="2085975"/>
          <p14:tracePt t="19064" x="9598025" y="2085975"/>
          <p14:tracePt t="19066" x="9631363" y="2085975"/>
          <p14:tracePt t="19068" x="9677400" y="2085975"/>
          <p14:tracePt t="19070" x="9710738" y="2085975"/>
          <p14:tracePt t="19071" x="9732963" y="2085975"/>
          <p14:tracePt t="19072" x="9744075" y="2085975"/>
          <p14:tracePt t="19073" x="9767888" y="2085975"/>
          <p14:tracePt t="19074" x="9790113" y="2085975"/>
          <p14:tracePt t="19075" x="9801225" y="2085975"/>
          <p14:tracePt t="19076" x="9823450" y="2085975"/>
          <p14:tracePt t="19077" x="9856788" y="2085975"/>
          <p14:tracePt t="19078" x="9867900" y="2098675"/>
          <p14:tracePt t="19079" x="9902825" y="2098675"/>
          <p14:tracePt t="19080" x="9902825" y="2109788"/>
          <p14:tracePt t="19081" x="9936163" y="2109788"/>
          <p14:tracePt t="19082" x="9958388" y="2120900"/>
          <p14:tracePt t="19083" x="9982200" y="2120900"/>
          <p14:tracePt t="19084" x="10004425" y="2132013"/>
          <p14:tracePt t="19085" x="10026650" y="2143125"/>
          <p14:tracePt t="19086" x="10059988" y="2143125"/>
          <p14:tracePt t="19087" x="10071100" y="2154238"/>
          <p14:tracePt t="19088" x="10106025" y="2165350"/>
          <p14:tracePt t="19089" x="10128250" y="2176463"/>
          <p14:tracePt t="19090" x="10150475" y="2187575"/>
          <p14:tracePt t="19091" x="10172700" y="2200275"/>
          <p14:tracePt t="19092" x="10207625" y="2211388"/>
          <p14:tracePt t="19093" x="10229850" y="2233613"/>
          <p14:tracePt t="19094" x="10252075" y="2244725"/>
          <p14:tracePt t="19095" x="10285413" y="2255838"/>
          <p14:tracePt t="19096" x="10309225" y="2266950"/>
          <p14:tracePt t="19097" x="10331450" y="2289175"/>
          <p14:tracePt t="19098" x="10364788" y="2324100"/>
          <p14:tracePt t="19099" x="10375900" y="2324100"/>
          <p14:tracePt t="19101" x="10421938" y="2346325"/>
          <p14:tracePt t="19102" x="10444163" y="2379663"/>
          <p14:tracePt t="19103" x="10466388" y="2390775"/>
          <p14:tracePt t="19104" x="10477500" y="2401888"/>
          <p14:tracePt t="19105" x="10499725" y="2414588"/>
          <p14:tracePt t="19106" x="10510838" y="2436813"/>
          <p14:tracePt t="19107" x="10510838" y="2447925"/>
          <p14:tracePt t="19108" x="10534650" y="2470150"/>
          <p14:tracePt t="19109" x="10534650" y="2492375"/>
          <p14:tracePt t="19110" x="10556875" y="2503488"/>
          <p14:tracePt t="19111" x="10567988" y="2514600"/>
          <p14:tracePt t="19112" x="10579100" y="2527300"/>
          <p14:tracePt t="19113" x="10579100" y="2549525"/>
          <p14:tracePt t="19114" x="10601325" y="2571750"/>
          <p14:tracePt t="19116" x="10601325" y="2582863"/>
          <p14:tracePt t="19117" x="10612438" y="2605088"/>
          <p14:tracePt t="19119" x="10623550" y="2628900"/>
          <p14:tracePt t="19120" x="10636250" y="2651125"/>
          <p14:tracePt t="19121" x="10636250" y="2662238"/>
          <p14:tracePt t="19122" x="10636250" y="2673350"/>
          <p14:tracePt t="19123" x="10636250" y="2684463"/>
          <p14:tracePt t="19124" x="10636250" y="2695575"/>
          <p14:tracePt t="19125" x="10636250" y="2717800"/>
          <p14:tracePt t="19126" x="10636250" y="2728913"/>
          <p14:tracePt t="19127" x="10636250" y="2752725"/>
          <p14:tracePt t="19129" x="10636250" y="2774950"/>
          <p14:tracePt t="19131" x="10623550" y="2797175"/>
          <p14:tracePt t="19132" x="10623550" y="2808288"/>
          <p14:tracePt t="19133" x="10612438" y="2819400"/>
          <p14:tracePt t="19134" x="10612438" y="2843213"/>
          <p14:tracePt t="19136" x="10601325" y="2865438"/>
          <p14:tracePt t="19138" x="10579100" y="2887663"/>
          <p14:tracePt t="19139" x="10567988" y="2898775"/>
          <p14:tracePt t="19140" x="10556875" y="2909888"/>
          <p14:tracePt t="19141" x="10545763" y="2921000"/>
          <p14:tracePt t="19142" x="10534650" y="2932113"/>
          <p14:tracePt t="19143" x="10523538" y="2955925"/>
          <p14:tracePt t="19144" x="10510838" y="2955925"/>
          <p14:tracePt t="19145" x="10499725" y="2978150"/>
          <p14:tracePt t="19146" x="10477500" y="2978150"/>
          <p14:tracePt t="19147" x="10466388" y="2978150"/>
          <p14:tracePt t="19148" x="10444163" y="2989263"/>
          <p14:tracePt t="19149" x="10421938" y="3000375"/>
          <p14:tracePt t="19150" x="10398125" y="3000375"/>
          <p14:tracePt t="19152" x="10364788" y="3011488"/>
          <p14:tracePt t="19153" x="10342563" y="3033713"/>
          <p14:tracePt t="19154" x="10331450" y="3033713"/>
          <p14:tracePt t="19155" x="10309225" y="3044825"/>
          <p14:tracePt t="19156" x="10285413" y="3044825"/>
          <p14:tracePt t="19157" x="10252075" y="3044825"/>
          <p14:tracePt t="19158" x="10229850" y="3068638"/>
          <p14:tracePt t="19159" x="10207625" y="3090863"/>
          <p14:tracePt t="19160" x="10183813" y="3090863"/>
          <p14:tracePt t="19161" x="10150475" y="3090863"/>
          <p14:tracePt t="19162" x="10128250" y="3101975"/>
          <p14:tracePt t="19163" x="10106025" y="3101975"/>
          <p14:tracePt t="19164" x="10082213" y="3113088"/>
          <p14:tracePt t="19165" x="10048875" y="3113088"/>
          <p14:tracePt t="19166" x="10004425" y="3124200"/>
          <p14:tracePt t="19167" x="9982200" y="3124200"/>
          <p14:tracePt t="19168" x="9947275" y="3124200"/>
          <p14:tracePt t="19170" x="9891713" y="3124200"/>
          <p14:tracePt t="19171" x="9856788" y="3124200"/>
          <p14:tracePt t="19172" x="9834563" y="3124200"/>
          <p14:tracePt t="19173" x="9801225" y="3124200"/>
          <p14:tracePt t="19174" x="9767888" y="3124200"/>
          <p14:tracePt t="19175" x="9721850" y="3124200"/>
          <p14:tracePt t="19176" x="9688513" y="3124200"/>
          <p14:tracePt t="19177" x="9653588" y="3124200"/>
          <p14:tracePt t="19178" x="9620250" y="3124200"/>
          <p14:tracePt t="19179" x="9598025" y="3124200"/>
          <p14:tracePt t="19180" x="9540875" y="3124200"/>
          <p14:tracePt t="19181" x="9518650" y="3124200"/>
          <p14:tracePt t="19182" x="9474200" y="3124200"/>
          <p14:tracePt t="19183" x="9451975" y="3113088"/>
          <p14:tracePt t="19184" x="9417050" y="3113088"/>
          <p14:tracePt t="19186" x="9326563" y="3090863"/>
          <p14:tracePt t="19187" x="9293225" y="3090863"/>
          <p14:tracePt t="19188" x="9248775" y="3079750"/>
          <p14:tracePt t="19189" x="9213850" y="3068638"/>
          <p14:tracePt t="19190" x="9180513" y="3068638"/>
          <p14:tracePt t="19191" x="9147175" y="3057525"/>
          <p14:tracePt t="19192" x="9101138" y="3057525"/>
          <p14:tracePt t="19193" x="9067800" y="3044825"/>
          <p14:tracePt t="19194" x="9034463" y="3044825"/>
          <p14:tracePt t="19195" x="8999538" y="3033713"/>
          <p14:tracePt t="19196" x="8955088" y="3033713"/>
          <p14:tracePt t="19197" x="8921750" y="3022600"/>
          <p14:tracePt t="19198" x="8886825" y="3022600"/>
          <p14:tracePt t="19199" x="8853488" y="3011488"/>
          <p14:tracePt t="19201" x="8785225" y="3000375"/>
          <p14:tracePt t="19202" x="8751888" y="2989263"/>
          <p14:tracePt t="19203" x="8696325" y="2989263"/>
          <p14:tracePt t="19204" x="8661400" y="2955925"/>
          <p14:tracePt t="19206" x="8605838" y="2943225"/>
          <p14:tracePt t="19207" x="8548688" y="2932113"/>
          <p14:tracePt t="19208" x="8526463" y="2932113"/>
          <p14:tracePt t="19209" x="8504238" y="2921000"/>
          <p14:tracePt t="19210" x="8458200" y="2921000"/>
          <p14:tracePt t="19211" x="8424863" y="2909888"/>
          <p14:tracePt t="19212" x="8380413" y="2898775"/>
          <p14:tracePt t="19213" x="8356600" y="2898775"/>
          <p14:tracePt t="19214" x="8323263" y="2887663"/>
          <p14:tracePt t="19215" x="8289925" y="2876550"/>
          <p14:tracePt t="19216" x="8243888" y="2854325"/>
          <p14:tracePt t="19217" x="8210550" y="2854325"/>
          <p14:tracePt t="19219" x="8142288" y="2819400"/>
          <p14:tracePt t="19220" x="8108950" y="2808288"/>
          <p14:tracePt t="19221" x="8075613" y="2797175"/>
          <p14:tracePt t="19222" x="8042275" y="2797175"/>
          <p14:tracePt t="19223" x="8007350" y="2786063"/>
          <p14:tracePt t="19224" x="7951788" y="2774950"/>
          <p14:tracePt t="19225" x="7927975" y="2763838"/>
          <p14:tracePt t="19226" x="7872413" y="2752725"/>
          <p14:tracePt t="19227" x="7839075" y="2728913"/>
          <p14:tracePt t="19228" x="7793038" y="2728913"/>
          <p14:tracePt t="19229" x="7748588" y="2706688"/>
          <p14:tracePt t="19230" x="7715250" y="2695575"/>
          <p14:tracePt t="19231" x="7680325" y="2684463"/>
          <p14:tracePt t="19232" x="7635875" y="2673350"/>
          <p14:tracePt t="19233" x="7589838" y="2662238"/>
          <p14:tracePt t="19234" x="7556500" y="2651125"/>
          <p14:tracePt t="19235" x="7512050" y="2628900"/>
          <p14:tracePt t="19237" x="7443788" y="2616200"/>
          <p14:tracePt t="19238" x="7386638" y="2593975"/>
          <p14:tracePt t="19239" x="7331075" y="2582863"/>
          <p14:tracePt t="19240" x="7308850" y="2571750"/>
          <p14:tracePt t="19241" x="7262813" y="2560638"/>
          <p14:tracePt t="19242" x="7218363" y="2549525"/>
          <p14:tracePt t="19243" x="7172325" y="2549525"/>
          <p14:tracePt t="19244" x="7138988" y="2527300"/>
          <p14:tracePt t="19245" x="7083425" y="2514600"/>
          <p14:tracePt t="19246" x="7037388" y="2514600"/>
          <p14:tracePt t="19247" x="6992938" y="2503488"/>
          <p14:tracePt t="19248" x="6924675" y="2470150"/>
          <p14:tracePt t="19249" x="6891338" y="2459038"/>
          <p14:tracePt t="19251" x="6800850" y="2447925"/>
          <p14:tracePt t="19252" x="6745288" y="2436813"/>
          <p14:tracePt t="19253" x="6699250" y="2414588"/>
          <p14:tracePt t="19254" x="6654800" y="2401888"/>
          <p14:tracePt t="19255" x="6619875" y="2390775"/>
          <p14:tracePt t="19256" x="6564313" y="2379663"/>
          <p14:tracePt t="19257" x="6530975" y="2368550"/>
          <p14:tracePt t="19258" x="6496050" y="2357438"/>
          <p14:tracePt t="19259" x="6440488" y="2346325"/>
          <p14:tracePt t="19260" x="6405563" y="2346325"/>
          <p14:tracePt t="19261" x="6372225" y="2335213"/>
          <p14:tracePt t="19262" x="6327775" y="2300288"/>
          <p14:tracePt t="19263" x="6281738" y="2300288"/>
          <p14:tracePt t="19264" x="6248400" y="2300288"/>
          <p14:tracePt t="19265" x="6202363" y="2289175"/>
          <p14:tracePt t="19266" x="6169025" y="2278063"/>
          <p14:tracePt t="19267" x="6135688" y="2266950"/>
          <p14:tracePt t="19268" x="6102350" y="2266950"/>
          <p14:tracePt t="19270" x="6034088" y="2244725"/>
          <p14:tracePt t="19271" x="6000750" y="2244725"/>
          <p14:tracePt t="19272" x="5965825" y="2233613"/>
          <p14:tracePt t="19273" x="5921375" y="2233613"/>
          <p14:tracePt t="19274" x="5910263" y="2233613"/>
          <p14:tracePt t="19275" x="5888038" y="2233613"/>
          <p14:tracePt t="19276" x="5842000" y="2222500"/>
          <p14:tracePt t="19277" x="5819775" y="2222500"/>
          <p14:tracePt t="19278" x="5797550" y="2211388"/>
          <p14:tracePt t="19279" x="5762625" y="2211388"/>
          <p14:tracePt t="19280" x="5751513" y="2211388"/>
          <p14:tracePt t="19281" x="5718175" y="2211388"/>
          <p14:tracePt t="19282" x="5695950" y="2200275"/>
          <p14:tracePt t="19283" x="5673725" y="2200275"/>
          <p14:tracePt t="19284" x="5661025" y="2200275"/>
          <p14:tracePt t="19287" x="5605463" y="2200275"/>
          <p14:tracePt t="19288" x="5594350" y="2200275"/>
          <p14:tracePt t="19289" x="5572125" y="2200275"/>
          <p14:tracePt t="19291" x="5548313" y="2200275"/>
          <p14:tracePt t="19292" x="5537200" y="2200275"/>
          <p14:tracePt t="19293" x="5526088" y="2200275"/>
          <p14:tracePt t="19294" x="5514975" y="2200275"/>
          <p14:tracePt t="19295" x="5492750" y="2200275"/>
          <p14:tracePt t="19296" x="5481638" y="2187575"/>
          <p14:tracePt t="19298" x="5470525" y="2187575"/>
          <p14:tracePt t="19299" x="5459413" y="2187575"/>
          <p14:tracePt t="19301" x="5446713" y="2187575"/>
          <p14:tracePt t="19302" x="5424488" y="2187575"/>
          <p14:tracePt t="19303" x="5413375" y="2187575"/>
          <p14:tracePt t="19306" x="5402263" y="2187575"/>
          <p14:tracePt t="19307" x="5391150" y="2187575"/>
          <p14:tracePt t="19308" x="5380038" y="2187575"/>
          <p14:tracePt t="19311" x="5368925" y="2187575"/>
          <p14:tracePt t="19312" x="5357813" y="2187575"/>
          <p14:tracePt t="19316" x="5346700" y="2187575"/>
          <p14:tracePt t="19318" x="5334000" y="2187575"/>
          <p14:tracePt t="19320" x="5322888" y="2187575"/>
          <p14:tracePt t="19334" x="5322888" y="2200275"/>
          <p14:tracePt t="19355" x="5311775" y="2200275"/>
          <p14:tracePt t="19368" x="5300663" y="2200275"/>
          <p14:tracePt t="19373" x="5289550" y="2200275"/>
          <p14:tracePt t="19375" x="5278438" y="2200275"/>
          <p14:tracePt t="19380" x="5267325" y="2200275"/>
          <p14:tracePt t="19382" x="5267325" y="2211388"/>
          <p14:tracePt t="19383" x="5256213" y="2211388"/>
          <p14:tracePt t="19401" x="5176838" y="2222500"/>
          <p14:tracePt t="19402" x="5165725" y="2222500"/>
          <p14:tracePt t="19405" x="5154613" y="2222500"/>
          <p14:tracePt t="19406" x="5143500" y="2233613"/>
          <p14:tracePt t="19413" x="5132388" y="2233613"/>
          <p14:tracePt t="19415" x="5119688" y="2244725"/>
          <p14:tracePt t="19418" x="5108575" y="2255838"/>
          <p14:tracePt t="19421" x="5108575" y="2266950"/>
          <p14:tracePt t="19422" x="5097463" y="2266950"/>
          <p14:tracePt t="19424" x="5086350" y="2266950"/>
          <p14:tracePt t="19427" x="5075238" y="2266950"/>
          <p14:tracePt t="19428" x="5075238" y="2278063"/>
          <p14:tracePt t="19430" x="5075238" y="2289175"/>
          <p14:tracePt t="19431" x="5064125" y="2289175"/>
          <p14:tracePt t="19432" x="5064125" y="2300288"/>
          <p14:tracePt t="19436" x="5064125" y="2312988"/>
          <p14:tracePt t="19437" x="5053013" y="2312988"/>
          <p14:tracePt t="19439" x="5041900" y="2324100"/>
          <p14:tracePt t="19440" x="5041900" y="2335213"/>
          <p14:tracePt t="19441" x="5030788" y="2335213"/>
          <p14:tracePt t="19446" x="5019675" y="2335213"/>
          <p14:tracePt t="19448" x="5019675" y="2346325"/>
          <p14:tracePt t="19451" x="5006975" y="2357438"/>
          <p14:tracePt t="19457" x="4995863" y="2368550"/>
          <p14:tracePt t="19460" x="4984750" y="2379663"/>
          <p14:tracePt t="19463" x="4984750" y="2390775"/>
          <p14:tracePt t="19465" x="4973638" y="2390775"/>
          <p14:tracePt t="19467" x="4962525" y="2390775"/>
          <p14:tracePt t="19469" x="4962525" y="2401888"/>
          <p14:tracePt t="19471" x="4951413" y="2401888"/>
          <p14:tracePt t="19474" x="4940300" y="2401888"/>
          <p14:tracePt t="19480" x="4929188" y="2401888"/>
          <p14:tracePt t="19481" x="4929188" y="2414588"/>
          <p14:tracePt t="19484" x="4918075" y="2414588"/>
          <p14:tracePt t="19487" x="4905375" y="2414588"/>
          <p14:tracePt t="19490" x="4894263" y="2414588"/>
          <p14:tracePt t="19492" x="4883150" y="2414588"/>
          <p14:tracePt t="19501" x="4872038" y="2414588"/>
          <p14:tracePt t="19503" x="4860925" y="2414588"/>
          <p14:tracePt t="19506" x="4849813" y="2414588"/>
          <p14:tracePt t="19507" x="4838700" y="2414588"/>
          <p14:tracePt t="19508" x="4827588" y="2414588"/>
          <p14:tracePt t="19511" x="4816475" y="2414588"/>
          <p14:tracePt t="19514" x="4805363" y="2414588"/>
          <p14:tracePt t="19515" x="4792663" y="2414588"/>
          <p14:tracePt t="19517" x="4781550" y="2401888"/>
          <p14:tracePt t="19518" x="4770438" y="2401888"/>
          <p14:tracePt t="19520" x="4759325" y="2390775"/>
          <p14:tracePt t="19521" x="4748213" y="2390775"/>
          <p14:tracePt t="19523" x="4748213" y="2379663"/>
          <p14:tracePt t="19525" x="4737100" y="2379663"/>
          <p14:tracePt t="19526" x="4737100" y="2368550"/>
          <p14:tracePt t="19527" x="4725988" y="2368550"/>
          <p14:tracePt t="19528" x="4714875" y="2357438"/>
          <p14:tracePt t="19529" x="4703763" y="2357438"/>
          <p14:tracePt t="19530" x="4691063" y="2357438"/>
          <p14:tracePt t="19531" x="4691063" y="2346325"/>
          <p14:tracePt t="19532" x="4679950" y="2346325"/>
          <p14:tracePt t="19535" x="4668838" y="2346325"/>
          <p14:tracePt t="19537" x="4657725" y="2346325"/>
          <p14:tracePt t="19538" x="4646613" y="2346325"/>
          <p14:tracePt t="19539" x="4646613" y="2335213"/>
          <p14:tracePt t="19540" x="4635500" y="2324100"/>
          <p14:tracePt t="19541" x="4624388" y="2312988"/>
          <p14:tracePt t="19544" x="4613275" y="2312988"/>
          <p14:tracePt t="19545" x="4602163" y="2300288"/>
          <p14:tracePt t="19546" x="4591050" y="2300288"/>
          <p14:tracePt t="19548" x="4578350" y="2300288"/>
          <p14:tracePt t="19549" x="4578350" y="2278063"/>
          <p14:tracePt t="19550" x="4556125" y="2278063"/>
          <p14:tracePt t="19552" x="4545013" y="2278063"/>
          <p14:tracePt t="19553" x="4533900" y="2278063"/>
          <p14:tracePt t="19554" x="4533900" y="2266950"/>
          <p14:tracePt t="19555" x="4522788" y="2266950"/>
          <p14:tracePt t="19558" x="4511675" y="2266950"/>
          <p14:tracePt t="19559" x="4500563" y="2266950"/>
          <p14:tracePt t="19560" x="4489450" y="2266950"/>
          <p14:tracePt t="19561" x="4476750" y="2266950"/>
          <p14:tracePt t="19562" x="4465638" y="2266950"/>
          <p14:tracePt t="19564" x="4465638" y="2255838"/>
          <p14:tracePt t="19566" x="4454525" y="2255838"/>
          <p14:tracePt t="19567" x="4443413" y="2255838"/>
          <p14:tracePt t="19568" x="4443413" y="2244725"/>
          <p14:tracePt t="19569" x="4432300" y="2244725"/>
          <p14:tracePt t="19570" x="4421188" y="2244725"/>
          <p14:tracePt t="19572" x="4410075" y="2244725"/>
          <p14:tracePt t="19573" x="4410075" y="2233613"/>
          <p14:tracePt t="19575" x="4398963" y="2233613"/>
          <p14:tracePt t="19576" x="4387850" y="2233613"/>
          <p14:tracePt t="19578" x="4376738" y="2233613"/>
          <p14:tracePt t="19579" x="4352925" y="2222500"/>
          <p14:tracePt t="19581" x="4341813" y="2222500"/>
          <p14:tracePt t="19582" x="4330700" y="2222500"/>
          <p14:tracePt t="19584" x="4319588" y="2222500"/>
          <p14:tracePt t="19586" x="4308475" y="2222500"/>
          <p14:tracePt t="19587" x="4297363" y="2211388"/>
          <p14:tracePt t="19588" x="4286250" y="2211388"/>
          <p14:tracePt t="19589" x="4275138" y="2211388"/>
          <p14:tracePt t="19591" x="4251325" y="2211388"/>
          <p14:tracePt t="19594" x="4240213" y="2211388"/>
          <p14:tracePt t="19596" x="4229100" y="2211388"/>
          <p14:tracePt t="19597" x="4217988" y="2211388"/>
          <p14:tracePt t="19598" x="4206875" y="2200275"/>
          <p14:tracePt t="19599" x="4195763" y="2200275"/>
          <p14:tracePt t="19600" x="4184650" y="2200275"/>
          <p14:tracePt t="19603" x="4173538" y="2200275"/>
          <p14:tracePt t="19604" x="4162425" y="2200275"/>
          <p14:tracePt t="19606" x="4149725" y="2200275"/>
          <p14:tracePt t="19608" x="4127500" y="2200275"/>
          <p14:tracePt t="19609" x="4116388" y="2200275"/>
          <p14:tracePt t="19613" x="4105275" y="2200275"/>
          <p14:tracePt t="19614" x="4094163" y="2200275"/>
          <p14:tracePt t="19617" x="4083050" y="2200275"/>
          <p14:tracePt t="19618" x="4071938" y="2200275"/>
          <p14:tracePt t="19620" x="4060825" y="2200275"/>
          <p14:tracePt t="19623" x="4049713" y="2200275"/>
          <p14:tracePt t="19624" x="4037013" y="2200275"/>
          <p14:tracePt t="19631" x="4025900" y="2200275"/>
          <p14:tracePt t="19632" x="4003675" y="2200275"/>
          <p14:tracePt t="19642" x="3992563" y="2200275"/>
          <p14:tracePt t="19647" x="3981450" y="2200275"/>
          <p14:tracePt t="19654" x="3970338" y="2200275"/>
          <p14:tracePt t="19883" x="3970338" y="2187575"/>
          <p14:tracePt t="19885" x="3970338" y="2176463"/>
          <p14:tracePt t="19888" x="3970338" y="2165350"/>
          <p14:tracePt t="19889" x="3959225" y="2165350"/>
          <p14:tracePt t="19960" x="3959225" y="2154238"/>
          <p14:tracePt t="19967" x="3959225" y="2143125"/>
          <p14:tracePt t="19971" x="3959225" y="2132013"/>
          <p14:tracePt t="20139" x="3959225" y="2143125"/>
          <p14:tracePt t="20142" x="3948113" y="2165350"/>
          <p14:tracePt t="20144" x="3948113" y="2176463"/>
          <p14:tracePt t="20146" x="3948113" y="2187575"/>
          <p14:tracePt t="20152" x="3948113" y="2200275"/>
          <p14:tracePt t="20155" x="3948113" y="2211388"/>
          <p14:tracePt t="20158" x="3948113" y="2222500"/>
          <p14:tracePt t="20165" x="3948113" y="2233613"/>
          <p14:tracePt t="20170" x="3948113" y="2244725"/>
          <p14:tracePt t="20176" x="3948113" y="2255838"/>
          <p14:tracePt t="20181" x="3948113" y="2266950"/>
          <p14:tracePt t="20183" x="3948113" y="2278063"/>
          <p14:tracePt t="20186" x="3948113" y="2289175"/>
          <p14:tracePt t="20189" x="3948113" y="2300288"/>
          <p14:tracePt t="20191" x="3948113" y="2312988"/>
          <p14:tracePt t="20194" x="3959225" y="2312988"/>
          <p14:tracePt t="20197" x="3959225" y="2324100"/>
          <p14:tracePt t="20199" x="3959225" y="2335213"/>
          <p14:tracePt t="20202" x="3959225" y="2346325"/>
          <p14:tracePt t="20206" x="3970338" y="2357438"/>
          <p14:tracePt t="20208" x="3970338" y="2368550"/>
          <p14:tracePt t="20209" x="3981450" y="2368550"/>
          <p14:tracePt t="20210" x="3981450" y="2379663"/>
          <p14:tracePt t="20213" x="3992563" y="2379663"/>
          <p14:tracePt t="20215" x="3992563" y="2390775"/>
          <p14:tracePt t="20216" x="4003675" y="2390775"/>
          <p14:tracePt t="20218" x="4014788" y="2401888"/>
          <p14:tracePt t="20221" x="4014788" y="2414588"/>
          <p14:tracePt t="20223" x="4014788" y="2425700"/>
          <p14:tracePt t="20225" x="4025900" y="2425700"/>
          <p14:tracePt t="20226" x="4025900" y="2436813"/>
          <p14:tracePt t="20227" x="4037013" y="2436813"/>
          <p14:tracePt t="20229" x="4037013" y="2447925"/>
          <p14:tracePt t="20231" x="4049713" y="2447925"/>
          <p14:tracePt t="20234" x="4071938" y="2447925"/>
          <p14:tracePt t="20235" x="4071938" y="2459038"/>
          <p14:tracePt t="20238" x="4071938" y="2470150"/>
          <p14:tracePt t="20239" x="4083050" y="2470150"/>
          <p14:tracePt t="20241" x="4094163" y="2481263"/>
          <p14:tracePt t="20243" x="4094163" y="2492375"/>
          <p14:tracePt t="20246" x="4105275" y="2492375"/>
          <p14:tracePt t="20247" x="4105275" y="2503488"/>
          <p14:tracePt t="20250" x="4116388" y="2503488"/>
          <p14:tracePt t="20252" x="4116388" y="2514600"/>
          <p14:tracePt t="20254" x="4127500" y="2514600"/>
          <p14:tracePt t="20255" x="4138613" y="2514600"/>
          <p14:tracePt t="20258" x="4149725" y="2514600"/>
          <p14:tracePt t="20261" x="4149725" y="2527300"/>
          <p14:tracePt t="20263" x="4162425" y="2527300"/>
          <p14:tracePt t="20266" x="4162425" y="2538413"/>
          <p14:tracePt t="20267" x="4173538" y="2538413"/>
          <p14:tracePt t="20271" x="4184650" y="2538413"/>
          <p14:tracePt t="20272" x="4184650" y="2549525"/>
          <p14:tracePt t="20274" x="4195763" y="2549525"/>
          <p14:tracePt t="20275" x="4206875" y="2549525"/>
          <p14:tracePt t="20276" x="4206875" y="2560638"/>
          <p14:tracePt t="20279" x="4217988" y="2560638"/>
          <p14:tracePt t="20282" x="4229100" y="2560638"/>
          <p14:tracePt t="20283" x="4229100" y="2571750"/>
          <p14:tracePt t="20286" x="4240213" y="2571750"/>
          <p14:tracePt t="20287" x="4240213" y="2582863"/>
          <p14:tracePt t="20288" x="4251325" y="2582863"/>
          <p14:tracePt t="20290" x="4264025" y="2582863"/>
          <p14:tracePt t="20292" x="4275138" y="2582863"/>
          <p14:tracePt t="20293" x="4286250" y="2582863"/>
          <p14:tracePt t="20296" x="4297363" y="2582863"/>
          <p14:tracePt t="20298" x="4308475" y="2582863"/>
          <p14:tracePt t="20299" x="4319588" y="2582863"/>
          <p14:tracePt t="20300" x="4330700" y="2593975"/>
          <p14:tracePt t="20302" x="4341813" y="2593975"/>
          <p14:tracePt t="20304" x="4352925" y="2593975"/>
          <p14:tracePt t="20306" x="4364038" y="2605088"/>
          <p14:tracePt t="20308" x="4376738" y="2605088"/>
          <p14:tracePt t="20309" x="4387850" y="2605088"/>
          <p14:tracePt t="20310" x="4398963" y="2605088"/>
          <p14:tracePt t="20311" x="4410075" y="2605088"/>
          <p14:tracePt t="20312" x="4421188" y="2605088"/>
          <p14:tracePt t="20314" x="4432300" y="2616200"/>
          <p14:tracePt t="20316" x="4443413" y="2616200"/>
          <p14:tracePt t="20317" x="4454525" y="2616200"/>
          <p14:tracePt t="20319" x="4465638" y="2616200"/>
          <p14:tracePt t="20320" x="4476750" y="2616200"/>
          <p14:tracePt t="20322" x="4489450" y="2616200"/>
          <p14:tracePt t="20323" x="4511675" y="2616200"/>
          <p14:tracePt t="20326" x="4522788" y="2616200"/>
          <p14:tracePt t="20327" x="4522788" y="2628900"/>
          <p14:tracePt t="20328" x="4533900" y="2628900"/>
          <p14:tracePt t="20329" x="4545013" y="2628900"/>
          <p14:tracePt t="20330" x="4556125" y="2628900"/>
          <p14:tracePt t="20331" x="4567238" y="2628900"/>
          <p14:tracePt t="20333" x="4578350" y="2628900"/>
          <p14:tracePt t="20336" x="4591050" y="2628900"/>
          <p14:tracePt t="20337" x="4602163" y="2628900"/>
          <p14:tracePt t="20340" x="4613275" y="2628900"/>
          <p14:tracePt t="20341" x="4624388" y="2628900"/>
          <p14:tracePt t="20342" x="4635500" y="2628900"/>
          <p14:tracePt t="20346" x="4646613" y="2628900"/>
          <p14:tracePt t="20347" x="4657725" y="2628900"/>
          <p14:tracePt t="20349" x="4668838" y="2628900"/>
          <p14:tracePt t="20351" x="4668838" y="2616200"/>
          <p14:tracePt t="20352" x="4679950" y="2616200"/>
          <p14:tracePt t="20353" x="4691063" y="2616200"/>
          <p14:tracePt t="20355" x="4691063" y="2605088"/>
          <p14:tracePt t="20356" x="4703763" y="2605088"/>
          <p14:tracePt t="20357" x="4703763" y="2593975"/>
          <p14:tracePt t="20360" x="4714875" y="2593975"/>
          <p14:tracePt t="20363" x="4714875" y="2582863"/>
          <p14:tracePt t="20365" x="4737100" y="2571750"/>
          <p14:tracePt t="20369" x="4748213" y="2560638"/>
          <p14:tracePt t="20370" x="4759325" y="2560638"/>
          <p14:tracePt t="20371" x="4759325" y="2549525"/>
          <p14:tracePt t="20374" x="4770438" y="2549525"/>
          <p14:tracePt t="20375" x="4770438" y="2538413"/>
          <p14:tracePt t="20377" x="4770438" y="2527300"/>
          <p14:tracePt t="20384" x="4781550" y="2503488"/>
          <p14:tracePt t="20385" x="4781550" y="2492375"/>
          <p14:tracePt t="20387" x="4781550" y="2481263"/>
          <p14:tracePt t="20390" x="4781550" y="2470150"/>
          <p14:tracePt t="20391" x="4781550" y="2459038"/>
          <p14:tracePt t="20397" x="4781550" y="2436813"/>
          <p14:tracePt t="20400" x="4781550" y="2425700"/>
          <p14:tracePt t="20402" x="4781550" y="2414588"/>
          <p14:tracePt t="20404" x="4781550" y="2401888"/>
          <p14:tracePt t="20405" x="4781550" y="2390775"/>
          <p14:tracePt t="20408" x="4781550" y="2379663"/>
          <p14:tracePt t="20410" x="4781550" y="2368550"/>
          <p14:tracePt t="20412" x="4770438" y="2357438"/>
          <p14:tracePt t="20413" x="4759325" y="2357438"/>
          <p14:tracePt t="20414" x="4759325" y="2346325"/>
          <p14:tracePt t="20416" x="4759325" y="2335213"/>
          <p14:tracePt t="20417" x="4748213" y="2335213"/>
          <p14:tracePt t="20418" x="4748213" y="2324100"/>
          <p14:tracePt t="20420" x="4737100" y="2324100"/>
          <p14:tracePt t="20422" x="4725988" y="2312988"/>
          <p14:tracePt t="20424" x="4725988" y="2300288"/>
          <p14:tracePt t="20426" x="4725988" y="2289175"/>
          <p14:tracePt t="20428" x="4714875" y="2278063"/>
          <p14:tracePt t="20429" x="4703763" y="2266950"/>
          <p14:tracePt t="20431" x="4703763" y="2255838"/>
          <p14:tracePt t="20432" x="4691063" y="2255838"/>
          <p14:tracePt t="20434" x="4679950" y="2255838"/>
          <p14:tracePt t="20435" x="4668838" y="2244725"/>
          <p14:tracePt t="20437" x="4668838" y="2233613"/>
          <p14:tracePt t="20438" x="4657725" y="2222500"/>
          <p14:tracePt t="20440" x="4646613" y="2222500"/>
          <p14:tracePt t="20441" x="4635500" y="2211388"/>
          <p14:tracePt t="20442" x="4635500" y="2200275"/>
          <p14:tracePt t="20443" x="4624388" y="2187575"/>
          <p14:tracePt t="20444" x="4613275" y="2187575"/>
          <p14:tracePt t="20445" x="4602163" y="2187575"/>
          <p14:tracePt t="20446" x="4602163" y="2176463"/>
          <p14:tracePt t="20448" x="4591050" y="2165350"/>
          <p14:tracePt t="20449" x="4578350" y="2165350"/>
          <p14:tracePt t="20450" x="4567238" y="2154238"/>
          <p14:tracePt t="20452" x="4556125" y="2143125"/>
          <p14:tracePt t="20453" x="4545013" y="2132013"/>
          <p14:tracePt t="20454" x="4533900" y="2120900"/>
          <p14:tracePt t="20456" x="4522788" y="2120900"/>
          <p14:tracePt t="20460" x="4476750" y="2085975"/>
          <p14:tracePt t="20462" x="4465638" y="2085975"/>
          <p14:tracePt t="20463" x="4454525" y="2074863"/>
          <p14:tracePt t="20464" x="4454525" y="2063750"/>
          <p14:tracePt t="20465" x="4443413" y="2063750"/>
          <p14:tracePt t="20466" x="4432300" y="2063750"/>
          <p14:tracePt t="20468" x="4410075" y="2052638"/>
          <p14:tracePt t="20470" x="4398963" y="2052638"/>
          <p14:tracePt t="20471" x="4376738" y="2041525"/>
          <p14:tracePt t="20473" x="4376738" y="2030413"/>
          <p14:tracePt t="20474" x="4352925" y="2030413"/>
          <p14:tracePt t="20475" x="4352925" y="2019300"/>
          <p14:tracePt t="20477" x="4341813" y="2008188"/>
          <p14:tracePt t="20478" x="4319588" y="2008188"/>
          <p14:tracePt t="20481" x="4308475" y="2008188"/>
          <p14:tracePt t="20482" x="4286250" y="1997075"/>
          <p14:tracePt t="20483" x="4286250" y="1985963"/>
          <p14:tracePt t="20485" x="4275138" y="1985963"/>
          <p14:tracePt t="20486" x="4264025" y="1985963"/>
          <p14:tracePt t="20487" x="4264025" y="1973263"/>
          <p14:tracePt t="20489" x="4240213" y="1962150"/>
          <p14:tracePt t="20490" x="4229100" y="1962150"/>
          <p14:tracePt t="20493" x="4217988" y="1962150"/>
          <p14:tracePt t="20494" x="4206875" y="1962150"/>
          <p14:tracePt t="20498" x="4195763" y="1962150"/>
          <p14:tracePt t="20499" x="4173538" y="1951038"/>
          <p14:tracePt t="20501" x="4162425" y="1951038"/>
          <p14:tracePt t="20503" x="4149725" y="1939925"/>
          <p14:tracePt t="20505" x="4138613" y="1928813"/>
          <p14:tracePt t="20507" x="4127500" y="1928813"/>
          <p14:tracePt t="20511" x="4116388" y="1928813"/>
          <p14:tracePt t="20513" x="4105275" y="1928813"/>
          <p14:tracePt t="20515" x="4094163" y="1928813"/>
          <p14:tracePt t="20517" x="4083050" y="1928813"/>
          <p14:tracePt t="20520" x="4083050" y="1917700"/>
          <p14:tracePt t="20521" x="4071938" y="1917700"/>
          <p14:tracePt t="20524" x="4060825" y="1917700"/>
          <p14:tracePt t="20529" x="4049713" y="1917700"/>
          <p14:tracePt t="20531" x="4037013" y="1917700"/>
          <p14:tracePt t="20533" x="4025900" y="1917700"/>
          <p14:tracePt t="20537" x="4014788" y="1917700"/>
          <p14:tracePt t="20539" x="4003675" y="1917700"/>
          <p14:tracePt t="20541" x="3992563" y="1917700"/>
          <p14:tracePt t="20548" x="3981450" y="1917700"/>
          <p14:tracePt t="20551" x="3970338" y="1917700"/>
          <p14:tracePt t="20553" x="3959225" y="1917700"/>
          <p14:tracePt t="20556" x="3948113" y="1917700"/>
          <p14:tracePt t="20560" x="3935413" y="1917700"/>
          <p14:tracePt t="20561" x="3935413" y="1928813"/>
          <p14:tracePt t="20564" x="3924300" y="1928813"/>
          <p14:tracePt t="20565" x="3924300" y="1939925"/>
          <p14:tracePt t="20569" x="3913188" y="1951038"/>
          <p14:tracePt t="20572" x="3902075" y="1951038"/>
          <p14:tracePt t="20575" x="3890963" y="1951038"/>
          <p14:tracePt t="20577" x="3879850" y="1962150"/>
          <p14:tracePt t="20580" x="3868738" y="1973263"/>
          <p14:tracePt t="20582" x="3868738" y="1985963"/>
          <p14:tracePt t="20583" x="3857625" y="1985963"/>
          <p14:tracePt t="20585" x="3857625" y="1997075"/>
          <p14:tracePt t="20587" x="3857625" y="2008188"/>
          <p14:tracePt t="20589" x="3846513" y="2008188"/>
          <p14:tracePt t="20592" x="3835400" y="2019300"/>
          <p14:tracePt t="20593" x="3822700" y="2019300"/>
          <p14:tracePt t="20594" x="3822700" y="2030413"/>
          <p14:tracePt t="20596" x="3822700" y="2041525"/>
          <p14:tracePt t="20598" x="3811588" y="2052638"/>
          <p14:tracePt t="20599" x="3800475" y="2052638"/>
          <p14:tracePt t="20601" x="3800475" y="2063750"/>
          <p14:tracePt t="20603" x="3800475" y="2074863"/>
          <p14:tracePt t="20607" x="3789363" y="2074863"/>
          <p14:tracePt t="20609" x="3778250" y="2085975"/>
          <p14:tracePt t="20610" x="3778250" y="2098675"/>
          <p14:tracePt t="20612" x="3778250" y="2109788"/>
          <p14:tracePt t="20613" x="3767138" y="2109788"/>
          <p14:tracePt t="20615" x="3756025" y="2109788"/>
          <p14:tracePt t="20616" x="3756025" y="2120900"/>
          <p14:tracePt t="20619" x="3744913" y="2120900"/>
          <p14:tracePt t="20620" x="3744913" y="2132013"/>
          <p14:tracePt t="20621" x="3744913" y="2143125"/>
          <p14:tracePt t="20624" x="3733800" y="2143125"/>
          <p14:tracePt t="20629" x="3733800" y="2154238"/>
          <p14:tracePt t="20632" x="3733800" y="2165350"/>
          <p14:tracePt t="20635" x="3733800" y="2176463"/>
          <p14:tracePt t="20636" x="3721100" y="2176463"/>
          <p14:tracePt t="20640" x="3721100" y="2187575"/>
          <p14:tracePt t="20642" x="3721100" y="2200275"/>
          <p14:tracePt t="20645" x="3709988" y="2200275"/>
          <p14:tracePt t="20646" x="3709988" y="2211388"/>
          <p14:tracePt t="20650" x="3709988" y="2222500"/>
          <p14:tracePt t="20655" x="3709988" y="2233613"/>
          <p14:tracePt t="20657" x="3709988" y="2244725"/>
          <p14:tracePt t="20658" x="3709988" y="2255838"/>
          <p14:tracePt t="20660" x="3721100" y="2266950"/>
          <p14:tracePt t="20664" x="3721100" y="2278063"/>
          <p14:tracePt t="20668" x="3733800" y="2289175"/>
          <p14:tracePt t="20669" x="3733800" y="2300288"/>
          <p14:tracePt t="20670" x="3744913" y="2300288"/>
          <p14:tracePt t="20671" x="3744913" y="2312988"/>
          <p14:tracePt t="20673" x="3756025" y="2312988"/>
          <p14:tracePt t="20674" x="3756025" y="2324100"/>
          <p14:tracePt t="20675" x="3756025" y="2335213"/>
          <p14:tracePt t="20677" x="3767138" y="2346325"/>
          <p14:tracePt t="20679" x="3789363" y="2346325"/>
          <p14:tracePt t="20680" x="3789363" y="2357438"/>
          <p14:tracePt t="20682" x="3789363" y="2368550"/>
          <p14:tracePt t="20684" x="3800475" y="2379663"/>
          <p14:tracePt t="20685" x="3800475" y="2390775"/>
          <p14:tracePt t="20686" x="3811588" y="2390775"/>
          <p14:tracePt t="20688" x="3811588" y="2401888"/>
          <p14:tracePt t="20689" x="3822700" y="2401888"/>
          <p14:tracePt t="20690" x="3835400" y="2401888"/>
          <p14:tracePt t="20691" x="3846513" y="2414588"/>
          <p14:tracePt t="20693" x="3846513" y="2425700"/>
          <p14:tracePt t="20694" x="3846513" y="2436813"/>
          <p14:tracePt t="20695" x="3857625" y="2436813"/>
          <p14:tracePt t="20697" x="3868738" y="2447925"/>
          <p14:tracePt t="20701" x="3890963" y="2470150"/>
          <p14:tracePt t="20704" x="3902075" y="2470150"/>
          <p14:tracePt t="20705" x="3913188" y="2470150"/>
          <p14:tracePt t="20708" x="3924300" y="2481263"/>
          <p14:tracePt t="20709" x="3924300" y="2492375"/>
          <p14:tracePt t="20712" x="3935413" y="2492375"/>
          <p14:tracePt t="20713" x="3948113" y="2492375"/>
          <p14:tracePt t="20715" x="3948113" y="2503488"/>
          <p14:tracePt t="20718" x="3959225" y="2503488"/>
          <p14:tracePt t="20720" x="3970338" y="2503488"/>
          <p14:tracePt t="20721" x="3970338" y="2514600"/>
          <p14:tracePt t="20723" x="3981450" y="2527300"/>
          <p14:tracePt t="20727" x="3992563" y="2527300"/>
          <p14:tracePt t="20731" x="4003675" y="2527300"/>
          <p14:tracePt t="20734" x="4014788" y="2527300"/>
          <p14:tracePt t="20736" x="4025900" y="2538413"/>
          <p14:tracePt t="20739" x="4037013" y="2538413"/>
          <p14:tracePt t="20740" x="4049713" y="2538413"/>
          <p14:tracePt t="20742" x="4060825" y="2538413"/>
          <p14:tracePt t="20746" x="4071938" y="2538413"/>
          <p14:tracePt t="20747" x="4083050" y="2538413"/>
          <p14:tracePt t="20749" x="4094163" y="2538413"/>
          <p14:tracePt t="20751" x="4105275" y="2538413"/>
          <p14:tracePt t="20754" x="4116388" y="2538413"/>
          <p14:tracePt t="20756" x="4127500" y="2538413"/>
          <p14:tracePt t="20759" x="4138613" y="2538413"/>
          <p14:tracePt t="20760" x="4149725" y="2538413"/>
          <p14:tracePt t="20762" x="4162425" y="2538413"/>
          <p14:tracePt t="20764" x="4173538" y="2538413"/>
          <p14:tracePt t="20766" x="4184650" y="2538413"/>
          <p14:tracePt t="20770" x="4195763" y="2538413"/>
          <p14:tracePt t="20772" x="4206875" y="2538413"/>
          <p14:tracePt t="20773" x="4217988" y="2538413"/>
          <p14:tracePt t="20776" x="4229100" y="2538413"/>
          <p14:tracePt t="20778" x="4240213" y="2538413"/>
          <p14:tracePt t="20780" x="4251325" y="2538413"/>
          <p14:tracePt t="20786" x="4264025" y="2527300"/>
          <p14:tracePt t="20788" x="4275138" y="2527300"/>
          <p14:tracePt t="20789" x="4275138" y="2514600"/>
          <p14:tracePt t="20791" x="4286250" y="2514600"/>
          <p14:tracePt t="20794" x="4297363" y="2503488"/>
          <p14:tracePt t="20796" x="4308475" y="2492375"/>
          <p14:tracePt t="20798" x="4308475" y="2481263"/>
          <p14:tracePt t="20800" x="4319588" y="2481263"/>
          <p14:tracePt t="20802" x="4319588" y="2470150"/>
          <p14:tracePt t="20804" x="4330700" y="2459038"/>
          <p14:tracePt t="20807" x="4330700" y="2447925"/>
          <p14:tracePt t="20808" x="4341813" y="2447925"/>
          <p14:tracePt t="20809" x="4341813" y="2436813"/>
          <p14:tracePt t="20811" x="4352925" y="2414588"/>
          <p14:tracePt t="20815" x="4352925" y="2401888"/>
          <p14:tracePt t="20817" x="4364038" y="2390775"/>
          <p14:tracePt t="20820" x="4364038" y="2379663"/>
          <p14:tracePt t="20821" x="4376738" y="2368550"/>
          <p14:tracePt t="20824" x="4376738" y="2357438"/>
          <p14:tracePt t="20828" x="4376738" y="2335213"/>
          <p14:tracePt t="20829" x="4387850" y="2335213"/>
          <p14:tracePt t="20832" x="4387850" y="2324100"/>
          <p14:tracePt t="20834" x="4387850" y="2312988"/>
          <p14:tracePt t="20835" x="4387850" y="2300288"/>
          <p14:tracePt t="20837" x="4387850" y="2289175"/>
          <p14:tracePt t="20838" x="4387850" y="2278063"/>
          <p14:tracePt t="20843" x="4387850" y="2266950"/>
          <p14:tracePt t="20844" x="4387850" y="2255838"/>
          <p14:tracePt t="20846" x="4387850" y="2244725"/>
          <p14:tracePt t="20847" x="4376738" y="2244725"/>
          <p14:tracePt t="20849" x="4376738" y="2233613"/>
          <p14:tracePt t="20850" x="4376738" y="2222500"/>
          <p14:tracePt t="20852" x="4364038" y="2211388"/>
          <p14:tracePt t="20856" x="4364038" y="2200275"/>
          <p14:tracePt t="20857" x="4364038" y="2187575"/>
          <p14:tracePt t="20858" x="4352925" y="2187575"/>
          <p14:tracePt t="20861" x="4341813" y="2176463"/>
          <p14:tracePt t="20862" x="4341813" y="2165350"/>
          <p14:tracePt t="20863" x="4330700" y="2165350"/>
          <p14:tracePt t="20864" x="4330700" y="2154238"/>
          <p14:tracePt t="20868" x="4330700" y="2143125"/>
          <p14:tracePt t="20871" x="4330700" y="2132013"/>
          <p14:tracePt t="20873" x="4319588" y="2132013"/>
          <p14:tracePt t="20874" x="4319588" y="2120900"/>
          <p14:tracePt t="20875" x="4308475" y="2120900"/>
          <p14:tracePt t="20876" x="4297363" y="2109788"/>
          <p14:tracePt t="20878" x="4297363" y="2098675"/>
          <p14:tracePt t="20883" x="4286250" y="2085975"/>
          <p14:tracePt t="20884" x="4275138" y="2085975"/>
          <p14:tracePt t="20889" x="4264025" y="2085975"/>
          <p14:tracePt t="20890" x="4264025" y="2074863"/>
          <p14:tracePt t="20896" x="4264025" y="2063750"/>
          <p14:tracePt t="20897" x="4251325" y="2063750"/>
          <p14:tracePt t="20904" x="4240213" y="2063750"/>
          <p14:tracePt t="20905" x="4240213" y="2052638"/>
          <p14:tracePt t="20912" x="4229100" y="2052638"/>
          <p14:tracePt t="20914" x="4217988" y="2052638"/>
          <p14:tracePt t="20916" x="4217988" y="2041525"/>
          <p14:tracePt t="20918" x="4206875" y="2041525"/>
          <p14:tracePt t="20924" x="4195763" y="2041525"/>
          <p14:tracePt t="20930" x="4184650" y="2041525"/>
          <p14:tracePt t="20931" x="4173538" y="2041525"/>
          <p14:tracePt t="20933" x="4162425" y="2041525"/>
          <p14:tracePt t="20936" x="4149725" y="2041525"/>
          <p14:tracePt t="20938" x="4138613" y="2041525"/>
          <p14:tracePt t="20939" x="4127500" y="2041525"/>
          <p14:tracePt t="20943" x="4116388" y="2041525"/>
          <p14:tracePt t="20945" x="4105275" y="2041525"/>
          <p14:tracePt t="20948" x="4094163" y="2041525"/>
          <p14:tracePt t="20950" x="4083050" y="2041525"/>
          <p14:tracePt t="20952" x="4071938" y="2041525"/>
          <p14:tracePt t="20955" x="4071938" y="2052638"/>
          <p14:tracePt t="20958" x="4060825" y="2052638"/>
          <p14:tracePt t="20960" x="4049713" y="2052638"/>
          <p14:tracePt t="20962" x="4037013" y="2052638"/>
          <p14:tracePt t="20964" x="4025900" y="2052638"/>
          <p14:tracePt t="20965" x="4025900" y="2063750"/>
          <p14:tracePt t="20968" x="4014788" y="2063750"/>
          <p14:tracePt t="20970" x="4003675" y="2074863"/>
          <p14:tracePt t="20977" x="3992563" y="2074863"/>
          <p14:tracePt t="20980" x="3981450" y="2074863"/>
          <p14:tracePt t="20981" x="3970338" y="2085975"/>
          <p14:tracePt t="20985" x="3959225" y="2085975"/>
          <p14:tracePt t="20987" x="3948113" y="2085975"/>
          <p14:tracePt t="20988" x="3948113" y="2098675"/>
          <p14:tracePt t="20990" x="3935413" y="2098675"/>
          <p14:tracePt t="20993" x="3935413" y="2109788"/>
          <p14:tracePt t="20999" x="3924300" y="2120900"/>
          <p14:tracePt t="21002" x="3913188" y="2120900"/>
          <p14:tracePt t="21003" x="3913188" y="2132013"/>
          <p14:tracePt t="21014" x="3902075" y="2132013"/>
          <p14:tracePt t="21015" x="3902075" y="2143125"/>
          <p14:tracePt t="21020" x="3890963" y="2143125"/>
          <p14:tracePt t="21021" x="3890963" y="2154238"/>
          <p14:tracePt t="21025" x="3890963" y="2165350"/>
          <p14:tracePt t="21029" x="3890963" y="2176463"/>
          <p14:tracePt t="21033" x="3890963" y="2187575"/>
          <p14:tracePt t="21036" x="3890963" y="2200275"/>
          <p14:tracePt t="21043" x="3890963" y="2211388"/>
          <p14:tracePt t="21046" x="3902075" y="2222500"/>
          <p14:tracePt t="21049" x="3913188" y="2222500"/>
          <p14:tracePt t="21051" x="3913188" y="2233613"/>
          <p14:tracePt t="21054" x="3913188" y="2244725"/>
          <p14:tracePt t="21056" x="3924300" y="2244725"/>
          <p14:tracePt t="21058" x="3924300" y="2255838"/>
          <p14:tracePt t="21059" x="3935413" y="2255838"/>
          <p14:tracePt t="21062" x="3935413" y="2266950"/>
          <p14:tracePt t="21063" x="3948113" y="2266950"/>
          <p14:tracePt t="21065" x="3959225" y="2266950"/>
          <p14:tracePt t="21067" x="3970338" y="2266950"/>
          <p14:tracePt t="21068" x="3970338" y="2278063"/>
          <p14:tracePt t="21069" x="3981450" y="2278063"/>
          <p14:tracePt t="21071" x="3992563" y="2289175"/>
          <p14:tracePt t="21075" x="4003675" y="2300288"/>
          <p14:tracePt t="21076" x="4003675" y="2312988"/>
          <p14:tracePt t="21078" x="4014788" y="2312988"/>
          <p14:tracePt t="21079" x="4014788" y="2324100"/>
          <p14:tracePt t="21080" x="4025900" y="2324100"/>
          <p14:tracePt t="21082" x="4025900" y="2335213"/>
          <p14:tracePt t="21083" x="4037013" y="2335213"/>
          <p14:tracePt t="21084" x="4049713" y="2335213"/>
          <p14:tracePt t="21086" x="4060825" y="2335213"/>
          <p14:tracePt t="21087" x="4060825" y="2346325"/>
          <p14:tracePt t="21089" x="4060825" y="2357438"/>
          <p14:tracePt t="21090" x="4071938" y="2357438"/>
          <p14:tracePt t="21092" x="4071938" y="2368550"/>
          <p14:tracePt t="21093" x="4083050" y="2368550"/>
          <p14:tracePt t="21094" x="4083050" y="2379663"/>
          <p14:tracePt t="21095" x="4094163" y="2379663"/>
          <p14:tracePt t="21096" x="4094163" y="2390775"/>
          <p14:tracePt t="21097" x="4105275" y="2390775"/>
          <p14:tracePt t="21099" x="4116388" y="2401888"/>
          <p14:tracePt t="21104" x="4127500" y="2401888"/>
          <p14:tracePt t="21105" x="4127500" y="2414588"/>
          <p14:tracePt t="21106" x="4138613" y="2414588"/>
          <p14:tracePt t="21107" x="4149725" y="2414588"/>
          <p14:tracePt t="21108" x="4149725" y="2425700"/>
          <p14:tracePt t="21110" x="4162425" y="2425700"/>
          <p14:tracePt t="21111" x="4162425" y="2436813"/>
          <p14:tracePt t="21112" x="4173538" y="2436813"/>
          <p14:tracePt t="21114" x="4173538" y="2447925"/>
          <p14:tracePt t="21116" x="4184650" y="2447925"/>
          <p14:tracePt t="21117" x="4184650" y="2459038"/>
          <p14:tracePt t="21119" x="4195763" y="2459038"/>
          <p14:tracePt t="21124" x="4206875" y="2459038"/>
          <p14:tracePt t="21125" x="4217988" y="2459038"/>
          <p14:tracePt t="21126" x="4217988" y="2470150"/>
          <p14:tracePt t="21129" x="4229100" y="2470150"/>
          <p14:tracePt t="21132" x="4240213" y="2481263"/>
          <p14:tracePt t="21134" x="4251325" y="2481263"/>
          <p14:tracePt t="21139" x="4251325" y="2492375"/>
          <p14:tracePt t="21144" x="4264025" y="2492375"/>
          <p14:tracePt t="21148" x="4275138" y="2492375"/>
          <p14:tracePt t="21156" x="4286250" y="2492375"/>
          <p14:tracePt t="21160" x="4297363" y="2492375"/>
          <p14:tracePt t="21164" x="4308475" y="2492375"/>
          <p14:tracePt t="21169" x="4319588" y="2492375"/>
          <p14:tracePt t="21174" x="4330700" y="2492375"/>
          <p14:tracePt t="21178" x="4330700" y="2481263"/>
          <p14:tracePt t="21179" x="4341813" y="2481263"/>
          <p14:tracePt t="21182" x="4352925" y="2481263"/>
          <p14:tracePt t="21184" x="4352925" y="2470150"/>
          <p14:tracePt t="21185" x="4364038" y="2470150"/>
          <p14:tracePt t="21188" x="4364038" y="2459038"/>
          <p14:tracePt t="21189" x="4376738" y="2459038"/>
          <p14:tracePt t="21190" x="4376738" y="2447925"/>
          <p14:tracePt t="21191" x="4387850" y="2447925"/>
          <p14:tracePt t="21192" x="4387850" y="2436813"/>
          <p14:tracePt t="21194" x="4387850" y="2425700"/>
          <p14:tracePt t="21195" x="4387850" y="2414588"/>
          <p14:tracePt t="21199" x="4398963" y="2401888"/>
          <p14:tracePt t="21200" x="4398963" y="2390775"/>
          <p14:tracePt t="21203" x="4398963" y="2379663"/>
          <p14:tracePt t="21204" x="4398963" y="2357438"/>
          <p14:tracePt t="21206" x="4410075" y="2357438"/>
          <p14:tracePt t="21207" x="4410075" y="2346325"/>
          <p14:tracePt t="21208" x="4410075" y="2335213"/>
          <p14:tracePt t="21212" x="4410075" y="2324100"/>
          <p14:tracePt t="21213" x="4410075" y="2312988"/>
          <p14:tracePt t="21214" x="4421188" y="2300288"/>
          <p14:tracePt t="21217" x="4421188" y="2289175"/>
          <p14:tracePt t="21219" x="4421188" y="2266950"/>
          <p14:tracePt t="21223" x="4421188" y="2255838"/>
          <p14:tracePt t="21224" x="4421188" y="2244725"/>
          <p14:tracePt t="21226" x="4421188" y="2233613"/>
          <p14:tracePt t="21227" x="4421188" y="2222500"/>
          <p14:tracePt t="21229" x="4421188" y="2211388"/>
          <p14:tracePt t="21230" x="4421188" y="2200275"/>
          <p14:tracePt t="21234" x="4421188" y="2187575"/>
          <p14:tracePt t="21235" x="4421188" y="2176463"/>
          <p14:tracePt t="21237" x="4421188" y="2165350"/>
          <p14:tracePt t="21239" x="4410075" y="2154238"/>
          <p14:tracePt t="21241" x="4410075" y="2143125"/>
          <p14:tracePt t="21245" x="4410075" y="2132013"/>
          <p14:tracePt t="21247" x="4398963" y="2132013"/>
          <p14:tracePt t="21248" x="4398963" y="2120900"/>
          <p14:tracePt t="21252" x="4398963" y="2109788"/>
          <p14:tracePt t="21257" x="4387850" y="2109788"/>
          <p14:tracePt t="21258" x="4387850" y="2098675"/>
          <p14:tracePt t="21262" x="4387850" y="2085975"/>
          <p14:tracePt t="21264" x="4376738" y="2085975"/>
          <p14:tracePt t="21271" x="4364038" y="2085975"/>
          <p14:tracePt t="21273" x="4364038" y="2074863"/>
          <p14:tracePt t="21275" x="4352925" y="2074863"/>
          <p14:tracePt t="21284" x="4341813" y="2074863"/>
          <p14:tracePt t="21289" x="4330700" y="2074863"/>
          <p14:tracePt t="21293" x="4330700" y="2063750"/>
          <p14:tracePt t="21297" x="4319588" y="2063750"/>
          <p14:tracePt t="21300" x="4308475" y="2063750"/>
          <p14:tracePt t="21301" x="4297363" y="2063750"/>
          <p14:tracePt t="21304" x="4286250" y="2063750"/>
          <p14:tracePt t="21306" x="4275138" y="2063750"/>
          <p14:tracePt t="21307" x="4264025" y="2063750"/>
          <p14:tracePt t="21311" x="4251325" y="2063750"/>
          <p14:tracePt t="21312" x="4240213" y="2063750"/>
          <p14:tracePt t="21314" x="4229100" y="2063750"/>
          <p14:tracePt t="21315" x="4217988" y="2063750"/>
          <p14:tracePt t="21316" x="4206875" y="2063750"/>
          <p14:tracePt t="21318" x="4195763" y="2063750"/>
          <p14:tracePt t="21320" x="4184650" y="2063750"/>
          <p14:tracePt t="21321" x="4173538" y="2063750"/>
          <p14:tracePt t="21323" x="4162425" y="2063750"/>
          <p14:tracePt t="21324" x="4149725" y="2063750"/>
          <p14:tracePt t="21325" x="4138613" y="2063750"/>
          <p14:tracePt t="21327" x="4127500" y="2063750"/>
          <p14:tracePt t="21329" x="4116388" y="2063750"/>
          <p14:tracePt t="21330" x="4105275" y="2063750"/>
          <p14:tracePt t="21331" x="4094163" y="2063750"/>
          <p14:tracePt t="21332" x="4083050" y="2063750"/>
          <p14:tracePt t="21334" x="4071938" y="2063750"/>
          <p14:tracePt t="21335" x="4060825" y="2063750"/>
          <p14:tracePt t="21337" x="4049713" y="2063750"/>
          <p14:tracePt t="21339" x="4025900" y="2063750"/>
          <p14:tracePt t="21341" x="4014788" y="2063750"/>
          <p14:tracePt t="21342" x="4003675" y="2063750"/>
          <p14:tracePt t="21343" x="3992563" y="2063750"/>
          <p14:tracePt t="21345" x="3981450" y="2063750"/>
          <p14:tracePt t="21347" x="3970338" y="2063750"/>
          <p14:tracePt t="21348" x="3970338" y="2074863"/>
          <p14:tracePt t="21349" x="3959225" y="2074863"/>
          <p14:tracePt t="21350" x="3948113" y="2074863"/>
          <p14:tracePt t="21352" x="3935413" y="2074863"/>
          <p14:tracePt t="21354" x="3913188" y="2074863"/>
          <p14:tracePt t="21355" x="3913188" y="2085975"/>
          <p14:tracePt t="21358" x="3902075" y="2085975"/>
          <p14:tracePt t="21359" x="3890963" y="2085975"/>
          <p14:tracePt t="21360" x="3879850" y="2085975"/>
          <p14:tracePt t="21361" x="3879850" y="2098675"/>
          <p14:tracePt t="21363" x="3868738" y="2098675"/>
          <p14:tracePt t="21364" x="3857625" y="2098675"/>
          <p14:tracePt t="21366" x="3846513" y="2098675"/>
          <p14:tracePt t="21369" x="3835400" y="2109788"/>
          <p14:tracePt t="21372" x="3822700" y="2109788"/>
          <p14:tracePt t="21374" x="3811588" y="2120900"/>
          <p14:tracePt t="21377" x="3800475" y="2120900"/>
          <p14:tracePt t="21379" x="3789363" y="2120900"/>
          <p14:tracePt t="21381" x="3778250" y="2132013"/>
          <p14:tracePt t="21401" x="3733800" y="2176463"/>
          <p14:tracePt t="21402" x="3733800" y="2187575"/>
          <p14:tracePt t="21409" x="3733800" y="2200275"/>
          <p14:tracePt t="21414" x="3733800" y="2211388"/>
          <p14:tracePt t="21418" x="3733800" y="2222500"/>
          <p14:tracePt t="21421" x="3733800" y="2233613"/>
          <p14:tracePt t="21423" x="3744913" y="2233613"/>
          <p14:tracePt t="21424" x="3744913" y="2244725"/>
          <p14:tracePt t="21426" x="3756025" y="2244725"/>
          <p14:tracePt t="21427" x="3756025" y="2255838"/>
          <p14:tracePt t="21430" x="3767138" y="2255838"/>
          <p14:tracePt t="21433" x="3767138" y="2266950"/>
          <p14:tracePt t="21434" x="3778250" y="2266950"/>
          <p14:tracePt t="21436" x="3789363" y="2278063"/>
          <p14:tracePt t="21437" x="3789363" y="2289175"/>
          <p14:tracePt t="21439" x="3800475" y="2289175"/>
          <p14:tracePt t="21440" x="3811588" y="2300288"/>
          <p14:tracePt t="21442" x="3822700" y="2312988"/>
          <p14:tracePt t="21444" x="3846513" y="2312988"/>
          <p14:tracePt t="21445" x="3846513" y="2324100"/>
          <p14:tracePt t="21448" x="3857625" y="2335213"/>
          <p14:tracePt t="21451" x="3890963" y="2346325"/>
          <p14:tracePt t="21453" x="3890963" y="2357438"/>
          <p14:tracePt t="21454" x="3913188" y="2357438"/>
          <p14:tracePt t="21455" x="3924300" y="2368550"/>
          <p14:tracePt t="21458" x="3924300" y="2379663"/>
          <p14:tracePt t="21459" x="3948113" y="2379663"/>
          <p14:tracePt t="21460" x="3948113" y="2390775"/>
          <p14:tracePt t="21461" x="3959225" y="2390775"/>
          <p14:tracePt t="21462" x="3970338" y="2390775"/>
          <p14:tracePt t="21463" x="3981450" y="2401888"/>
          <p14:tracePt t="21465" x="3992563" y="2401888"/>
          <p14:tracePt t="21466" x="4003675" y="2414588"/>
          <p14:tracePt t="21468" x="4014788" y="2425700"/>
          <p14:tracePt t="21469" x="4025900" y="2425700"/>
          <p14:tracePt t="21470" x="4037013" y="2425700"/>
          <p14:tracePt t="21471" x="4037013" y="2436813"/>
          <p14:tracePt t="21472" x="4049713" y="2436813"/>
          <p14:tracePt t="21473" x="4060825" y="2447925"/>
          <p14:tracePt t="21474" x="4071938" y="2447925"/>
          <p14:tracePt t="21475" x="4071938" y="2459038"/>
          <p14:tracePt t="21476" x="4083050" y="2459038"/>
          <p14:tracePt t="21477" x="4094163" y="2459038"/>
          <p14:tracePt t="21478" x="4105275" y="2459038"/>
          <p14:tracePt t="21479" x="4116388" y="2459038"/>
          <p14:tracePt t="21480" x="4116388" y="2470150"/>
          <p14:tracePt t="21481" x="4138613" y="2470150"/>
          <p14:tracePt t="21482" x="4138613" y="2481263"/>
          <p14:tracePt t="21485" x="4149725" y="2492375"/>
          <p14:tracePt t="21486" x="4173538" y="2492375"/>
          <p14:tracePt t="21487" x="4184650" y="2492375"/>
          <p14:tracePt t="21488" x="4195763" y="2503488"/>
          <p14:tracePt t="21489" x="4206875" y="2503488"/>
          <p14:tracePt t="21491" x="4217988" y="2503488"/>
          <p14:tracePt t="21492" x="4229100" y="2503488"/>
          <p14:tracePt t="21493" x="4229100" y="2514600"/>
          <p14:tracePt t="21495" x="4240213" y="2514600"/>
          <p14:tracePt t="21496" x="4251325" y="2527300"/>
          <p14:tracePt t="21497" x="4264025" y="2527300"/>
          <p14:tracePt t="21499" x="4275138" y="2527300"/>
          <p14:tracePt t="21501" x="4286250" y="2527300"/>
          <p14:tracePt t="21504" x="4297363" y="2527300"/>
          <p14:tracePt t="21505" x="4308475" y="2527300"/>
          <p14:tracePt t="21507" x="4319588" y="2527300"/>
          <p14:tracePt t="21508" x="4330700" y="2538413"/>
          <p14:tracePt t="21511" x="4341813" y="2538413"/>
          <p14:tracePt t="21513" x="4352925" y="2538413"/>
          <p14:tracePt t="21516" x="4364038" y="2538413"/>
          <p14:tracePt t="21520" x="4376738" y="2538413"/>
          <p14:tracePt t="21521" x="4387850" y="2549525"/>
          <p14:tracePt t="21523" x="4398963" y="2549525"/>
          <p14:tracePt t="21525" x="4410075" y="2549525"/>
          <p14:tracePt t="21528" x="4421188" y="2549525"/>
          <p14:tracePt t="21533" x="4432300" y="2549525"/>
          <p14:tracePt t="21535" x="4443413" y="2549525"/>
          <p14:tracePt t="21538" x="4454525" y="2549525"/>
          <p14:tracePt t="21543" x="4465638" y="2549525"/>
          <p14:tracePt t="21545" x="4476750" y="2549525"/>
          <p14:tracePt t="21548" x="4489450" y="2549525"/>
          <p14:tracePt t="21555" x="4489450" y="2538413"/>
          <p14:tracePt t="21558" x="4500563" y="2538413"/>
          <p14:tracePt t="21561" x="4500563" y="2527300"/>
          <p14:tracePt t="21562" x="4511675" y="2527300"/>
          <p14:tracePt t="21565" x="4511675" y="2514600"/>
          <p14:tracePt t="21566" x="4522788" y="2503488"/>
          <p14:tracePt t="21569" x="4522788" y="2492375"/>
          <p14:tracePt t="21570" x="4522788" y="2481263"/>
          <p14:tracePt t="21571" x="4533900" y="2470150"/>
          <p14:tracePt t="21575" x="4533900" y="2459038"/>
          <p14:tracePt t="21576" x="4533900" y="2447925"/>
          <p14:tracePt t="21578" x="4533900" y="2436813"/>
          <p14:tracePt t="21579" x="4533900" y="2425700"/>
          <p14:tracePt t="21580" x="4533900" y="2414588"/>
          <p14:tracePt t="21583" x="4533900" y="2401888"/>
          <p14:tracePt t="21584" x="4533900" y="2390775"/>
          <p14:tracePt t="21586" x="4533900" y="2379663"/>
          <p14:tracePt t="21587" x="4533900" y="2368550"/>
          <p14:tracePt t="21588" x="4533900" y="2357438"/>
          <p14:tracePt t="21590" x="4533900" y="2346325"/>
          <p14:tracePt t="21592" x="4533900" y="2335213"/>
          <p14:tracePt t="21593" x="4533900" y="2324100"/>
          <p14:tracePt t="21595" x="4533900" y="2312988"/>
          <p14:tracePt t="21596" x="4533900" y="2300288"/>
          <p14:tracePt t="21597" x="4533900" y="2289175"/>
          <p14:tracePt t="21598" x="4522788" y="2289175"/>
          <p14:tracePt t="21599" x="4522788" y="2278063"/>
          <p14:tracePt t="21601" x="4522788" y="2266950"/>
          <p14:tracePt t="21602" x="4522788" y="2255838"/>
          <p14:tracePt t="21604" x="4522788" y="2233613"/>
          <p14:tracePt t="21605" x="4511675" y="2233613"/>
          <p14:tracePt t="21606" x="4511675" y="2222500"/>
          <p14:tracePt t="21607" x="4500563" y="2211388"/>
          <p14:tracePt t="21609" x="4500563" y="2200275"/>
          <p14:tracePt t="21612" x="4500563" y="2187575"/>
          <p14:tracePt t="21613" x="4489450" y="2165350"/>
          <p14:tracePt t="21616" x="4489450" y="2154238"/>
          <p14:tracePt t="21617" x="4476750" y="2154238"/>
          <p14:tracePt t="21618" x="4465638" y="2143125"/>
          <p14:tracePt t="21619" x="4465638" y="2132013"/>
          <p14:tracePt t="21621" x="4454525" y="2120900"/>
          <p14:tracePt t="21623" x="4443413" y="2120900"/>
          <p14:tracePt t="21625" x="4443413" y="2109788"/>
          <p14:tracePt t="21626" x="4432300" y="2098675"/>
          <p14:tracePt t="21628" x="4421188" y="2098675"/>
          <p14:tracePt t="21630" x="4421188" y="2085975"/>
          <p14:tracePt t="21631" x="4421188" y="2074863"/>
          <p14:tracePt t="21633" x="4410075" y="2074863"/>
          <p14:tracePt t="21634" x="4410075" y="2063750"/>
          <p14:tracePt t="21636" x="4398963" y="2063750"/>
          <p14:tracePt t="21637" x="4387850" y="2063750"/>
          <p14:tracePt t="21639" x="4376738" y="2063750"/>
          <p14:tracePt t="21642" x="4364038" y="2052638"/>
          <p14:tracePt t="21644" x="4364038" y="2041525"/>
          <p14:tracePt t="21647" x="4352925" y="2041525"/>
          <p14:tracePt t="21649" x="4341813" y="2041525"/>
          <p14:tracePt t="21651" x="4330700" y="2041525"/>
          <p14:tracePt t="21653" x="4330700" y="2030413"/>
          <p14:tracePt t="21654" x="4319588" y="2030413"/>
          <p14:tracePt t="21655" x="4308475" y="2030413"/>
          <p14:tracePt t="21657" x="4308475" y="2019300"/>
          <p14:tracePt t="21659" x="4297363" y="2019300"/>
          <p14:tracePt t="21662" x="4286250" y="2019300"/>
          <p14:tracePt t="21664" x="4275138" y="2019300"/>
          <p14:tracePt t="21667" x="4264025" y="2019300"/>
          <p14:tracePt t="21668" x="4251325" y="2019300"/>
          <p14:tracePt t="21671" x="4240213" y="2019300"/>
          <p14:tracePt t="21672" x="4229100" y="2019300"/>
          <p14:tracePt t="21675" x="4217988" y="2019300"/>
          <p14:tracePt t="21676" x="4206875" y="2019300"/>
          <p14:tracePt t="21679" x="4195763" y="2019300"/>
          <p14:tracePt t="21680" x="4184650" y="2019300"/>
          <p14:tracePt t="21681" x="4173538" y="2019300"/>
          <p14:tracePt t="21683" x="4162425" y="2019300"/>
          <p14:tracePt t="21686" x="4149725" y="2019300"/>
          <p14:tracePt t="21687" x="4138613" y="2019300"/>
          <p14:tracePt t="21689" x="4116388" y="2030413"/>
          <p14:tracePt t="21692" x="4105275" y="2030413"/>
          <p14:tracePt t="21693" x="4094163" y="2030413"/>
          <p14:tracePt t="21694" x="4083050" y="2030413"/>
          <p14:tracePt t="21695" x="4083050" y="2041525"/>
          <p14:tracePt t="21697" x="4071938" y="2041525"/>
          <p14:tracePt t="21698" x="4071938" y="2052638"/>
          <p14:tracePt t="21699" x="4060825" y="2052638"/>
          <p14:tracePt t="21701" x="4049713" y="2052638"/>
          <p14:tracePt t="21702" x="4037013" y="2052638"/>
          <p14:tracePt t="21703" x="4025900" y="2052638"/>
          <p14:tracePt t="21705" x="4014788" y="2052638"/>
          <p14:tracePt t="21708" x="4003675" y="2052638"/>
          <p14:tracePt t="21710" x="3992563" y="2063750"/>
          <p14:tracePt t="21711" x="3981450" y="2063750"/>
          <p14:tracePt t="21713" x="3970338" y="2063750"/>
          <p14:tracePt t="21715" x="3959225" y="2063750"/>
          <p14:tracePt t="21717" x="3948113" y="2074863"/>
          <p14:tracePt t="21722" x="3935413" y="2074863"/>
          <p14:tracePt t="21723" x="3935413" y="2085975"/>
          <p14:tracePt t="21724" x="3924300" y="2085975"/>
          <p14:tracePt t="21726" x="3913188" y="2085975"/>
          <p14:tracePt t="21728" x="3902075" y="2085975"/>
          <p14:tracePt t="21730" x="3890963" y="2085975"/>
          <p14:tracePt t="21732" x="3890963" y="2098675"/>
          <p14:tracePt t="21733" x="3890963" y="2109788"/>
          <p14:tracePt t="21736" x="3890963" y="2120900"/>
          <p14:tracePt t="21737" x="3879850" y="2120900"/>
          <p14:tracePt t="21738" x="3868738" y="2120900"/>
          <p14:tracePt t="21742" x="3857625" y="2132013"/>
          <p14:tracePt t="21743" x="3857625" y="2143125"/>
          <p14:tracePt t="21746" x="3857625" y="2154238"/>
          <p14:tracePt t="21748" x="3857625" y="2165350"/>
          <p14:tracePt t="21750" x="3857625" y="2176463"/>
          <p14:tracePt t="21752" x="3846513" y="2187575"/>
          <p14:tracePt t="21756" x="3846513" y="2200275"/>
          <p14:tracePt t="21759" x="3846513" y="2211388"/>
          <p14:tracePt t="21761" x="3846513" y="2222500"/>
          <p14:tracePt t="21762" x="3846513" y="2233613"/>
          <p14:tracePt t="21767" x="3846513" y="2244725"/>
          <p14:tracePt t="21768" x="3846513" y="2255838"/>
          <p14:tracePt t="21771" x="3857625" y="2255838"/>
          <p14:tracePt t="21773" x="3857625" y="2266950"/>
          <p14:tracePt t="21774" x="3857625" y="2278063"/>
          <p14:tracePt t="21775" x="3868738" y="2278063"/>
          <p14:tracePt t="21777" x="3879850" y="2289175"/>
          <p14:tracePt t="21779" x="3879850" y="2300288"/>
          <p14:tracePt t="21780" x="3879850" y="2312988"/>
          <p14:tracePt t="21784" x="3890963" y="2312988"/>
          <p14:tracePt t="21786" x="3890963" y="2324100"/>
          <p14:tracePt t="21787" x="3902075" y="2335213"/>
          <p14:tracePt t="21789" x="3913188" y="2335213"/>
          <p14:tracePt t="21791" x="3924300" y="2346325"/>
          <p14:tracePt t="21793" x="3935413" y="2346325"/>
          <p14:tracePt t="21794" x="3935413" y="2357438"/>
          <p14:tracePt t="21795" x="3935413" y="2368550"/>
          <p14:tracePt t="21797" x="3935413" y="2379663"/>
          <p14:tracePt t="21798" x="3948113" y="2379663"/>
          <p14:tracePt t="21801" x="3959225" y="2379663"/>
          <p14:tracePt t="21802" x="3970338" y="2379663"/>
          <p14:tracePt t="21803" x="3981450" y="2379663"/>
          <p14:tracePt t="21804" x="3981450" y="2390775"/>
          <p14:tracePt t="21806" x="3981450" y="2401888"/>
          <p14:tracePt t="21807" x="3992563" y="2401888"/>
          <p14:tracePt t="21809" x="4003675" y="2414588"/>
          <p14:tracePt t="21811" x="4003675" y="2425700"/>
          <p14:tracePt t="21812" x="4014788" y="2425700"/>
          <p14:tracePt t="21814" x="4025900" y="2425700"/>
          <p14:tracePt t="21815" x="4025900" y="2436813"/>
          <p14:tracePt t="21816" x="4037013" y="2447925"/>
          <p14:tracePt t="21818" x="4049713" y="2447925"/>
          <p14:tracePt t="21819" x="4060825" y="2447925"/>
          <p14:tracePt t="21820" x="4071938" y="2447925"/>
          <p14:tracePt t="21822" x="4071938" y="2459038"/>
          <p14:tracePt t="21823" x="4071938" y="2470150"/>
          <p14:tracePt t="21825" x="4083050" y="2481263"/>
          <p14:tracePt t="21826" x="4094163" y="2481263"/>
          <p14:tracePt t="21828" x="4105275" y="2492375"/>
          <p14:tracePt t="21830" x="4116388" y="2492375"/>
          <p14:tracePt t="21831" x="4127500" y="2503488"/>
          <p14:tracePt t="21832" x="4138613" y="2503488"/>
          <p14:tracePt t="21833" x="4138613" y="2514600"/>
          <p14:tracePt t="21835" x="4149725" y="2514600"/>
          <p14:tracePt t="21837" x="4162425" y="2514600"/>
          <p14:tracePt t="21839" x="4173538" y="2514600"/>
          <p14:tracePt t="21840" x="4184650" y="2527300"/>
          <p14:tracePt t="21841" x="4195763" y="2527300"/>
          <p14:tracePt t="21842" x="4195763" y="2538413"/>
          <p14:tracePt t="21843" x="4206875" y="2538413"/>
          <p14:tracePt t="21845" x="4206875" y="2549525"/>
          <p14:tracePt t="21846" x="4217988" y="2549525"/>
          <p14:tracePt t="21848" x="4229100" y="2549525"/>
          <p14:tracePt t="21849" x="4229100" y="2560638"/>
          <p14:tracePt t="21850" x="4240213" y="2560638"/>
          <p14:tracePt t="21852" x="4264025" y="2560638"/>
          <p14:tracePt t="21853" x="4264025" y="2571750"/>
          <p14:tracePt t="21855" x="4275138" y="2571750"/>
          <p14:tracePt t="21857" x="4286250" y="2582863"/>
          <p14:tracePt t="21858" x="4297363" y="2582863"/>
          <p14:tracePt t="21860" x="4308475" y="2582863"/>
          <p14:tracePt t="21861" x="4319588" y="2582863"/>
          <p14:tracePt t="21862" x="4330700" y="2582863"/>
          <p14:tracePt t="21864" x="4341813" y="2582863"/>
          <p14:tracePt t="21867" x="4341813" y="2593975"/>
          <p14:tracePt t="21868" x="4364038" y="2593975"/>
          <p14:tracePt t="21870" x="4376738" y="2593975"/>
          <p14:tracePt t="21871" x="4387850" y="2593975"/>
          <p14:tracePt t="21872" x="4398963" y="2593975"/>
          <p14:tracePt t="21874" x="4410075" y="2593975"/>
          <p14:tracePt t="21876" x="4421188" y="2593975"/>
          <p14:tracePt t="21879" x="4443413" y="2593975"/>
          <p14:tracePt t="21880" x="4454525" y="2593975"/>
          <p14:tracePt t="21883" x="4465638" y="2593975"/>
          <p14:tracePt t="21884" x="4476750" y="2593975"/>
          <p14:tracePt t="21886" x="4489450" y="2593975"/>
          <p14:tracePt t="21890" x="4500563" y="2593975"/>
          <p14:tracePt t="21891" x="4511675" y="2593975"/>
          <p14:tracePt t="21894" x="4522788" y="2582863"/>
          <p14:tracePt t="21895" x="4533900" y="2582863"/>
          <p14:tracePt t="21896" x="4533900" y="2571750"/>
          <p14:tracePt t="21897" x="4545013" y="2571750"/>
          <p14:tracePt t="21898" x="4545013" y="2560638"/>
          <p14:tracePt t="21900" x="4556125" y="2549525"/>
          <p14:tracePt t="21902" x="4556125" y="2538413"/>
          <p14:tracePt t="21903" x="4556125" y="2527300"/>
          <p14:tracePt t="21904" x="4567238" y="2527300"/>
          <p14:tracePt t="21908" x="4578350" y="2514600"/>
          <p14:tracePt t="21909" x="4578350" y="2503488"/>
          <p14:tracePt t="21911" x="4578350" y="2492375"/>
          <p14:tracePt t="21913" x="4602163" y="2481263"/>
          <p14:tracePt t="21915" x="4602163" y="2470150"/>
          <p14:tracePt t="21917" x="4602163" y="2459038"/>
          <p14:tracePt t="21919" x="4602163" y="2447925"/>
          <p14:tracePt t="21921" x="4602163" y="2436813"/>
          <p14:tracePt t="21923" x="4602163" y="2425700"/>
          <p14:tracePt t="21924" x="4602163" y="2414588"/>
          <p14:tracePt t="21926" x="4602163" y="2401888"/>
          <p14:tracePt t="21927" x="4602163" y="2390775"/>
          <p14:tracePt t="21929" x="4602163" y="2379663"/>
          <p14:tracePt t="21932" x="4602163" y="2368550"/>
          <p14:tracePt t="21933" x="4602163" y="2357438"/>
          <p14:tracePt t="21934" x="4602163" y="2346325"/>
          <p14:tracePt t="21936" x="4602163" y="2335213"/>
          <p14:tracePt t="21937" x="4602163" y="2324100"/>
          <p14:tracePt t="21938" x="4591050" y="2312988"/>
          <p14:tracePt t="21940" x="4578350" y="2300288"/>
          <p14:tracePt t="21942" x="4578350" y="2289175"/>
          <p14:tracePt t="21943" x="4578350" y="2278063"/>
          <p14:tracePt t="21944" x="4578350" y="2266950"/>
          <p14:tracePt t="21945" x="4567238" y="2255838"/>
          <p14:tracePt t="21946" x="4567238" y="2244725"/>
          <p14:tracePt t="21947" x="4556125" y="2244725"/>
          <p14:tracePt t="21949" x="4545013" y="2222500"/>
          <p14:tracePt t="21951" x="4533900" y="2211388"/>
          <p14:tracePt t="21952" x="4522788" y="2200275"/>
          <p14:tracePt t="21953" x="4522788" y="2176463"/>
          <p14:tracePt t="21955" x="4500563" y="2165350"/>
          <p14:tracePt t="21956" x="4500563" y="2154238"/>
          <p14:tracePt t="21957" x="4489450" y="2143125"/>
          <p14:tracePt t="21959" x="4476750" y="2132013"/>
          <p14:tracePt t="21960" x="4476750" y="2120900"/>
          <p14:tracePt t="21962" x="4465638" y="2109788"/>
          <p14:tracePt t="21963" x="4454525" y="2098675"/>
          <p14:tracePt t="21965" x="4443413" y="2085975"/>
          <p14:tracePt t="21966" x="4432300" y="2085975"/>
          <p14:tracePt t="21968" x="4421188" y="2074863"/>
          <p14:tracePt t="21969" x="4421188" y="2063750"/>
          <p14:tracePt t="21970" x="4410075" y="2052638"/>
          <p14:tracePt t="21971" x="4398963" y="2052638"/>
          <p14:tracePt t="21973" x="4387850" y="2041525"/>
          <p14:tracePt t="21974" x="4387850" y="2030413"/>
          <p14:tracePt t="21975" x="4376738" y="2030413"/>
          <p14:tracePt t="21976" x="4376738" y="2019300"/>
          <p14:tracePt t="21977" x="4364038" y="2019300"/>
          <p14:tracePt t="21978" x="4352925" y="2019300"/>
          <p14:tracePt t="21981" x="4352925" y="2008188"/>
          <p14:tracePt t="21983" x="4341813" y="2008188"/>
          <p14:tracePt t="21984" x="4330700" y="2008188"/>
          <p14:tracePt t="21987" x="4319588" y="1997075"/>
          <p14:tracePt t="21988" x="4308475" y="1997075"/>
          <p14:tracePt t="21989" x="4308475" y="1985963"/>
          <p14:tracePt t="21990" x="4297363" y="1985963"/>
          <p14:tracePt t="21993" x="4286250" y="1985963"/>
          <p14:tracePt t="21994" x="4286250" y="1973263"/>
          <p14:tracePt t="21996" x="4275138" y="1973263"/>
          <p14:tracePt t="21998" x="4264025" y="1973263"/>
          <p14:tracePt t="22000" x="4251325" y="1962150"/>
          <p14:tracePt t="22003" x="4229100" y="1962150"/>
          <p14:tracePt t="22004" x="4217988" y="1962150"/>
          <p14:tracePt t="22006" x="4206875" y="1962150"/>
          <p14:tracePt t="22008" x="4195763" y="1951038"/>
          <p14:tracePt t="22009" x="4184650" y="1951038"/>
          <p14:tracePt t="22011" x="4173538" y="1951038"/>
          <p14:tracePt t="22012" x="4162425" y="1951038"/>
          <p14:tracePt t="22013" x="4149725" y="1951038"/>
          <p14:tracePt t="22015" x="4138613" y="1951038"/>
          <p14:tracePt t="22016" x="4127500" y="1951038"/>
          <p14:tracePt t="22017" x="4116388" y="1951038"/>
          <p14:tracePt t="22018" x="4105275" y="1951038"/>
          <p14:tracePt t="22020" x="4083050" y="1951038"/>
          <p14:tracePt t="22021" x="4071938" y="1951038"/>
          <p14:tracePt t="22024" x="4060825" y="1951038"/>
          <p14:tracePt t="22026" x="4037013" y="1951038"/>
          <p14:tracePt t="22027" x="4025900" y="1951038"/>
          <p14:tracePt t="22029" x="4014788" y="1951038"/>
          <p14:tracePt t="22030" x="4003675" y="1951038"/>
          <p14:tracePt t="22032" x="3992563" y="1951038"/>
          <p14:tracePt t="22034" x="3981450" y="1951038"/>
          <p14:tracePt t="22035" x="3970338" y="1951038"/>
          <p14:tracePt t="22037" x="3959225" y="1951038"/>
          <p14:tracePt t="22038" x="3948113" y="1951038"/>
          <p14:tracePt t="22039" x="3935413" y="1951038"/>
          <p14:tracePt t="22043" x="3913188" y="1951038"/>
          <p14:tracePt t="22044" x="3913188" y="1962150"/>
          <p14:tracePt t="22046" x="3902075" y="1962150"/>
          <p14:tracePt t="22047" x="3890963" y="1962150"/>
          <p14:tracePt t="22048" x="3890963" y="1973263"/>
          <p14:tracePt t="22049" x="3879850" y="1973263"/>
          <p14:tracePt t="22052" x="3868738" y="1973263"/>
          <p14:tracePt t="22053" x="3857625" y="1985963"/>
          <p14:tracePt t="22057" x="3857625" y="1997075"/>
          <p14:tracePt t="22058" x="3846513" y="1997075"/>
          <p14:tracePt t="22059" x="3835400" y="2008188"/>
          <p14:tracePt t="22061" x="3822700" y="2008188"/>
          <p14:tracePt t="22064" x="3822700" y="2019300"/>
          <p14:tracePt t="22065" x="3811588" y="2019300"/>
          <p14:tracePt t="22067" x="3800475" y="2041525"/>
          <p14:tracePt t="22069" x="3789363" y="2052638"/>
          <p14:tracePt t="22072" x="3789363" y="2074863"/>
          <p14:tracePt t="22074" x="3789363" y="2085975"/>
          <p14:tracePt t="22077" x="3778250" y="2098675"/>
          <p14:tracePt t="22078" x="3778250" y="2109788"/>
          <p14:tracePt t="22081" x="3778250" y="2132013"/>
          <p14:tracePt t="22083" x="3778250" y="2143125"/>
          <p14:tracePt t="22085" x="3778250" y="2165350"/>
          <p14:tracePt t="22088" x="3778250" y="2176463"/>
          <p14:tracePt t="22090" x="3778250" y="2187575"/>
          <p14:tracePt t="22091" x="3778250" y="2200275"/>
          <p14:tracePt t="22093" x="3778250" y="2211388"/>
          <p14:tracePt t="22094" x="3778250" y="2222500"/>
          <p14:tracePt t="22095" x="3778250" y="2233613"/>
          <p14:tracePt t="22097" x="3778250" y="2244725"/>
          <p14:tracePt t="22100" x="3789363" y="2255838"/>
          <p14:tracePt t="22101" x="3789363" y="2266950"/>
          <p14:tracePt t="22103" x="3789363" y="2278063"/>
          <p14:tracePt t="22104" x="3811588" y="2289175"/>
          <p14:tracePt t="22106" x="3811588" y="2300288"/>
          <p14:tracePt t="22107" x="3811588" y="2312988"/>
          <p14:tracePt t="22108" x="3822700" y="2312988"/>
          <p14:tracePt t="22109" x="3835400" y="2324100"/>
          <p14:tracePt t="22111" x="3846513" y="2335213"/>
          <p14:tracePt t="22112" x="3846513" y="2346325"/>
          <p14:tracePt t="22113" x="3857625" y="2357438"/>
          <p14:tracePt t="22114" x="3857625" y="2368550"/>
          <p14:tracePt t="22115" x="3868738" y="2368550"/>
          <p14:tracePt t="22116" x="3879850" y="2379663"/>
          <p14:tracePt t="22118" x="3879850" y="2390775"/>
          <p14:tracePt t="22119" x="3890963" y="2401888"/>
          <p14:tracePt t="22120" x="3913188" y="2401888"/>
          <p14:tracePt t="22121" x="3913188" y="2414588"/>
          <p14:tracePt t="22122" x="3913188" y="2425700"/>
          <p14:tracePt t="22123" x="3924300" y="2436813"/>
          <p14:tracePt t="22124" x="3935413" y="2436813"/>
          <p14:tracePt t="22125" x="3935413" y="2447925"/>
          <p14:tracePt t="22127" x="3948113" y="2459038"/>
          <p14:tracePt t="22128" x="3959225" y="2470150"/>
          <p14:tracePt t="22129" x="3970338" y="2470150"/>
          <p14:tracePt t="22130" x="3970338" y="2481263"/>
          <p14:tracePt t="22131" x="3981450" y="2481263"/>
          <p14:tracePt t="22132" x="3992563" y="2492375"/>
          <p14:tracePt t="22133" x="4003675" y="2503488"/>
          <p14:tracePt t="22135" x="4003675" y="2514600"/>
          <p14:tracePt t="22136" x="4014788" y="2514600"/>
          <p14:tracePt t="22137" x="4025900" y="2514600"/>
          <p14:tracePt t="22138" x="4025900" y="2527300"/>
          <p14:tracePt t="22139" x="4037013" y="2538413"/>
          <p14:tracePt t="22140" x="4049713" y="2538413"/>
          <p14:tracePt t="22141" x="4049713" y="2549525"/>
          <p14:tracePt t="22142" x="4060825" y="2549525"/>
          <p14:tracePt t="22143" x="4071938" y="2560638"/>
          <p14:tracePt t="22145" x="4071938" y="2571750"/>
          <p14:tracePt t="22146" x="4083050" y="2571750"/>
          <p14:tracePt t="22147" x="4094163" y="2571750"/>
          <p14:tracePt t="22148" x="4094163" y="2582863"/>
          <p14:tracePt t="22149" x="4116388" y="2582863"/>
          <p14:tracePt t="22151" x="4127500" y="2593975"/>
          <p14:tracePt t="22153" x="4138613" y="2593975"/>
          <p14:tracePt t="22154" x="4138613" y="2605088"/>
          <p14:tracePt t="22156" x="4149725" y="2605088"/>
          <p14:tracePt t="22157" x="4162425" y="2616200"/>
          <p14:tracePt t="22159" x="4173538" y="2616200"/>
          <p14:tracePt t="22161" x="4184650" y="2616200"/>
          <p14:tracePt t="22162" x="4184650" y="2628900"/>
          <p14:tracePt t="22163" x="4195763" y="2628900"/>
          <p14:tracePt t="22164" x="4206875" y="2628900"/>
          <p14:tracePt t="22165" x="4206875" y="2640013"/>
          <p14:tracePt t="22169" x="4217988" y="2640013"/>
          <p14:tracePt t="22171" x="4229100" y="2640013"/>
          <p14:tracePt t="22173" x="4240213" y="2640013"/>
          <p14:tracePt t="22176" x="4251325" y="2640013"/>
          <p14:tracePt t="22178" x="4264025" y="2640013"/>
          <p14:tracePt t="22181" x="4275138" y="2640013"/>
          <p14:tracePt t="22187" x="4286250" y="2640013"/>
          <p14:tracePt t="22190" x="4297363" y="2640013"/>
          <p14:tracePt t="22192" x="4308475" y="2640013"/>
          <p14:tracePt t="22196" x="4319588" y="2640013"/>
          <p14:tracePt t="22198" x="4330700" y="2640013"/>
          <p14:tracePt t="22199" x="4330700" y="2628900"/>
          <p14:tracePt t="22200" x="4341813" y="2628900"/>
          <p14:tracePt t="22201" x="4341813" y="2616200"/>
          <p14:tracePt t="22206" x="4341813" y="2605088"/>
          <p14:tracePt t="22209" x="4352925" y="2593975"/>
          <p14:tracePt t="22210" x="4352925" y="2582863"/>
          <p14:tracePt t="22213" x="4364038" y="2582863"/>
          <p14:tracePt t="22214" x="4364038" y="2571750"/>
          <p14:tracePt t="22216" x="4364038" y="2560638"/>
          <p14:tracePt t="22219" x="4376738" y="2538413"/>
          <p14:tracePt t="22222" x="4376738" y="2527300"/>
          <p14:tracePt t="22223" x="4376738" y="2514600"/>
          <p14:tracePt t="22225" x="4376738" y="2503488"/>
          <p14:tracePt t="22226" x="4387850" y="2503488"/>
          <p14:tracePt t="22229" x="4387850" y="2492375"/>
          <p14:tracePt t="22230" x="4387850" y="2481263"/>
          <p14:tracePt t="22232" x="4387850" y="2470150"/>
          <p14:tracePt t="22234" x="4387850" y="2459038"/>
          <p14:tracePt t="22235" x="4387850" y="2447925"/>
          <p14:tracePt t="22237" x="4387850" y="2436813"/>
          <p14:tracePt t="22240" x="4387850" y="2425700"/>
          <p14:tracePt t="22242" x="4387850" y="2414588"/>
          <p14:tracePt t="22244" x="4398963" y="2401888"/>
          <p14:tracePt t="22245" x="4398963" y="2390775"/>
          <p14:tracePt t="22246" x="4398963" y="2379663"/>
          <p14:tracePt t="22249" x="4398963" y="2368550"/>
          <p14:tracePt t="22251" x="4398963" y="2357438"/>
          <p14:tracePt t="22252" x="4398963" y="2346325"/>
          <p14:tracePt t="22254" x="4410075" y="2346325"/>
          <p14:tracePt t="22255" x="4410075" y="2324100"/>
          <p14:tracePt t="22257" x="4410075" y="2312988"/>
          <p14:tracePt t="22260" x="4410075" y="2300288"/>
          <p14:tracePt t="22263" x="4410075" y="2289175"/>
          <p14:tracePt t="22267" x="4410075" y="2278063"/>
          <p14:tracePt t="22269" x="4410075" y="2266950"/>
          <p14:tracePt t="22271" x="4410075" y="2255838"/>
          <p14:tracePt t="22278" x="4410075" y="2244725"/>
          <p14:tracePt t="22288" x="4410075" y="2233613"/>
          <p14:tracePt t="22357" x="4398963" y="2233613"/>
          <p14:tracePt t="22360" x="4387850" y="2233613"/>
          <p14:tracePt t="22362" x="4376738" y="2233613"/>
          <p14:tracePt t="22366" x="4364038" y="2233613"/>
          <p14:tracePt t="22368" x="4352925" y="2233613"/>
          <p14:tracePt t="22384" x="4319588" y="2233613"/>
          <p14:tracePt t="22387" x="4308475" y="2233613"/>
          <p14:tracePt t="22391" x="4297363" y="2233613"/>
          <p14:tracePt t="22394" x="4286250" y="2233613"/>
          <p14:tracePt t="22396" x="4286250" y="2244725"/>
          <p14:tracePt t="22401" x="4286250" y="2255838"/>
          <p14:tracePt t="22403" x="4275138" y="2255838"/>
          <p14:tracePt t="22407" x="4264025" y="2255838"/>
          <p14:tracePt t="22409" x="4251325" y="2255838"/>
          <p14:tracePt t="22410" x="4251325" y="2266950"/>
          <p14:tracePt t="22413" x="4240213" y="2266950"/>
          <p14:tracePt t="22414" x="4240213" y="2278063"/>
          <p14:tracePt t="22417" x="4229100" y="2289175"/>
          <p14:tracePt t="22426" x="4217988" y="2289175"/>
          <p14:tracePt t="22427" x="4217988" y="2300288"/>
          <p14:tracePt t="22430" x="4206875" y="2312988"/>
          <p14:tracePt t="22435" x="4206875" y="2324100"/>
          <p14:tracePt t="22439" x="4195763" y="2324100"/>
          <p14:tracePt t="22440" x="4195763" y="2335213"/>
          <p14:tracePt t="22442" x="4184650" y="2346325"/>
          <p14:tracePt t="22445" x="4184650" y="2357438"/>
          <p14:tracePt t="22448" x="4173538" y="2357438"/>
          <p14:tracePt t="22450" x="4173538" y="2368550"/>
          <p14:tracePt t="22453" x="4173538" y="2379663"/>
          <p14:tracePt t="22455" x="4173538" y="2390775"/>
          <p14:tracePt t="22458" x="4173538" y="2401888"/>
          <p14:tracePt t="22460" x="4173538" y="2414588"/>
          <p14:tracePt t="22464" x="4173538" y="2425700"/>
          <p14:tracePt t="22467" x="4162425" y="2425700"/>
          <p14:tracePt t="22468" x="4162425" y="2436813"/>
          <p14:tracePt t="22472" x="4162425" y="2447925"/>
          <p14:tracePt t="22475" x="4162425" y="2459038"/>
          <p14:tracePt t="22479" x="4162425" y="2470150"/>
          <p14:tracePt t="22496" x="4162425" y="2481263"/>
          <p14:tracePt t="22793" x="4162425" y="2492375"/>
          <p14:tracePt t="22795" x="4149725" y="2492375"/>
          <p14:tracePt t="22797" x="4149725" y="2503488"/>
          <p14:tracePt t="22798" x="4138613" y="2514600"/>
          <p14:tracePt t="22799" x="4138613" y="2527300"/>
          <p14:tracePt t="22800" x="4127500" y="2538413"/>
          <p14:tracePt t="22801" x="4116388" y="2538413"/>
          <p14:tracePt t="22802" x="4105275" y="2549525"/>
          <p14:tracePt t="22803" x="4105275" y="2560638"/>
          <p14:tracePt t="22804" x="4094163" y="2571750"/>
          <p14:tracePt t="22806" x="4083050" y="2593975"/>
          <p14:tracePt t="22809" x="4071938" y="2616200"/>
          <p14:tracePt t="22810" x="4060825" y="2628900"/>
          <p14:tracePt t="22812" x="4060825" y="2640013"/>
          <p14:tracePt t="22813" x="4049713" y="2640013"/>
          <p14:tracePt t="22814" x="4037013" y="2640013"/>
          <p14:tracePt t="22815" x="4025900" y="2651125"/>
          <p14:tracePt t="22817" x="4025900" y="2662238"/>
          <p14:tracePt t="22819" x="4014788" y="2673350"/>
          <p14:tracePt t="22820" x="4014788" y="2684463"/>
          <p14:tracePt t="22822" x="4003675" y="2695575"/>
          <p14:tracePt t="22823" x="3992563" y="2706688"/>
          <p14:tracePt t="22825" x="3981450" y="2706688"/>
          <p14:tracePt t="22826" x="3981450" y="2717800"/>
          <p14:tracePt t="22828" x="3970338" y="2717800"/>
          <p14:tracePt t="22829" x="3959225" y="2728913"/>
          <p14:tracePt t="22831" x="3959225" y="2741613"/>
          <p14:tracePt t="22832" x="3959225" y="2752725"/>
          <p14:tracePt t="22834" x="3948113" y="2763838"/>
          <p14:tracePt t="22836" x="3948113" y="2774950"/>
          <p14:tracePt t="22837" x="3935413" y="2774950"/>
          <p14:tracePt t="22839" x="3924300" y="2786063"/>
          <p14:tracePt t="22840" x="3913188" y="2786063"/>
          <p14:tracePt t="22842" x="3913188" y="2797175"/>
          <p14:tracePt t="22843" x="3902075" y="2808288"/>
          <p14:tracePt t="22844" x="3902075" y="2819400"/>
          <p14:tracePt t="22846" x="3890963" y="2830513"/>
          <p14:tracePt t="22848" x="3890963" y="2843213"/>
          <p14:tracePt t="22849" x="3879850" y="2843213"/>
          <p14:tracePt t="22851" x="3868738" y="2843213"/>
          <p14:tracePt t="22852" x="3868738" y="2854325"/>
          <p14:tracePt t="22853" x="3857625" y="2865438"/>
          <p14:tracePt t="22856" x="3846513" y="2876550"/>
          <p14:tracePt t="22858" x="3835400" y="2887663"/>
          <p14:tracePt t="22859" x="3822700" y="2887663"/>
          <p14:tracePt t="22860" x="3822700" y="2898775"/>
          <p14:tracePt t="22863" x="3811588" y="2909888"/>
          <p14:tracePt t="22865" x="3800475" y="2909888"/>
          <p14:tracePt t="22867" x="3789363" y="2909888"/>
          <p14:tracePt t="22869" x="3778250" y="2921000"/>
          <p14:tracePt t="22872" x="3767138" y="2932113"/>
          <p14:tracePt t="22874" x="3756025" y="2932113"/>
          <p14:tracePt t="22875" x="3756025" y="2943225"/>
          <p14:tracePt t="22878" x="3744913" y="2955925"/>
          <p14:tracePt t="22879" x="3733800" y="2955925"/>
          <p14:tracePt t="22882" x="3721100" y="2955925"/>
          <p14:tracePt t="22884" x="3709988" y="2955925"/>
          <p14:tracePt t="22885" x="3698875" y="2967038"/>
          <p14:tracePt t="22887" x="3687763" y="2967038"/>
          <p14:tracePt t="22891" x="3687763" y="2978150"/>
          <p14:tracePt t="22892" x="3676650" y="2978150"/>
          <p14:tracePt t="22893" x="3665538" y="2978150"/>
          <p14:tracePt t="22895" x="3654425" y="2978150"/>
          <p14:tracePt t="22897" x="3643313" y="2978150"/>
          <p14:tracePt t="22899" x="3632200" y="2978150"/>
          <p14:tracePt t="22903" x="3621088" y="2978150"/>
          <p14:tracePt t="22904" x="3608388" y="2978150"/>
          <p14:tracePt t="22905" x="3597275" y="2978150"/>
          <p14:tracePt t="22907" x="3586163" y="2978150"/>
          <p14:tracePt t="22909" x="3575050" y="2978150"/>
          <p14:tracePt t="22911" x="3563938" y="2978150"/>
          <p14:tracePt t="22913" x="3552825" y="2978150"/>
          <p14:tracePt t="22915" x="3541713" y="2967038"/>
          <p14:tracePt t="22916" x="3530600" y="2967038"/>
          <p14:tracePt t="22918" x="3519488" y="2967038"/>
          <p14:tracePt t="22919" x="3508375" y="2967038"/>
          <p14:tracePt t="22920" x="3508375" y="2955925"/>
          <p14:tracePt t="22921" x="3484563" y="2955925"/>
          <p14:tracePt t="22924" x="3473450" y="2943225"/>
          <p14:tracePt t="22926" x="3462338" y="2943225"/>
          <p14:tracePt t="22927" x="3451225" y="2921000"/>
          <p14:tracePt t="22929" x="3429000" y="2921000"/>
          <p14:tracePt t="22930" x="3429000" y="2909888"/>
          <p14:tracePt t="22931" x="3417888" y="2909888"/>
          <p14:tracePt t="22932" x="3406775" y="2909888"/>
          <p14:tracePt t="22934" x="3394075" y="2909888"/>
          <p14:tracePt t="22935" x="3394075" y="2898775"/>
          <p14:tracePt t="22936" x="3382963" y="2898775"/>
          <p14:tracePt t="22937" x="3371850" y="2898775"/>
          <p14:tracePt t="22938" x="3371850" y="2876550"/>
          <p14:tracePt t="22939" x="3360738" y="2876550"/>
          <p14:tracePt t="22940" x="3349625" y="2876550"/>
          <p14:tracePt t="22941" x="3338513" y="2865438"/>
          <p14:tracePt t="22943" x="3338513" y="2854325"/>
          <p14:tracePt t="22945" x="3327400" y="2854325"/>
          <p14:tracePt t="22945" x="3327400" y="2843213"/>
          <p14:tracePt t="22946" x="3316288" y="2830513"/>
          <p14:tracePt t="22947" x="3305175" y="2830513"/>
          <p14:tracePt t="22948" x="3294063" y="2830513"/>
          <p14:tracePt t="22949" x="3281363" y="2830513"/>
          <p14:tracePt t="22951" x="3270250" y="2819400"/>
          <p14:tracePt t="22953" x="3270250" y="2808288"/>
          <p14:tracePt t="22954" x="3259138" y="2808288"/>
          <p14:tracePt t="22956" x="3248025" y="2808288"/>
          <p14:tracePt t="22957" x="3248025" y="2797175"/>
          <p14:tracePt t="22958" x="3236913" y="2797175"/>
          <p14:tracePt t="22959" x="3236913" y="2786063"/>
          <p14:tracePt t="22960" x="3225800" y="2786063"/>
          <p14:tracePt t="22962" x="3214688" y="2774950"/>
          <p14:tracePt t="22965" x="3203575" y="2774950"/>
          <p14:tracePt t="22971" x="3203575" y="2763838"/>
          <p14:tracePt t="22972" x="3192463" y="2763838"/>
          <p14:tracePt t="22979" x="3192463" y="2752725"/>
          <p14:tracePt t="23132" x="3203575" y="2752725"/>
          <p14:tracePt t="23134" x="3214688" y="2752725"/>
          <p14:tracePt t="23136" x="3225800" y="2752725"/>
          <p14:tracePt t="23137" x="3236913" y="2752725"/>
          <p14:tracePt t="23141" x="3248025" y="2752725"/>
          <p14:tracePt t="23142" x="3248025" y="2763838"/>
          <p14:tracePt t="23143" x="3259138" y="2763838"/>
          <p14:tracePt t="23194" x="3259138" y="2774950"/>
          <p14:tracePt t="23196" x="3270250" y="2774950"/>
          <p14:tracePt t="23205" x="3270250" y="2786063"/>
          <p14:tracePt t="23218" x="3270250" y="2797175"/>
          <p14:tracePt t="23243" x="3270250" y="2808288"/>
          <p14:tracePt t="23446" x="3259138" y="2808288"/>
          <p14:tracePt t="23448" x="3248025" y="2808288"/>
          <p14:tracePt t="23450" x="3225800" y="2808288"/>
          <p14:tracePt t="23451" x="3214688" y="2808288"/>
          <p14:tracePt t="23452" x="3203575" y="2808288"/>
          <p14:tracePt t="23454" x="3192463" y="2808288"/>
          <p14:tracePt t="23455" x="3179763" y="2808288"/>
          <p14:tracePt t="23456" x="3157538" y="2808288"/>
          <p14:tracePt t="23457" x="3146425" y="2808288"/>
          <p14:tracePt t="23458" x="3135313" y="2808288"/>
          <p14:tracePt t="23460" x="3124200" y="2808288"/>
          <p14:tracePt t="23461" x="3101975" y="2808288"/>
          <p14:tracePt t="23462" x="3090863" y="2808288"/>
          <p14:tracePt t="23463" x="3079750" y="2808288"/>
          <p14:tracePt t="23464" x="3067050" y="2808288"/>
          <p14:tracePt t="23465" x="3055938" y="2808288"/>
          <p14:tracePt t="23467" x="3044825" y="2808288"/>
          <p14:tracePt t="23468" x="3033713" y="2808288"/>
          <p14:tracePt t="23469" x="3022600" y="2808288"/>
          <p14:tracePt t="23471" x="3011488" y="2808288"/>
          <p14:tracePt t="23472" x="3000375" y="2808288"/>
          <p14:tracePt t="23474" x="2989263" y="2808288"/>
          <p14:tracePt t="23693" x="2978150" y="2808288"/>
          <p14:tracePt t="23696" x="2954338" y="2819400"/>
          <p14:tracePt t="23697" x="2943225" y="2830513"/>
          <p14:tracePt t="23698" x="2932113" y="2830513"/>
          <p14:tracePt t="23699" x="2909888" y="2830513"/>
          <p14:tracePt t="23701" x="2898775" y="2843213"/>
          <p14:tracePt t="23702" x="2876550" y="2854325"/>
          <p14:tracePt t="23703" x="2865438" y="2854325"/>
          <p14:tracePt t="23704" x="2841625" y="2865438"/>
          <p14:tracePt t="23705" x="2819400" y="2876550"/>
          <p14:tracePt t="23706" x="2797175" y="2887663"/>
          <p14:tracePt t="23707" x="2786063" y="2898775"/>
          <p14:tracePt t="23709" x="2752725" y="2909888"/>
          <p14:tracePt t="23710" x="2728913" y="2921000"/>
          <p14:tracePt t="23711" x="2695575" y="2932113"/>
          <p14:tracePt t="23712" x="2684463" y="2932113"/>
          <p14:tracePt t="23713" x="2673350" y="2932113"/>
          <p14:tracePt t="23714" x="2651125" y="2943225"/>
          <p14:tracePt t="23715" x="2638425" y="2955925"/>
          <p14:tracePt t="23716" x="2616200" y="2967038"/>
          <p14:tracePt t="23717" x="2582863" y="2967038"/>
          <p14:tracePt t="23719" x="2538413" y="2978150"/>
          <p14:tracePt t="23720" x="2525713" y="2978150"/>
          <p14:tracePt t="23721" x="2503488" y="2989263"/>
          <p14:tracePt t="23722" x="2481263" y="2989263"/>
          <p14:tracePt t="23723" x="2470150" y="2989263"/>
          <p14:tracePt t="23724" x="2436813" y="2989263"/>
          <p14:tracePt t="23725" x="2436813" y="3000375"/>
          <p14:tracePt t="23726" x="2413000" y="3000375"/>
          <p14:tracePt t="23727" x="2401888" y="3011488"/>
          <p14:tracePt t="23728" x="2379663" y="3011488"/>
          <p14:tracePt t="23729" x="2357438" y="3011488"/>
          <p14:tracePt t="23730" x="2335213" y="3022600"/>
          <p14:tracePt t="23731" x="2324100" y="3033713"/>
          <p14:tracePt t="23732" x="2311400" y="3033713"/>
          <p14:tracePt t="23733" x="2289175" y="3033713"/>
          <p14:tracePt t="23734" x="2278063" y="3044825"/>
          <p14:tracePt t="23736" x="2255838" y="3057525"/>
          <p14:tracePt t="23737" x="2233613" y="3057525"/>
          <p14:tracePt t="23738" x="2209800" y="3068638"/>
          <p14:tracePt t="23739" x="2198688" y="3068638"/>
          <p14:tracePt t="23740" x="2187575" y="3079750"/>
          <p14:tracePt t="23742" x="2176463" y="3079750"/>
          <p14:tracePt t="23743" x="2154238" y="3090863"/>
          <p14:tracePt t="23745" x="2132013" y="3090863"/>
          <p14:tracePt t="23746" x="2120900" y="3090863"/>
          <p14:tracePt t="23747" x="2097088" y="3090863"/>
          <p14:tracePt t="23748" x="2097088" y="3101975"/>
          <p14:tracePt t="23749" x="2085975" y="3101975"/>
          <p14:tracePt t="23750" x="2074863" y="3101975"/>
          <p14:tracePt t="23752" x="2041525" y="3113088"/>
          <p14:tracePt t="23754" x="2019300" y="3113088"/>
          <p14:tracePt t="23755" x="2019300" y="3124200"/>
          <p14:tracePt t="23757" x="1997075" y="3124200"/>
          <p14:tracePt t="23759" x="1973263" y="3124200"/>
          <p14:tracePt t="23760" x="1973263" y="3135313"/>
          <p14:tracePt t="23761" x="1962150" y="3135313"/>
          <p14:tracePt t="23762" x="1951038" y="3135313"/>
          <p14:tracePt t="23764" x="1939925" y="3135313"/>
          <p14:tracePt t="23765" x="1928813" y="3135313"/>
          <p14:tracePt t="23766" x="1928813" y="3146425"/>
          <p14:tracePt t="23768" x="1906588" y="3146425"/>
          <p14:tracePt t="23770" x="1895475" y="3146425"/>
          <p14:tracePt t="23771" x="1882775" y="3146425"/>
          <p14:tracePt t="23773" x="1871663" y="3146425"/>
          <p14:tracePt t="23774" x="1860550" y="3146425"/>
          <p14:tracePt t="23776" x="1860550" y="3157538"/>
          <p14:tracePt t="23779" x="1849438" y="3157538"/>
          <p14:tracePt t="23780" x="1838325" y="3157538"/>
          <p14:tracePt t="23783" x="1827213" y="3157538"/>
          <p14:tracePt t="23786" x="1816100" y="3157538"/>
          <p14:tracePt t="23789" x="1804988" y="3157538"/>
          <p14:tracePt t="23888" x="1793875" y="3157538"/>
          <p14:tracePt t="23891" x="1782763" y="3157538"/>
          <p14:tracePt t="23897" x="1770063" y="3157538"/>
          <p14:tracePt t="23899" x="1758950" y="3157538"/>
          <p14:tracePt t="23902" x="1747838" y="3157538"/>
          <p14:tracePt t="23906" x="1736725" y="3157538"/>
          <p14:tracePt t="23910" x="1725613" y="3157538"/>
          <p14:tracePt t="23914" x="1714500" y="3157538"/>
          <p14:tracePt t="23916" x="1703388" y="3157538"/>
          <p14:tracePt t="23920" x="1692275" y="3157538"/>
          <p14:tracePt t="23922" x="1681163" y="3157538"/>
          <p14:tracePt t="23925" x="1668463" y="3157538"/>
          <p14:tracePt t="23936" x="1657350" y="3157538"/>
          <p14:tracePt t="23939" x="1646238" y="3157538"/>
          <p14:tracePt t="23960" x="1635125" y="3157538"/>
          <p14:tracePt t="24039" x="1635125" y="3146425"/>
          <p14:tracePt t="30754" x="1646238" y="3146425"/>
          <p14:tracePt t="30762" x="1657350" y="3146425"/>
          <p14:tracePt t="30774" x="1668463" y="3146425"/>
          <p14:tracePt t="30777" x="1681163" y="3135313"/>
          <p14:tracePt t="30786" x="1692275" y="3135313"/>
          <p14:tracePt t="30789" x="1692275" y="3124200"/>
          <p14:tracePt t="30793" x="1703388" y="3124200"/>
          <p14:tracePt t="30801" x="1714500" y="3124200"/>
          <p14:tracePt t="30803" x="1714500" y="3113088"/>
          <p14:tracePt t="30813" x="1725613" y="3113088"/>
          <p14:tracePt t="30815" x="1725613" y="3101975"/>
          <p14:tracePt t="34037" x="1747838" y="3079750"/>
          <p14:tracePt t="34038" x="1770063" y="3068638"/>
          <p14:tracePt t="34039" x="1782763" y="3044825"/>
          <p14:tracePt t="34042" x="1838325" y="3000375"/>
          <p14:tracePt t="34043" x="1860550" y="2978150"/>
          <p14:tracePt t="34047" x="1951038" y="2887663"/>
          <p14:tracePt t="34048" x="1997075" y="2865438"/>
          <p14:tracePt t="34049" x="2019300" y="2830513"/>
          <p14:tracePt t="34050" x="2052638" y="2797175"/>
          <p14:tracePt t="34052" x="2074863" y="2786063"/>
          <p14:tracePt t="34053" x="2132013" y="2741613"/>
          <p14:tracePt t="34054" x="2165350" y="2706688"/>
          <p14:tracePt t="34055" x="2187575" y="2684463"/>
          <p14:tracePt t="34056" x="2209800" y="2662238"/>
          <p14:tracePt t="34057" x="2244725" y="2628900"/>
          <p14:tracePt t="34058" x="2278063" y="2628900"/>
          <p14:tracePt t="34059" x="2300288" y="2593975"/>
          <p14:tracePt t="34060" x="2335213" y="2582863"/>
          <p14:tracePt t="34061" x="2368550" y="2549525"/>
          <p14:tracePt t="34062" x="2390775" y="2527300"/>
          <p14:tracePt t="34063" x="2424113" y="2527300"/>
          <p14:tracePt t="34064" x="2447925" y="2503488"/>
          <p14:tracePt t="34065" x="2481263" y="2492375"/>
          <p14:tracePt t="34066" x="2525713" y="2470150"/>
          <p14:tracePt t="34067" x="2538413" y="2459038"/>
          <p14:tracePt t="34069" x="2593975" y="2436813"/>
          <p14:tracePt t="34071" x="2651125" y="2414588"/>
          <p14:tracePt t="34072" x="2673350" y="2401888"/>
          <p14:tracePt t="34073" x="2695575" y="2390775"/>
          <p14:tracePt t="34074" x="2717800" y="2379663"/>
          <p14:tracePt t="34075" x="2752725" y="2379663"/>
          <p14:tracePt t="34076" x="2774950" y="2368550"/>
          <p14:tracePt t="34077" x="2797175" y="2357438"/>
          <p14:tracePt t="34078" x="2819400" y="2357438"/>
          <p14:tracePt t="34079" x="2841625" y="2346325"/>
          <p14:tracePt t="34080" x="2865438" y="2335213"/>
          <p14:tracePt t="34081" x="2887663" y="2335213"/>
          <p14:tracePt t="34082" x="2909888" y="2324100"/>
          <p14:tracePt t="34083" x="2932113" y="2324100"/>
          <p14:tracePt t="34084" x="2954338" y="2312988"/>
          <p14:tracePt t="34085" x="2978150" y="2300288"/>
          <p14:tracePt t="34086" x="3000375" y="2289175"/>
          <p14:tracePt t="34088" x="3033713" y="2278063"/>
          <p14:tracePt t="34089" x="3055938" y="2266950"/>
          <p14:tracePt t="34090" x="3079750" y="2266950"/>
          <p14:tracePt t="34091" x="3101975" y="2255838"/>
          <p14:tracePt t="34092" x="3113088" y="2244725"/>
          <p14:tracePt t="34093" x="3135313" y="2233613"/>
          <p14:tracePt t="34094" x="3146425" y="2222500"/>
          <p14:tracePt t="34095" x="3179763" y="2211388"/>
          <p14:tracePt t="34096" x="3192463" y="2200275"/>
          <p14:tracePt t="34097" x="3203575" y="2200275"/>
          <p14:tracePt t="34098" x="3225800" y="2187575"/>
          <p14:tracePt t="34099" x="3236913" y="2176463"/>
          <p14:tracePt t="34100" x="3259138" y="2165350"/>
          <p14:tracePt t="34101" x="3281363" y="2154238"/>
          <p14:tracePt t="34102" x="3305175" y="2143125"/>
          <p14:tracePt t="34104" x="3327400" y="2120900"/>
          <p14:tracePt t="34105" x="3338513" y="2120900"/>
          <p14:tracePt t="34106" x="3371850" y="2120900"/>
          <p14:tracePt t="34107" x="3382963" y="2109788"/>
          <p14:tracePt t="34108" x="3406775" y="2098675"/>
          <p14:tracePt t="34109" x="3417888" y="2074863"/>
          <p14:tracePt t="34110" x="3429000" y="2074863"/>
          <p14:tracePt t="34111" x="3440113" y="2074863"/>
          <p14:tracePt t="34112" x="3462338" y="2063750"/>
          <p14:tracePt t="34113" x="3484563" y="2052638"/>
          <p14:tracePt t="34114" x="3484563" y="2041525"/>
          <p14:tracePt t="34115" x="3519488" y="2030413"/>
          <p14:tracePt t="34117" x="3552825" y="2030413"/>
          <p14:tracePt t="34119" x="3586163" y="1997075"/>
          <p14:tracePt t="34120" x="3597275" y="1997075"/>
          <p14:tracePt t="34121" x="3608388" y="1985963"/>
          <p14:tracePt t="34122" x="3632200" y="1985963"/>
          <p14:tracePt t="34123" x="3643313" y="1985963"/>
          <p14:tracePt t="34124" x="3654425" y="1985963"/>
          <p14:tracePt t="34125" x="3665538" y="1973263"/>
          <p14:tracePt t="34126" x="3687763" y="1962150"/>
          <p14:tracePt t="34127" x="3709988" y="1962150"/>
          <p14:tracePt t="34128" x="3721100" y="1962150"/>
          <p14:tracePt t="34129" x="3744913" y="1962150"/>
          <p14:tracePt t="34130" x="3756025" y="1962150"/>
          <p14:tracePt t="34131" x="3767138" y="1951038"/>
          <p14:tracePt t="34132" x="3778250" y="1951038"/>
          <p14:tracePt t="34133" x="3811588" y="1951038"/>
          <p14:tracePt t="34134" x="3822700" y="1951038"/>
          <p14:tracePt t="34136" x="3857625" y="1939925"/>
          <p14:tracePt t="34137" x="3879850" y="1939925"/>
          <p14:tracePt t="34138" x="3890963" y="1939925"/>
          <p14:tracePt t="34139" x="3902075" y="1928813"/>
          <p14:tracePt t="34140" x="3924300" y="1928813"/>
          <p14:tracePt t="34141" x="3935413" y="1928813"/>
          <p14:tracePt t="34142" x="3970338" y="1928813"/>
          <p14:tracePt t="34143" x="3981450" y="1928813"/>
          <p14:tracePt t="34144" x="4003675" y="1928813"/>
          <p14:tracePt t="34145" x="4037013" y="1928813"/>
          <p14:tracePt t="34146" x="4049713" y="1928813"/>
          <p14:tracePt t="34147" x="4060825" y="1928813"/>
          <p14:tracePt t="34148" x="4083050" y="1928813"/>
          <p14:tracePt t="34149" x="4105275" y="1928813"/>
          <p14:tracePt t="34150" x="4138613" y="1928813"/>
          <p14:tracePt t="34151" x="4162425" y="1928813"/>
          <p14:tracePt t="34152" x="4184650" y="1928813"/>
          <p14:tracePt t="34153" x="4206875" y="1928813"/>
          <p14:tracePt t="34154" x="4240213" y="1928813"/>
          <p14:tracePt t="34155" x="4264025" y="1928813"/>
          <p14:tracePt t="34156" x="4286250" y="1928813"/>
          <p14:tracePt t="34157" x="4319588" y="1928813"/>
          <p14:tracePt t="34158" x="4341813" y="1928813"/>
          <p14:tracePt t="34159" x="4387850" y="1928813"/>
          <p14:tracePt t="34160" x="4410075" y="1928813"/>
          <p14:tracePt t="34161" x="4443413" y="1928813"/>
          <p14:tracePt t="34162" x="4465638" y="1928813"/>
          <p14:tracePt t="34163" x="4500563" y="1928813"/>
          <p14:tracePt t="34164" x="4556125" y="1939925"/>
          <p14:tracePt t="34165" x="4591050" y="1939925"/>
          <p14:tracePt t="34166" x="4613275" y="1939925"/>
          <p14:tracePt t="34167" x="4657725" y="1951038"/>
          <p14:tracePt t="34168" x="4691063" y="1951038"/>
          <p14:tracePt t="34170" x="4770438" y="1962150"/>
          <p14:tracePt t="34171" x="4805363" y="1973263"/>
          <p14:tracePt t="34172" x="4838700" y="1973263"/>
          <p14:tracePt t="34173" x="4883150" y="1997075"/>
          <p14:tracePt t="34174" x="4929188" y="1997075"/>
          <p14:tracePt t="34175" x="4951413" y="2008188"/>
          <p14:tracePt t="34176" x="5006975" y="2019300"/>
          <p14:tracePt t="34177" x="5041900" y="2019300"/>
          <p14:tracePt t="34178" x="5075238" y="2030413"/>
          <p14:tracePt t="34179" x="5119688" y="2030413"/>
          <p14:tracePt t="34180" x="5154613" y="2052638"/>
          <p14:tracePt t="34181" x="5187950" y="2052638"/>
          <p14:tracePt t="34182" x="5245100" y="2052638"/>
          <p14:tracePt t="34183" x="5289550" y="2063750"/>
          <p14:tracePt t="34184" x="5322888" y="2063750"/>
          <p14:tracePt t="34186" x="5391150" y="2074863"/>
          <p14:tracePt t="34187" x="5424488" y="2085975"/>
          <p14:tracePt t="34188" x="5459413" y="2085975"/>
          <p14:tracePt t="34189" x="5481638" y="2098675"/>
          <p14:tracePt t="34190" x="5526088" y="2120900"/>
          <p14:tracePt t="34191" x="5561013" y="2120900"/>
          <p14:tracePt t="34192" x="5583238" y="2132013"/>
          <p14:tracePt t="34193" x="5616575" y="2132013"/>
          <p14:tracePt t="34194" x="5649913" y="2143125"/>
          <p14:tracePt t="34195" x="5673725" y="2143125"/>
          <p14:tracePt t="34196" x="5707063" y="2143125"/>
          <p14:tracePt t="34197" x="5718175" y="2143125"/>
          <p14:tracePt t="34198" x="5751513" y="2143125"/>
          <p14:tracePt t="34199" x="5775325" y="2154238"/>
          <p14:tracePt t="34201" x="5819775" y="2154238"/>
          <p14:tracePt t="34202" x="5842000" y="2154238"/>
          <p14:tracePt t="34203" x="5864225" y="2165350"/>
          <p14:tracePt t="34204" x="5888038" y="2165350"/>
          <p14:tracePt t="34205" x="5910263" y="2165350"/>
          <p14:tracePt t="34206" x="5921375" y="2165350"/>
          <p14:tracePt t="34207" x="5932488" y="2165350"/>
          <p14:tracePt t="34208" x="5943600" y="2165350"/>
          <p14:tracePt t="34209" x="5965825" y="2165350"/>
          <p14:tracePt t="34210" x="5989638" y="2165350"/>
          <p14:tracePt t="34211" x="6000750" y="2165350"/>
          <p14:tracePt t="34212" x="6022975" y="2165350"/>
          <p14:tracePt t="34213" x="6034088" y="2165350"/>
          <p14:tracePt t="34214" x="6045200" y="2165350"/>
          <p14:tracePt t="34215" x="6056313" y="2165350"/>
          <p14:tracePt t="34216" x="6067425" y="2165350"/>
          <p14:tracePt t="34217" x="6078538" y="2165350"/>
          <p14:tracePt t="34219" x="6113463" y="2165350"/>
          <p14:tracePt t="34220" x="6124575" y="2154238"/>
          <p14:tracePt t="34222" x="6135688" y="2154238"/>
          <p14:tracePt t="34223" x="6157913" y="2154238"/>
          <p14:tracePt t="34225" x="6169025" y="2143125"/>
          <p14:tracePt t="34227" x="6180138" y="2143125"/>
          <p14:tracePt t="34228" x="6191250" y="2143125"/>
          <p14:tracePt t="34230" x="6202363" y="2143125"/>
          <p14:tracePt t="34231" x="6215063" y="2132013"/>
          <p14:tracePt t="34233" x="6237288" y="2132013"/>
          <p14:tracePt t="34234" x="6248400" y="2132013"/>
          <p14:tracePt t="34237" x="6270625" y="2132013"/>
          <p14:tracePt t="34239" x="6281738" y="2120900"/>
          <p14:tracePt t="34243" x="6292850" y="2120900"/>
          <p14:tracePt t="34244" x="6303963" y="2120900"/>
          <p14:tracePt t="34247" x="6316663" y="2120900"/>
          <p14:tracePt t="34249" x="6327775" y="2120900"/>
          <p14:tracePt t="34250" x="6327775" y="2109788"/>
          <p14:tracePt t="34251" x="6338888" y="2109788"/>
          <p14:tracePt t="34254" x="6350000" y="2109788"/>
          <p14:tracePt t="34353" x="6350000" y="2120900"/>
          <p14:tracePt t="34355" x="6350000" y="2132013"/>
          <p14:tracePt t="34357" x="6350000" y="2143125"/>
          <p14:tracePt t="34360" x="6350000" y="2154238"/>
          <p14:tracePt t="34362" x="6350000" y="2165350"/>
          <p14:tracePt t="34546" x="6372225" y="2165350"/>
          <p14:tracePt t="34548" x="6383338" y="2143125"/>
          <p14:tracePt t="34550" x="6405563" y="2143125"/>
          <p14:tracePt t="34552" x="6416675" y="2120900"/>
          <p14:tracePt t="34554" x="6429375" y="2109788"/>
          <p14:tracePt t="34555" x="6440488" y="2109788"/>
          <p14:tracePt t="34556" x="6451600" y="2098675"/>
          <p14:tracePt t="34557" x="6462713" y="2098675"/>
          <p14:tracePt t="34558" x="6473825" y="2098675"/>
          <p14:tracePt t="34559" x="6484938" y="2098675"/>
          <p14:tracePt t="34560" x="6484938" y="2085975"/>
          <p14:tracePt t="34561" x="6496050" y="2074863"/>
          <p14:tracePt t="34562" x="6507163" y="2074863"/>
          <p14:tracePt t="34563" x="6518275" y="2063750"/>
          <p14:tracePt t="34564" x="6530975" y="2063750"/>
          <p14:tracePt t="34565" x="6553200" y="2052638"/>
          <p14:tracePt t="34566" x="6564313" y="2041525"/>
          <p14:tracePt t="34568" x="6575425" y="2041525"/>
          <p14:tracePt t="34569" x="6597650" y="2030413"/>
          <p14:tracePt t="34570" x="6608763" y="2030413"/>
          <p14:tracePt t="34571" x="6630988" y="2019300"/>
          <p14:tracePt t="34572" x="6643688" y="2019300"/>
          <p14:tracePt t="34573" x="6654800" y="2019300"/>
          <p14:tracePt t="34574" x="6665913" y="2019300"/>
          <p14:tracePt t="34575" x="6677025" y="2008188"/>
          <p14:tracePt t="34576" x="6699250" y="2008188"/>
          <p14:tracePt t="34577" x="6710363" y="1997075"/>
          <p14:tracePt t="34578" x="6732588" y="1997075"/>
          <p14:tracePt t="34579" x="6756400" y="1985963"/>
          <p14:tracePt t="34580" x="6767513" y="1985963"/>
          <p14:tracePt t="34581" x="6778625" y="1973263"/>
          <p14:tracePt t="34582" x="6789738" y="1973263"/>
          <p14:tracePt t="34583" x="6811963" y="1962150"/>
          <p14:tracePt t="34585" x="6845300" y="1951038"/>
          <p14:tracePt t="34587" x="6880225" y="1939925"/>
          <p14:tracePt t="34588" x="6880225" y="1928813"/>
          <p14:tracePt t="34589" x="6891338" y="1917700"/>
          <p14:tracePt t="34590" x="6924675" y="1917700"/>
          <p14:tracePt t="34592" x="6946900" y="1917700"/>
          <p14:tracePt t="34593" x="6958013" y="1906588"/>
          <p14:tracePt t="34594" x="6981825" y="1895475"/>
          <p14:tracePt t="34595" x="6992938" y="1895475"/>
          <p14:tracePt t="34596" x="7004050" y="1884363"/>
          <p14:tracePt t="34597" x="7015163" y="1884363"/>
          <p14:tracePt t="34598" x="7026275" y="1871663"/>
          <p14:tracePt t="34599" x="7048500" y="1871663"/>
          <p14:tracePt t="34600" x="7059613" y="1849438"/>
          <p14:tracePt t="34601" x="7072313" y="1849438"/>
          <p14:tracePt t="34603" x="7094538" y="1838325"/>
          <p14:tracePt t="34604" x="7105650" y="1838325"/>
          <p14:tracePt t="34605" x="7116763" y="1816100"/>
          <p14:tracePt t="34606" x="7127875" y="1816100"/>
          <p14:tracePt t="34607" x="7150100" y="1816100"/>
          <p14:tracePt t="34608" x="7150100" y="1804988"/>
          <p14:tracePt t="34609" x="7172325" y="1793875"/>
          <p14:tracePt t="34610" x="7185025" y="1782763"/>
          <p14:tracePt t="34612" x="7207250" y="1771650"/>
          <p14:tracePt t="34613" x="7218363" y="1771650"/>
          <p14:tracePt t="34614" x="7218363" y="1758950"/>
          <p14:tracePt t="34615" x="7229475" y="1758950"/>
          <p14:tracePt t="34616" x="7240588" y="1747838"/>
          <p14:tracePt t="34617" x="7251700" y="1736725"/>
          <p14:tracePt t="34618" x="7262813" y="1725613"/>
          <p14:tracePt t="34620" x="7297738" y="1714500"/>
          <p14:tracePt t="34621" x="7297738" y="1703388"/>
          <p14:tracePt t="34622" x="7308850" y="1703388"/>
          <p14:tracePt t="34623" x="7319963" y="1703388"/>
          <p14:tracePt t="34624" x="7331075" y="1692275"/>
          <p14:tracePt t="34625" x="7342188" y="1681163"/>
          <p14:tracePt t="34626" x="7353300" y="1670050"/>
          <p14:tracePt t="34627" x="7364413" y="1670050"/>
          <p14:tracePt t="34628" x="7364413" y="1657350"/>
          <p14:tracePt t="34629" x="7375525" y="1646238"/>
          <p14:tracePt t="34630" x="7399338" y="1635125"/>
          <p14:tracePt t="34631" x="7410450" y="1624013"/>
          <p14:tracePt t="34632" x="7421563" y="1624013"/>
          <p14:tracePt t="34633" x="7432675" y="1612900"/>
          <p14:tracePt t="34634" x="7443788" y="1612900"/>
          <p14:tracePt t="34637" x="7466013" y="1579563"/>
          <p14:tracePt t="34638" x="7477125" y="1579563"/>
          <p14:tracePt t="34639" x="7500938" y="1557338"/>
          <p14:tracePt t="34640" x="7512050" y="1544638"/>
          <p14:tracePt t="34642" x="7523163" y="1533525"/>
          <p14:tracePt t="34643" x="7545388" y="1522413"/>
          <p14:tracePt t="34644" x="7545388" y="1511300"/>
          <p14:tracePt t="34645" x="7556500" y="1511300"/>
          <p14:tracePt t="34646" x="7567613" y="1511300"/>
          <p14:tracePt t="34647" x="7578725" y="1500188"/>
          <p14:tracePt t="34648" x="7589838" y="1489075"/>
          <p14:tracePt t="34649" x="7613650" y="1489075"/>
          <p14:tracePt t="34650" x="7624763" y="1477963"/>
          <p14:tracePt t="34651" x="7635875" y="1466850"/>
          <p14:tracePt t="34653" x="7646988" y="1455738"/>
          <p14:tracePt t="34654" x="7669213" y="1443038"/>
          <p14:tracePt t="34655" x="7680325" y="1431925"/>
          <p14:tracePt t="34656" x="7691438" y="1431925"/>
          <p14:tracePt t="34657" x="7715250" y="1420813"/>
          <p14:tracePt t="34658" x="7726363" y="1420813"/>
          <p14:tracePt t="34660" x="7748588" y="1420813"/>
          <p14:tracePt t="34661" x="7759700" y="1409700"/>
          <p14:tracePt t="34662" x="7770813" y="1409700"/>
          <p14:tracePt t="34663" x="7781925" y="1398588"/>
          <p14:tracePt t="34664" x="7815263" y="1398588"/>
          <p14:tracePt t="34665" x="7815263" y="1387475"/>
          <p14:tracePt t="34666" x="7839075" y="1387475"/>
          <p14:tracePt t="34668" x="7861300" y="1387475"/>
          <p14:tracePt t="34670" x="7894638" y="1387475"/>
          <p14:tracePt t="34671" x="7905750" y="1376363"/>
          <p14:tracePt t="34672" x="7916863" y="1376363"/>
          <p14:tracePt t="34673" x="7927975" y="1376363"/>
          <p14:tracePt t="34674" x="7940675" y="1365250"/>
          <p14:tracePt t="34675" x="7962900" y="1365250"/>
          <p14:tracePt t="34676" x="7985125" y="1365250"/>
          <p14:tracePt t="34677" x="7996238" y="1365250"/>
          <p14:tracePt t="34678" x="8018463" y="1365250"/>
          <p14:tracePt t="34679" x="8042275" y="1365250"/>
          <p14:tracePt t="34681" x="8064500" y="1365250"/>
          <p14:tracePt t="34682" x="8086725" y="1365250"/>
          <p14:tracePt t="34683" x="8097838" y="1365250"/>
          <p14:tracePt t="34685" x="8131175" y="1365250"/>
          <p14:tracePt t="34686" x="8142288" y="1365250"/>
          <p14:tracePt t="34687" x="8154988" y="1365250"/>
          <p14:tracePt t="34688" x="8177213" y="1365250"/>
          <p14:tracePt t="34689" x="8188325" y="1365250"/>
          <p14:tracePt t="34690" x="8221663" y="1365250"/>
          <p14:tracePt t="34691" x="8243888" y="1365250"/>
          <p14:tracePt t="34692" x="8256588" y="1365250"/>
          <p14:tracePt t="34693" x="8289925" y="1365250"/>
          <p14:tracePt t="34695" x="8301038" y="1365250"/>
          <p14:tracePt t="34696" x="8312150" y="1365250"/>
          <p14:tracePt t="34697" x="8345488" y="1365250"/>
          <p14:tracePt t="34698" x="8356600" y="1365250"/>
          <p14:tracePt t="34699" x="8391525" y="1365250"/>
          <p14:tracePt t="34700" x="8402638" y="1365250"/>
          <p14:tracePt t="34701" x="8424863" y="1365250"/>
          <p14:tracePt t="34702" x="8435975" y="1365250"/>
          <p14:tracePt t="34703" x="8470900" y="1365250"/>
          <p14:tracePt t="34705" x="8504238" y="1365250"/>
          <p14:tracePt t="34706" x="8526463" y="1365250"/>
          <p14:tracePt t="34707" x="8537575" y="1365250"/>
          <p14:tracePt t="34708" x="8559800" y="1365250"/>
          <p14:tracePt t="34709" x="8583613" y="1376363"/>
          <p14:tracePt t="34710" x="8594725" y="1376363"/>
          <p14:tracePt t="34711" x="8628063" y="1376363"/>
          <p14:tracePt t="34712" x="8650288" y="1387475"/>
          <p14:tracePt t="34713" x="8661400" y="1387475"/>
          <p14:tracePt t="34714" x="8672513" y="1387475"/>
          <p14:tracePt t="34715" x="8696325" y="1387475"/>
          <p14:tracePt t="34716" x="8718550" y="1387475"/>
          <p14:tracePt t="34717" x="8729663" y="1387475"/>
          <p14:tracePt t="34719" x="8774113" y="1398588"/>
          <p14:tracePt t="34720" x="8797925" y="1398588"/>
          <p14:tracePt t="34721" x="8820150" y="1398588"/>
          <p14:tracePt t="34722" x="8831263" y="1398588"/>
          <p14:tracePt t="34723" x="8842375" y="1409700"/>
          <p14:tracePt t="34724" x="8864600" y="1409700"/>
          <p14:tracePt t="34725" x="8875713" y="1409700"/>
          <p14:tracePt t="34726" x="8897938" y="1420813"/>
          <p14:tracePt t="34727" x="8910638" y="1420813"/>
          <p14:tracePt t="34728" x="8943975" y="1420813"/>
          <p14:tracePt t="34729" x="8955088" y="1431925"/>
          <p14:tracePt t="34730" x="8966200" y="1431925"/>
          <p14:tracePt t="34731" x="8977313" y="1443038"/>
          <p14:tracePt t="34732" x="8999538" y="1443038"/>
          <p14:tracePt t="34733" x="9012238" y="1455738"/>
          <p14:tracePt t="34734" x="9034463" y="1455738"/>
          <p14:tracePt t="34736" x="9056688" y="1455738"/>
          <p14:tracePt t="34737" x="9067800" y="1466850"/>
          <p14:tracePt t="34738" x="9090025" y="1466850"/>
          <p14:tracePt t="34739" x="9112250" y="1466850"/>
          <p14:tracePt t="34740" x="9124950" y="1477963"/>
          <p14:tracePt t="34741" x="9136063" y="1477963"/>
          <p14:tracePt t="34742" x="9147175" y="1477963"/>
          <p14:tracePt t="34743" x="9158288" y="1477963"/>
          <p14:tracePt t="34744" x="9169400" y="1477963"/>
          <p14:tracePt t="34745" x="9180513" y="1489075"/>
          <p14:tracePt t="34746" x="9202738" y="1489075"/>
          <p14:tracePt t="34747" x="9213850" y="1500188"/>
          <p14:tracePt t="34748" x="9237663" y="1511300"/>
          <p14:tracePt t="34749" x="9248775" y="1511300"/>
          <p14:tracePt t="34750" x="9259888" y="1511300"/>
          <p14:tracePt t="34751" x="9271000" y="1522413"/>
          <p14:tracePt t="34753" x="9304338" y="1533525"/>
          <p14:tracePt t="34754" x="9315450" y="1533525"/>
          <p14:tracePt t="34755" x="9326563" y="1544638"/>
          <p14:tracePt t="34756" x="9350375" y="1557338"/>
          <p14:tracePt t="34757" x="9372600" y="1568450"/>
          <p14:tracePt t="34759" x="9383713" y="1568450"/>
          <p14:tracePt t="34760" x="9394825" y="1568450"/>
          <p14:tracePt t="34761" x="9405938" y="1590675"/>
          <p14:tracePt t="34762" x="9428163" y="1601788"/>
          <p14:tracePt t="34764" x="9451975" y="1601788"/>
          <p14:tracePt t="34765" x="9463088" y="1612900"/>
          <p14:tracePt t="34766" x="9474200" y="1624013"/>
          <p14:tracePt t="34769" x="9496425" y="1657350"/>
          <p14:tracePt t="34770" x="9518650" y="1670050"/>
          <p14:tracePt t="34771" x="9529763" y="1670050"/>
          <p14:tracePt t="34772" x="9540875" y="1670050"/>
          <p14:tracePt t="34773" x="9553575" y="1670050"/>
          <p14:tracePt t="34774" x="9575800" y="1692275"/>
          <p14:tracePt t="34776" x="9586913" y="1692275"/>
          <p14:tracePt t="34777" x="9598025" y="1703388"/>
          <p14:tracePt t="34778" x="9609138" y="1725613"/>
          <p14:tracePt t="34779" x="9620250" y="1725613"/>
          <p14:tracePt t="34780" x="9631363" y="1736725"/>
          <p14:tracePt t="34781" x="9642475" y="1758950"/>
          <p14:tracePt t="34782" x="9653588" y="1771650"/>
          <p14:tracePt t="34783" x="9666288" y="1771650"/>
          <p14:tracePt t="34785" x="9688513" y="1804988"/>
          <p14:tracePt t="34787" x="9699625" y="1804988"/>
          <p14:tracePt t="34788" x="9721850" y="1838325"/>
          <p14:tracePt t="34790" x="9732963" y="1849438"/>
          <p14:tracePt t="34791" x="9732963" y="1860550"/>
          <p14:tracePt t="34792" x="9755188" y="1871663"/>
          <p14:tracePt t="34793" x="9755188" y="1884363"/>
          <p14:tracePt t="34794" x="9767888" y="1895475"/>
          <p14:tracePt t="34795" x="9779000" y="1906588"/>
          <p14:tracePt t="34796" x="9790113" y="1906588"/>
          <p14:tracePt t="34797" x="9801225" y="1917700"/>
          <p14:tracePt t="34798" x="9801225" y="1928813"/>
          <p14:tracePt t="34799" x="9801225" y="1939925"/>
          <p14:tracePt t="34800" x="9812338" y="1951038"/>
          <p14:tracePt t="34801" x="9812338" y="1962150"/>
          <p14:tracePt t="34803" x="9823450" y="1985963"/>
          <p14:tracePt t="34804" x="9845675" y="1985963"/>
          <p14:tracePt t="34805" x="9845675" y="1997075"/>
          <p14:tracePt t="34806" x="9856788" y="2019300"/>
          <p14:tracePt t="34808" x="9867900" y="2030413"/>
          <p14:tracePt t="34809" x="9867900" y="2052638"/>
          <p14:tracePt t="34810" x="9880600" y="2063750"/>
          <p14:tracePt t="34813" x="9891713" y="2074863"/>
          <p14:tracePt t="34814" x="9891713" y="2085975"/>
          <p14:tracePt t="34815" x="9891713" y="2098675"/>
          <p14:tracePt t="34816" x="9902825" y="2109788"/>
          <p14:tracePt t="34817" x="9902825" y="2120900"/>
          <p14:tracePt t="34818" x="9913938" y="2132013"/>
          <p14:tracePt t="34820" x="9913938" y="2143125"/>
          <p14:tracePt t="34821" x="9913938" y="2154238"/>
          <p14:tracePt t="34822" x="9925050" y="2165350"/>
          <p14:tracePt t="34824" x="9936163" y="2176463"/>
          <p14:tracePt t="34825" x="9936163" y="2200275"/>
          <p14:tracePt t="34827" x="9936163" y="2211388"/>
          <p14:tracePt t="34828" x="9936163" y="2222500"/>
          <p14:tracePt t="34830" x="9936163" y="2233613"/>
          <p14:tracePt t="34831" x="9936163" y="2244725"/>
          <p14:tracePt t="34832" x="9936163" y="2255838"/>
          <p14:tracePt t="34833" x="9936163" y="2266950"/>
          <p14:tracePt t="34835" x="9947275" y="2278063"/>
          <p14:tracePt t="34838" x="9947275" y="2289175"/>
          <p14:tracePt t="34839" x="9947275" y="2300288"/>
          <p14:tracePt t="34840" x="9947275" y="2312988"/>
          <p14:tracePt t="34841" x="9947275" y="2324100"/>
          <p14:tracePt t="34843" x="9947275" y="2335213"/>
          <p14:tracePt t="34844" x="9947275" y="2346325"/>
          <p14:tracePt t="34848" x="9947275" y="2368550"/>
          <p14:tracePt t="34849" x="9936163" y="2368550"/>
          <p14:tracePt t="34850" x="9925050" y="2379663"/>
          <p14:tracePt t="34851" x="9925050" y="2390775"/>
          <p14:tracePt t="34853" x="9913938" y="2414588"/>
          <p14:tracePt t="34854" x="9902825" y="2425700"/>
          <p14:tracePt t="34855" x="9891713" y="2425700"/>
          <p14:tracePt t="34858" x="9880600" y="2447925"/>
          <p14:tracePt t="34860" x="9867900" y="2459038"/>
          <p14:tracePt t="34861" x="9856788" y="2459038"/>
          <p14:tracePt t="34862" x="9845675" y="2481263"/>
          <p14:tracePt t="34864" x="9823450" y="2481263"/>
          <p14:tracePt t="34865" x="9812338" y="2492375"/>
          <p14:tracePt t="34866" x="9801225" y="2503488"/>
          <p14:tracePt t="34868" x="9790113" y="2514600"/>
          <p14:tracePt t="34870" x="9767888" y="2514600"/>
          <p14:tracePt t="34871" x="9744075" y="2527300"/>
          <p14:tracePt t="34872" x="9732963" y="2538413"/>
          <p14:tracePt t="34873" x="9710738" y="2549525"/>
          <p14:tracePt t="34875" x="9699625" y="2549525"/>
          <p14:tracePt t="34876" x="9688513" y="2560638"/>
          <p14:tracePt t="34877" x="9666288" y="2571750"/>
          <p14:tracePt t="34878" x="9653588" y="2571750"/>
          <p14:tracePt t="34879" x="9631363" y="2582863"/>
          <p14:tracePt t="34880" x="9620250" y="2593975"/>
          <p14:tracePt t="34882" x="9598025" y="2605088"/>
          <p14:tracePt t="34883" x="9575800" y="2605088"/>
          <p14:tracePt t="34884" x="9564688" y="2605088"/>
          <p14:tracePt t="34885" x="9540875" y="2616200"/>
          <p14:tracePt t="34887" x="9518650" y="2616200"/>
          <p14:tracePt t="34888" x="9496425" y="2616200"/>
          <p14:tracePt t="34890" x="9474200" y="2628900"/>
          <p14:tracePt t="34891" x="9463088" y="2628900"/>
          <p14:tracePt t="34892" x="9439275" y="2640013"/>
          <p14:tracePt t="34893" x="9428163" y="2640013"/>
          <p14:tracePt t="34894" x="9405938" y="2640013"/>
          <p14:tracePt t="34895" x="9394825" y="2651125"/>
          <p14:tracePt t="34896" x="9383713" y="2651125"/>
          <p14:tracePt t="34897" x="9361488" y="2651125"/>
          <p14:tracePt t="34898" x="9350375" y="2651125"/>
          <p14:tracePt t="34899" x="9339263" y="2651125"/>
          <p14:tracePt t="34900" x="9315450" y="2662238"/>
          <p14:tracePt t="34902" x="9282113" y="2662238"/>
          <p14:tracePt t="34903" x="9271000" y="2662238"/>
          <p14:tracePt t="34904" x="9259888" y="2673350"/>
          <p14:tracePt t="34905" x="9237663" y="2673350"/>
          <p14:tracePt t="34906" x="9226550" y="2673350"/>
          <p14:tracePt t="34907" x="9213850" y="2673350"/>
          <p14:tracePt t="34908" x="9202738" y="2673350"/>
          <p14:tracePt t="34909" x="9191625" y="2673350"/>
          <p14:tracePt t="34910" x="9180513" y="2673350"/>
          <p14:tracePt t="34911" x="9158288" y="2673350"/>
          <p14:tracePt t="34912" x="9147175" y="2673350"/>
          <p14:tracePt t="34913" x="9136063" y="2673350"/>
          <p14:tracePt t="34914" x="9112250" y="2673350"/>
          <p14:tracePt t="34916" x="9101138" y="2673350"/>
          <p14:tracePt t="34917" x="9078913" y="2673350"/>
          <p14:tracePt t="34918" x="9067800" y="2673350"/>
          <p14:tracePt t="34920" x="9045575" y="2673350"/>
          <p14:tracePt t="34921" x="9023350" y="2673350"/>
          <p14:tracePt t="34923" x="9012238" y="2673350"/>
          <p14:tracePt t="34924" x="8988425" y="2673350"/>
          <p14:tracePt t="34925" x="8977313" y="2673350"/>
          <p14:tracePt t="34926" x="8955088" y="2673350"/>
          <p14:tracePt t="34927" x="8943975" y="2673350"/>
          <p14:tracePt t="34929" x="8932863" y="2673350"/>
          <p14:tracePt t="34930" x="8921750" y="2673350"/>
          <p14:tracePt t="34931" x="8910638" y="2662238"/>
          <p14:tracePt t="34932" x="8886825" y="2662238"/>
          <p14:tracePt t="34934" x="8864600" y="2651125"/>
          <p14:tracePt t="34935" x="8853488" y="2651125"/>
          <p14:tracePt t="34936" x="8831263" y="2651125"/>
          <p14:tracePt t="34938" x="8809038" y="2651125"/>
          <p14:tracePt t="34939" x="8797925" y="2640013"/>
          <p14:tracePt t="34940" x="8774113" y="2640013"/>
          <p14:tracePt t="34941" x="8763000" y="2640013"/>
          <p14:tracePt t="34942" x="8751888" y="2640013"/>
          <p14:tracePt t="34943" x="8740775" y="2628900"/>
          <p14:tracePt t="34944" x="8729663" y="2628900"/>
          <p14:tracePt t="34945" x="8707438" y="2628900"/>
          <p14:tracePt t="34946" x="8683625" y="2616200"/>
          <p14:tracePt t="34947" x="8672513" y="2605088"/>
          <p14:tracePt t="34948" x="8650288" y="2605088"/>
          <p14:tracePt t="34949" x="8639175" y="2593975"/>
          <p14:tracePt t="34950" x="8616950" y="2593975"/>
          <p14:tracePt t="34952" x="8594725" y="2571750"/>
          <p14:tracePt t="34954" x="8548688" y="2560638"/>
          <p14:tracePt t="34955" x="8537575" y="2560638"/>
          <p14:tracePt t="34956" x="8515350" y="2538413"/>
          <p14:tracePt t="34957" x="8504238" y="2538413"/>
          <p14:tracePt t="34958" x="8482013" y="2538413"/>
          <p14:tracePt t="34959" x="8482013" y="2527300"/>
          <p14:tracePt t="34960" x="8458200" y="2514600"/>
          <p14:tracePt t="34961" x="8435975" y="2503488"/>
          <p14:tracePt t="34962" x="8413750" y="2492375"/>
          <p14:tracePt t="34963" x="8402638" y="2492375"/>
          <p14:tracePt t="34964" x="8380413" y="2481263"/>
          <p14:tracePt t="34965" x="8369300" y="2481263"/>
          <p14:tracePt t="34966" x="8345488" y="2481263"/>
          <p14:tracePt t="34968" x="8312150" y="2447925"/>
          <p14:tracePt t="34969" x="8289925" y="2447925"/>
          <p14:tracePt t="34970" x="8278813" y="2436813"/>
          <p14:tracePt t="34971" x="8267700" y="2425700"/>
          <p14:tracePt t="34972" x="8256588" y="2414588"/>
          <p14:tracePt t="34973" x="8232775" y="2401888"/>
          <p14:tracePt t="34974" x="8221663" y="2401888"/>
          <p14:tracePt t="34975" x="8210550" y="2379663"/>
          <p14:tracePt t="34976" x="8188325" y="2379663"/>
          <p14:tracePt t="34977" x="8166100" y="2357438"/>
          <p14:tracePt t="34978" x="8154988" y="2357438"/>
          <p14:tracePt t="34979" x="8142288" y="2346325"/>
          <p14:tracePt t="34980" x="8120063" y="2335213"/>
          <p14:tracePt t="34981" x="8120063" y="2324100"/>
          <p14:tracePt t="34982" x="8120063" y="2312988"/>
          <p14:tracePt t="34983" x="8097838" y="2300288"/>
          <p14:tracePt t="34984" x="8086725" y="2300288"/>
          <p14:tracePt t="34986" x="8064500" y="2278063"/>
          <p14:tracePt t="34987" x="8042275" y="2266950"/>
          <p14:tracePt t="34988" x="8029575" y="2255838"/>
          <p14:tracePt t="34989" x="8018463" y="2244725"/>
          <p14:tracePt t="34990" x="7996238" y="2233613"/>
          <p14:tracePt t="34992" x="7996238" y="2222500"/>
          <p14:tracePt t="34993" x="7985125" y="2211388"/>
          <p14:tracePt t="34994" x="7974013" y="2211388"/>
          <p14:tracePt t="34995" x="7962900" y="2200275"/>
          <p14:tracePt t="34996" x="7951788" y="2187575"/>
          <p14:tracePt t="34997" x="7940675" y="2176463"/>
          <p14:tracePt t="34999" x="7916863" y="2165350"/>
          <p14:tracePt t="35000" x="7916863" y="2154238"/>
          <p14:tracePt t="35002" x="7905750" y="2132013"/>
          <p14:tracePt t="35004" x="7883525" y="2120900"/>
          <p14:tracePt t="35005" x="7883525" y="2109788"/>
          <p14:tracePt t="35006" x="7872413" y="2109788"/>
          <p14:tracePt t="35007" x="7872413" y="2098675"/>
          <p14:tracePt t="35007" x="7861300" y="2074863"/>
          <p14:tracePt t="35009" x="7850188" y="2074863"/>
          <p14:tracePt t="35010" x="7850188" y="2052638"/>
          <p14:tracePt t="35011" x="7839075" y="2041525"/>
          <p14:tracePt t="35013" x="7827963" y="2041525"/>
          <p14:tracePt t="35014" x="7827963" y="2030413"/>
          <p14:tracePt t="35015" x="7827963" y="2019300"/>
          <p14:tracePt t="35016" x="7827963" y="2008188"/>
          <p14:tracePt t="35017" x="7815263" y="1997075"/>
          <p14:tracePt t="35018" x="7815263" y="1985963"/>
          <p14:tracePt t="35020" x="7804150" y="1973263"/>
          <p14:tracePt t="35021" x="7804150" y="1962150"/>
          <p14:tracePt t="35022" x="7793038" y="1951038"/>
          <p14:tracePt t="35023" x="7793038" y="1939925"/>
          <p14:tracePt t="35024" x="7793038" y="1928813"/>
          <p14:tracePt t="35025" x="7781925" y="1917700"/>
          <p14:tracePt t="35027" x="7781925" y="1906588"/>
          <p14:tracePt t="35028" x="7781925" y="1895475"/>
          <p14:tracePt t="35029" x="7770813" y="1895475"/>
          <p14:tracePt t="35030" x="7770813" y="1871663"/>
          <p14:tracePt t="35032" x="7770813" y="1849438"/>
          <p14:tracePt t="35034" x="7759700" y="1838325"/>
          <p14:tracePt t="35037" x="7759700" y="1827213"/>
          <p14:tracePt t="35038" x="7759700" y="1804988"/>
          <p14:tracePt t="35040" x="7759700" y="1782763"/>
          <p14:tracePt t="35041" x="7759700" y="1771650"/>
          <p14:tracePt t="35042" x="7759700" y="1758950"/>
          <p14:tracePt t="35045" x="7759700" y="1747838"/>
          <p14:tracePt t="35046" x="7759700" y="1725613"/>
          <p14:tracePt t="35050" x="7759700" y="1703388"/>
          <p14:tracePt t="35052" x="7759700" y="1692275"/>
          <p14:tracePt t="35054" x="7759700" y="1681163"/>
          <p14:tracePt t="35055" x="7759700" y="1670050"/>
          <p14:tracePt t="35057" x="7759700" y="1657350"/>
          <p14:tracePt t="35059" x="7759700" y="1646238"/>
          <p14:tracePt t="35061" x="7759700" y="1635125"/>
          <p14:tracePt t="35063" x="7759700" y="1624013"/>
          <p14:tracePt t="35065" x="7759700" y="1612900"/>
          <p14:tracePt t="35066" x="7770813" y="1612900"/>
          <p14:tracePt t="35069" x="7770813" y="1601788"/>
          <p14:tracePt t="35070" x="7781925" y="1590675"/>
          <p14:tracePt t="35072" x="7793038" y="1579563"/>
          <p14:tracePt t="35075" x="7793038" y="1568450"/>
          <p14:tracePt t="35076" x="7793038" y="1557338"/>
          <p14:tracePt t="35077" x="7804150" y="1557338"/>
          <p14:tracePt t="35080" x="7815263" y="1557338"/>
          <p14:tracePt t="35082" x="7815263" y="1544638"/>
          <p14:tracePt t="35084" x="7815263" y="1533525"/>
          <p14:tracePt t="35086" x="7827963" y="1522413"/>
          <p14:tracePt t="35089" x="7839075" y="1522413"/>
          <p14:tracePt t="35090" x="7839075" y="1511300"/>
          <p14:tracePt t="35091" x="7850188" y="1500188"/>
          <p14:tracePt t="35094" x="7850188" y="1489075"/>
          <p14:tracePt t="35096" x="7861300" y="1489075"/>
          <p14:tracePt t="35099" x="7872413" y="1477963"/>
          <p14:tracePt t="35100" x="7872413" y="1466850"/>
          <p14:tracePt t="35102" x="7883525" y="1466850"/>
          <p14:tracePt t="35104" x="7883525" y="1455738"/>
          <p14:tracePt t="35105" x="7883525" y="1443038"/>
          <p14:tracePt t="35106" x="7894638" y="1443038"/>
          <p14:tracePt t="35108" x="7916863" y="1431925"/>
          <p14:tracePt t="35111" x="7916863" y="1420813"/>
          <p14:tracePt t="35112" x="7927975" y="1420813"/>
          <p14:tracePt t="35113" x="7940675" y="1420813"/>
          <p14:tracePt t="35114" x="7951788" y="1420813"/>
          <p14:tracePt t="35115" x="7951788" y="1409700"/>
          <p14:tracePt t="35118" x="7962900" y="1398588"/>
          <p14:tracePt t="35119" x="7974013" y="1387475"/>
          <p14:tracePt t="35121" x="7974013" y="1376363"/>
          <p14:tracePt t="35122" x="7985125" y="1376363"/>
          <p14:tracePt t="35123" x="7996238" y="1365250"/>
          <p14:tracePt t="35125" x="8007350" y="1365250"/>
          <p14:tracePt t="35126" x="8007350" y="1354138"/>
          <p14:tracePt t="35127" x="8018463" y="1354138"/>
          <p14:tracePt t="35128" x="8029575" y="1354138"/>
          <p14:tracePt t="35130" x="8042275" y="1343025"/>
          <p14:tracePt t="35131" x="8042275" y="1330325"/>
          <p14:tracePt t="35133" x="8064500" y="1330325"/>
          <p14:tracePt t="35135" x="8086725" y="1319213"/>
          <p14:tracePt t="35136" x="8086725" y="1308100"/>
          <p14:tracePt t="35137" x="8097838" y="1308100"/>
          <p14:tracePt t="35138" x="8097838" y="1296988"/>
          <p14:tracePt t="35140" x="8108950" y="1296988"/>
          <p14:tracePt t="35141" x="8120063" y="1285875"/>
          <p14:tracePt t="35142" x="8131175" y="1285875"/>
          <p14:tracePt t="35144" x="8142288" y="1285875"/>
          <p14:tracePt t="35145" x="8154988" y="1274763"/>
          <p14:tracePt t="35147" x="8177213" y="1274763"/>
          <p14:tracePt t="35149" x="8177213" y="1263650"/>
          <p14:tracePt t="35150" x="8188325" y="1252538"/>
          <p14:tracePt t="35152" x="8210550" y="1252538"/>
          <p14:tracePt t="35153" x="8210550" y="1241425"/>
          <p14:tracePt t="35154" x="8221663" y="1241425"/>
          <p14:tracePt t="35155" x="8243888" y="1241425"/>
          <p14:tracePt t="35156" x="8243888" y="1228725"/>
          <p14:tracePt t="35158" x="8256588" y="1228725"/>
          <p14:tracePt t="35159" x="8256588" y="1217613"/>
          <p14:tracePt t="35160" x="8267700" y="1217613"/>
          <p14:tracePt t="35161" x="8278813" y="1217613"/>
          <p14:tracePt t="35162" x="8289925" y="1217613"/>
          <p14:tracePt t="35163" x="8301038" y="1217613"/>
          <p14:tracePt t="35164" x="8312150" y="1217613"/>
          <p14:tracePt t="35165" x="8312150" y="1206500"/>
          <p14:tracePt t="35166" x="8323263" y="1206500"/>
          <p14:tracePt t="35167" x="8334375" y="1206500"/>
          <p14:tracePt t="35168" x="8345488" y="1195388"/>
          <p14:tracePt t="35170" x="8369300" y="1184275"/>
          <p14:tracePt t="35172" x="8380413" y="1184275"/>
          <p14:tracePt t="35173" x="8402638" y="1184275"/>
          <p14:tracePt t="35175" x="8424863" y="1173163"/>
          <p14:tracePt t="35177" x="8435975" y="1173163"/>
          <p14:tracePt t="35178" x="8447088" y="1173163"/>
          <p14:tracePt t="35179" x="8458200" y="1173163"/>
          <p14:tracePt t="35180" x="8470900" y="1173163"/>
          <p14:tracePt t="35181" x="8482013" y="1173163"/>
          <p14:tracePt t="35182" x="8493125" y="1173163"/>
          <p14:tracePt t="35184" x="8504238" y="1173163"/>
          <p14:tracePt t="35186" x="8526463" y="1173163"/>
          <p14:tracePt t="35187" x="8537575" y="1173163"/>
          <p14:tracePt t="35188" x="8559800" y="1173163"/>
          <p14:tracePt t="35190" x="8583613" y="1173163"/>
          <p14:tracePt t="35191" x="8583613" y="1162050"/>
          <p14:tracePt t="35192" x="8594725" y="1162050"/>
          <p14:tracePt t="35194" x="8616950" y="1162050"/>
          <p14:tracePt t="35195" x="8628063" y="1162050"/>
          <p14:tracePt t="35196" x="8639175" y="1162050"/>
          <p14:tracePt t="35197" x="8650288" y="1162050"/>
          <p14:tracePt t="35198" x="8661400" y="1162050"/>
          <p14:tracePt t="35199" x="8672513" y="1162050"/>
          <p14:tracePt t="35200" x="8683625" y="1162050"/>
          <p14:tracePt t="35201" x="8696325" y="1162050"/>
          <p14:tracePt t="35202" x="8707438" y="1162050"/>
          <p14:tracePt t="35203" x="8718550" y="1162050"/>
          <p14:tracePt t="35204" x="8729663" y="1162050"/>
          <p14:tracePt t="35206" x="8740775" y="1173163"/>
          <p14:tracePt t="35207" x="8751888" y="1173163"/>
          <p14:tracePt t="35208" x="8763000" y="1173163"/>
          <p14:tracePt t="35209" x="8785225" y="1173163"/>
          <p14:tracePt t="35210" x="8797925" y="1173163"/>
          <p14:tracePt t="35212" x="8820150" y="1184275"/>
          <p14:tracePt t="35214" x="8831263" y="1195388"/>
          <p14:tracePt t="35215" x="8842375" y="1195388"/>
          <p14:tracePt t="35216" x="8864600" y="1195388"/>
          <p14:tracePt t="35217" x="8875713" y="1195388"/>
          <p14:tracePt t="35218" x="8886825" y="1195388"/>
          <p14:tracePt t="35219" x="8897938" y="1206500"/>
          <p14:tracePt t="35221" x="8921750" y="1217613"/>
          <p14:tracePt t="35222" x="8932863" y="1217613"/>
          <p14:tracePt t="35223" x="8943975" y="1228725"/>
          <p14:tracePt t="35224" x="8955088" y="1228725"/>
          <p14:tracePt t="35225" x="8977313" y="1241425"/>
          <p14:tracePt t="35226" x="8988425" y="1252538"/>
          <p14:tracePt t="35228" x="9012238" y="1252538"/>
          <p14:tracePt t="35230" x="9034463" y="1263650"/>
          <p14:tracePt t="35231" x="9067800" y="1274763"/>
          <p14:tracePt t="35232" x="9067800" y="1285875"/>
          <p14:tracePt t="35233" x="9078913" y="1285875"/>
          <p14:tracePt t="35235" x="9101138" y="1296988"/>
          <p14:tracePt t="35236" x="9124950" y="1319213"/>
          <p14:tracePt t="35237" x="9136063" y="1319213"/>
          <p14:tracePt t="35238" x="9147175" y="1319213"/>
          <p14:tracePt t="35240" x="9158288" y="1319213"/>
          <p14:tracePt t="35241" x="9169400" y="1343025"/>
          <p14:tracePt t="35243" x="9191625" y="1343025"/>
          <p14:tracePt t="35244" x="9202738" y="1354138"/>
          <p14:tracePt t="35245" x="9202738" y="1365250"/>
          <p14:tracePt t="35246" x="9226550" y="1376363"/>
          <p14:tracePt t="35247" x="9237663" y="1376363"/>
          <p14:tracePt t="35248" x="9248775" y="1387475"/>
          <p14:tracePt t="35249" x="9259888" y="1398588"/>
          <p14:tracePt t="35250" x="9259888" y="1409700"/>
          <p14:tracePt t="35252" x="9282113" y="1409700"/>
          <p14:tracePt t="35253" x="9293225" y="1409700"/>
          <p14:tracePt t="35254" x="9293225" y="1420813"/>
          <p14:tracePt t="35255" x="9304338" y="1420813"/>
          <p14:tracePt t="35256" x="9315450" y="1420813"/>
          <p14:tracePt t="35257" x="9315450" y="1431925"/>
          <p14:tracePt t="35258" x="9326563" y="1431925"/>
          <p14:tracePt t="35259" x="9339263" y="1443038"/>
          <p14:tracePt t="35261" x="9350375" y="1455738"/>
          <p14:tracePt t="35263" x="9361488" y="1466850"/>
          <p14:tracePt t="35264" x="9372600" y="1477963"/>
          <p14:tracePt t="35265" x="9383713" y="1477963"/>
          <p14:tracePt t="35269" x="9405938" y="1489075"/>
          <p14:tracePt t="35271" x="9417050" y="1500188"/>
          <p14:tracePt t="35273" x="9417050" y="1511300"/>
          <p14:tracePt t="35275" x="9417050" y="1522413"/>
          <p14:tracePt t="35277" x="9428163" y="1522413"/>
          <p14:tracePt t="35278" x="9428163" y="1533525"/>
          <p14:tracePt t="35279" x="9439275" y="1544638"/>
          <p14:tracePt t="35282" x="9451975" y="1557338"/>
          <p14:tracePt t="35284" x="9463088" y="1557338"/>
          <p14:tracePt t="35286" x="9474200" y="1568450"/>
          <p14:tracePt t="35288" x="9474200" y="1579563"/>
          <p14:tracePt t="35290" x="9485313" y="1579563"/>
          <p14:tracePt t="35291" x="9485313" y="1590675"/>
          <p14:tracePt t="35292" x="9485313" y="1601788"/>
          <p14:tracePt t="35294" x="9485313" y="1612900"/>
          <p14:tracePt t="35295" x="9496425" y="1624013"/>
          <p14:tracePt t="35298" x="9507538" y="1635125"/>
          <p14:tracePt t="35300" x="9507538" y="1646238"/>
          <p14:tracePt t="35302" x="9507538" y="1670050"/>
          <p14:tracePt t="35304" x="9529763" y="1681163"/>
          <p14:tracePt t="35305" x="9529763" y="1692275"/>
          <p14:tracePt t="35307" x="9540875" y="1703388"/>
          <p14:tracePt t="35308" x="9540875" y="1714500"/>
          <p14:tracePt t="35309" x="9540875" y="1725613"/>
          <p14:tracePt t="35311" x="9540875" y="1736725"/>
          <p14:tracePt t="35312" x="9540875" y="1758950"/>
          <p14:tracePt t="35315" x="9540875" y="1782763"/>
          <p14:tracePt t="35318" x="9540875" y="1804988"/>
          <p14:tracePt t="35319" x="9540875" y="1816100"/>
          <p14:tracePt t="35321" x="9540875" y="1838325"/>
          <p14:tracePt t="35323" x="9540875" y="1849438"/>
          <p14:tracePt t="35324" x="9540875" y="1860550"/>
          <p14:tracePt t="35326" x="9540875" y="1871663"/>
          <p14:tracePt t="35327" x="9540875" y="1884363"/>
          <p14:tracePt t="35328" x="9540875" y="1895475"/>
          <p14:tracePt t="35329" x="9540875" y="1906588"/>
          <p14:tracePt t="35330" x="9540875" y="1917700"/>
          <p14:tracePt t="35331" x="9540875" y="1928813"/>
          <p14:tracePt t="35334" x="9540875" y="1939925"/>
          <p14:tracePt t="35335" x="9540875" y="1951038"/>
          <p14:tracePt t="35336" x="9540875" y="1962150"/>
          <p14:tracePt t="35337" x="9540875" y="1973263"/>
          <p14:tracePt t="35338" x="9540875" y="1985963"/>
          <p14:tracePt t="35340" x="9540875" y="2008188"/>
          <p14:tracePt t="35343" x="9540875" y="2030413"/>
          <p14:tracePt t="35345" x="9540875" y="2052638"/>
          <p14:tracePt t="35346" x="9529763" y="2052638"/>
          <p14:tracePt t="35347" x="9529763" y="2063750"/>
          <p14:tracePt t="35348" x="9529763" y="2074863"/>
          <p14:tracePt t="35349" x="9529763" y="2085975"/>
          <p14:tracePt t="35350" x="9529763" y="2098675"/>
          <p14:tracePt t="35351" x="9518650" y="2098675"/>
          <p14:tracePt t="35352" x="9518650" y="2109788"/>
          <p14:tracePt t="35354" x="9507538" y="2120900"/>
          <p14:tracePt t="35355" x="9507538" y="2132013"/>
          <p14:tracePt t="35356" x="9507538" y="2143125"/>
          <p14:tracePt t="35357" x="9496425" y="2154238"/>
          <p14:tracePt t="35358" x="9496425" y="2165350"/>
          <p14:tracePt t="35361" x="9496425" y="2176463"/>
          <p14:tracePt t="35362" x="9496425" y="2187575"/>
          <p14:tracePt t="35363" x="9485313" y="2200275"/>
          <p14:tracePt t="35364" x="9485313" y="2211388"/>
          <p14:tracePt t="35366" x="9474200" y="2222500"/>
          <p14:tracePt t="35368" x="9463088" y="2222500"/>
          <p14:tracePt t="35369" x="9463088" y="2233613"/>
          <p14:tracePt t="35370" x="9463088" y="2244725"/>
          <p14:tracePt t="35371" x="9451975" y="2255838"/>
          <p14:tracePt t="35372" x="9451975" y="2266950"/>
          <p14:tracePt t="35373" x="9439275" y="2266950"/>
          <p14:tracePt t="35374" x="9439275" y="2278063"/>
          <p14:tracePt t="35375" x="9428163" y="2278063"/>
          <p14:tracePt t="35376" x="9428163" y="2289175"/>
          <p14:tracePt t="35380" x="9428163" y="2300288"/>
          <p14:tracePt t="35381" x="9417050" y="2312988"/>
          <p14:tracePt t="35382" x="9405938" y="2312988"/>
          <p14:tracePt t="35383" x="9405938" y="2324100"/>
          <p14:tracePt t="35384" x="9394825" y="2324100"/>
          <p14:tracePt t="35386" x="9383713" y="2346325"/>
          <p14:tracePt t="35389" x="9372600" y="2346325"/>
          <p14:tracePt t="35390" x="9372600" y="2357438"/>
          <p14:tracePt t="35391" x="9361488" y="2357438"/>
          <p14:tracePt t="35393" x="9361488" y="2368550"/>
          <p14:tracePt t="35396" x="9350375" y="2368550"/>
          <p14:tracePt t="35397" x="9339263" y="2368550"/>
          <p14:tracePt t="35398" x="9339263" y="2379663"/>
          <p14:tracePt t="35399" x="9326563" y="2390775"/>
          <p14:tracePt t="35400" x="9326563" y="2401888"/>
          <p14:tracePt t="35402" x="9315450" y="2401888"/>
          <p14:tracePt t="35403" x="9304338" y="2401888"/>
          <p14:tracePt t="35406" x="9293225" y="2414588"/>
          <p14:tracePt t="35410" x="9282113" y="2425700"/>
          <p14:tracePt t="35412" x="9271000" y="2425700"/>
          <p14:tracePt t="35414" x="9259888" y="2425700"/>
          <p14:tracePt t="35416" x="9248775" y="2425700"/>
          <p14:tracePt t="35417" x="9237663" y="2436813"/>
          <p14:tracePt t="35419" x="9226550" y="2436813"/>
          <p14:tracePt t="35421" x="9226550" y="2447925"/>
          <p14:tracePt t="35422" x="9213850" y="2447925"/>
          <p14:tracePt t="35423" x="9202738" y="2447925"/>
          <p14:tracePt t="35424" x="9191625" y="2459038"/>
          <p14:tracePt t="35427" x="9180513" y="2459038"/>
          <p14:tracePt t="35428" x="9169400" y="2470150"/>
          <p14:tracePt t="35435" x="9124950" y="2492375"/>
          <p14:tracePt t="35437" x="9112250" y="2492375"/>
          <p14:tracePt t="35438" x="9101138" y="2492375"/>
          <p14:tracePt t="35442" x="9090025" y="2492375"/>
          <p14:tracePt t="35443" x="9078913" y="2492375"/>
          <p14:tracePt t="35444" x="9067800" y="2492375"/>
          <p14:tracePt t="35446" x="9056688" y="2503488"/>
          <p14:tracePt t="35447" x="9045575" y="2503488"/>
          <p14:tracePt t="35448" x="9034463" y="2514600"/>
          <p14:tracePt t="35452" x="9023350" y="2514600"/>
          <p14:tracePt t="35454" x="9012238" y="2514600"/>
          <p14:tracePt t="35455" x="8999538" y="2514600"/>
          <p14:tracePt t="35457" x="8988425" y="2514600"/>
          <p14:tracePt t="35458" x="8977313" y="2514600"/>
          <p14:tracePt t="35461" x="8966200" y="2527300"/>
          <p14:tracePt t="35464" x="8955088" y="2527300"/>
          <p14:tracePt t="35465" x="8943975" y="2527300"/>
          <p14:tracePt t="35466" x="8932863" y="2538413"/>
          <p14:tracePt t="35468" x="8921750" y="2538413"/>
          <p14:tracePt t="35469" x="8910638" y="2549525"/>
          <p14:tracePt t="35470" x="8897938" y="2549525"/>
          <p14:tracePt t="35473" x="8886825" y="2549525"/>
          <p14:tracePt t="35474" x="8875713" y="2549525"/>
          <p14:tracePt t="35475" x="8864600" y="2549525"/>
          <p14:tracePt t="35476" x="8853488" y="2549525"/>
          <p14:tracePt t="35477" x="8842375" y="2549525"/>
          <p14:tracePt t="35478" x="8831263" y="2560638"/>
          <p14:tracePt t="35480" x="8820150" y="2560638"/>
          <p14:tracePt t="35481" x="8797925" y="2560638"/>
          <p14:tracePt t="35482" x="8785225" y="2560638"/>
          <p14:tracePt t="35483" x="8774113" y="2560638"/>
          <p14:tracePt t="35484" x="8763000" y="2560638"/>
          <p14:tracePt t="35485" x="8751888" y="2560638"/>
          <p14:tracePt t="35486" x="8740775" y="2560638"/>
          <p14:tracePt t="35487" x="8718550" y="2560638"/>
          <p14:tracePt t="35488" x="8707438" y="2560638"/>
          <p14:tracePt t="35489" x="8696325" y="2571750"/>
          <p14:tracePt t="35490" x="8672513" y="2571750"/>
          <p14:tracePt t="35492" x="8650288" y="2571750"/>
          <p14:tracePt t="35493" x="8639175" y="2571750"/>
          <p14:tracePt t="35494" x="8616950" y="2571750"/>
          <p14:tracePt t="35495" x="8594725" y="2571750"/>
          <p14:tracePt t="35496" x="8583613" y="2571750"/>
          <p14:tracePt t="35497" x="8559800" y="2571750"/>
          <p14:tracePt t="35499" x="8537575" y="2571750"/>
          <p14:tracePt t="35500" x="8515350" y="2571750"/>
          <p14:tracePt t="35502" x="8482013" y="2582863"/>
          <p14:tracePt t="35503" x="8458200" y="2582863"/>
          <p14:tracePt t="35504" x="8435975" y="2582863"/>
          <p14:tracePt t="35506" x="8413750" y="2582863"/>
          <p14:tracePt t="35507" x="8391525" y="2582863"/>
          <p14:tracePt t="35508" x="8369300" y="2582863"/>
          <p14:tracePt t="35509" x="8356600" y="2593975"/>
          <p14:tracePt t="35510" x="8334375" y="2593975"/>
          <p14:tracePt t="35511" x="8312150" y="2593975"/>
          <p14:tracePt t="35512" x="8289925" y="2593975"/>
          <p14:tracePt t="35513" x="8267700" y="2593975"/>
          <p14:tracePt t="35515" x="8232775" y="2593975"/>
          <p14:tracePt t="35516" x="8210550" y="2593975"/>
          <p14:tracePt t="35518" x="8166100" y="2593975"/>
          <p14:tracePt t="35519" x="8142288" y="2593975"/>
          <p14:tracePt t="35520" x="8120063" y="2593975"/>
          <p14:tracePt t="35521" x="8097838" y="2593975"/>
          <p14:tracePt t="35522" x="8075613" y="2593975"/>
          <p14:tracePt t="35523" x="8053388" y="2593975"/>
          <p14:tracePt t="35524" x="8018463" y="2593975"/>
          <p14:tracePt t="35525" x="7996238" y="2593975"/>
          <p14:tracePt t="35526" x="7974013" y="2593975"/>
          <p14:tracePt t="35527" x="7940675" y="2593975"/>
          <p14:tracePt t="35528" x="7927975" y="2593975"/>
          <p14:tracePt t="35529" x="7905750" y="2593975"/>
          <p14:tracePt t="35530" x="7872413" y="2593975"/>
          <p14:tracePt t="35531" x="7850188" y="2593975"/>
          <p14:tracePt t="35532" x="7827963" y="2593975"/>
          <p14:tracePt t="35533" x="7804150" y="2593975"/>
          <p14:tracePt t="35534" x="7781925" y="2593975"/>
          <p14:tracePt t="35535" x="7748588" y="2593975"/>
          <p14:tracePt t="35536" x="7726363" y="2593975"/>
          <p14:tracePt t="35537" x="7702550" y="2593975"/>
          <p14:tracePt t="35538" x="7680325" y="2582863"/>
          <p14:tracePt t="35539" x="7658100" y="2582863"/>
          <p14:tracePt t="35540" x="7624763" y="2582863"/>
          <p14:tracePt t="35541" x="7600950" y="2582863"/>
          <p14:tracePt t="35542" x="7578725" y="2582863"/>
          <p14:tracePt t="35543" x="7556500" y="2582863"/>
          <p14:tracePt t="35544" x="7523163" y="2582863"/>
          <p14:tracePt t="35545" x="7512050" y="2582863"/>
          <p14:tracePt t="35546" x="7500938" y="2582863"/>
          <p14:tracePt t="35547" x="7454900" y="2582863"/>
          <p14:tracePt t="35548" x="7432675" y="2582863"/>
          <p14:tracePt t="35549" x="7421563" y="2582863"/>
          <p14:tracePt t="35550" x="7399338" y="2582863"/>
          <p14:tracePt t="35551" x="7375525" y="2582863"/>
          <p14:tracePt t="35552" x="7353300" y="2582863"/>
          <p14:tracePt t="35553" x="7331075" y="2582863"/>
          <p14:tracePt t="35554" x="7308850" y="2582863"/>
          <p14:tracePt t="35555" x="7286625" y="2582863"/>
          <p14:tracePt t="35556" x="7262813" y="2571750"/>
          <p14:tracePt t="35557" x="7229475" y="2571750"/>
          <p14:tracePt t="35558" x="7218363" y="2571750"/>
          <p14:tracePt t="35559" x="7196138" y="2571750"/>
          <p14:tracePt t="35560" x="7172325" y="2571750"/>
          <p14:tracePt t="35561" x="7150100" y="2571750"/>
          <p14:tracePt t="35562" x="7127875" y="2571750"/>
          <p14:tracePt t="35563" x="7105650" y="2571750"/>
          <p14:tracePt t="35564" x="7094538" y="2571750"/>
          <p14:tracePt t="35565" x="7072313" y="2571750"/>
          <p14:tracePt t="35566" x="7048500" y="2571750"/>
          <p14:tracePt t="35568" x="7004050" y="2560638"/>
          <p14:tracePt t="35570" x="6958013" y="2560638"/>
          <p14:tracePt t="35571" x="6935788" y="2560638"/>
          <p14:tracePt t="35572" x="6913563" y="2560638"/>
          <p14:tracePt t="35573" x="6891338" y="2560638"/>
          <p14:tracePt t="35574" x="6869113" y="2560638"/>
          <p14:tracePt t="35575" x="6845300" y="2560638"/>
          <p14:tracePt t="35576" x="6823075" y="2560638"/>
          <p14:tracePt t="35577" x="6800850" y="2560638"/>
          <p14:tracePt t="35578" x="6789738" y="2560638"/>
          <p14:tracePt t="35579" x="6778625" y="2560638"/>
          <p14:tracePt t="35580" x="6756400" y="2560638"/>
          <p14:tracePt t="35581" x="6732588" y="2560638"/>
          <p14:tracePt t="35582" x="6710363" y="2560638"/>
          <p14:tracePt t="35583" x="6688138" y="2560638"/>
          <p14:tracePt t="35584" x="6665913" y="2560638"/>
          <p14:tracePt t="35585" x="6654800" y="2560638"/>
          <p14:tracePt t="35586" x="6619875" y="2560638"/>
          <p14:tracePt t="35588" x="6597650" y="2560638"/>
          <p14:tracePt t="35589" x="6575425" y="2560638"/>
          <p14:tracePt t="35590" x="6564313" y="2560638"/>
          <p14:tracePt t="35591" x="6530975" y="2560638"/>
          <p14:tracePt t="35592" x="6518275" y="2560638"/>
          <p14:tracePt t="35593" x="6484938" y="2560638"/>
          <p14:tracePt t="35594" x="6462713" y="2560638"/>
          <p14:tracePt t="35595" x="6451600" y="2560638"/>
          <p14:tracePt t="35596" x="6429375" y="2560638"/>
          <p14:tracePt t="35597" x="6405563" y="2560638"/>
          <p14:tracePt t="35598" x="6394450" y="2560638"/>
          <p14:tracePt t="35599" x="6361113" y="2560638"/>
          <p14:tracePt t="35600" x="6338888" y="2571750"/>
          <p14:tracePt t="35602" x="6292850" y="2571750"/>
          <p14:tracePt t="35603" x="6259513" y="2571750"/>
          <p14:tracePt t="35604" x="6248400" y="2571750"/>
          <p14:tracePt t="35605" x="6226175" y="2571750"/>
          <p14:tracePt t="35606" x="6202363" y="2571750"/>
          <p14:tracePt t="35607" x="6180138" y="2571750"/>
          <p14:tracePt t="35608" x="6157913" y="2571750"/>
          <p14:tracePt t="35609" x="6146800" y="2571750"/>
          <p14:tracePt t="35610" x="6102350" y="2571750"/>
          <p14:tracePt t="35611" x="6089650" y="2571750"/>
          <p14:tracePt t="35612" x="6078538" y="2571750"/>
          <p14:tracePt t="35613" x="6034088" y="2571750"/>
          <p14:tracePt t="35614" x="6022975" y="2571750"/>
          <p14:tracePt t="35615" x="6000750" y="2571750"/>
          <p14:tracePt t="35616" x="5976938" y="2571750"/>
          <p14:tracePt t="35617" x="5954713" y="2571750"/>
          <p14:tracePt t="35618" x="5932488" y="2571750"/>
          <p14:tracePt t="35619" x="5899150" y="2582863"/>
          <p14:tracePt t="35620" x="5888038" y="2582863"/>
          <p14:tracePt t="35621" x="5864225" y="2582863"/>
          <p14:tracePt t="35622" x="5842000" y="2582863"/>
          <p14:tracePt t="35623" x="5819775" y="2582863"/>
          <p14:tracePt t="35624" x="5797550" y="2582863"/>
          <p14:tracePt t="35625" x="5775325" y="2582863"/>
          <p14:tracePt t="35626" x="5751513" y="2582863"/>
          <p14:tracePt t="35627" x="5729288" y="2582863"/>
          <p14:tracePt t="35628" x="5718175" y="2582863"/>
          <p14:tracePt t="35629" x="5707063" y="2582863"/>
          <p14:tracePt t="35630" x="5684838" y="2582863"/>
          <p14:tracePt t="35631" x="5661025" y="2582863"/>
          <p14:tracePt t="35632" x="5638800" y="2582863"/>
          <p14:tracePt t="35633" x="5616575" y="2582863"/>
          <p14:tracePt t="35634" x="5605463" y="2582863"/>
          <p14:tracePt t="35635" x="5583238" y="2582863"/>
          <p14:tracePt t="35636" x="5561013" y="2571750"/>
          <p14:tracePt t="35637" x="5537200" y="2571750"/>
          <p14:tracePt t="35638" x="5526088" y="2571750"/>
          <p14:tracePt t="35639" x="5514975" y="2571750"/>
          <p14:tracePt t="35640" x="5503863" y="2571750"/>
          <p14:tracePt t="35641" x="5492750" y="2571750"/>
          <p14:tracePt t="35642" x="5470525" y="2560638"/>
          <p14:tracePt t="35643" x="5446713" y="2560638"/>
          <p14:tracePt t="35644" x="5435600" y="2560638"/>
          <p14:tracePt t="35645" x="5413375" y="2560638"/>
          <p14:tracePt t="35647" x="5402263" y="2560638"/>
          <p14:tracePt t="35648" x="5391150" y="2560638"/>
          <p14:tracePt t="35649" x="5368925" y="2560638"/>
          <p14:tracePt t="35650" x="5357813" y="2560638"/>
          <p14:tracePt t="35651" x="5334000" y="2560638"/>
          <p14:tracePt t="35652" x="5311775" y="2560638"/>
          <p14:tracePt t="35654" x="5300663" y="2560638"/>
          <p14:tracePt t="35655" x="5289550" y="2560638"/>
          <p14:tracePt t="35656" x="5278438" y="2560638"/>
          <p14:tracePt t="35657" x="5256213" y="2560638"/>
          <p14:tracePt t="35658" x="5245100" y="2560638"/>
          <p14:tracePt t="35659" x="5221288" y="2560638"/>
          <p14:tracePt t="35660" x="5210175" y="2560638"/>
          <p14:tracePt t="35662" x="5199063" y="2560638"/>
          <p14:tracePt t="35663" x="5176838" y="2560638"/>
          <p14:tracePt t="35664" x="5165725" y="2560638"/>
          <p14:tracePt t="35665" x="5143500" y="2560638"/>
          <p14:tracePt t="35666" x="5132388" y="2560638"/>
          <p14:tracePt t="35667" x="5119688" y="2560638"/>
          <p14:tracePt t="35668" x="5108575" y="2560638"/>
          <p14:tracePt t="35669" x="5097463" y="2560638"/>
          <p14:tracePt t="35670" x="5086350" y="2560638"/>
          <p14:tracePt t="35671" x="5064125" y="2560638"/>
          <p14:tracePt t="35672" x="5053013" y="2571750"/>
          <p14:tracePt t="35673" x="5041900" y="2571750"/>
          <p14:tracePt t="35674" x="5030788" y="2571750"/>
          <p14:tracePt t="35675" x="5006975" y="2571750"/>
          <p14:tracePt t="35676" x="4995863" y="2571750"/>
          <p14:tracePt t="35677" x="4973638" y="2582863"/>
          <p14:tracePt t="35678" x="4962525" y="2582863"/>
          <p14:tracePt t="35679" x="4951413" y="2582863"/>
          <p14:tracePt t="35680" x="4940300" y="2582863"/>
          <p14:tracePt t="35681" x="4929188" y="2582863"/>
          <p14:tracePt t="35682" x="4918075" y="2582863"/>
          <p14:tracePt t="35683" x="4894263" y="2582863"/>
          <p14:tracePt t="35684" x="4883150" y="2582863"/>
          <p14:tracePt t="35686" x="4860925" y="2582863"/>
          <p14:tracePt t="35687" x="4838700" y="2593975"/>
          <p14:tracePt t="35688" x="4827588" y="2593975"/>
          <p14:tracePt t="35689" x="4805363" y="2593975"/>
          <p14:tracePt t="35690" x="4792663" y="2593975"/>
          <p14:tracePt t="35691" x="4770438" y="2593975"/>
          <p14:tracePt t="35692" x="4770438" y="2605088"/>
          <p14:tracePt t="35693" x="4759325" y="2605088"/>
          <p14:tracePt t="35694" x="4737100" y="2605088"/>
          <p14:tracePt t="35695" x="4725988" y="2605088"/>
          <p14:tracePt t="35696" x="4714875" y="2605088"/>
          <p14:tracePt t="35697" x="4691063" y="2605088"/>
          <p14:tracePt t="35698" x="4679950" y="2605088"/>
          <p14:tracePt t="35700" x="4668838" y="2616200"/>
          <p14:tracePt t="35701" x="4646613" y="2616200"/>
          <p14:tracePt t="35703" x="4624388" y="2616200"/>
          <p14:tracePt t="35704" x="4602163" y="2616200"/>
          <p14:tracePt t="35706" x="4578350" y="2628900"/>
          <p14:tracePt t="35707" x="4567238" y="2628900"/>
          <p14:tracePt t="35708" x="4545013" y="2628900"/>
          <p14:tracePt t="35710" x="4522788" y="2628900"/>
          <p14:tracePt t="35711" x="4511675" y="2628900"/>
          <p14:tracePt t="35712" x="4500563" y="2628900"/>
          <p14:tracePt t="35714" x="4489450" y="2628900"/>
          <p14:tracePt t="35715" x="4465638" y="2628900"/>
          <p14:tracePt t="35716" x="4454525" y="2628900"/>
          <p14:tracePt t="35717" x="4443413" y="2640013"/>
          <p14:tracePt t="35718" x="4432300" y="2640013"/>
          <p14:tracePt t="35719" x="4421188" y="2640013"/>
          <p14:tracePt t="35720" x="4410075" y="2640013"/>
          <p14:tracePt t="35721" x="4398963" y="2640013"/>
          <p14:tracePt t="35722" x="4387850" y="2640013"/>
          <p14:tracePt t="35723" x="4376738" y="2640013"/>
          <p14:tracePt t="35724" x="4352925" y="2640013"/>
          <p14:tracePt t="35725" x="4341813" y="2640013"/>
          <p14:tracePt t="35727" x="4330700" y="2640013"/>
          <p14:tracePt t="35728" x="4319588" y="2640013"/>
          <p14:tracePt t="35729" x="4297363" y="2640013"/>
          <p14:tracePt t="35730" x="4286250" y="2640013"/>
          <p14:tracePt t="35731" x="4264025" y="2640013"/>
          <p14:tracePt t="35732" x="4240213" y="2640013"/>
          <p14:tracePt t="35734" x="4229100" y="2640013"/>
          <p14:tracePt t="35735" x="4217988" y="2640013"/>
          <p14:tracePt t="35736" x="4195763" y="2640013"/>
          <p14:tracePt t="35737" x="4184650" y="2640013"/>
          <p14:tracePt t="35738" x="4173538" y="2640013"/>
          <p14:tracePt t="35739" x="4162425" y="2640013"/>
          <p14:tracePt t="35740" x="4149725" y="2651125"/>
          <p14:tracePt t="35741" x="4138613" y="2651125"/>
          <p14:tracePt t="35742" x="4127500" y="2651125"/>
          <p14:tracePt t="35743" x="4105275" y="2651125"/>
          <p14:tracePt t="35744" x="4094163" y="2651125"/>
          <p14:tracePt t="35745" x="4071938" y="2651125"/>
          <p14:tracePt t="35746" x="4060825" y="2651125"/>
          <p14:tracePt t="35748" x="4037013" y="2651125"/>
          <p14:tracePt t="35749" x="4014788" y="2651125"/>
          <p14:tracePt t="35750" x="4003675" y="2651125"/>
          <p14:tracePt t="35751" x="3992563" y="2651125"/>
          <p14:tracePt t="35752" x="3970338" y="2651125"/>
          <p14:tracePt t="35754" x="3959225" y="2651125"/>
          <p14:tracePt t="35755" x="3935413" y="2651125"/>
          <p14:tracePt t="35756" x="3924300" y="2651125"/>
          <p14:tracePt t="35757" x="3902075" y="2651125"/>
          <p14:tracePt t="35758" x="3890963" y="2651125"/>
          <p14:tracePt t="35759" x="3879850" y="2651125"/>
          <p14:tracePt t="35760" x="3868738" y="2651125"/>
          <p14:tracePt t="35761" x="3857625" y="2651125"/>
          <p14:tracePt t="35762" x="3835400" y="2651125"/>
          <p14:tracePt t="35763" x="3822700" y="2651125"/>
          <p14:tracePt t="35764" x="3800475" y="2651125"/>
          <p14:tracePt t="35766" x="3778250" y="2651125"/>
          <p14:tracePt t="35768" x="3756025" y="2651125"/>
          <p14:tracePt t="35769" x="3744913" y="2651125"/>
          <p14:tracePt t="35770" x="3733800" y="2651125"/>
          <p14:tracePt t="35771" x="3721100" y="2651125"/>
          <p14:tracePt t="35772" x="3698875" y="2640013"/>
          <p14:tracePt t="35774" x="3676650" y="2640013"/>
          <p14:tracePt t="35775" x="3665538" y="2640013"/>
          <p14:tracePt t="35776" x="3654425" y="2640013"/>
          <p14:tracePt t="35777" x="3643313" y="2640013"/>
          <p14:tracePt t="35779" x="3632200" y="2640013"/>
          <p14:tracePt t="35780" x="3608388" y="2640013"/>
          <p14:tracePt t="35781" x="3597275" y="2640013"/>
          <p14:tracePt t="35782" x="3586163" y="2640013"/>
          <p14:tracePt t="35783" x="3575050" y="2640013"/>
          <p14:tracePt t="35785" x="3563938" y="2640013"/>
          <p14:tracePt t="35786" x="3552825" y="2640013"/>
          <p14:tracePt t="35787" x="3541713" y="2640013"/>
          <p14:tracePt t="35788" x="3530600" y="2640013"/>
          <p14:tracePt t="35789" x="3508375" y="2640013"/>
          <p14:tracePt t="35790" x="3495675" y="2640013"/>
          <p14:tracePt t="35792" x="3484563" y="2640013"/>
          <p14:tracePt t="35793" x="3473450" y="2640013"/>
          <p14:tracePt t="35794" x="3462338" y="2640013"/>
          <p14:tracePt t="35795" x="3451225" y="2640013"/>
          <p14:tracePt t="35796" x="3440113" y="2640013"/>
          <p14:tracePt t="35797" x="3429000" y="2640013"/>
          <p14:tracePt t="35799" x="3417888" y="2640013"/>
          <p14:tracePt t="35800" x="3406775" y="2640013"/>
          <p14:tracePt t="35801" x="3394075" y="2640013"/>
          <p14:tracePt t="35802" x="3382963" y="2640013"/>
          <p14:tracePt t="35803" x="3371850" y="2640013"/>
          <p14:tracePt t="35804" x="3360738" y="2640013"/>
          <p14:tracePt t="35805" x="3360738" y="2628900"/>
          <p14:tracePt t="35806" x="3349625" y="2628900"/>
          <p14:tracePt t="35808" x="3327400" y="2628900"/>
          <p14:tracePt t="35809" x="3316288" y="2628900"/>
          <p14:tracePt t="35811" x="3305175" y="2628900"/>
          <p14:tracePt t="35812" x="3281363" y="2628900"/>
          <p14:tracePt t="35814" x="3270250" y="2628900"/>
          <p14:tracePt t="35816" x="3259138" y="2628900"/>
          <p14:tracePt t="35817" x="3248025" y="2628900"/>
          <p14:tracePt t="35818" x="3236913" y="2628900"/>
          <p14:tracePt t="35819" x="3225800" y="2628900"/>
          <p14:tracePt t="35820" x="3214688" y="2628900"/>
          <p14:tracePt t="35821" x="3203575" y="2628900"/>
          <p14:tracePt t="35824" x="3179763" y="2628900"/>
          <p14:tracePt t="35826" x="3168650" y="2628900"/>
          <p14:tracePt t="35827" x="3157538" y="2628900"/>
          <p14:tracePt t="35828" x="3146425" y="2628900"/>
          <p14:tracePt t="35829" x="3135313" y="2628900"/>
          <p14:tracePt t="35831" x="3124200" y="2616200"/>
          <p14:tracePt t="35833" x="3113088" y="2616200"/>
          <p14:tracePt t="35834" x="3101975" y="2616200"/>
          <p14:tracePt t="35835" x="3090863" y="2616200"/>
          <p14:tracePt t="35837" x="3079750" y="2616200"/>
          <p14:tracePt t="35838" x="3067050" y="2616200"/>
          <p14:tracePt t="35840" x="3055938" y="2616200"/>
          <p14:tracePt t="35842" x="3044825" y="2616200"/>
          <p14:tracePt t="35845" x="3022600" y="2616200"/>
          <p14:tracePt t="35847" x="3011488" y="2616200"/>
          <p14:tracePt t="35849" x="3000375" y="2616200"/>
          <p14:tracePt t="35850" x="2989263" y="2616200"/>
          <p14:tracePt t="35854" x="2978150" y="2616200"/>
          <p14:tracePt t="35855" x="2965450" y="2616200"/>
          <p14:tracePt t="35857" x="2954338" y="2616200"/>
          <p14:tracePt t="35859" x="2943225" y="2616200"/>
          <p14:tracePt t="35861" x="2932113" y="2616200"/>
          <p14:tracePt t="35862" x="2932113" y="2628900"/>
          <p14:tracePt t="35864" x="2921000" y="2628900"/>
          <p14:tracePt t="35868" x="2921000" y="2640013"/>
          <p14:tracePt t="35869" x="2909888" y="2640013"/>
          <p14:tracePt t="35872" x="2898775" y="2640013"/>
          <p14:tracePt t="35873" x="2898775" y="2651125"/>
          <p14:tracePt t="35874" x="2887663" y="2651125"/>
          <p14:tracePt t="35876" x="2876550" y="2651125"/>
          <p14:tracePt t="35879" x="2865438" y="2651125"/>
          <p14:tracePt t="35881" x="2852738" y="2662238"/>
          <p14:tracePt t="35885" x="2852738" y="2673350"/>
          <p14:tracePt t="35886" x="2841625" y="2684463"/>
          <p14:tracePt t="35888" x="2830513" y="2695575"/>
          <p14:tracePt t="35889" x="2819400" y="2695575"/>
          <p14:tracePt t="35891" x="2819400" y="2706688"/>
          <p14:tracePt t="35892" x="2808288" y="2706688"/>
          <p14:tracePt t="35893" x="2808288" y="2717800"/>
          <p14:tracePt t="35894" x="2797175" y="2717800"/>
          <p14:tracePt t="35895" x="2797175" y="2728913"/>
          <p14:tracePt t="35896" x="2786063" y="2741613"/>
          <p14:tracePt t="35899" x="2786063" y="2763838"/>
          <p14:tracePt t="35901" x="2774950" y="2774950"/>
          <p14:tracePt t="35903" x="2763838" y="2786063"/>
          <p14:tracePt t="35905" x="2763838" y="2797175"/>
          <p14:tracePt t="35906" x="2752725" y="2797175"/>
          <p14:tracePt t="35907" x="2752725" y="2819400"/>
          <p14:tracePt t="35908" x="2740025" y="2830513"/>
          <p14:tracePt t="35909" x="2740025" y="2843213"/>
          <p14:tracePt t="35910" x="2740025" y="2854325"/>
          <p14:tracePt t="35911" x="2728913" y="2854325"/>
          <p14:tracePt t="35912" x="2728913" y="2865438"/>
          <p14:tracePt t="35913" x="2728913" y="2876550"/>
          <p14:tracePt t="35914" x="2717800" y="2876550"/>
          <p14:tracePt t="35915" x="2717800" y="2887663"/>
          <p14:tracePt t="35916" x="2717800" y="2898775"/>
          <p14:tracePt t="35917" x="2717800" y="2909888"/>
          <p14:tracePt t="35918" x="2717800" y="2921000"/>
          <p14:tracePt t="35919" x="2706688" y="2943225"/>
          <p14:tracePt t="35920" x="2706688" y="2955925"/>
          <p14:tracePt t="35922" x="2706688" y="2967038"/>
          <p14:tracePt t="35923" x="2706688" y="2978150"/>
          <p14:tracePt t="35924" x="2706688" y="2989263"/>
          <p14:tracePt t="35925" x="2695575" y="3000375"/>
          <p14:tracePt t="35926" x="2695575" y="3011488"/>
          <p14:tracePt t="35927" x="2695575" y="3022600"/>
          <p14:tracePt t="35928" x="2695575" y="3033713"/>
          <p14:tracePt t="35929" x="2695575" y="3044825"/>
          <p14:tracePt t="35930" x="2695575" y="3057525"/>
          <p14:tracePt t="35931" x="2695575" y="3068638"/>
          <p14:tracePt t="35932" x="2695575" y="3079750"/>
          <p14:tracePt t="35933" x="2695575" y="3090863"/>
          <p14:tracePt t="35935" x="2695575" y="3113088"/>
          <p14:tracePt t="35936" x="2695575" y="3124200"/>
          <p14:tracePt t="35937" x="2695575" y="3135313"/>
          <p14:tracePt t="35938" x="2695575" y="3146425"/>
          <p14:tracePt t="35940" x="2695575" y="3170238"/>
          <p14:tracePt t="35941" x="2695575" y="3181350"/>
          <p14:tracePt t="35943" x="2695575" y="3192463"/>
          <p14:tracePt t="35944" x="2695575" y="3203575"/>
          <p14:tracePt t="35945" x="2695575" y="3214688"/>
          <p14:tracePt t="35946" x="2695575" y="3225800"/>
          <p14:tracePt t="35947" x="2695575" y="3248025"/>
          <p14:tracePt t="35949" x="2695575" y="3271838"/>
          <p14:tracePt t="35951" x="2706688" y="3271838"/>
          <p14:tracePt t="35952" x="2706688" y="3294063"/>
          <p14:tracePt t="35953" x="2717800" y="3305175"/>
          <p14:tracePt t="35954" x="2717800" y="3316288"/>
          <p14:tracePt t="35955" x="2728913" y="3327400"/>
          <p14:tracePt t="35956" x="2728913" y="3338513"/>
          <p14:tracePt t="35957" x="2740025" y="3349625"/>
          <p14:tracePt t="35959" x="2752725" y="3360738"/>
          <p14:tracePt t="35960" x="2752725" y="3371850"/>
          <p14:tracePt t="35961" x="2763838" y="3384550"/>
          <p14:tracePt t="35962" x="2763838" y="3395663"/>
          <p14:tracePt t="35963" x="2763838" y="3406775"/>
          <p14:tracePt t="35964" x="2774950" y="3406775"/>
          <p14:tracePt t="35965" x="2786063" y="3417888"/>
          <p14:tracePt t="35968" x="2808288" y="3440113"/>
          <p14:tracePt t="35969" x="2819400" y="3462338"/>
          <p14:tracePt t="35971" x="2841625" y="3473450"/>
          <p14:tracePt t="35972" x="2841625" y="3486150"/>
          <p14:tracePt t="35973" x="2865438" y="3497263"/>
          <p14:tracePt t="35974" x="2865438" y="3508375"/>
          <p14:tracePt t="35975" x="2876550" y="3519488"/>
          <p14:tracePt t="35976" x="2887663" y="3530600"/>
          <p14:tracePt t="35977" x="2909888" y="3530600"/>
          <p14:tracePt t="35979" x="2921000" y="3541713"/>
          <p14:tracePt t="35980" x="2932113" y="3552825"/>
          <p14:tracePt t="35981" x="2943225" y="3552825"/>
          <p14:tracePt t="35982" x="2954338" y="3575050"/>
          <p14:tracePt t="35983" x="2978150" y="3586163"/>
          <p14:tracePt t="35985" x="3000375" y="3598863"/>
          <p14:tracePt t="35987" x="3033713" y="3621088"/>
          <p14:tracePt t="35988" x="3044825" y="3621088"/>
          <p14:tracePt t="35989" x="3055938" y="3621088"/>
          <p14:tracePt t="35990" x="3067050" y="3632200"/>
          <p14:tracePt t="35991" x="3090863" y="3643313"/>
          <p14:tracePt t="35992" x="3101975" y="3643313"/>
          <p14:tracePt t="35993" x="3124200" y="3643313"/>
          <p14:tracePt t="35994" x="3135313" y="3654425"/>
          <p14:tracePt t="35995" x="3157538" y="3665538"/>
          <p14:tracePt t="35997" x="3179763" y="3665538"/>
          <p14:tracePt t="35998" x="3203575" y="3665538"/>
          <p14:tracePt t="35999" x="3225800" y="3676650"/>
          <p14:tracePt t="36001" x="3259138" y="3676650"/>
          <p14:tracePt t="36003" x="3305175" y="3687763"/>
          <p14:tracePt t="36004" x="3338513" y="3711575"/>
          <p14:tracePt t="36005" x="3360738" y="3711575"/>
          <p14:tracePt t="36006" x="3382963" y="3711575"/>
          <p14:tracePt t="36007" x="3406775" y="3711575"/>
          <p14:tracePt t="36008" x="3429000" y="3711575"/>
          <p14:tracePt t="36009" x="3451225" y="3711575"/>
          <p14:tracePt t="36010" x="3473450" y="3711575"/>
          <p14:tracePt t="36011" x="3508375" y="3711575"/>
          <p14:tracePt t="36012" x="3530600" y="3711575"/>
          <p14:tracePt t="36013" x="3563938" y="3711575"/>
          <p14:tracePt t="36014" x="3586163" y="3711575"/>
          <p14:tracePt t="36015" x="3621088" y="3711575"/>
          <p14:tracePt t="36016" x="3654425" y="3722688"/>
          <p14:tracePt t="36017" x="3698875" y="3722688"/>
          <p14:tracePt t="36018" x="3721100" y="3722688"/>
          <p14:tracePt t="36020" x="3789363" y="3722688"/>
          <p14:tracePt t="36021" x="3822700" y="3722688"/>
          <p14:tracePt t="36022" x="3857625" y="3722688"/>
          <p14:tracePt t="36023" x="3902075" y="3722688"/>
          <p14:tracePt t="36024" x="3924300" y="3722688"/>
          <p14:tracePt t="36025" x="3970338" y="3722688"/>
          <p14:tracePt t="36026" x="4003675" y="3722688"/>
          <p14:tracePt t="36027" x="4037013" y="3722688"/>
          <p14:tracePt t="36028" x="4083050" y="3722688"/>
          <p14:tracePt t="36029" x="4105275" y="3722688"/>
          <p14:tracePt t="36030" x="4149725" y="3722688"/>
          <p14:tracePt t="36031" x="4206875" y="3700463"/>
          <p14:tracePt t="36032" x="4240213" y="3700463"/>
          <p14:tracePt t="36033" x="4275138" y="3700463"/>
          <p14:tracePt t="36034" x="4308475" y="3700463"/>
          <p14:tracePt t="36035" x="4341813" y="3700463"/>
          <p14:tracePt t="36036" x="4398963" y="3700463"/>
          <p14:tracePt t="36037" x="4421188" y="3700463"/>
          <p14:tracePt t="36038" x="4465638" y="3687763"/>
          <p14:tracePt t="36039" x="4522788" y="3687763"/>
          <p14:tracePt t="36040" x="4556125" y="3676650"/>
          <p14:tracePt t="36041" x="4591050" y="3676650"/>
          <p14:tracePt t="36042" x="4646613" y="3676650"/>
          <p14:tracePt t="36043" x="4679950" y="3665538"/>
          <p14:tracePt t="36044" x="4725988" y="3654425"/>
          <p14:tracePt t="36045" x="4759325" y="3654425"/>
          <p14:tracePt t="36046" x="4805363" y="3643313"/>
          <p14:tracePt t="36047" x="4860925" y="3632200"/>
          <p14:tracePt t="36048" x="4905375" y="3632200"/>
          <p14:tracePt t="36049" x="4951413" y="3621088"/>
          <p14:tracePt t="36050" x="4984750" y="3621088"/>
          <p14:tracePt t="36051" x="5041900" y="3598863"/>
          <p14:tracePt t="36053" x="5143500" y="3575050"/>
          <p14:tracePt t="36054" x="5176838" y="3575050"/>
          <p14:tracePt t="36055" x="5233988" y="3563938"/>
          <p14:tracePt t="36056" x="5278438" y="3552825"/>
          <p14:tracePt t="36057" x="5311775" y="3552825"/>
          <p14:tracePt t="36058" x="5368925" y="3541713"/>
          <p14:tracePt t="36059" x="5424488" y="3530600"/>
          <p14:tracePt t="36060" x="5470525" y="3530600"/>
          <p14:tracePt t="36061" x="5514975" y="3497263"/>
          <p14:tracePt t="36062" x="5548313" y="3497263"/>
          <p14:tracePt t="36063" x="5616575" y="3486150"/>
          <p14:tracePt t="36064" x="5649913" y="3486150"/>
          <p14:tracePt t="36065" x="5707063" y="3462338"/>
          <p14:tracePt t="36066" x="5740400" y="3462338"/>
          <p14:tracePt t="36067" x="5797550" y="3440113"/>
          <p14:tracePt t="36068" x="5842000" y="3429000"/>
          <p14:tracePt t="36070" x="5932488" y="3417888"/>
          <p14:tracePt t="36071" x="5965825" y="3406775"/>
          <p14:tracePt t="36072" x="6022975" y="3395663"/>
          <p14:tracePt t="36073" x="6056313" y="3371850"/>
          <p14:tracePt t="36074" x="6102350" y="3371850"/>
          <p14:tracePt t="36075" x="6169025" y="3349625"/>
          <p14:tracePt t="36076" x="6191250" y="3338513"/>
          <p14:tracePt t="36077" x="6237288" y="3327400"/>
          <p14:tracePt t="36078" x="6292850" y="3316288"/>
          <p14:tracePt t="36079" x="6327775" y="3305175"/>
          <p14:tracePt t="36080" x="6372225" y="3294063"/>
          <p14:tracePt t="36081" x="6416675" y="3282950"/>
          <p14:tracePt t="36082" x="6440488" y="3282950"/>
          <p14:tracePt t="36083" x="6507163" y="3271838"/>
          <p14:tracePt t="36084" x="6530975" y="3259138"/>
          <p14:tracePt t="36086" x="6608763" y="3225800"/>
          <p14:tracePt t="36087" x="6643688" y="3225800"/>
          <p14:tracePt t="36088" x="6688138" y="3214688"/>
          <p14:tracePt t="36089" x="6721475" y="3203575"/>
          <p14:tracePt t="36090" x="6745288" y="3192463"/>
          <p14:tracePt t="36091" x="6778625" y="3181350"/>
          <p14:tracePt t="36092" x="6823075" y="3170238"/>
          <p14:tracePt t="36093" x="6858000" y="3170238"/>
          <p14:tracePt t="36094" x="6869113" y="3157538"/>
          <p14:tracePt t="36095" x="6913563" y="3146425"/>
          <p14:tracePt t="36096" x="6935788" y="3135313"/>
          <p14:tracePt t="36097" x="6958013" y="3124200"/>
          <p14:tracePt t="36098" x="6992938" y="3113088"/>
          <p14:tracePt t="36099" x="7015163" y="3101975"/>
          <p14:tracePt t="36100" x="7037388" y="3101975"/>
          <p14:tracePt t="36101" x="7072313" y="3090863"/>
          <p14:tracePt t="36103" x="7116763" y="3068638"/>
          <p14:tracePt t="36104" x="7138988" y="3057525"/>
          <p14:tracePt t="36105" x="7161213" y="3057525"/>
          <p14:tracePt t="36106" x="7185025" y="3044825"/>
          <p14:tracePt t="36107" x="7207250" y="3044825"/>
          <p14:tracePt t="36108" x="7229475" y="3033713"/>
          <p14:tracePt t="36109" x="7240588" y="3033713"/>
          <p14:tracePt t="36110" x="7262813" y="3022600"/>
          <p14:tracePt t="36111" x="7286625" y="3011488"/>
          <p14:tracePt t="36112" x="7308850" y="3011488"/>
          <p14:tracePt t="36113" x="7319963" y="3000375"/>
          <p14:tracePt t="36114" x="7331075" y="2989263"/>
          <p14:tracePt t="36115" x="7353300" y="2989263"/>
          <p14:tracePt t="36116" x="7353300" y="2978150"/>
          <p14:tracePt t="36117" x="7364413" y="2978150"/>
          <p14:tracePt t="36118" x="7375525" y="2967038"/>
          <p14:tracePt t="36120" x="7410450" y="2955925"/>
          <p14:tracePt t="36122" x="7443788" y="2943225"/>
          <p14:tracePt t="36124" x="7454900" y="2943225"/>
          <p14:tracePt t="36127" x="7466013" y="2932113"/>
          <p14:tracePt t="36128" x="7477125" y="2932113"/>
          <p14:tracePt t="36131" x="7488238" y="2921000"/>
          <p14:tracePt t="36134" x="7500938" y="2921000"/>
          <p14:tracePt t="36136" x="7500938" y="2909888"/>
          <p14:tracePt t="36137" x="7512050" y="2909888"/>
          <p14:tracePt t="36143" x="7523163" y="2909888"/>
          <p14:tracePt t="36663" x="7523163" y="2898775"/>
          <p14:tracePt t="36664" x="7523163" y="2887663"/>
          <p14:tracePt t="36665" x="7512050" y="2887663"/>
          <p14:tracePt t="36667" x="7500938" y="2876550"/>
          <p14:tracePt t="36668" x="7488238" y="2876550"/>
          <p14:tracePt t="36669" x="7477125" y="2865438"/>
          <p14:tracePt t="36670" x="7466013" y="2854325"/>
          <p14:tracePt t="36671" x="7466013" y="2843213"/>
          <p14:tracePt t="36672" x="7454900" y="2830513"/>
          <p14:tracePt t="36673" x="7443788" y="2819400"/>
          <p14:tracePt t="36674" x="7432675" y="2819400"/>
          <p14:tracePt t="36675" x="7432675" y="2808288"/>
          <p14:tracePt t="36676" x="7421563" y="2808288"/>
          <p14:tracePt t="36677" x="7410450" y="2797175"/>
          <p14:tracePt t="36678" x="7399338" y="2786063"/>
          <p14:tracePt t="36679" x="7399338" y="2774950"/>
          <p14:tracePt t="36680" x="7375525" y="2763838"/>
          <p14:tracePt t="36682" x="7353300" y="2752725"/>
          <p14:tracePt t="36683" x="7342188" y="2741613"/>
          <p14:tracePt t="36685" x="7319963" y="2728913"/>
          <p14:tracePt t="36686" x="7308850" y="2717800"/>
          <p14:tracePt t="36688" x="7297738" y="2717800"/>
          <p14:tracePt t="36689" x="7273925" y="2717800"/>
          <p14:tracePt t="36690" x="7273925" y="2706688"/>
          <p14:tracePt t="36692" x="7262813" y="2695575"/>
          <p14:tracePt t="36693" x="7251700" y="2695575"/>
          <p14:tracePt t="36694" x="7240588" y="2684463"/>
          <p14:tracePt t="36695" x="7229475" y="2684463"/>
          <p14:tracePt t="36696" x="7229475" y="2673350"/>
          <p14:tracePt t="36697" x="7218363" y="2673350"/>
          <p14:tracePt t="36698" x="7207250" y="2673350"/>
          <p14:tracePt t="36699" x="7207250" y="2662238"/>
          <p14:tracePt t="36702" x="7196138" y="2662238"/>
          <p14:tracePt t="36703" x="7185025" y="2662238"/>
          <p14:tracePt t="36704" x="7172325" y="2662238"/>
          <p14:tracePt t="36705" x="7172325" y="2651125"/>
          <p14:tracePt t="36707" x="7161213" y="2651125"/>
          <p14:tracePt t="36709" x="7150100" y="2651125"/>
          <p14:tracePt t="36710" x="7150100" y="2640013"/>
          <p14:tracePt t="36712" x="7138988" y="2640013"/>
          <p14:tracePt t="36715" x="7127875" y="2640013"/>
          <p14:tracePt t="36717" x="7127875" y="2628900"/>
          <p14:tracePt t="36718" x="7116763" y="2628900"/>
          <p14:tracePt t="36720" x="7105650" y="2628900"/>
          <p14:tracePt t="36721" x="7105650" y="2616200"/>
          <p14:tracePt t="36722" x="7094538" y="2616200"/>
          <p14:tracePt t="36723" x="7094538" y="2605088"/>
          <p14:tracePt t="36725" x="7083425" y="2605088"/>
          <p14:tracePt t="36728" x="7072313" y="2605088"/>
          <p14:tracePt t="36731" x="7059613" y="2605088"/>
          <p14:tracePt t="36732" x="7048500" y="2593975"/>
          <p14:tracePt t="36734" x="7037388" y="2593975"/>
          <p14:tracePt t="36736" x="7026275" y="2593975"/>
          <p14:tracePt t="36738" x="7015163" y="2593975"/>
          <p14:tracePt t="36742" x="7004050" y="2593975"/>
          <p14:tracePt t="36745" x="6992938" y="2593975"/>
          <p14:tracePt t="36747" x="6981825" y="2593975"/>
          <p14:tracePt t="36751" x="6970713" y="2593975"/>
          <p14:tracePt t="36753" x="6970713" y="2582863"/>
          <p14:tracePt t="36754" x="6958013" y="2582863"/>
          <p14:tracePt t="36764" x="6946900" y="2582863"/>
          <p14:tracePt t="36897" x="6992938" y="2605088"/>
          <p14:tracePt t="36899" x="7004050" y="2616200"/>
          <p14:tracePt t="36900" x="7004050" y="2628900"/>
          <p14:tracePt t="36902" x="7026275" y="2651125"/>
          <p14:tracePt t="36903" x="7037388" y="2651125"/>
          <p14:tracePt t="36905" x="7048500" y="2662238"/>
          <p14:tracePt t="36906" x="7059613" y="2673350"/>
          <p14:tracePt t="36907" x="7072313" y="2673350"/>
          <p14:tracePt t="36909" x="7083425" y="2684463"/>
          <p14:tracePt t="36910" x="7094538" y="2684463"/>
          <p14:tracePt t="36911" x="7094538" y="2695575"/>
          <p14:tracePt t="36912" x="7094538" y="2706688"/>
          <p14:tracePt t="36913" x="7105650" y="2717800"/>
          <p14:tracePt t="36914" x="7116763" y="2717800"/>
          <p14:tracePt t="36915" x="7127875" y="2728913"/>
          <p14:tracePt t="36917" x="7138988" y="2741613"/>
          <p14:tracePt t="36919" x="7150100" y="2741613"/>
          <p14:tracePt t="36920" x="7161213" y="2741613"/>
          <p14:tracePt t="36923" x="7172325" y="2752725"/>
          <p14:tracePt t="36924" x="7185025" y="2763838"/>
          <p14:tracePt t="36926" x="7196138" y="2774950"/>
          <p14:tracePt t="36928" x="7207250" y="2786063"/>
          <p14:tracePt t="36930" x="7218363" y="2786063"/>
          <p14:tracePt t="36931" x="7218363" y="2797175"/>
          <p14:tracePt t="36933" x="7229475" y="2797175"/>
          <p14:tracePt t="36936" x="7251700" y="2808288"/>
          <p14:tracePt t="36938" x="7262813" y="2808288"/>
          <p14:tracePt t="36939" x="7273925" y="2808288"/>
          <p14:tracePt t="36940" x="7286625" y="2819400"/>
          <p14:tracePt t="36942" x="7297738" y="2819400"/>
          <p14:tracePt t="36945" x="7308850" y="2830513"/>
          <p14:tracePt t="36946" x="7331075" y="2830513"/>
          <p14:tracePt t="36947" x="7342188" y="2843213"/>
          <p14:tracePt t="36949" x="7364413" y="2843213"/>
          <p14:tracePt t="36950" x="7375525" y="2843213"/>
          <p14:tracePt t="36952" x="7386638" y="2843213"/>
          <p14:tracePt t="36953" x="7386638" y="2854325"/>
          <p14:tracePt t="36954" x="7410450" y="2854325"/>
          <p14:tracePt t="36955" x="7421563" y="2854325"/>
          <p14:tracePt t="36956" x="7443788" y="2865438"/>
          <p14:tracePt t="36957" x="7454900" y="2865438"/>
          <p14:tracePt t="36958" x="7466013" y="2865438"/>
          <p14:tracePt t="36959" x="7477125" y="2865438"/>
          <p14:tracePt t="36960" x="7488238" y="2865438"/>
          <p14:tracePt t="36961" x="7500938" y="2876550"/>
          <p14:tracePt t="36962" x="7523163" y="2887663"/>
          <p14:tracePt t="36963" x="7534275" y="2887663"/>
          <p14:tracePt t="36964" x="7545388" y="2887663"/>
          <p14:tracePt t="36965" x="7556500" y="2887663"/>
          <p14:tracePt t="36966" x="7567613" y="2887663"/>
          <p14:tracePt t="36967" x="7589838" y="2887663"/>
          <p14:tracePt t="36968" x="7600950" y="2887663"/>
          <p14:tracePt t="36969" x="7624763" y="2898775"/>
          <p14:tracePt t="36970" x="7635875" y="2898775"/>
          <p14:tracePt t="36971" x="7658100" y="2898775"/>
          <p14:tracePt t="36973" x="7680325" y="2898775"/>
          <p14:tracePt t="36974" x="7691438" y="2909888"/>
          <p14:tracePt t="36975" x="7702550" y="2909888"/>
          <p14:tracePt t="36976" x="7726363" y="2909888"/>
          <p14:tracePt t="36977" x="7748588" y="2909888"/>
          <p14:tracePt t="36978" x="7759700" y="2909888"/>
          <p14:tracePt t="36980" x="7781925" y="2909888"/>
          <p14:tracePt t="36981" x="7793038" y="2909888"/>
          <p14:tracePt t="36982" x="7804150" y="2909888"/>
          <p14:tracePt t="36983" x="7815263" y="2921000"/>
          <p14:tracePt t="36984" x="7827963" y="2921000"/>
          <p14:tracePt t="36985" x="7839075" y="2921000"/>
          <p14:tracePt t="36986" x="7850188" y="2921000"/>
          <p14:tracePt t="36988" x="7872413" y="2921000"/>
          <p14:tracePt t="36989" x="7883525" y="2921000"/>
          <p14:tracePt t="36991" x="7905750" y="2921000"/>
          <p14:tracePt t="36992" x="7916863" y="2921000"/>
          <p14:tracePt t="36995" x="7940675" y="2921000"/>
          <p14:tracePt t="36998" x="7951788" y="2921000"/>
          <p14:tracePt t="36999" x="7962900" y="2921000"/>
          <p14:tracePt t="37000" x="7974013" y="2921000"/>
          <p14:tracePt t="37002" x="7985125" y="2921000"/>
          <p14:tracePt t="37003" x="7996238" y="2921000"/>
          <p14:tracePt t="37005" x="7996238" y="2909888"/>
          <p14:tracePt t="37009" x="8007350" y="2909888"/>
          <p14:tracePt t="37010" x="8018463" y="2909888"/>
          <p14:tracePt t="37013" x="8029575" y="2909888"/>
          <p14:tracePt t="37015" x="8042275" y="2909888"/>
          <p14:tracePt t="37017" x="8053388" y="2898775"/>
          <p14:tracePt t="37021" x="8053388" y="2887663"/>
          <p14:tracePt t="37022" x="8064500" y="2887663"/>
          <p14:tracePt t="37025" x="8064500" y="2876550"/>
          <p14:tracePt t="37027" x="8064500" y="2865438"/>
          <p14:tracePt t="37028" x="8075613" y="2865438"/>
          <p14:tracePt t="37030" x="8075613" y="2854325"/>
          <p14:tracePt t="37032" x="8075613" y="2843213"/>
          <p14:tracePt t="37035" x="8075613" y="2830513"/>
          <p14:tracePt t="37036" x="8086725" y="2830513"/>
          <p14:tracePt t="37037" x="8086725" y="2819400"/>
          <p14:tracePt t="37039" x="8086725" y="2808288"/>
          <p14:tracePt t="37040" x="8086725" y="2797175"/>
          <p14:tracePt t="37042" x="8086725" y="2786063"/>
          <p14:tracePt t="37043" x="8097838" y="2774950"/>
          <p14:tracePt t="37047" x="8097838" y="2763838"/>
          <p14:tracePt t="37048" x="8097838" y="2752725"/>
          <p14:tracePt t="37050" x="8097838" y="2741613"/>
          <p14:tracePt t="37052" x="8097838" y="2728913"/>
          <p14:tracePt t="37053" x="8097838" y="2717800"/>
          <p14:tracePt t="37055" x="8097838" y="2706688"/>
          <p14:tracePt t="37057" x="8097838" y="2695575"/>
          <p14:tracePt t="37058" x="8097838" y="2684463"/>
          <p14:tracePt t="37061" x="8097838" y="2662238"/>
          <p14:tracePt t="37062" x="8097838" y="2651125"/>
          <p14:tracePt t="37065" x="8097838" y="2640013"/>
          <p14:tracePt t="37068" x="8097838" y="2628900"/>
          <p14:tracePt t="37069" x="8086725" y="2628900"/>
          <p14:tracePt t="37070" x="8086725" y="2616200"/>
          <p14:tracePt t="37072" x="8086725" y="2605088"/>
          <p14:tracePt t="37073" x="8086725" y="2593975"/>
          <p14:tracePt t="37075" x="8075613" y="2582863"/>
          <p14:tracePt t="37078" x="8075613" y="2571750"/>
          <p14:tracePt t="37082" x="8075613" y="2560638"/>
          <p14:tracePt t="37087" x="8075613" y="2549525"/>
          <p14:tracePt t="37096" x="8075613" y="2538413"/>
          <p14:tracePt t="37109" x="8064500" y="2538413"/>
          <p14:tracePt t="37163" x="8064500" y="2549525"/>
          <p14:tracePt t="37166" x="8064500" y="2560638"/>
          <p14:tracePt t="37168" x="8064500" y="2582863"/>
          <p14:tracePt t="37169" x="8064500" y="2593975"/>
          <p14:tracePt t="37171" x="8042275" y="2616200"/>
          <p14:tracePt t="37172" x="8042275" y="2640013"/>
          <p14:tracePt t="37174" x="8042275" y="2651125"/>
          <p14:tracePt t="37178" x="8029575" y="2717800"/>
          <p14:tracePt t="37179" x="8029575" y="2728913"/>
          <p14:tracePt t="37180" x="8018463" y="2728913"/>
          <p14:tracePt t="37181" x="8018463" y="2752725"/>
          <p14:tracePt t="37182" x="8007350" y="2752725"/>
          <p14:tracePt t="37183" x="8007350" y="2774950"/>
          <p14:tracePt t="37185" x="7996238" y="2797175"/>
          <p14:tracePt t="37186" x="7996238" y="2808288"/>
          <p14:tracePt t="37187" x="7996238" y="2819400"/>
          <p14:tracePt t="37188" x="7996238" y="2830513"/>
          <p14:tracePt t="37189" x="7985125" y="2843213"/>
          <p14:tracePt t="37190" x="7985125" y="2865438"/>
          <p14:tracePt t="37191" x="7974013" y="2865438"/>
          <p14:tracePt t="37192" x="7974013" y="2876550"/>
          <p14:tracePt t="37193" x="7962900" y="2898775"/>
          <p14:tracePt t="37195" x="7951788" y="2921000"/>
          <p14:tracePt t="37196" x="7940675" y="2932113"/>
          <p14:tracePt t="37198" x="7927975" y="2943225"/>
          <p14:tracePt t="37199" x="7927975" y="2955925"/>
          <p14:tracePt t="37200" x="7916863" y="2967038"/>
          <p14:tracePt t="37201" x="7916863" y="2989263"/>
          <p14:tracePt t="37203" x="7894638" y="3000375"/>
          <p14:tracePt t="37204" x="7894638" y="3022600"/>
          <p14:tracePt t="37206" x="7883525" y="3033713"/>
          <p14:tracePt t="37207" x="7883525" y="3044825"/>
          <p14:tracePt t="37208" x="7872413" y="3057525"/>
          <p14:tracePt t="37209" x="7861300" y="3068638"/>
          <p14:tracePt t="37210" x="7861300" y="3090863"/>
          <p14:tracePt t="37211" x="7850188" y="3101975"/>
          <p14:tracePt t="37212" x="7839075" y="3101975"/>
          <p14:tracePt t="37213" x="7839075" y="3113088"/>
          <p14:tracePt t="37214" x="7839075" y="3124200"/>
          <p14:tracePt t="37215" x="7827963" y="3135313"/>
          <p14:tracePt t="37216" x="7815263" y="3146425"/>
          <p14:tracePt t="37218" x="7804150" y="3181350"/>
          <p14:tracePt t="37220" x="7793038" y="3192463"/>
          <p14:tracePt t="37220" x="7781925" y="3192463"/>
          <p14:tracePt t="37222" x="7770813" y="3203575"/>
          <p14:tracePt t="37223" x="7759700" y="3214688"/>
          <p14:tracePt t="37224" x="7759700" y="3225800"/>
          <p14:tracePt t="37225" x="7748588" y="3248025"/>
          <p14:tracePt t="37226" x="7748588" y="3259138"/>
          <p14:tracePt t="37227" x="7737475" y="3271838"/>
          <p14:tracePt t="37228" x="7726363" y="3271838"/>
          <p14:tracePt t="37229" x="7715250" y="3271838"/>
          <p14:tracePt t="37230" x="7702550" y="3282950"/>
          <p14:tracePt t="37231" x="7691438" y="3294063"/>
          <p14:tracePt t="37232" x="7691438" y="3305175"/>
          <p14:tracePt t="37233" x="7680325" y="3316288"/>
          <p14:tracePt t="37234" x="7669213" y="3316288"/>
          <p14:tracePt t="37235" x="7669213" y="3327400"/>
          <p14:tracePt t="37237" x="7646988" y="3338513"/>
          <p14:tracePt t="37239" x="7624763" y="3360738"/>
          <p14:tracePt t="37241" x="7624763" y="3371850"/>
          <p14:tracePt t="37242" x="7613650" y="3371850"/>
          <p14:tracePt t="37243" x="7600950" y="3384550"/>
          <p14:tracePt t="37244" x="7589838" y="3384550"/>
          <p14:tracePt t="37245" x="7578725" y="3406775"/>
          <p14:tracePt t="37247" x="7567613" y="3417888"/>
          <p14:tracePt t="37249" x="7556500" y="3417888"/>
          <p14:tracePt t="37250" x="7545388" y="3429000"/>
          <p14:tracePt t="37252" x="7534275" y="3440113"/>
          <p14:tracePt t="37253" x="7534275" y="3451225"/>
          <p14:tracePt t="37255" x="7512050" y="3462338"/>
          <p14:tracePt t="37256" x="7512050" y="3473450"/>
          <p14:tracePt t="37257" x="7500938" y="3473450"/>
          <p14:tracePt t="37258" x="7500938" y="3486150"/>
          <p14:tracePt t="37259" x="7488238" y="3486150"/>
          <p14:tracePt t="37261" x="7477125" y="3486150"/>
          <p14:tracePt t="37262" x="7477125" y="3497263"/>
          <p14:tracePt t="37263" x="7466013" y="3497263"/>
          <p14:tracePt t="37265" x="7466013" y="3508375"/>
          <p14:tracePt t="37267" x="7466013" y="3519488"/>
          <p14:tracePt t="37269" x="7454900" y="3530600"/>
          <p14:tracePt t="37271" x="7443788" y="3530600"/>
          <p14:tracePt t="37273" x="7443788" y="3541713"/>
          <p14:tracePt t="37276" x="7432675" y="3552825"/>
          <p14:tracePt t="37281" x="7421563" y="3552825"/>
          <p14:tracePt t="37286" x="7410450" y="3552825"/>
          <p14:tracePt t="37312" x="7410450" y="3563938"/>
          <p14:tracePt t="37426" x="7421563" y="3530600"/>
          <p14:tracePt t="37428" x="7432675" y="3519488"/>
          <p14:tracePt t="37429" x="7443788" y="3508375"/>
          <p14:tracePt t="37430" x="7443788" y="3497263"/>
          <p14:tracePt t="37433" x="7454900" y="3473450"/>
          <p14:tracePt t="37435" x="7466013" y="3451225"/>
          <p14:tracePt t="37436" x="7477125" y="3440113"/>
          <p14:tracePt t="37437" x="7488238" y="3429000"/>
          <p14:tracePt t="37438" x="7500938" y="3429000"/>
          <p14:tracePt t="37439" x="7500938" y="3417888"/>
          <p14:tracePt t="37440" x="7512050" y="3406775"/>
          <p14:tracePt t="37441" x="7523163" y="3395663"/>
          <p14:tracePt t="37442" x="7523163" y="3384550"/>
          <p14:tracePt t="37443" x="7534275" y="3384550"/>
          <p14:tracePt t="37444" x="7545388" y="3371850"/>
          <p14:tracePt t="37446" x="7556500" y="3360738"/>
          <p14:tracePt t="37447" x="7567613" y="3360738"/>
          <p14:tracePt t="37448" x="7578725" y="3338513"/>
          <p14:tracePt t="37450" x="7589838" y="3327400"/>
          <p14:tracePt t="37451" x="7600950" y="3316288"/>
          <p14:tracePt t="37453" x="7600950" y="3305175"/>
          <p14:tracePt t="37454" x="7613650" y="3294063"/>
          <p14:tracePt t="37455" x="7624763" y="3294063"/>
          <p14:tracePt t="37456" x="7635875" y="3282950"/>
          <p14:tracePt t="37458" x="7646988" y="3271838"/>
          <p14:tracePt t="37459" x="7658100" y="3259138"/>
          <p14:tracePt t="37460" x="7658100" y="3248025"/>
          <p14:tracePt t="37461" x="7669213" y="3248025"/>
          <p14:tracePt t="37462" x="7680325" y="3236913"/>
          <p14:tracePt t="37463" x="7680325" y="3225800"/>
          <p14:tracePt t="37464" x="7691438" y="3225800"/>
          <p14:tracePt t="37465" x="7702550" y="3214688"/>
          <p14:tracePt t="37466" x="7715250" y="3214688"/>
          <p14:tracePt t="37467" x="7726363" y="3203575"/>
          <p14:tracePt t="37468" x="7726363" y="3192463"/>
          <p14:tracePt t="37470" x="7748588" y="3181350"/>
          <p14:tracePt t="37471" x="7759700" y="3157538"/>
          <p14:tracePt t="37472" x="7770813" y="3157538"/>
          <p14:tracePt t="37473" x="7781925" y="3146425"/>
          <p14:tracePt t="37474" x="7793038" y="3146425"/>
          <p14:tracePt t="37475" x="7804150" y="3135313"/>
          <p14:tracePt t="37477" x="7827963" y="3113088"/>
          <p14:tracePt t="37479" x="7839075" y="3101975"/>
          <p14:tracePt t="37480" x="7839075" y="3090863"/>
          <p14:tracePt t="37481" x="7861300" y="3090863"/>
          <p14:tracePt t="37482" x="7861300" y="3079750"/>
          <p14:tracePt t="37483" x="7872413" y="3068638"/>
          <p14:tracePt t="37484" x="7894638" y="3057525"/>
          <p14:tracePt t="37485" x="7894638" y="3044825"/>
          <p14:tracePt t="37487" x="7916863" y="3033713"/>
          <p14:tracePt t="37489" x="7927975" y="3011488"/>
          <p14:tracePt t="37490" x="7951788" y="3011488"/>
          <p14:tracePt t="37491" x="7951788" y="3000375"/>
          <p14:tracePt t="37492" x="7962900" y="3000375"/>
          <p14:tracePt t="37493" x="7974013" y="2978150"/>
          <p14:tracePt t="37494" x="7985125" y="2967038"/>
          <p14:tracePt t="37495" x="7996238" y="2967038"/>
          <p14:tracePt t="37496" x="8007350" y="2943225"/>
          <p14:tracePt t="37497" x="8018463" y="2943225"/>
          <p14:tracePt t="37499" x="8029575" y="2932113"/>
          <p14:tracePt t="37500" x="8042275" y="2921000"/>
          <p14:tracePt t="37501" x="8042275" y="2909888"/>
          <p14:tracePt t="37503" x="8075613" y="2887663"/>
          <p14:tracePt t="37505" x="8086725" y="2876550"/>
          <p14:tracePt t="37506" x="8097838" y="2865438"/>
          <p14:tracePt t="37507" x="8108950" y="2865438"/>
          <p14:tracePt t="37508" x="8120063" y="2854325"/>
          <p14:tracePt t="37509" x="8131175" y="2854325"/>
          <p14:tracePt t="37510" x="8142288" y="2843213"/>
          <p14:tracePt t="37511" x="8142288" y="2830513"/>
          <p14:tracePt t="37512" x="8166100" y="2819400"/>
          <p14:tracePt t="37513" x="8177213" y="2808288"/>
          <p14:tracePt t="37514" x="8177213" y="2797175"/>
          <p14:tracePt t="37515" x="8188325" y="2797175"/>
          <p14:tracePt t="37516" x="8210550" y="2786063"/>
          <p14:tracePt t="37517" x="8210550" y="2774950"/>
          <p14:tracePt t="37518" x="8221663" y="2763838"/>
          <p14:tracePt t="37520" x="8232775" y="2763838"/>
          <p14:tracePt t="37521" x="8243888" y="2752725"/>
          <p14:tracePt t="37522" x="8256588" y="2741613"/>
          <p14:tracePt t="37523" x="8256588" y="2728913"/>
          <p14:tracePt t="37524" x="8267700" y="2717800"/>
          <p14:tracePt t="37525" x="8278813" y="2717800"/>
          <p14:tracePt t="37526" x="8289925" y="2706688"/>
          <p14:tracePt t="37528" x="8301038" y="2684463"/>
          <p14:tracePt t="37530" x="8312150" y="2684463"/>
          <p14:tracePt t="37532" x="8323263" y="2673350"/>
          <p14:tracePt t="37533" x="8334375" y="2662238"/>
          <p14:tracePt t="37534" x="8345488" y="2662238"/>
          <p14:tracePt t="37536" x="8356600" y="2651125"/>
          <p14:tracePt t="37538" x="8369300" y="2628900"/>
          <p14:tracePt t="37539" x="8380413" y="2616200"/>
          <p14:tracePt t="37541" x="8380413" y="2605088"/>
          <p14:tracePt t="37542" x="8391525" y="2605088"/>
          <p14:tracePt t="37544" x="8402638" y="2593975"/>
          <p14:tracePt t="37545" x="8413750" y="2582863"/>
          <p14:tracePt t="37546" x="8424863" y="2582863"/>
          <p14:tracePt t="37547" x="8424863" y="2571750"/>
          <p14:tracePt t="37548" x="8435975" y="2571750"/>
          <p14:tracePt t="37549" x="8447088" y="2560638"/>
          <p14:tracePt t="37550" x="8447088" y="2549525"/>
          <p14:tracePt t="37553" x="8458200" y="2549525"/>
          <p14:tracePt t="37554" x="8470900" y="2527300"/>
          <p14:tracePt t="37556" x="8470900" y="2514600"/>
          <p14:tracePt t="37557" x="8482013" y="2514600"/>
          <p14:tracePt t="37558" x="8493125" y="2503488"/>
          <p14:tracePt t="37559" x="8493125" y="2492375"/>
          <p14:tracePt t="37560" x="8504238" y="2492375"/>
          <p14:tracePt t="37562" x="8515350" y="2481263"/>
          <p14:tracePt t="37563" x="8515350" y="2470150"/>
          <p14:tracePt t="37564" x="8515350" y="2459038"/>
          <p14:tracePt t="37566" x="8526463" y="2459038"/>
          <p14:tracePt t="37567" x="8537575" y="2459038"/>
          <p14:tracePt t="37568" x="8537575" y="2447925"/>
          <p14:tracePt t="37570" x="8559800" y="2436813"/>
          <p14:tracePt t="37572" x="8570913" y="2436813"/>
          <p14:tracePt t="37573" x="8570913" y="2425700"/>
          <p14:tracePt t="37574" x="8570913" y="2414588"/>
          <p14:tracePt t="37575" x="8583613" y="2414588"/>
          <p14:tracePt t="37577" x="8583613" y="2401888"/>
          <p14:tracePt t="37578" x="8583613" y="2390775"/>
          <p14:tracePt t="37579" x="8594725" y="2390775"/>
          <p14:tracePt t="37581" x="8605838" y="2390775"/>
          <p14:tracePt t="37582" x="8616950" y="2390775"/>
          <p14:tracePt t="37584" x="8628063" y="2390775"/>
          <p14:tracePt t="37585" x="8628063" y="2379663"/>
          <p14:tracePt t="37586" x="8639175" y="2379663"/>
          <p14:tracePt t="37587" x="8650288" y="2379663"/>
          <p14:tracePt t="37588" x="8650288" y="2368550"/>
          <p14:tracePt t="37592" x="8650288" y="2357438"/>
          <p14:tracePt t="37594" x="8661400" y="2357438"/>
          <p14:tracePt t="37596" x="8672513" y="2357438"/>
          <p14:tracePt t="37599" x="8683625" y="2357438"/>
          <p14:tracePt t="37607" x="8683625" y="2346325"/>
          <p14:tracePt t="37623" x="8696325" y="2346325"/>
          <p14:tracePt t="37698" x="8707438" y="2335213"/>
          <p14:tracePt t="37703" x="8707438" y="2324100"/>
          <p14:tracePt t="37705" x="8718550" y="2324100"/>
          <p14:tracePt t="37707" x="8729663" y="2312988"/>
          <p14:tracePt t="37709" x="8729663" y="2300288"/>
          <p14:tracePt t="37711" x="8729663" y="2289175"/>
          <p14:tracePt t="37713" x="8740775" y="2289175"/>
          <p14:tracePt t="37714" x="8751888" y="2289175"/>
          <p14:tracePt t="37718" x="8763000" y="2278063"/>
          <p14:tracePt t="37720" x="8763000" y="2266950"/>
          <p14:tracePt t="37727" x="8763000" y="2255838"/>
          <p14:tracePt t="37729" x="8774113" y="2255838"/>
          <p14:tracePt t="37730" x="8774113" y="2244725"/>
          <p14:tracePt t="37734" x="8774113" y="2233613"/>
          <p14:tracePt t="37739" x="8774113" y="2222500"/>
          <p14:tracePt t="37741" x="8774113" y="2211388"/>
          <p14:tracePt t="37742" x="8774113" y="2200275"/>
          <p14:tracePt t="37747" x="8774113" y="2187575"/>
          <p14:tracePt t="37748" x="8774113" y="2176463"/>
          <p14:tracePt t="37750" x="8774113" y="2165350"/>
          <p14:tracePt t="37753" x="8774113" y="2154238"/>
          <p14:tracePt t="37754" x="8774113" y="2143125"/>
          <p14:tracePt t="37755" x="8774113" y="2132013"/>
          <p14:tracePt t="37761" x="8774113" y="2120900"/>
          <p14:tracePt t="37762" x="8774113" y="2109788"/>
          <p14:tracePt t="37765" x="8774113" y="2098675"/>
          <p14:tracePt t="37766" x="8774113" y="2085975"/>
          <p14:tracePt t="37769" x="8774113" y="2074863"/>
          <p14:tracePt t="37772" x="8774113" y="2063750"/>
          <p14:tracePt t="37774" x="8763000" y="2063750"/>
          <p14:tracePt t="37779" x="8751888" y="2052638"/>
          <p14:tracePt t="37785" x="8751888" y="2041525"/>
          <p14:tracePt t="37788" x="8740775" y="2041525"/>
          <p14:tracePt t="37792" x="8740775" y="2030413"/>
          <p14:tracePt t="37799" x="8729663" y="2030413"/>
          <p14:tracePt t="37801" x="8729663" y="2019300"/>
          <p14:tracePt t="37804" x="8718550" y="2008188"/>
          <p14:tracePt t="37810" x="8718550" y="1997075"/>
          <p14:tracePt t="37814" x="8707438" y="1997075"/>
          <p14:tracePt t="37817" x="8696325" y="1997075"/>
          <p14:tracePt t="37819" x="8696325" y="1985963"/>
          <p14:tracePt t="37820" x="8683625" y="1985963"/>
          <p14:tracePt t="37824" x="8672513" y="1973263"/>
          <p14:tracePt t="37827" x="8661400" y="1962150"/>
          <p14:tracePt t="37830" x="8661400" y="1951038"/>
          <p14:tracePt t="37832" x="8650288" y="1951038"/>
          <p14:tracePt t="37836" x="8639175" y="1951038"/>
          <p14:tracePt t="37837" x="8639175" y="1939925"/>
          <p14:tracePt t="37842" x="8628063" y="1939925"/>
          <p14:tracePt t="37846" x="8616950" y="1939925"/>
          <p14:tracePt t="37854" x="8616950" y="1928813"/>
          <p14:tracePt t="37859" x="8605838" y="1928813"/>
          <p14:tracePt t="37891" x="8594725" y="1928813"/>
          <p14:tracePt t="37903" x="8583613" y="1928813"/>
          <p14:tracePt t="37904" x="8570913" y="1928813"/>
          <p14:tracePt t="37908" x="8559800" y="1928813"/>
          <p14:tracePt t="37910" x="8548688" y="1928813"/>
          <p14:tracePt t="37911" x="8537575" y="1928813"/>
          <p14:tracePt t="37914" x="8526463" y="1928813"/>
          <p14:tracePt t="37918" x="8515350" y="1928813"/>
          <p14:tracePt t="37921" x="8504238" y="1928813"/>
          <p14:tracePt t="37922" x="8493125" y="1928813"/>
          <p14:tracePt t="37924" x="8482013" y="1939925"/>
          <p14:tracePt t="37927" x="8470900" y="1951038"/>
          <p14:tracePt t="37928" x="8470900" y="1962150"/>
          <p14:tracePt t="37929" x="8458200" y="1962150"/>
          <p14:tracePt t="37933" x="8458200" y="1973263"/>
          <p14:tracePt t="37935" x="8447088" y="1973263"/>
          <p14:tracePt t="37937" x="8447088" y="1985963"/>
          <p14:tracePt t="37938" x="8435975" y="1985963"/>
          <p14:tracePt t="37941" x="8424863" y="1985963"/>
          <p14:tracePt t="37944" x="8424863" y="1997075"/>
          <p14:tracePt t="37946" x="8413750" y="1997075"/>
          <p14:tracePt t="37947" x="8413750" y="2008188"/>
          <p14:tracePt t="37948" x="8402638" y="2019300"/>
          <p14:tracePt t="37952" x="8391525" y="2030413"/>
          <p14:tracePt t="37954" x="8391525" y="2041525"/>
          <p14:tracePt t="37957" x="8380413" y="2052638"/>
          <p14:tracePt t="37960" x="8369300" y="2063750"/>
          <p14:tracePt t="37961" x="8369300" y="2074863"/>
          <p14:tracePt t="37964" x="8356600" y="2085975"/>
          <p14:tracePt t="37966" x="8356600" y="2098675"/>
          <p14:tracePt t="37967" x="8356600" y="2109788"/>
          <p14:tracePt t="37968" x="8345488" y="2109788"/>
          <p14:tracePt t="37970" x="8345488" y="2120900"/>
          <p14:tracePt t="37972" x="8334375" y="2132013"/>
          <p14:tracePt t="37974" x="8334375" y="2143125"/>
          <p14:tracePt t="37976" x="8334375" y="2154238"/>
          <p14:tracePt t="37977" x="8334375" y="2165350"/>
          <p14:tracePt t="37978" x="8334375" y="2176463"/>
          <p14:tracePt t="37980" x="8334375" y="2187575"/>
          <p14:tracePt t="37982" x="8323263" y="2200275"/>
          <p14:tracePt t="37984" x="8323263" y="2211388"/>
          <p14:tracePt t="37985" x="8323263" y="2222500"/>
          <p14:tracePt t="37987" x="8323263" y="2233613"/>
          <p14:tracePt t="37988" x="8323263" y="2244725"/>
          <p14:tracePt t="37990" x="8323263" y="2255838"/>
          <p14:tracePt t="37992" x="8323263" y="2266950"/>
          <p14:tracePt t="37994" x="8323263" y="2278063"/>
          <p14:tracePt t="37995" x="8312150" y="2289175"/>
          <p14:tracePt t="37996" x="8312150" y="2300288"/>
          <p14:tracePt t="37998" x="8312150" y="2312988"/>
          <p14:tracePt t="37999" x="8312150" y="2324100"/>
          <p14:tracePt t="38002" x="8312150" y="2335213"/>
          <p14:tracePt t="38003" x="8312150" y="2346325"/>
          <p14:tracePt t="38004" x="8312150" y="2357438"/>
          <p14:tracePt t="38006" x="8312150" y="2368550"/>
          <p14:tracePt t="38007" x="8312150" y="2379663"/>
          <p14:tracePt t="38009" x="8312150" y="2390775"/>
          <p14:tracePt t="38011" x="8312150" y="2401888"/>
          <p14:tracePt t="38013" x="8312150" y="2414588"/>
          <p14:tracePt t="38014" x="8312150" y="2425700"/>
          <p14:tracePt t="38015" x="8312150" y="2436813"/>
          <p14:tracePt t="38018" x="8312150" y="2447925"/>
          <p14:tracePt t="38019" x="8323263" y="2459038"/>
          <p14:tracePt t="38022" x="8323263" y="2470150"/>
          <p14:tracePt t="38023" x="8334375" y="2481263"/>
          <p14:tracePt t="38025" x="8334375" y="2492375"/>
          <p14:tracePt t="38026" x="8334375" y="2503488"/>
          <p14:tracePt t="38028" x="8356600" y="2514600"/>
          <p14:tracePt t="38029" x="8356600" y="2527300"/>
          <p14:tracePt t="38032" x="8369300" y="2538413"/>
          <p14:tracePt t="38033" x="8380413" y="2549525"/>
          <p14:tracePt t="38034" x="8391525" y="2549525"/>
          <p14:tracePt t="38035" x="8391525" y="2560638"/>
          <p14:tracePt t="38037" x="8402638" y="2571750"/>
          <p14:tracePt t="38039" x="8413750" y="2582863"/>
          <p14:tracePt t="38040" x="8424863" y="2593975"/>
          <p14:tracePt t="38042" x="8424863" y="2605088"/>
          <p14:tracePt t="38043" x="8435975" y="2605088"/>
          <p14:tracePt t="38044" x="8447088" y="2605088"/>
          <p14:tracePt t="38045" x="8447088" y="2616200"/>
          <p14:tracePt t="38046" x="8458200" y="2628900"/>
          <p14:tracePt t="38047" x="8482013" y="2628900"/>
          <p14:tracePt t="38049" x="8482013" y="2640013"/>
          <p14:tracePt t="38051" x="8504238" y="2651125"/>
          <p14:tracePt t="38052" x="8504238" y="2662238"/>
          <p14:tracePt t="38054" x="8515350" y="2662238"/>
          <p14:tracePt t="38055" x="8526463" y="2684463"/>
          <p14:tracePt t="38056" x="8537575" y="2684463"/>
          <p14:tracePt t="38057" x="8548688" y="2684463"/>
          <p14:tracePt t="38058" x="8559800" y="2684463"/>
          <p14:tracePt t="38059" x="8570913" y="2684463"/>
          <p14:tracePt t="38061" x="8583613" y="2684463"/>
          <p14:tracePt t="38062" x="8594725" y="2706688"/>
          <p14:tracePt t="38063" x="8605838" y="2706688"/>
          <p14:tracePt t="38064" x="8616950" y="2706688"/>
          <p14:tracePt t="38066" x="8628063" y="2717800"/>
          <p14:tracePt t="38067" x="8639175" y="2717800"/>
          <p14:tracePt t="38068" x="8650288" y="2717800"/>
          <p14:tracePt t="38069" x="8661400" y="2717800"/>
          <p14:tracePt t="38071" x="8672513" y="2717800"/>
          <p14:tracePt t="38072" x="8696325" y="2728913"/>
          <p14:tracePt t="38073" x="8707438" y="2728913"/>
          <p14:tracePt t="38076" x="8729663" y="2728913"/>
          <p14:tracePt t="38077" x="8740775" y="2741613"/>
          <p14:tracePt t="38079" x="8763000" y="2741613"/>
          <p14:tracePt t="38081" x="8774113" y="2741613"/>
          <p14:tracePt t="38082" x="8797925" y="2741613"/>
          <p14:tracePt t="38084" x="8809038" y="2752725"/>
          <p14:tracePt t="38085" x="8820150" y="2763838"/>
          <p14:tracePt t="38087" x="8831263" y="2763838"/>
          <p14:tracePt t="38088" x="8842375" y="2763838"/>
          <p14:tracePt t="38089" x="8853488" y="2763838"/>
          <p14:tracePt t="38090" x="8864600" y="2763838"/>
          <p14:tracePt t="38091" x="8875713" y="2763838"/>
          <p14:tracePt t="38092" x="8886825" y="2763838"/>
          <p14:tracePt t="38095" x="8897938" y="2763838"/>
          <p14:tracePt t="38096" x="8910638" y="2763838"/>
          <p14:tracePt t="38097" x="8921750" y="2763838"/>
          <p14:tracePt t="38099" x="8932863" y="2763838"/>
          <p14:tracePt t="38100" x="8943975" y="2763838"/>
          <p14:tracePt t="38101" x="8955088" y="2763838"/>
          <p14:tracePt t="38105" x="8966200" y="2763838"/>
          <p14:tracePt t="38106" x="8966200" y="2752725"/>
          <p14:tracePt t="38107" x="8977313" y="2752725"/>
          <p14:tracePt t="38109" x="8988425" y="2752725"/>
          <p14:tracePt t="38111" x="8999538" y="2752725"/>
          <p14:tracePt t="38112" x="9012238" y="2752725"/>
          <p14:tracePt t="38115" x="9012238" y="2728913"/>
          <p14:tracePt t="38119" x="9023350" y="2728913"/>
          <p14:tracePt t="38121" x="9023350" y="2717800"/>
          <p14:tracePt t="38122" x="9034463" y="2717800"/>
          <p14:tracePt t="38123" x="9034463" y="2706688"/>
          <p14:tracePt t="38124" x="9045575" y="2706688"/>
          <p14:tracePt t="38127" x="9056688" y="2706688"/>
          <p14:tracePt t="38128" x="9056688" y="2695575"/>
          <p14:tracePt t="38130" x="9067800" y="2684463"/>
          <p14:tracePt t="38133" x="9078913" y="2673350"/>
          <p14:tracePt t="38135" x="9078913" y="2662238"/>
          <p14:tracePt t="38137" x="9078913" y="2651125"/>
          <p14:tracePt t="38139" x="9090025" y="2651125"/>
          <p14:tracePt t="38140" x="9090025" y="2640013"/>
          <p14:tracePt t="38142" x="9090025" y="2628900"/>
          <p14:tracePt t="38143" x="9090025" y="2616200"/>
          <p14:tracePt t="38144" x="9101138" y="2616200"/>
          <p14:tracePt t="38146" x="9101138" y="2605088"/>
          <p14:tracePt t="38147" x="9101138" y="2593975"/>
          <p14:tracePt t="38148" x="9101138" y="2582863"/>
          <p14:tracePt t="38149" x="9112250" y="2582863"/>
          <p14:tracePt t="38152" x="9112250" y="2571750"/>
          <p14:tracePt t="38153" x="9124950" y="2571750"/>
          <p14:tracePt t="38154" x="9124950" y="2560638"/>
          <p14:tracePt t="38155" x="9124950" y="2549525"/>
          <p14:tracePt t="38157" x="9124950" y="2538413"/>
          <p14:tracePt t="38158" x="9124950" y="2527300"/>
          <p14:tracePt t="38160" x="9136063" y="2514600"/>
          <p14:tracePt t="38163" x="9136063" y="2503488"/>
          <p14:tracePt t="38165" x="9136063" y="2492375"/>
          <p14:tracePt t="38166" x="9136063" y="2481263"/>
          <p14:tracePt t="38168" x="9136063" y="2470150"/>
          <p14:tracePt t="38169" x="9136063" y="2459038"/>
          <p14:tracePt t="38170" x="9136063" y="2447925"/>
          <p14:tracePt t="38174" x="9136063" y="2436813"/>
          <p14:tracePt t="38175" x="9136063" y="2425700"/>
          <p14:tracePt t="38177" x="9136063" y="2414588"/>
          <p14:tracePt t="38178" x="9136063" y="2401888"/>
          <p14:tracePt t="38179" x="9136063" y="2390775"/>
          <p14:tracePt t="38181" x="9136063" y="2379663"/>
          <p14:tracePt t="38183" x="9136063" y="2368550"/>
          <p14:tracePt t="38186" x="9136063" y="2357438"/>
          <p14:tracePt t="38187" x="9136063" y="2346325"/>
          <p14:tracePt t="38188" x="9136063" y="2335213"/>
          <p14:tracePt t="38190" x="9124950" y="2324100"/>
          <p14:tracePt t="38192" x="9124950" y="2312988"/>
          <p14:tracePt t="38195" x="9124950" y="2300288"/>
          <p14:tracePt t="38197" x="9112250" y="2289175"/>
          <p14:tracePt t="38198" x="9112250" y="2278063"/>
          <p14:tracePt t="38200" x="9112250" y="2266950"/>
          <p14:tracePt t="38202" x="9101138" y="2255838"/>
          <p14:tracePt t="38205" x="9090025" y="2255838"/>
          <p14:tracePt t="38206" x="9090025" y="2244725"/>
          <p14:tracePt t="38208" x="9090025" y="2233613"/>
          <p14:tracePt t="38209" x="9090025" y="2222500"/>
          <p14:tracePt t="38210" x="9078913" y="2222500"/>
          <p14:tracePt t="38212" x="9078913" y="2211388"/>
          <p14:tracePt t="38213" x="9078913" y="2200275"/>
          <p14:tracePt t="38215" x="9078913" y="2187575"/>
          <p14:tracePt t="38217" x="9067800" y="2187575"/>
          <p14:tracePt t="38221" x="9067800" y="2176463"/>
          <p14:tracePt t="38222" x="9056688" y="2165350"/>
          <p14:tracePt t="38224" x="9045575" y="2165350"/>
          <p14:tracePt t="38226" x="9045575" y="2154238"/>
          <p14:tracePt t="38227" x="9045575" y="2143125"/>
          <p14:tracePt t="38230" x="9034463" y="2132013"/>
          <p14:tracePt t="38233" x="9034463" y="2120900"/>
          <p14:tracePt t="38235" x="9023350" y="2120900"/>
          <p14:tracePt t="38237" x="9023350" y="2109788"/>
          <p14:tracePt t="38240" x="9023350" y="2098675"/>
          <p14:tracePt t="38241" x="9012238" y="2098675"/>
          <p14:tracePt t="38242" x="9012238" y="2085975"/>
          <p14:tracePt t="38244" x="8999538" y="2074863"/>
          <p14:tracePt t="38247" x="8988425" y="2063750"/>
          <p14:tracePt t="38250" x="8988425" y="2052638"/>
          <p14:tracePt t="38251" x="8977313" y="2052638"/>
          <p14:tracePt t="38254" x="8966200" y="2041525"/>
          <p14:tracePt t="38257" x="8966200" y="2030413"/>
          <p14:tracePt t="38258" x="8966200" y="2019300"/>
          <p14:tracePt t="38261" x="8955088" y="2019300"/>
          <p14:tracePt t="38262" x="8955088" y="2008188"/>
          <p14:tracePt t="38263" x="8943975" y="2008188"/>
          <p14:tracePt t="38264" x="8943975" y="1997075"/>
          <p14:tracePt t="38265" x="8943975" y="1985963"/>
          <p14:tracePt t="38268" x="8932863" y="1985963"/>
          <p14:tracePt t="38274" x="8921750" y="1985963"/>
          <p14:tracePt t="38275" x="8921750" y="1973263"/>
          <p14:tracePt t="38276" x="8910638" y="1973263"/>
          <p14:tracePt t="38277" x="8910638" y="1962150"/>
          <p14:tracePt t="38282" x="8897938" y="1951038"/>
          <p14:tracePt t="38329" x="8886825" y="1951038"/>
          <p14:tracePt t="38331" x="8886825" y="1939925"/>
          <p14:tracePt t="38333" x="8875713" y="1939925"/>
          <p14:tracePt t="38339" x="8864600" y="1939925"/>
          <p14:tracePt t="38340" x="8853488" y="1939925"/>
          <p14:tracePt t="38342" x="8842375" y="1939925"/>
          <p14:tracePt t="38346" x="8831263" y="1939925"/>
          <p14:tracePt t="38349" x="8831263" y="1928813"/>
          <p14:tracePt t="38350" x="8820150" y="1928813"/>
          <p14:tracePt t="38353" x="8809038" y="1928813"/>
          <p14:tracePt t="38356" x="8797925" y="1928813"/>
          <p14:tracePt t="38357" x="8785225" y="1928813"/>
          <p14:tracePt t="38366" x="8774113" y="1928813"/>
          <p14:tracePt t="38368" x="8763000" y="1928813"/>
          <p14:tracePt t="38385" x="8718550" y="1906588"/>
          <p14:tracePt t="38390" x="8707438" y="1906588"/>
          <p14:tracePt t="38392" x="8707438" y="1895475"/>
          <p14:tracePt t="38393" x="8696325" y="1895475"/>
          <p14:tracePt t="38394" x="8696325" y="1884363"/>
          <p14:tracePt t="38401" x="8683625" y="1884363"/>
          <p14:tracePt t="38402" x="8683625" y="1871663"/>
          <p14:tracePt t="38419" x="8672513" y="1871663"/>
          <p14:tracePt t="38531" x="8672513" y="1860550"/>
          <p14:tracePt t="38986" x="8661400" y="1884363"/>
          <p14:tracePt t="38987" x="8661400" y="1895475"/>
          <p14:tracePt t="38988" x="8661400" y="1906588"/>
          <p14:tracePt t="38990" x="8650288" y="1917700"/>
          <p14:tracePt t="38991" x="8639175" y="1939925"/>
          <p14:tracePt t="38993" x="8639175" y="1973263"/>
          <p14:tracePt t="38995" x="8628063" y="1985963"/>
          <p14:tracePt t="38996" x="8628063" y="2008188"/>
          <p14:tracePt t="38997" x="8628063" y="2019300"/>
          <p14:tracePt t="38998" x="8628063" y="2030413"/>
          <p14:tracePt t="38999" x="8628063" y="2041525"/>
          <p14:tracePt t="39001" x="8628063" y="2052638"/>
          <p14:tracePt t="39002" x="8616950" y="2063750"/>
          <p14:tracePt t="39003" x="8616950" y="2074863"/>
          <p14:tracePt t="39005" x="8616950" y="2085975"/>
          <p14:tracePt t="39006" x="8616950" y="2098675"/>
          <p14:tracePt t="39009" x="8616950" y="2109788"/>
          <p14:tracePt t="39010" x="8616950" y="2120900"/>
          <p14:tracePt t="39011" x="8605838" y="2132013"/>
          <p14:tracePt t="39016" x="8605838" y="2143125"/>
          <p14:tracePt t="39018" x="8605838" y="2154238"/>
          <p14:tracePt t="39020" x="8605838" y="2165350"/>
          <p14:tracePt t="39022" x="8605838" y="2176463"/>
          <p14:tracePt t="39024" x="8605838" y="2187575"/>
          <p14:tracePt t="39027" x="8605838" y="2200275"/>
          <p14:tracePt t="39029" x="8605838" y="2211388"/>
          <p14:tracePt t="39030" x="8605838" y="2222500"/>
          <p14:tracePt t="39032" x="8605838" y="2233613"/>
          <p14:tracePt t="39033" x="8605838" y="2244725"/>
          <p14:tracePt t="39035" x="8605838" y="2255838"/>
          <p14:tracePt t="39037" x="8605838" y="2266950"/>
          <p14:tracePt t="39039" x="8605838" y="2278063"/>
          <p14:tracePt t="39040" x="8605838" y="2289175"/>
          <p14:tracePt t="39042" x="8605838" y="2300288"/>
          <p14:tracePt t="39044" x="8594725" y="2312988"/>
          <p14:tracePt t="39045" x="8594725" y="2324100"/>
          <p14:tracePt t="39048" x="8594725" y="2335213"/>
          <p14:tracePt t="39049" x="8594725" y="2346325"/>
          <p14:tracePt t="39050" x="8594725" y="2357438"/>
          <p14:tracePt t="39053" x="8594725" y="2368550"/>
          <p14:tracePt t="39054" x="8594725" y="2379663"/>
          <p14:tracePt t="39056" x="8594725" y="2390775"/>
          <p14:tracePt t="39060" x="8594725" y="2401888"/>
          <p14:tracePt t="39062" x="8594725" y="2414588"/>
          <p14:tracePt t="39064" x="8594725" y="2425700"/>
          <p14:tracePt t="39066" x="8594725" y="2436813"/>
          <p14:tracePt t="39068" x="8594725" y="2447925"/>
          <p14:tracePt t="39070" x="8594725" y="2459038"/>
          <p14:tracePt t="39076" x="8594725" y="2470150"/>
          <p14:tracePt t="39078" x="8594725" y="2481263"/>
          <p14:tracePt t="39084" x="8594725" y="2492375"/>
          <p14:tracePt t="39093" x="8594725" y="2503488"/>
          <p14:tracePt t="39238" x="8605838" y="2503488"/>
          <p14:tracePt t="39240" x="8605838" y="2481263"/>
          <p14:tracePt t="39241" x="8605838" y="2470150"/>
          <p14:tracePt t="39244" x="8605838" y="2447925"/>
          <p14:tracePt t="39248" x="8605838" y="2436813"/>
          <p14:tracePt t="39250" x="8605838" y="2425700"/>
          <p14:tracePt t="39251" x="8605838" y="2414588"/>
          <p14:tracePt t="39254" x="8616950" y="2414588"/>
          <p14:tracePt t="39255" x="8616950" y="2401888"/>
          <p14:tracePt t="39257" x="8616950" y="2390775"/>
          <p14:tracePt t="39263" x="8616950" y="2379663"/>
          <p14:tracePt t="39273" x="8616950" y="2368550"/>
          <p14:tracePt t="39274" x="8628063" y="2368550"/>
          <p14:tracePt t="39275" x="8628063" y="2357438"/>
          <p14:tracePt t="39279" x="8628063" y="2346325"/>
          <p14:tracePt t="39281" x="8639175" y="2335213"/>
          <p14:tracePt t="39283" x="8639175" y="2324100"/>
          <p14:tracePt t="39288" x="8639175" y="2312988"/>
          <p14:tracePt t="39292" x="8639175" y="2300288"/>
          <p14:tracePt t="39294" x="8650288" y="2300288"/>
          <p14:tracePt t="39296" x="8650288" y="2289175"/>
          <p14:tracePt t="39297" x="8650288" y="2278063"/>
          <p14:tracePt t="39301" x="8650288" y="2266950"/>
          <p14:tracePt t="39304" x="8650288" y="2255838"/>
          <p14:tracePt t="39309" x="8650288" y="2244725"/>
          <p14:tracePt t="39311" x="8661400" y="2244725"/>
          <p14:tracePt t="39313" x="8661400" y="2233613"/>
          <p14:tracePt t="39316" x="8661400" y="2222500"/>
          <p14:tracePt t="39318" x="8661400" y="2211388"/>
          <p14:tracePt t="39320" x="8672513" y="2211388"/>
          <p14:tracePt t="39322" x="8672513" y="2187575"/>
          <p14:tracePt t="39328" x="8672513" y="2176463"/>
          <p14:tracePt t="39334" x="8672513" y="2165350"/>
          <p14:tracePt t="39338" x="8672513" y="2154238"/>
          <p14:tracePt t="39343" x="8672513" y="2143125"/>
          <p14:tracePt t="39346" x="8672513" y="2132013"/>
          <p14:tracePt t="39352" x="8672513" y="2120900"/>
          <p14:tracePt t="39490" x="8672513" y="2132013"/>
          <p14:tracePt t="39492" x="8672513" y="2143125"/>
          <p14:tracePt t="39493" x="8672513" y="2154238"/>
          <p14:tracePt t="39494" x="8672513" y="2165350"/>
          <p14:tracePt t="39497" x="8672513" y="2176463"/>
          <p14:tracePt t="39498" x="8661400" y="2187575"/>
          <p14:tracePt t="39499" x="8661400" y="2200275"/>
          <p14:tracePt t="39500" x="8661400" y="2211388"/>
          <p14:tracePt t="39501" x="8650288" y="2211388"/>
          <p14:tracePt t="39502" x="8650288" y="2222500"/>
          <p14:tracePt t="39503" x="8650288" y="2233613"/>
          <p14:tracePt t="39504" x="8639175" y="2233613"/>
          <p14:tracePt t="39507" x="8639175" y="2244725"/>
          <p14:tracePt t="39508" x="8639175" y="2255838"/>
          <p14:tracePt t="39509" x="8628063" y="2255838"/>
          <p14:tracePt t="39510" x="8628063" y="2266950"/>
          <p14:tracePt t="39512" x="8628063" y="2278063"/>
          <p14:tracePt t="39514" x="8628063" y="2289175"/>
          <p14:tracePt t="39517" x="8616950" y="2300288"/>
          <p14:tracePt t="39520" x="8616950" y="2312988"/>
          <p14:tracePt t="39523" x="8616950" y="2324100"/>
          <p14:tracePt t="39526" x="8616950" y="2335213"/>
          <p14:tracePt t="39528" x="8616950" y="2346325"/>
          <p14:tracePt t="39529" x="8616950" y="2357438"/>
          <p14:tracePt t="39532" x="8616950" y="2368550"/>
          <p14:tracePt t="39534" x="8616950" y="2379663"/>
          <p14:tracePt t="39536" x="8616950" y="2390775"/>
          <p14:tracePt t="39537" x="8605838" y="2390775"/>
          <p14:tracePt t="39538" x="8605838" y="2401888"/>
          <p14:tracePt t="39540" x="8605838" y="2414588"/>
          <p14:tracePt t="39541" x="8605838" y="2425700"/>
          <p14:tracePt t="39543" x="8605838" y="2436813"/>
          <p14:tracePt t="39547" x="8605838" y="2447925"/>
          <p14:tracePt t="39549" x="8605838" y="2459038"/>
          <p14:tracePt t="39551" x="8605838" y="2470150"/>
          <p14:tracePt t="39552" x="8605838" y="2481263"/>
          <p14:tracePt t="39555" x="8605838" y="2492375"/>
          <p14:tracePt t="39556" x="8605838" y="2503488"/>
          <p14:tracePt t="39561" x="8605838" y="2514600"/>
          <p14:tracePt t="39563" x="8605838" y="2527300"/>
          <p14:tracePt t="39566" x="8605838" y="2538413"/>
          <p14:tracePt t="39567" x="8605838" y="2549525"/>
          <p14:tracePt t="39570" x="8605838" y="2560638"/>
          <p14:tracePt t="39574" x="8616950" y="2571750"/>
          <p14:tracePt t="39579" x="8616950" y="2582863"/>
          <p14:tracePt t="39580" x="8628063" y="2582863"/>
          <p14:tracePt t="39582" x="8628063" y="2593975"/>
          <p14:tracePt t="39583" x="8639175" y="2593975"/>
          <p14:tracePt t="39585" x="8650288" y="2605088"/>
          <p14:tracePt t="39587" x="8650288" y="2616200"/>
          <p14:tracePt t="39588" x="8661400" y="2616200"/>
          <p14:tracePt t="39593" x="8672513" y="2616200"/>
          <p14:tracePt t="39594" x="8672513" y="2628900"/>
          <p14:tracePt t="39596" x="8672513" y="2640013"/>
          <p14:tracePt t="39600" x="8683625" y="2640013"/>
          <p14:tracePt t="39604" x="8696325" y="2640013"/>
          <p14:tracePt t="39606" x="8707438" y="2640013"/>
          <p14:tracePt t="39608" x="8707438" y="2651125"/>
          <p14:tracePt t="39609" x="8718550" y="2651125"/>
          <p14:tracePt t="39610" x="8718550" y="2662238"/>
          <p14:tracePt t="39611" x="8729663" y="2662238"/>
          <p14:tracePt t="39612" x="8740775" y="2662238"/>
          <p14:tracePt t="39613" x="8740775" y="2673350"/>
          <p14:tracePt t="39618" x="8763000" y="2673350"/>
          <p14:tracePt t="39620" x="8774113" y="2673350"/>
          <p14:tracePt t="39622" x="8785225" y="2673350"/>
          <p14:tracePt t="39624" x="8797925" y="2684463"/>
          <p14:tracePt t="39625" x="8809038" y="2684463"/>
          <p14:tracePt t="39629" x="8820150" y="2684463"/>
          <p14:tracePt t="39630" x="8831263" y="2684463"/>
          <p14:tracePt t="39632" x="8842375" y="2695575"/>
          <p14:tracePt t="39633" x="8853488" y="2695575"/>
          <p14:tracePt t="39635" x="8853488" y="2706688"/>
          <p14:tracePt t="39636" x="8864600" y="2706688"/>
          <p14:tracePt t="39638" x="8875713" y="2706688"/>
          <p14:tracePt t="39641" x="8886825" y="2706688"/>
          <p14:tracePt t="39643" x="8897938" y="2706688"/>
          <p14:tracePt t="39644" x="8910638" y="2706688"/>
          <p14:tracePt t="39647" x="8921750" y="2706688"/>
          <p14:tracePt t="39650" x="8932863" y="2706688"/>
          <p14:tracePt t="39651" x="8943975" y="2706688"/>
          <p14:tracePt t="39657" x="8955088" y="2706688"/>
          <p14:tracePt t="39661" x="8966200" y="2706688"/>
          <p14:tracePt t="39663" x="8977313" y="2695575"/>
          <p14:tracePt t="39669" x="8988425" y="2695575"/>
          <p14:tracePt t="39670" x="8988425" y="2684463"/>
          <p14:tracePt t="39674" x="8999538" y="2684463"/>
          <p14:tracePt t="39676" x="9012238" y="2673350"/>
          <p14:tracePt t="39683" x="9012238" y="2662238"/>
          <p14:tracePt t="39685" x="9012238" y="2651125"/>
          <p14:tracePt t="39692" x="9023350" y="2640013"/>
          <p14:tracePt t="39693" x="9023350" y="2628900"/>
          <p14:tracePt t="39695" x="9023350" y="2616200"/>
          <p14:tracePt t="39698" x="9034463" y="2605088"/>
          <p14:tracePt t="39700" x="9034463" y="2593975"/>
          <p14:tracePt t="39701" x="9034463" y="2582863"/>
          <p14:tracePt t="39705" x="9034463" y="2571750"/>
          <p14:tracePt t="39709" x="9034463" y="2560638"/>
          <p14:tracePt t="39711" x="9023350" y="2549525"/>
          <p14:tracePt t="39714" x="9023350" y="2538413"/>
          <p14:tracePt t="39717" x="9023350" y="2527300"/>
          <p14:tracePt t="39721" x="9023350" y="2514600"/>
          <p14:tracePt t="39729" x="9012238" y="2514600"/>
          <p14:tracePt t="39730" x="9012238" y="2503488"/>
          <p14:tracePt t="39732" x="8999538" y="2492375"/>
          <p14:tracePt t="39736" x="8999538" y="2481263"/>
          <p14:tracePt t="39737" x="8988425" y="2481263"/>
          <p14:tracePt t="39738" x="8988425" y="2470150"/>
          <p14:tracePt t="39740" x="8977313" y="2470150"/>
          <p14:tracePt t="39742" x="8966200" y="2459038"/>
          <p14:tracePt t="39745" x="8955088" y="2459038"/>
          <p14:tracePt t="39746" x="8955088" y="2447925"/>
          <p14:tracePt t="39750" x="8943975" y="2447925"/>
          <p14:tracePt t="39752" x="8932863" y="2447925"/>
          <p14:tracePt t="39754" x="8921750" y="2436813"/>
          <p14:tracePt t="39756" x="8897938" y="2436813"/>
          <p14:tracePt t="39758" x="8897938" y="2425700"/>
          <p14:tracePt t="39759" x="8886825" y="2425700"/>
          <p14:tracePt t="39762" x="8875713" y="2414588"/>
          <p14:tracePt t="39763" x="8864600" y="2414588"/>
          <p14:tracePt t="39765" x="8853488" y="2414588"/>
          <p14:tracePt t="39766" x="8842375" y="2401888"/>
          <p14:tracePt t="39768" x="8831263" y="2401888"/>
          <p14:tracePt t="39769" x="8820150" y="2401888"/>
          <p14:tracePt t="39772" x="8809038" y="2401888"/>
          <p14:tracePt t="39773" x="8797925" y="2401888"/>
          <p14:tracePt t="39774" x="8785225" y="2401888"/>
          <p14:tracePt t="39775" x="8774113" y="2401888"/>
          <p14:tracePt t="39776" x="8751888" y="2401888"/>
          <p14:tracePt t="39778" x="8740775" y="2401888"/>
          <p14:tracePt t="39780" x="8729663" y="2401888"/>
          <p14:tracePt t="39781" x="8718550" y="2401888"/>
          <p14:tracePt t="39783" x="8696325" y="2390775"/>
          <p14:tracePt t="39784" x="8683625" y="2390775"/>
          <p14:tracePt t="39785" x="8672513" y="2390775"/>
          <p14:tracePt t="39786" x="8661400" y="2390775"/>
          <p14:tracePt t="39788" x="8650288" y="2390775"/>
          <p14:tracePt t="39789" x="8639175" y="2390775"/>
          <p14:tracePt t="39790" x="8628063" y="2390775"/>
          <p14:tracePt t="39791" x="8605838" y="2390775"/>
          <p14:tracePt t="39793" x="8594725" y="2390775"/>
          <p14:tracePt t="39794" x="8583613" y="2390775"/>
          <p14:tracePt t="39797" x="8537575" y="2390775"/>
          <p14:tracePt t="39799" x="8526463" y="2390775"/>
          <p14:tracePt t="39801" x="8504238" y="2390775"/>
          <p14:tracePt t="39803" x="8482013" y="2390775"/>
          <p14:tracePt t="39804" x="8470900" y="2390775"/>
          <p14:tracePt t="39805" x="8458200" y="2390775"/>
          <p14:tracePt t="39807" x="8447088" y="2390775"/>
          <p14:tracePt t="39808" x="8435975" y="2390775"/>
          <p14:tracePt t="39809" x="8424863" y="2390775"/>
          <p14:tracePt t="39810" x="8413750" y="2390775"/>
          <p14:tracePt t="39811" x="8402638" y="2390775"/>
          <p14:tracePt t="39812" x="8391525" y="2401888"/>
          <p14:tracePt t="39814" x="8380413" y="2401888"/>
          <p14:tracePt t="39815" x="8369300" y="2401888"/>
          <p14:tracePt t="39816" x="8356600" y="2401888"/>
          <p14:tracePt t="39818" x="8334375" y="2414588"/>
          <p14:tracePt t="39820" x="8312150" y="2414588"/>
          <p14:tracePt t="39822" x="8301038" y="2414588"/>
          <p14:tracePt t="39823" x="8289925" y="2414588"/>
          <p14:tracePt t="39825" x="8278813" y="2414588"/>
          <p14:tracePt t="39826" x="8267700" y="2414588"/>
          <p14:tracePt t="39827" x="8243888" y="2414588"/>
          <p14:tracePt t="39831" x="8221663" y="2425700"/>
          <p14:tracePt t="39833" x="8210550" y="2425700"/>
          <p14:tracePt t="39835" x="8199438" y="2425700"/>
          <p14:tracePt t="39837" x="8188325" y="2425700"/>
          <p14:tracePt t="39838" x="8177213" y="2425700"/>
          <p14:tracePt t="39840" x="8166100" y="2425700"/>
          <p14:tracePt t="39841" x="8166100" y="2436813"/>
          <p14:tracePt t="39843" x="8154988" y="2436813"/>
          <p14:tracePt t="39845" x="8142288" y="2436813"/>
          <p14:tracePt t="39846" x="8142288" y="2447925"/>
          <p14:tracePt t="39847" x="8131175" y="2447925"/>
          <p14:tracePt t="39849" x="8120063" y="2447925"/>
          <p14:tracePt t="39852" x="8108950" y="2447925"/>
          <p14:tracePt t="39857" x="8097838" y="2447925"/>
          <p14:tracePt t="39907" x="8108950" y="2447925"/>
          <p14:tracePt t="39910" x="8120063" y="2447925"/>
          <p14:tracePt t="39912" x="8154988" y="2447925"/>
          <p14:tracePt t="39914" x="8166100" y="2447925"/>
          <p14:tracePt t="39916" x="8177213" y="2447925"/>
          <p14:tracePt t="39918" x="8199438" y="2447925"/>
          <p14:tracePt t="39920" x="8232775" y="2447925"/>
          <p14:tracePt t="39922" x="8243888" y="2447925"/>
          <p14:tracePt t="39923" x="8256588" y="2447925"/>
          <p14:tracePt t="39925" x="8267700" y="2447925"/>
          <p14:tracePt t="39926" x="8278813" y="2447925"/>
          <p14:tracePt t="39927" x="8289925" y="2447925"/>
          <p14:tracePt t="39929" x="8301038" y="2447925"/>
          <p14:tracePt t="39929" x="8312150" y="2447925"/>
          <p14:tracePt t="39932" x="8323263" y="2447925"/>
          <p14:tracePt t="39933" x="8334375" y="2447925"/>
          <p14:tracePt t="39934" x="8345488" y="2447925"/>
          <p14:tracePt t="39936" x="8356600" y="2447925"/>
          <p14:tracePt t="39938" x="8369300" y="2447925"/>
          <p14:tracePt t="39939" x="8380413" y="2447925"/>
          <p14:tracePt t="39944" x="8391525" y="2447925"/>
          <p14:tracePt t="39947" x="8402638" y="2447925"/>
          <p14:tracePt t="40062" x="8391525" y="2447925"/>
          <p14:tracePt t="40067" x="8380413" y="2447925"/>
          <p14:tracePt t="40068" x="8369300" y="2447925"/>
          <p14:tracePt t="40070" x="8356600" y="2447925"/>
          <p14:tracePt t="40071" x="8345488" y="2447925"/>
          <p14:tracePt t="40072" x="8334375" y="2447925"/>
          <p14:tracePt t="40075" x="8323263" y="2447925"/>
          <p14:tracePt t="40079" x="8312150" y="2447925"/>
          <p14:tracePt t="40081" x="8301038" y="2447925"/>
          <p14:tracePt t="40082" x="8301038" y="2436813"/>
          <p14:tracePt t="40083" x="8289925" y="2436813"/>
          <p14:tracePt t="40085" x="8278813" y="2425700"/>
          <p14:tracePt t="40087" x="8267700" y="2425700"/>
          <p14:tracePt t="40088" x="8267700" y="2414588"/>
          <p14:tracePt t="40089" x="8256588" y="2414588"/>
          <p14:tracePt t="40093" x="8243888" y="2414588"/>
          <p14:tracePt t="40097" x="8232775" y="2414588"/>
          <p14:tracePt t="40098" x="8221663" y="2401888"/>
          <p14:tracePt t="40101" x="8221663" y="2390775"/>
          <p14:tracePt t="40103" x="8199438" y="2390775"/>
          <p14:tracePt t="40108" x="8188325" y="2390775"/>
          <p14:tracePt t="40111" x="8177213" y="2390775"/>
          <p14:tracePt t="40114" x="8166100" y="2379663"/>
          <p14:tracePt t="40116" x="8154988" y="2379663"/>
          <p14:tracePt t="40120" x="8142288" y="2379663"/>
          <p14:tracePt t="40121" x="8131175" y="2379663"/>
          <p14:tracePt t="40125" x="8120063" y="2379663"/>
          <p14:tracePt t="40131" x="8108950" y="2368550"/>
          <p14:tracePt t="40133" x="8097838" y="2368550"/>
          <p14:tracePt t="40137" x="8086725" y="2368550"/>
          <p14:tracePt t="40142" x="8075613" y="2368550"/>
          <p14:tracePt t="40150" x="8064500" y="2368550"/>
          <p14:tracePt t="40195" x="8075613" y="2368550"/>
          <p14:tracePt t="40197" x="8086725" y="2368550"/>
          <p14:tracePt t="40198" x="8097838" y="2368550"/>
          <p14:tracePt t="40200" x="8108950" y="2368550"/>
          <p14:tracePt t="40202" x="8120063" y="2368550"/>
          <p14:tracePt t="40203" x="8131175" y="2368550"/>
          <p14:tracePt t="40205" x="8142288" y="2368550"/>
          <p14:tracePt t="40206" x="8154988" y="2379663"/>
          <p14:tracePt t="40207" x="8166100" y="2379663"/>
          <p14:tracePt t="40209" x="8177213" y="2379663"/>
          <p14:tracePt t="40210" x="8188325" y="2379663"/>
          <p14:tracePt t="40213" x="8199438" y="2379663"/>
          <p14:tracePt t="40214" x="8210550" y="2379663"/>
          <p14:tracePt t="40216" x="8221663" y="2379663"/>
          <p14:tracePt t="40218" x="8232775" y="2379663"/>
          <p14:tracePt t="40220" x="8243888" y="2379663"/>
          <p14:tracePt t="40225" x="8256588" y="2379663"/>
          <p14:tracePt t="40227" x="8267700" y="2379663"/>
          <p14:tracePt t="40229" x="8278813" y="2390775"/>
          <p14:tracePt t="40231" x="8289925" y="2390775"/>
          <p14:tracePt t="40232" x="8301038" y="2390775"/>
          <p14:tracePt t="40235" x="8312150" y="2390775"/>
          <p14:tracePt t="40236" x="8323263" y="2390775"/>
          <p14:tracePt t="40239" x="8345488" y="2390775"/>
          <p14:tracePt t="40240" x="8356600" y="2390775"/>
          <p14:tracePt t="40242" x="8369300" y="2390775"/>
          <p14:tracePt t="40243" x="8380413" y="2390775"/>
          <p14:tracePt t="40244" x="8391525" y="2390775"/>
          <p14:tracePt t="40245" x="8402638" y="2390775"/>
          <p14:tracePt t="40248" x="8413750" y="2390775"/>
          <p14:tracePt t="40249" x="8424863" y="2390775"/>
          <p14:tracePt t="40250" x="8435975" y="2390775"/>
          <p14:tracePt t="40252" x="8470900" y="2390775"/>
          <p14:tracePt t="40254" x="8482013" y="2390775"/>
          <p14:tracePt t="40255" x="8493125" y="2390775"/>
          <p14:tracePt t="40256" x="8504238" y="2390775"/>
          <p14:tracePt t="40258" x="8526463" y="2390775"/>
          <p14:tracePt t="40259" x="8537575" y="2390775"/>
          <p14:tracePt t="40260" x="8548688" y="2390775"/>
          <p14:tracePt t="40261" x="8559800" y="2390775"/>
          <p14:tracePt t="40263" x="8570913" y="2390775"/>
          <p14:tracePt t="40264" x="8594725" y="2390775"/>
          <p14:tracePt t="40266" x="8605838" y="2390775"/>
          <p14:tracePt t="40267" x="8628063" y="2390775"/>
          <p14:tracePt t="40269" x="8650288" y="2390775"/>
          <p14:tracePt t="40270" x="8661400" y="2390775"/>
          <p14:tracePt t="40272" x="8672513" y="2390775"/>
          <p14:tracePt t="40273" x="8683625" y="2401888"/>
          <p14:tracePt t="40274" x="8696325" y="2401888"/>
          <p14:tracePt t="40275" x="8707438" y="2401888"/>
          <p14:tracePt t="40276" x="8718550" y="2401888"/>
          <p14:tracePt t="40277" x="8729663" y="2401888"/>
          <p14:tracePt t="40278" x="8740775" y="2401888"/>
          <p14:tracePt t="40280" x="8751888" y="2401888"/>
          <p14:tracePt t="40281" x="8774113" y="2401888"/>
          <p14:tracePt t="40283" x="8797925" y="2401888"/>
          <p14:tracePt t="40284" x="8809038" y="2401888"/>
          <p14:tracePt t="40285" x="8809038" y="2414588"/>
          <p14:tracePt t="40286" x="8820150" y="2414588"/>
          <p14:tracePt t="40288" x="8831263" y="2414588"/>
          <p14:tracePt t="40289" x="8842375" y="2414588"/>
          <p14:tracePt t="40290" x="8853488" y="2414588"/>
          <p14:tracePt t="40291" x="8864600" y="2414588"/>
          <p14:tracePt t="40293" x="8875713" y="2414588"/>
          <p14:tracePt t="40294" x="8886825" y="2414588"/>
          <p14:tracePt t="40298" x="8897938" y="2414588"/>
          <p14:tracePt t="40299" x="8910638" y="2414588"/>
          <p14:tracePt t="40301" x="8921750" y="2414588"/>
          <p14:tracePt t="40303" x="8932863" y="2414588"/>
          <p14:tracePt t="40304" x="8932863" y="2425700"/>
          <p14:tracePt t="40306" x="8943975" y="2425700"/>
          <p14:tracePt t="40315" x="8955088" y="2425700"/>
          <p14:tracePt t="40401" x="8955088" y="2436813"/>
          <p14:tracePt t="40404" x="8932863" y="2447925"/>
          <p14:tracePt t="40406" x="8921750" y="2459038"/>
          <p14:tracePt t="40408" x="8897938" y="2470150"/>
          <p14:tracePt t="40410" x="8886825" y="2481263"/>
          <p14:tracePt t="40411" x="8886825" y="2492375"/>
          <p14:tracePt t="40413" x="8875713" y="2503488"/>
          <p14:tracePt t="40415" x="8864600" y="2503488"/>
          <p14:tracePt t="40416" x="8864600" y="2514600"/>
          <p14:tracePt t="40417" x="8853488" y="2514600"/>
          <p14:tracePt t="40419" x="8842375" y="2514600"/>
          <p14:tracePt t="40420" x="8842375" y="2527300"/>
          <p14:tracePt t="40422" x="8831263" y="2527300"/>
          <p14:tracePt t="40424" x="8820150" y="2527300"/>
          <p14:tracePt t="40426" x="8809038" y="2538413"/>
          <p14:tracePt t="40427" x="8809038" y="2549525"/>
          <p14:tracePt t="40430" x="8797925" y="2549525"/>
          <p14:tracePt t="40431" x="8785225" y="2549525"/>
          <p14:tracePt t="40433" x="8774113" y="2560638"/>
          <p14:tracePt t="40435" x="8763000" y="2560638"/>
          <p14:tracePt t="40436" x="8751888" y="2571750"/>
          <p14:tracePt t="40438" x="8740775" y="2582863"/>
          <p14:tracePt t="40440" x="8729663" y="2582863"/>
          <p14:tracePt t="40442" x="8729663" y="2593975"/>
          <p14:tracePt t="40443" x="8718550" y="2593975"/>
          <p14:tracePt t="40444" x="8707438" y="2593975"/>
          <p14:tracePt t="40445" x="8696325" y="2593975"/>
          <p14:tracePt t="40447" x="8683625" y="2593975"/>
          <p14:tracePt t="40448" x="8683625" y="2605088"/>
          <p14:tracePt t="40449" x="8672513" y="2605088"/>
          <p14:tracePt t="40452" x="8661400" y="2616200"/>
          <p14:tracePt t="40454" x="8650288" y="2616200"/>
          <p14:tracePt t="40456" x="8639175" y="2616200"/>
          <p14:tracePt t="40457" x="8628063" y="2616200"/>
          <p14:tracePt t="40460" x="8616950" y="2616200"/>
          <p14:tracePt t="40461" x="8616950" y="2628900"/>
          <p14:tracePt t="40462" x="8605838" y="2628900"/>
          <p14:tracePt t="40465" x="8594725" y="2628900"/>
          <p14:tracePt t="40466" x="8583613" y="2628900"/>
          <p14:tracePt t="40467" x="8583613" y="2640013"/>
          <p14:tracePt t="40468" x="8570913" y="2640013"/>
          <p14:tracePt t="40470" x="8559800" y="2640013"/>
          <p14:tracePt t="40471" x="8548688" y="2640013"/>
          <p14:tracePt t="40475" x="8548688" y="2651125"/>
          <p14:tracePt t="40476" x="8537575" y="2651125"/>
          <p14:tracePt t="40477" x="8526463" y="2651125"/>
          <p14:tracePt t="40479" x="8515350" y="2651125"/>
          <p14:tracePt t="40482" x="8504238" y="2651125"/>
          <p14:tracePt t="40484" x="8493125" y="2651125"/>
          <p14:tracePt t="40485" x="8482013" y="2651125"/>
          <p14:tracePt t="40490" x="8470900" y="2651125"/>
          <p14:tracePt t="40492" x="8458200" y="2651125"/>
          <p14:tracePt t="40497" x="8447088" y="2651125"/>
          <p14:tracePt t="40498" x="8435975" y="2651125"/>
          <p14:tracePt t="40499" x="8435975" y="2662238"/>
          <p14:tracePt t="40502" x="8424863" y="2662238"/>
          <p14:tracePt t="40505" x="8413750" y="2662238"/>
          <p14:tracePt t="40506" x="8413750" y="2673350"/>
          <p14:tracePt t="40511" x="8402638" y="2673350"/>
          <p14:tracePt t="40517" x="8391525" y="2673350"/>
          <p14:tracePt t="40521" x="8380413" y="2673350"/>
          <p14:tracePt t="40523" x="8380413" y="2684463"/>
          <p14:tracePt t="40526" x="8369300" y="2684463"/>
          <p14:tracePt t="40534" x="8356600" y="2684463"/>
          <p14:tracePt t="40537" x="8356600" y="2695575"/>
          <p14:tracePt t="40546" x="8345488" y="2695575"/>
          <p14:tracePt t="40609" x="8345488" y="2706688"/>
          <p14:tracePt t="40700" x="8356600" y="2684463"/>
          <p14:tracePt t="40702" x="8356600" y="2673350"/>
          <p14:tracePt t="40703" x="8369300" y="2673350"/>
          <p14:tracePt t="40705" x="8380413" y="2662238"/>
          <p14:tracePt t="40708" x="8391525" y="2662238"/>
          <p14:tracePt t="40709" x="8402638" y="2662238"/>
          <p14:tracePt t="40711" x="8402638" y="2651125"/>
          <p14:tracePt t="40714" x="8413750" y="2640013"/>
          <p14:tracePt t="40715" x="8424863" y="2640013"/>
          <p14:tracePt t="40717" x="8435975" y="2640013"/>
          <p14:tracePt t="40719" x="8447088" y="2628900"/>
          <p14:tracePt t="40721" x="8458200" y="2628900"/>
          <p14:tracePt t="40723" x="8470900" y="2628900"/>
          <p14:tracePt t="40724" x="8470900" y="2616200"/>
          <p14:tracePt t="40727" x="8482013" y="2616200"/>
          <p14:tracePt t="40730" x="8482013" y="2605088"/>
          <p14:tracePt t="40731" x="8493125" y="2605088"/>
          <p14:tracePt t="40734" x="8504238" y="2605088"/>
          <p14:tracePt t="40739" x="8515350" y="2605088"/>
          <p14:tracePt t="40741" x="8526463" y="2605088"/>
          <p14:tracePt t="40749" x="8537575" y="2605088"/>
          <p14:tracePt t="42647" x="8537575" y="2593975"/>
          <p14:tracePt t="42848" x="8526463" y="2593975"/>
          <p14:tracePt t="42851" x="8515350" y="2593975"/>
          <p14:tracePt t="42853" x="8504238" y="2593975"/>
          <p14:tracePt t="42854" x="8493125" y="2593975"/>
          <p14:tracePt t="42855" x="8482013" y="2605088"/>
          <p14:tracePt t="42857" x="8482013" y="2616200"/>
          <p14:tracePt t="42858" x="8470900" y="2616200"/>
          <p14:tracePt t="42859" x="8458200" y="2628900"/>
          <p14:tracePt t="42860" x="8458200" y="2640013"/>
          <p14:tracePt t="42861" x="8447088" y="2640013"/>
          <p14:tracePt t="42862" x="8435975" y="2640013"/>
          <p14:tracePt t="42863" x="8435975" y="2651125"/>
          <p14:tracePt t="42866" x="8424863" y="2651125"/>
          <p14:tracePt t="42867" x="8413750" y="2651125"/>
          <p14:tracePt t="42869" x="8413750" y="2662238"/>
          <p14:tracePt t="42870" x="8402638" y="2662238"/>
          <p14:tracePt t="42872" x="8402638" y="2673350"/>
          <p14:tracePt t="42873" x="8391525" y="2673350"/>
          <p14:tracePt t="42874" x="8380413" y="2673350"/>
          <p14:tracePt t="42876" x="8380413" y="2684463"/>
          <p14:tracePt t="42877" x="8356600" y="2684463"/>
          <p14:tracePt t="42878" x="8345488" y="2684463"/>
          <p14:tracePt t="42880" x="8345488" y="2695575"/>
          <p14:tracePt t="42881" x="8334375" y="2695575"/>
          <p14:tracePt t="42882" x="8323263" y="2695575"/>
          <p14:tracePt t="42884" x="8312150" y="2695575"/>
          <p14:tracePt t="42885" x="8289925" y="2695575"/>
          <p14:tracePt t="42887" x="8278813" y="2695575"/>
          <p14:tracePt t="42888" x="8267700" y="2695575"/>
          <p14:tracePt t="42890" x="8243888" y="2695575"/>
          <p14:tracePt t="42892" x="8221663" y="2695575"/>
          <p14:tracePt t="42893" x="8210550" y="2695575"/>
          <p14:tracePt t="42894" x="8199438" y="2695575"/>
          <p14:tracePt t="42895" x="8188325" y="2695575"/>
          <p14:tracePt t="42896" x="8177213" y="2695575"/>
          <p14:tracePt t="42897" x="8166100" y="2695575"/>
          <p14:tracePt t="42898" x="8154988" y="2695575"/>
          <p14:tracePt t="42899" x="8131175" y="2695575"/>
          <p14:tracePt t="42900" x="8120063" y="2695575"/>
          <p14:tracePt t="42901" x="8108950" y="2695575"/>
          <p14:tracePt t="42902" x="8086725" y="2695575"/>
          <p14:tracePt t="42904" x="8075613" y="2695575"/>
          <p14:tracePt t="42905" x="8053388" y="2695575"/>
          <p14:tracePt t="42906" x="8029575" y="2695575"/>
          <p14:tracePt t="42907" x="8018463" y="2695575"/>
          <p14:tracePt t="42908" x="7996238" y="2695575"/>
          <p14:tracePt t="42909" x="7985125" y="2695575"/>
          <p14:tracePt t="42910" x="7974013" y="2695575"/>
          <p14:tracePt t="42911" x="7962900" y="2695575"/>
          <p14:tracePt t="42912" x="7940675" y="2695575"/>
          <p14:tracePt t="42913" x="7916863" y="2695575"/>
          <p14:tracePt t="42914" x="7894638" y="2684463"/>
          <p14:tracePt t="42915" x="7883525" y="2684463"/>
          <p14:tracePt t="42916" x="7861300" y="2673350"/>
          <p14:tracePt t="42917" x="7839075" y="2673350"/>
          <p14:tracePt t="42918" x="7815263" y="2673350"/>
          <p14:tracePt t="42920" x="7781925" y="2662238"/>
          <p14:tracePt t="42921" x="7770813" y="2651125"/>
          <p14:tracePt t="42922" x="7748588" y="2651125"/>
          <p14:tracePt t="42923" x="7726363" y="2651125"/>
          <p14:tracePt t="42924" x="7715250" y="2640013"/>
          <p14:tracePt t="42925" x="7680325" y="2640013"/>
          <p14:tracePt t="42926" x="7669213" y="2640013"/>
          <p14:tracePt t="42927" x="7658100" y="2628900"/>
          <p14:tracePt t="42928" x="7646988" y="2628900"/>
          <p14:tracePt t="42929" x="7613650" y="2616200"/>
          <p14:tracePt t="42930" x="7600950" y="2616200"/>
          <p14:tracePt t="42931" x="7578725" y="2616200"/>
          <p14:tracePt t="42932" x="7556500" y="2605088"/>
          <p14:tracePt t="42933" x="7545388" y="2605088"/>
          <p14:tracePt t="42934" x="7512050" y="2593975"/>
          <p14:tracePt t="42935" x="7488238" y="2593975"/>
          <p14:tracePt t="42936" x="7488238" y="2582863"/>
          <p14:tracePt t="42937" x="7466013" y="2571750"/>
          <p14:tracePt t="42938" x="7454900" y="2571750"/>
          <p14:tracePt t="42939" x="7432675" y="2560638"/>
          <p14:tracePt t="42940" x="7399338" y="2560638"/>
          <p14:tracePt t="42941" x="7386638" y="2560638"/>
          <p14:tracePt t="42942" x="7364413" y="2549525"/>
          <p14:tracePt t="42943" x="7353300" y="2549525"/>
          <p14:tracePt t="42944" x="7319963" y="2538413"/>
          <p14:tracePt t="42945" x="7308850" y="2538413"/>
          <p14:tracePt t="42946" x="7286625" y="2527300"/>
          <p14:tracePt t="42947" x="7273925" y="2527300"/>
          <p14:tracePt t="42948" x="7262813" y="2527300"/>
          <p14:tracePt t="42949" x="7240588" y="2514600"/>
          <p14:tracePt t="42950" x="7229475" y="2514600"/>
          <p14:tracePt t="42951" x="7207250" y="2503488"/>
          <p14:tracePt t="42953" x="7161213" y="2503488"/>
          <p14:tracePt t="42955" x="7150100" y="2492375"/>
          <p14:tracePt t="42956" x="7127875" y="2492375"/>
          <p14:tracePt t="42957" x="7105650" y="2481263"/>
          <p14:tracePt t="42959" x="7083425" y="2470150"/>
          <p14:tracePt t="42960" x="7072313" y="2470150"/>
          <p14:tracePt t="42961" x="7048500" y="2459038"/>
          <p14:tracePt t="42962" x="7037388" y="2459038"/>
          <p14:tracePt t="42963" x="7015163" y="2459038"/>
          <p14:tracePt t="42965" x="6992938" y="2459038"/>
          <p14:tracePt t="42966" x="6981825" y="2459038"/>
          <p14:tracePt t="42967" x="6958013" y="2459038"/>
          <p14:tracePt t="42968" x="6946900" y="2459038"/>
          <p14:tracePt t="42970" x="6924675" y="2459038"/>
          <p14:tracePt t="42971" x="6913563" y="2459038"/>
          <p14:tracePt t="42972" x="6902450" y="2459038"/>
          <p14:tracePt t="42973" x="6880225" y="2459038"/>
          <p14:tracePt t="42974" x="6869113" y="2459038"/>
          <p14:tracePt t="42975" x="6845300" y="2459038"/>
          <p14:tracePt t="42977" x="6823075" y="2459038"/>
          <p14:tracePt t="42979" x="6800850" y="2459038"/>
          <p14:tracePt t="42980" x="6789738" y="2459038"/>
          <p14:tracePt t="42981" x="6767513" y="2459038"/>
          <p14:tracePt t="42982" x="6756400" y="2459038"/>
          <p14:tracePt t="42983" x="6745288" y="2459038"/>
          <p14:tracePt t="42984" x="6732588" y="2459038"/>
          <p14:tracePt t="42986" x="6688138" y="2459038"/>
          <p14:tracePt t="42988" x="6665913" y="2459038"/>
          <p14:tracePt t="42990" x="6643688" y="2459038"/>
          <p14:tracePt t="42991" x="6630988" y="2459038"/>
          <p14:tracePt t="42992" x="6608763" y="2459038"/>
          <p14:tracePt t="42993" x="6597650" y="2459038"/>
          <p14:tracePt t="42994" x="6575425" y="2459038"/>
          <p14:tracePt t="42995" x="6564313" y="2459038"/>
          <p14:tracePt t="42996" x="6553200" y="2459038"/>
          <p14:tracePt t="42997" x="6542088" y="2459038"/>
          <p14:tracePt t="42998" x="6518275" y="2459038"/>
          <p14:tracePt t="42999" x="6496050" y="2459038"/>
          <p14:tracePt t="43000" x="6484938" y="2459038"/>
          <p14:tracePt t="43001" x="6462713" y="2459038"/>
          <p14:tracePt t="43002" x="6451600" y="2459038"/>
          <p14:tracePt t="43003" x="6440488" y="2459038"/>
          <p14:tracePt t="43004" x="6429375" y="2459038"/>
          <p14:tracePt t="43005" x="6405563" y="2459038"/>
          <p14:tracePt t="43006" x="6383338" y="2459038"/>
          <p14:tracePt t="43007" x="6372225" y="2459038"/>
          <p14:tracePt t="43008" x="6361113" y="2459038"/>
          <p14:tracePt t="43009" x="6350000" y="2459038"/>
          <p14:tracePt t="43010" x="6327775" y="2459038"/>
          <p14:tracePt t="43011" x="6303963" y="2459038"/>
          <p14:tracePt t="43012" x="6292850" y="2459038"/>
          <p14:tracePt t="43013" x="6270625" y="2459038"/>
          <p14:tracePt t="43014" x="6259513" y="2459038"/>
          <p14:tracePt t="43015" x="6237288" y="2459038"/>
          <p14:tracePt t="43017" x="6215063" y="2459038"/>
          <p14:tracePt t="43018" x="6202363" y="2459038"/>
          <p14:tracePt t="43019" x="6180138" y="2459038"/>
          <p14:tracePt t="43020" x="6169025" y="2459038"/>
          <p14:tracePt t="43021" x="6146800" y="2459038"/>
          <p14:tracePt t="43023" x="6124575" y="2459038"/>
          <p14:tracePt t="43025" x="6102350" y="2459038"/>
          <p14:tracePt t="43026" x="6089650" y="2459038"/>
          <p14:tracePt t="43027" x="6078538" y="2459038"/>
          <p14:tracePt t="43028" x="6056313" y="2459038"/>
          <p14:tracePt t="43030" x="6034088" y="2459038"/>
          <p14:tracePt t="43032" x="6022975" y="2459038"/>
          <p14:tracePt t="43033" x="6011863" y="2459038"/>
          <p14:tracePt t="43034" x="6000750" y="2459038"/>
          <p14:tracePt t="43035" x="5976938" y="2459038"/>
          <p14:tracePt t="43037" x="5965825" y="2459038"/>
          <p14:tracePt t="43038" x="5954713" y="2459038"/>
          <p14:tracePt t="43041" x="5943600" y="2459038"/>
          <p14:tracePt t="43042" x="5921375" y="2459038"/>
          <p14:tracePt t="43045" x="5910263" y="2459038"/>
          <p14:tracePt t="43046" x="5899150" y="2459038"/>
          <p14:tracePt t="43048" x="5888038" y="2459038"/>
          <p14:tracePt t="43051" x="5875338" y="2447925"/>
          <p14:tracePt t="43053" x="5864225" y="2447925"/>
          <p14:tracePt t="43057" x="5853113" y="2447925"/>
          <p14:tracePt t="43058" x="5853113" y="2436813"/>
          <p14:tracePt t="43059" x="5842000" y="2436813"/>
          <p14:tracePt t="43065" x="5830888" y="2425700"/>
          <p14:tracePt t="43074" x="5830888" y="2414588"/>
          <p14:tracePt t="43077" x="5830888" y="2401888"/>
          <p14:tracePt t="43078" x="5819775" y="2401888"/>
          <p14:tracePt t="43080" x="5819775" y="2390775"/>
          <p14:tracePt t="43083" x="5808663" y="2390775"/>
          <p14:tracePt t="43085" x="5808663" y="2368550"/>
          <p14:tracePt t="43087" x="5808663" y="2357438"/>
          <p14:tracePt t="43089" x="5808663" y="2346325"/>
          <p14:tracePt t="43090" x="5808663" y="2335213"/>
          <p14:tracePt t="43091" x="5797550" y="2335213"/>
          <p14:tracePt t="43093" x="5786438" y="2324100"/>
          <p14:tracePt t="43094" x="5786438" y="2312988"/>
          <p14:tracePt t="43096" x="5786438" y="2300288"/>
          <p14:tracePt t="43097" x="5786438" y="2289175"/>
          <p14:tracePt t="43098" x="5775325" y="2278063"/>
          <p14:tracePt t="43099" x="5775325" y="2266950"/>
          <p14:tracePt t="43100" x="5762625" y="2266950"/>
          <p14:tracePt t="43102" x="5751513" y="2255838"/>
          <p14:tracePt t="43103" x="5751513" y="2244725"/>
          <p14:tracePt t="43104" x="5751513" y="2233613"/>
          <p14:tracePt t="43105" x="5740400" y="2233613"/>
          <p14:tracePt t="43106" x="5740400" y="2211388"/>
          <p14:tracePt t="43107" x="5740400" y="2200275"/>
          <p14:tracePt t="43108" x="5718175" y="2200275"/>
          <p14:tracePt t="43109" x="5718175" y="2187575"/>
          <p14:tracePt t="43110" x="5707063" y="2187575"/>
          <p14:tracePt t="43111" x="5707063" y="2176463"/>
          <p14:tracePt t="43112" x="5707063" y="2165350"/>
          <p14:tracePt t="43113" x="5684838" y="2154238"/>
          <p14:tracePt t="43114" x="5673725" y="2143125"/>
          <p14:tracePt t="43116" x="5673725" y="2120900"/>
          <p14:tracePt t="43118" x="5661025" y="2109788"/>
          <p14:tracePt t="43119" x="5649913" y="2109788"/>
          <p14:tracePt t="43120" x="5649913" y="2098675"/>
          <p14:tracePt t="43121" x="5627688" y="2085975"/>
          <p14:tracePt t="43122" x="5616575" y="2074863"/>
          <p14:tracePt t="43123" x="5616575" y="2063750"/>
          <p14:tracePt t="43124" x="5594350" y="2052638"/>
          <p14:tracePt t="43126" x="5583238" y="2030413"/>
          <p14:tracePt t="43127" x="5572125" y="2019300"/>
          <p14:tracePt t="43128" x="5561013" y="2019300"/>
          <p14:tracePt t="43129" x="5561013" y="2008188"/>
          <p14:tracePt t="43130" x="5537200" y="1997075"/>
          <p14:tracePt t="43132" x="5526088" y="1997075"/>
          <p14:tracePt t="43133" x="5503863" y="1985963"/>
          <p14:tracePt t="43134" x="5503863" y="1973263"/>
          <p14:tracePt t="43135" x="5492750" y="1962150"/>
          <p14:tracePt t="43137" x="5459413" y="1951038"/>
          <p14:tracePt t="43139" x="5446713" y="1939925"/>
          <p14:tracePt t="43140" x="5446713" y="1928813"/>
          <p14:tracePt t="43141" x="5424488" y="1928813"/>
          <p14:tracePt t="43142" x="5413375" y="1917700"/>
          <p14:tracePt t="43143" x="5402263" y="1917700"/>
          <p14:tracePt t="43144" x="5380038" y="1917700"/>
          <p14:tracePt t="43145" x="5368925" y="1917700"/>
          <p14:tracePt t="43147" x="5346700" y="1906588"/>
          <p14:tracePt t="43149" x="5334000" y="1906588"/>
          <p14:tracePt t="43150" x="5311775" y="1895475"/>
          <p14:tracePt t="43151" x="5300663" y="1884363"/>
          <p14:tracePt t="43153" x="5278438" y="1871663"/>
          <p14:tracePt t="43154" x="5267325" y="1871663"/>
          <p14:tracePt t="43155" x="5245100" y="1871663"/>
          <p14:tracePt t="43157" x="5233988" y="1860550"/>
          <p14:tracePt t="43158" x="5221288" y="1849438"/>
          <p14:tracePt t="43159" x="5199063" y="1849438"/>
          <p14:tracePt t="43161" x="5176838" y="1849438"/>
          <p14:tracePt t="43162" x="5165725" y="1838325"/>
          <p14:tracePt t="43163" x="5154613" y="1838325"/>
          <p14:tracePt t="43164" x="5143500" y="1838325"/>
          <p14:tracePt t="43165" x="5132388" y="1838325"/>
          <p14:tracePt t="43166" x="5119688" y="1838325"/>
          <p14:tracePt t="43167" x="5108575" y="1838325"/>
          <p14:tracePt t="43168" x="5086350" y="1827213"/>
          <p14:tracePt t="43170" x="5075238" y="1827213"/>
          <p14:tracePt t="43171" x="5064125" y="1827213"/>
          <p14:tracePt t="43172" x="5041900" y="1827213"/>
          <p14:tracePt t="43173" x="5030788" y="1816100"/>
          <p14:tracePt t="43174" x="5019675" y="1816100"/>
          <p14:tracePt t="43175" x="5006975" y="1816100"/>
          <p14:tracePt t="43176" x="4984750" y="1804988"/>
          <p14:tracePt t="43178" x="4962525" y="1804988"/>
          <p14:tracePt t="43179" x="4951413" y="1793875"/>
          <p14:tracePt t="43180" x="4940300" y="1793875"/>
          <p14:tracePt t="43181" x="4929188" y="1793875"/>
          <p14:tracePt t="43182" x="4918075" y="1793875"/>
          <p14:tracePt t="43183" x="4894263" y="1782763"/>
          <p14:tracePt t="43184" x="4883150" y="1782763"/>
          <p14:tracePt t="43187" x="4849813" y="1782763"/>
          <p14:tracePt t="43188" x="4827588" y="1771650"/>
          <p14:tracePt t="43189" x="4805363" y="1771650"/>
          <p14:tracePt t="43190" x="4792663" y="1747838"/>
          <p14:tracePt t="43191" x="4781550" y="1747838"/>
          <p14:tracePt t="43192" x="4759325" y="1747838"/>
          <p14:tracePt t="43194" x="4737100" y="1736725"/>
          <p14:tracePt t="43195" x="4725988" y="1736725"/>
          <p14:tracePt t="43196" x="4703763" y="1725613"/>
          <p14:tracePt t="43197" x="4679950" y="1714500"/>
          <p14:tracePt t="43198" x="4668838" y="1714500"/>
          <p14:tracePt t="43199" x="4646613" y="1692275"/>
          <p14:tracePt t="43200" x="4635500" y="1692275"/>
          <p14:tracePt t="43201" x="4613275" y="1681163"/>
          <p14:tracePt t="43203" x="4591050" y="1670050"/>
          <p14:tracePt t="43204" x="4567238" y="1657350"/>
          <p14:tracePt t="43205" x="4556125" y="1657350"/>
          <p14:tracePt t="43206" x="4533900" y="1657350"/>
          <p14:tracePt t="43208" x="4511675" y="1646238"/>
          <p14:tracePt t="43209" x="4489450" y="1635125"/>
          <p14:tracePt t="43210" x="4465638" y="1624013"/>
          <p14:tracePt t="43211" x="4443413" y="1624013"/>
          <p14:tracePt t="43212" x="4432300" y="1612900"/>
          <p14:tracePt t="43213" x="4410075" y="1612900"/>
          <p14:tracePt t="43214" x="4387850" y="1590675"/>
          <p14:tracePt t="43215" x="4364038" y="1590675"/>
          <p14:tracePt t="43216" x="4352925" y="1579563"/>
          <p14:tracePt t="43218" x="4297363" y="1568450"/>
          <p14:tracePt t="43219" x="4286250" y="1557338"/>
          <p14:tracePt t="43221" x="4251325" y="1557338"/>
          <p14:tracePt t="43222" x="4229100" y="1544638"/>
          <p14:tracePt t="43223" x="4206875" y="1544638"/>
          <p14:tracePt t="43224" x="4195763" y="1533525"/>
          <p14:tracePt t="43225" x="4173538" y="1522413"/>
          <p14:tracePt t="43226" x="4149725" y="1511300"/>
          <p14:tracePt t="43227" x="4127500" y="1500188"/>
          <p14:tracePt t="43228" x="4116388" y="1489075"/>
          <p14:tracePt t="43229" x="4083050" y="1489075"/>
          <p14:tracePt t="43230" x="4060825" y="1477963"/>
          <p14:tracePt t="43231" x="4049713" y="1466850"/>
          <p14:tracePt t="43232" x="4025900" y="1455738"/>
          <p14:tracePt t="43233" x="4003675" y="1455738"/>
          <p14:tracePt t="43234" x="3981450" y="1443038"/>
          <p14:tracePt t="43235" x="3959225" y="1431925"/>
          <p14:tracePt t="43237" x="3935413" y="1420813"/>
          <p14:tracePt t="43238" x="3913188" y="1409700"/>
          <p14:tracePt t="43239" x="3890963" y="1409700"/>
          <p14:tracePt t="43240" x="3868738" y="1398588"/>
          <p14:tracePt t="43241" x="3846513" y="1387475"/>
          <p14:tracePt t="43242" x="3835400" y="1387475"/>
          <p14:tracePt t="43243" x="3811588" y="1376363"/>
          <p14:tracePt t="43244" x="3789363" y="1376363"/>
          <p14:tracePt t="43245" x="3767138" y="1365250"/>
          <p14:tracePt t="43246" x="3756025" y="1365250"/>
          <p14:tracePt t="43247" x="3721100" y="1354138"/>
          <p14:tracePt t="43248" x="3709988" y="1354138"/>
          <p14:tracePt t="43249" x="3687763" y="1343025"/>
          <p14:tracePt t="43250" x="3665538" y="1330325"/>
          <p14:tracePt t="43251" x="3643313" y="1330325"/>
          <p14:tracePt t="43253" x="3621088" y="1319213"/>
          <p14:tracePt t="43254" x="3597275" y="1319213"/>
          <p14:tracePt t="43255" x="3575050" y="1308100"/>
          <p14:tracePt t="43256" x="3552825" y="1308100"/>
          <p14:tracePt t="43257" x="3541713" y="1308100"/>
          <p14:tracePt t="43258" x="3519488" y="1296988"/>
          <p14:tracePt t="43259" x="3495675" y="1296988"/>
          <p14:tracePt t="43260" x="3484563" y="1296988"/>
          <p14:tracePt t="43261" x="3473450" y="1296988"/>
          <p14:tracePt t="43262" x="3462338" y="1285875"/>
          <p14:tracePt t="43263" x="3440113" y="1285875"/>
          <p14:tracePt t="43264" x="3417888" y="1285875"/>
          <p14:tracePt t="43265" x="3406775" y="1285875"/>
          <p14:tracePt t="43266" x="3382963" y="1285875"/>
          <p14:tracePt t="43268" x="3338513" y="1285875"/>
          <p14:tracePt t="43270" x="3316288" y="1285875"/>
          <p14:tracePt t="43271" x="3305175" y="1285875"/>
          <p14:tracePt t="43272" x="3281363" y="1285875"/>
          <p14:tracePt t="43273" x="3270250" y="1285875"/>
          <p14:tracePt t="43274" x="3248025" y="1285875"/>
          <p14:tracePt t="43276" x="3225800" y="1285875"/>
          <p14:tracePt t="43277" x="3203575" y="1285875"/>
          <p14:tracePt t="43278" x="3192463" y="1285875"/>
          <p14:tracePt t="43279" x="3168650" y="1285875"/>
          <p14:tracePt t="43280" x="3146425" y="1285875"/>
          <p14:tracePt t="43281" x="3135313" y="1285875"/>
          <p14:tracePt t="43283" x="3113088" y="1285875"/>
          <p14:tracePt t="43284" x="3101975" y="1285875"/>
          <p14:tracePt t="43285" x="3079750" y="1285875"/>
          <p14:tracePt t="43286" x="3055938" y="1285875"/>
          <p14:tracePt t="43287" x="3033713" y="1285875"/>
          <p14:tracePt t="43288" x="3022600" y="1285875"/>
          <p14:tracePt t="43289" x="3011488" y="1285875"/>
          <p14:tracePt t="43290" x="3000375" y="1285875"/>
          <p14:tracePt t="43291" x="2978150" y="1285875"/>
          <p14:tracePt t="43292" x="2965450" y="1285875"/>
          <p14:tracePt t="43293" x="2943225" y="1285875"/>
          <p14:tracePt t="43294" x="2921000" y="1285875"/>
          <p14:tracePt t="43295" x="2909888" y="1296988"/>
          <p14:tracePt t="43296" x="2898775" y="1296988"/>
          <p14:tracePt t="43297" x="2887663" y="1296988"/>
          <p14:tracePt t="43298" x="2865438" y="1308100"/>
          <p14:tracePt t="43299" x="2852738" y="1308100"/>
          <p14:tracePt t="43300" x="2830513" y="1308100"/>
          <p14:tracePt t="43301" x="2808288" y="1319213"/>
          <p14:tracePt t="43302" x="2786063" y="1319213"/>
          <p14:tracePt t="43303" x="2763838" y="1319213"/>
          <p14:tracePt t="43304" x="2752725" y="1330325"/>
          <p14:tracePt t="43306" x="2728913" y="1343025"/>
          <p14:tracePt t="43307" x="2706688" y="1343025"/>
          <p14:tracePt t="43308" x="2695575" y="1343025"/>
          <p14:tracePt t="43309" x="2673350" y="1354138"/>
          <p14:tracePt t="43310" x="2662238" y="1354138"/>
          <p14:tracePt t="43311" x="2638425" y="1365250"/>
          <p14:tracePt t="43312" x="2616200" y="1365250"/>
          <p14:tracePt t="43313" x="2616200" y="1376363"/>
          <p14:tracePt t="43314" x="2593975" y="1376363"/>
          <p14:tracePt t="43315" x="2582863" y="1376363"/>
          <p14:tracePt t="43316" x="2560638" y="1376363"/>
          <p14:tracePt t="43317" x="2538413" y="1387475"/>
          <p14:tracePt t="43318" x="2525713" y="1387475"/>
          <p14:tracePt t="43319" x="2514600" y="1398588"/>
          <p14:tracePt t="43320" x="2492375" y="1409700"/>
          <p14:tracePt t="43322" x="2481263" y="1420813"/>
          <p14:tracePt t="43323" x="2459038" y="1420813"/>
          <p14:tracePt t="43324" x="2447925" y="1431925"/>
          <p14:tracePt t="43325" x="2436813" y="1443038"/>
          <p14:tracePt t="43326" x="2413000" y="1455738"/>
          <p14:tracePt t="43328" x="2390775" y="1466850"/>
          <p14:tracePt t="43329" x="2379663" y="1466850"/>
          <p14:tracePt t="43330" x="2357438" y="1477963"/>
          <p14:tracePt t="43332" x="2335213" y="1477963"/>
          <p14:tracePt t="43333" x="2335213" y="1500188"/>
          <p14:tracePt t="43334" x="2311400" y="1500188"/>
          <p14:tracePt t="43336" x="2300288" y="1522413"/>
          <p14:tracePt t="43337" x="2278063" y="1533525"/>
          <p14:tracePt t="43338" x="2278063" y="1544638"/>
          <p14:tracePt t="43339" x="2266950" y="1557338"/>
          <p14:tracePt t="43340" x="2255838" y="1568450"/>
          <p14:tracePt t="43341" x="2233613" y="1590675"/>
          <p14:tracePt t="43342" x="2222500" y="1590675"/>
          <p14:tracePt t="43343" x="2222500" y="1601788"/>
          <p14:tracePt t="43344" x="2209800" y="1612900"/>
          <p14:tracePt t="43345" x="2198688" y="1624013"/>
          <p14:tracePt t="43346" x="2187575" y="1635125"/>
          <p14:tracePt t="43347" x="2187575" y="1657350"/>
          <p14:tracePt t="43348" x="2176463" y="1670050"/>
          <p14:tracePt t="43349" x="2165350" y="1681163"/>
          <p14:tracePt t="43350" x="2154238" y="1681163"/>
          <p14:tracePt t="43351" x="2143125" y="1714500"/>
          <p14:tracePt t="43353" x="2132013" y="1736725"/>
          <p14:tracePt t="43354" x="2120900" y="1758950"/>
          <p14:tracePt t="43355" x="2109788" y="1782763"/>
          <p14:tracePt t="43356" x="2109788" y="1804988"/>
          <p14:tracePt t="43357" x="2097088" y="1816100"/>
          <p14:tracePt t="43358" x="2097088" y="1838325"/>
          <p14:tracePt t="43359" x="2085975" y="1860550"/>
          <p14:tracePt t="43360" x="2074863" y="1884363"/>
          <p14:tracePt t="43361" x="2074863" y="1906588"/>
          <p14:tracePt t="43363" x="2063750" y="1939925"/>
          <p14:tracePt t="43365" x="2052638" y="1985963"/>
          <p14:tracePt t="43366" x="2041525" y="2008188"/>
          <p14:tracePt t="43367" x="2041525" y="2030413"/>
          <p14:tracePt t="43369" x="2041525" y="2074863"/>
          <p14:tracePt t="43370" x="2041525" y="2085975"/>
          <p14:tracePt t="43371" x="2041525" y="2109788"/>
          <p14:tracePt t="43372" x="2041525" y="2132013"/>
          <p14:tracePt t="43373" x="2030413" y="2154238"/>
          <p14:tracePt t="43374" x="2030413" y="2200275"/>
          <p14:tracePt t="43375" x="2030413" y="2211388"/>
          <p14:tracePt t="43376" x="2030413" y="2233613"/>
          <p14:tracePt t="43377" x="2030413" y="2255838"/>
          <p14:tracePt t="43378" x="2030413" y="2278063"/>
          <p14:tracePt t="43379" x="2030413" y="2300288"/>
          <p14:tracePt t="43380" x="2030413" y="2324100"/>
          <p14:tracePt t="43381" x="2030413" y="2357438"/>
          <p14:tracePt t="43382" x="2030413" y="2368550"/>
          <p14:tracePt t="43383" x="2030413" y="2390775"/>
          <p14:tracePt t="43384" x="2030413" y="2425700"/>
          <p14:tracePt t="43386" x="2030413" y="2470150"/>
          <p14:tracePt t="43387" x="2030413" y="2492375"/>
          <p14:tracePt t="43388" x="2041525" y="2527300"/>
          <p14:tracePt t="43389" x="2041525" y="2538413"/>
          <p14:tracePt t="43401" x="2132013" y="2797175"/>
          <p14:tracePt t="43402" x="2154238" y="2819400"/>
          <p14:tracePt t="43403" x="2165350" y="2830513"/>
          <p14:tracePt t="43404" x="2176463" y="2854325"/>
          <p14:tracePt t="43405" x="2187575" y="2854325"/>
          <p14:tracePt t="43406" x="2198688" y="2865438"/>
          <p14:tracePt t="43407" x="2222500" y="2887663"/>
          <p14:tracePt t="43408" x="2233613" y="2898775"/>
          <p14:tracePt t="43409" x="2244725" y="2909888"/>
          <p14:tracePt t="43410" x="2255838" y="2932113"/>
          <p14:tracePt t="43411" x="2255838" y="2943225"/>
          <p14:tracePt t="43412" x="2278063" y="2955925"/>
          <p14:tracePt t="43413" x="2289175" y="2978150"/>
          <p14:tracePt t="43414" x="2311400" y="2989263"/>
          <p14:tracePt t="43415" x="2335213" y="3000375"/>
          <p14:tracePt t="43416" x="2346325" y="3000375"/>
          <p14:tracePt t="43418" x="2357438" y="3011488"/>
          <p14:tracePt t="43419" x="2401888" y="3033713"/>
          <p14:tracePt t="43420" x="2424113" y="3057525"/>
          <p14:tracePt t="43421" x="2436813" y="3057525"/>
          <p14:tracePt t="43422" x="2459038" y="3057525"/>
          <p14:tracePt t="43423" x="2470150" y="3057525"/>
          <p14:tracePt t="43424" x="2492375" y="3068638"/>
          <p14:tracePt t="43425" x="2525713" y="3079750"/>
          <p14:tracePt t="43426" x="2538413" y="3079750"/>
          <p14:tracePt t="43427" x="2560638" y="3090863"/>
          <p14:tracePt t="43429" x="2582863" y="3090863"/>
          <p14:tracePt t="43430" x="2605088" y="3090863"/>
          <p14:tracePt t="43431" x="2616200" y="3101975"/>
          <p14:tracePt t="43432" x="2638425" y="3101975"/>
          <p14:tracePt t="43433" x="2662238" y="3101975"/>
          <p14:tracePt t="43435" x="2706688" y="3101975"/>
          <p14:tracePt t="43436" x="2728913" y="3101975"/>
          <p14:tracePt t="43437" x="2740025" y="3101975"/>
          <p14:tracePt t="43438" x="2752725" y="3101975"/>
          <p14:tracePt t="43439" x="2774950" y="3101975"/>
          <p14:tracePt t="43440" x="2797175" y="3101975"/>
          <p14:tracePt t="43441" x="2819400" y="3101975"/>
          <p14:tracePt t="43442" x="2841625" y="3101975"/>
          <p14:tracePt t="43443" x="2852738" y="3101975"/>
          <p14:tracePt t="43444" x="2887663" y="3101975"/>
          <p14:tracePt t="43445" x="2909888" y="3101975"/>
          <p14:tracePt t="43447" x="2932113" y="3101975"/>
          <p14:tracePt t="43448" x="2965450" y="3079750"/>
          <p14:tracePt t="43449" x="3000375" y="3068638"/>
          <p14:tracePt t="43451" x="3033713" y="3068638"/>
          <p14:tracePt t="43452" x="3055938" y="3057525"/>
          <p14:tracePt t="43453" x="3067050" y="3057525"/>
          <p14:tracePt t="43454" x="3101975" y="3057525"/>
          <p14:tracePt t="43455" x="3124200" y="3022600"/>
          <p14:tracePt t="43456" x="3146425" y="3011488"/>
          <p14:tracePt t="43457" x="3168650" y="3011488"/>
          <p14:tracePt t="43458" x="3203575" y="3000375"/>
          <p14:tracePt t="43459" x="3236913" y="2978150"/>
          <p14:tracePt t="43460" x="3259138" y="2978150"/>
          <p14:tracePt t="43461" x="3281363" y="2955925"/>
          <p14:tracePt t="43462" x="3305175" y="2943225"/>
          <p14:tracePt t="43463" x="3327400" y="2932113"/>
          <p14:tracePt t="43464" x="3349625" y="2909888"/>
          <p14:tracePt t="43465" x="3371850" y="2898775"/>
          <p14:tracePt t="43466" x="3394075" y="2887663"/>
          <p14:tracePt t="43467" x="3417888" y="2865438"/>
          <p14:tracePt t="43470" x="3484563" y="2808288"/>
          <p14:tracePt t="43471" x="3519488" y="2786063"/>
          <p14:tracePt t="43472" x="3530600" y="2763838"/>
          <p14:tracePt t="43473" x="3552825" y="2752725"/>
          <p14:tracePt t="43474" x="3575050" y="2728913"/>
          <p14:tracePt t="43475" x="3597275" y="2717800"/>
          <p14:tracePt t="43476" x="3608388" y="2695575"/>
          <p14:tracePt t="43477" x="3621088" y="2684463"/>
          <p14:tracePt t="43480" x="3676650" y="2616200"/>
          <p14:tracePt t="43481" x="3698875" y="2593975"/>
          <p14:tracePt t="43482" x="3709988" y="2571750"/>
          <p14:tracePt t="43483" x="3733800" y="2549525"/>
          <p14:tracePt t="43485" x="3744913" y="2527300"/>
          <p14:tracePt t="43486" x="3767138" y="2492375"/>
          <p14:tracePt t="43487" x="3789363" y="2470150"/>
          <p14:tracePt t="43488" x="3789363" y="2447925"/>
          <p14:tracePt t="43489" x="3811588" y="2425700"/>
          <p14:tracePt t="43490" x="3822700" y="2401888"/>
          <p14:tracePt t="43491" x="3835400" y="2379663"/>
          <p14:tracePt t="43492" x="3835400" y="2368550"/>
          <p14:tracePt t="43493" x="3846513" y="2346325"/>
          <p14:tracePt t="43494" x="3857625" y="2324100"/>
          <p14:tracePt t="43495" x="3868738" y="2300288"/>
          <p14:tracePt t="43496" x="3868738" y="2289175"/>
          <p14:tracePt t="43497" x="3879850" y="2266950"/>
          <p14:tracePt t="43498" x="3890963" y="2244725"/>
          <p14:tracePt t="43499" x="3902075" y="2211388"/>
          <p14:tracePt t="43500" x="3902075" y="2200275"/>
          <p14:tracePt t="43501" x="3902075" y="2176463"/>
          <p14:tracePt t="43502" x="3913188" y="2154238"/>
          <p14:tracePt t="43504" x="3924300" y="2120900"/>
          <p14:tracePt t="43505" x="3924300" y="2109788"/>
          <p14:tracePt t="43506" x="3924300" y="2085975"/>
          <p14:tracePt t="43507" x="3924300" y="2063750"/>
          <p14:tracePt t="43508" x="3935413" y="2052638"/>
          <p14:tracePt t="43509" x="3935413" y="2030413"/>
          <p14:tracePt t="43510" x="3935413" y="2019300"/>
          <p14:tracePt t="43511" x="3935413" y="1997075"/>
          <p14:tracePt t="43512" x="3935413" y="1973263"/>
          <p14:tracePt t="43514" x="3935413" y="1951038"/>
          <p14:tracePt t="43515" x="3935413" y="1928813"/>
          <p14:tracePt t="43516" x="3935413" y="1906588"/>
          <p14:tracePt t="43518" x="3935413" y="1871663"/>
          <p14:tracePt t="43519" x="3935413" y="1860550"/>
          <p14:tracePt t="43520" x="3935413" y="1849438"/>
          <p14:tracePt t="43521" x="3935413" y="1827213"/>
          <p14:tracePt t="43522" x="3924300" y="1816100"/>
          <p14:tracePt t="43523" x="3924300" y="1793875"/>
          <p14:tracePt t="43524" x="3913188" y="1782763"/>
          <p14:tracePt t="43525" x="3913188" y="1758950"/>
          <p14:tracePt t="43526" x="3902075" y="1736725"/>
          <p14:tracePt t="43527" x="3902075" y="1714500"/>
          <p14:tracePt t="43528" x="3890963" y="1714500"/>
          <p14:tracePt t="43529" x="3890963" y="1692275"/>
          <p14:tracePt t="43530" x="3890963" y="1681163"/>
          <p14:tracePt t="43531" x="3879850" y="1670050"/>
          <p14:tracePt t="43532" x="3868738" y="1646238"/>
          <p14:tracePt t="43533" x="3857625" y="1624013"/>
          <p14:tracePt t="43535" x="3835400" y="1590675"/>
          <p14:tracePt t="43536" x="3835400" y="1579563"/>
          <p14:tracePt t="43537" x="3822700" y="1568450"/>
          <p14:tracePt t="43538" x="3800475" y="1544638"/>
          <p14:tracePt t="43539" x="3800475" y="1533525"/>
          <p14:tracePt t="43540" x="3778250" y="1511300"/>
          <p14:tracePt t="43541" x="3767138" y="1500188"/>
          <p14:tracePt t="43542" x="3756025" y="1489075"/>
          <p14:tracePt t="43543" x="3733800" y="1477963"/>
          <p14:tracePt t="43544" x="3721100" y="1443038"/>
          <p14:tracePt t="43545" x="3709988" y="1420813"/>
          <p14:tracePt t="43546" x="3687763" y="1409700"/>
          <p14:tracePt t="43547" x="3676650" y="1409700"/>
          <p14:tracePt t="43548" x="3665538" y="1398588"/>
          <p14:tracePt t="43549" x="3643313" y="1376363"/>
          <p14:tracePt t="43550" x="3621088" y="1365250"/>
          <p14:tracePt t="43551" x="3597275" y="1354138"/>
          <p14:tracePt t="43553" x="3552825" y="1319213"/>
          <p14:tracePt t="43554" x="3530600" y="1308100"/>
          <p14:tracePt t="43555" x="3508375" y="1274763"/>
          <p14:tracePt t="43556" x="3484563" y="1263650"/>
          <p14:tracePt t="43557" x="3462338" y="1252538"/>
          <p14:tracePt t="43558" x="3440113" y="1241425"/>
          <p14:tracePt t="43559" x="3417888" y="1228725"/>
          <p14:tracePt t="43560" x="3371850" y="1217613"/>
          <p14:tracePt t="43561" x="3349625" y="1206500"/>
          <p14:tracePt t="43562" x="3327400" y="1195388"/>
          <p14:tracePt t="43563" x="3305175" y="1184275"/>
          <p14:tracePt t="43564" x="3270250" y="1173163"/>
          <p14:tracePt t="43565" x="3248025" y="1173163"/>
          <p14:tracePt t="43566" x="3225800" y="1162050"/>
          <p14:tracePt t="43567" x="3192463" y="1150938"/>
          <p14:tracePt t="43568" x="3146425" y="1139825"/>
          <p14:tracePt t="43569" x="3124200" y="1128713"/>
          <p14:tracePt t="43571" x="3090863" y="1128713"/>
          <p14:tracePt t="43572" x="3033713" y="1116013"/>
          <p14:tracePt t="43573" x="3011488" y="1104900"/>
          <p14:tracePt t="43574" x="2989263" y="1104900"/>
          <p14:tracePt t="43575" x="2954338" y="1093788"/>
          <p14:tracePt t="43576" x="2909888" y="1093788"/>
          <p14:tracePt t="43577" x="2876550" y="1093788"/>
          <p14:tracePt t="43578" x="2841625" y="1082675"/>
          <p14:tracePt t="43579" x="2808288" y="1060450"/>
          <p14:tracePt t="43580" x="2786063" y="1060450"/>
          <p14:tracePt t="43581" x="2740025" y="1060450"/>
          <p14:tracePt t="43582" x="2728913" y="1060450"/>
          <p14:tracePt t="43583" x="2684463" y="1060450"/>
          <p14:tracePt t="43584" x="2662238" y="1060450"/>
          <p14:tracePt t="43586" x="2593975" y="1049338"/>
          <p14:tracePt t="43587" x="2571750" y="1049338"/>
          <p14:tracePt t="43588" x="2549525" y="1049338"/>
          <p14:tracePt t="43589" x="2514600" y="1049338"/>
          <p14:tracePt t="43590" x="2492375" y="1049338"/>
          <p14:tracePt t="43591" x="2459038" y="1049338"/>
          <p14:tracePt t="43592" x="2424113" y="1049338"/>
          <p14:tracePt t="43593" x="2401888" y="1049338"/>
          <p14:tracePt t="43594" x="2379663" y="1049338"/>
          <p14:tracePt t="43595" x="2357438" y="1049338"/>
          <p14:tracePt t="43596" x="2311400" y="1049338"/>
          <p14:tracePt t="43597" x="2278063" y="1049338"/>
          <p14:tracePt t="43598" x="2266950" y="1049338"/>
          <p14:tracePt t="43599" x="2244725" y="1049338"/>
          <p14:tracePt t="43600" x="2222500" y="1049338"/>
          <p14:tracePt t="43601" x="2176463" y="1060450"/>
          <p14:tracePt t="43603" x="2132013" y="1082675"/>
          <p14:tracePt t="43604" x="2109788" y="1082675"/>
          <p14:tracePt t="43605" x="2074863" y="1093788"/>
          <p14:tracePt t="43606" x="2052638" y="1093788"/>
          <p14:tracePt t="43607" x="2030413" y="1104900"/>
          <p14:tracePt t="43608" x="2008188" y="1116013"/>
          <p14:tracePt t="43609" x="1973263" y="1116013"/>
          <p14:tracePt t="43610" x="1951038" y="1128713"/>
          <p14:tracePt t="43611" x="1928813" y="1139825"/>
          <p14:tracePt t="43612" x="1917700" y="1150938"/>
          <p14:tracePt t="43613" x="1882775" y="1162050"/>
          <p14:tracePt t="43614" x="1860550" y="1173163"/>
          <p14:tracePt t="43615" x="1838325" y="1173163"/>
          <p14:tracePt t="43616" x="1816100" y="1184275"/>
          <p14:tracePt t="43617" x="1804988" y="1184275"/>
          <p14:tracePt t="43618" x="1782763" y="1195388"/>
          <p14:tracePt t="43620" x="1736725" y="1217613"/>
          <p14:tracePt t="43621" x="1703388" y="1241425"/>
          <p14:tracePt t="43622" x="1681163" y="1252538"/>
          <p14:tracePt t="43623" x="1668463" y="1263650"/>
          <p14:tracePt t="43624" x="1646238" y="1274763"/>
          <p14:tracePt t="43625" x="1624013" y="1285875"/>
          <p14:tracePt t="43626" x="1612900" y="1296988"/>
          <p14:tracePt t="43627" x="1601788" y="1308100"/>
          <p14:tracePt t="43628" x="1579563" y="1319213"/>
          <p14:tracePt t="43629" x="1544638" y="1330325"/>
          <p14:tracePt t="43630" x="1533525" y="1354138"/>
          <p14:tracePt t="43631" x="1511300" y="1365250"/>
          <p14:tracePt t="43632" x="1489075" y="1376363"/>
          <p14:tracePt t="43633" x="1477963" y="1398588"/>
          <p14:tracePt t="43634" x="1454150" y="1409700"/>
          <p14:tracePt t="43635" x="1443038" y="1431925"/>
          <p14:tracePt t="43637" x="1409700" y="1455738"/>
          <p14:tracePt t="43638" x="1398588" y="1477963"/>
          <p14:tracePt t="43639" x="1376363" y="1500188"/>
          <p14:tracePt t="43640" x="1365250" y="1500188"/>
          <p14:tracePt t="43641" x="1354138" y="1522413"/>
          <p14:tracePt t="43642" x="1354138" y="1544638"/>
          <p14:tracePt t="43643" x="1319213" y="1557338"/>
          <p14:tracePt t="43644" x="1308100" y="1590675"/>
          <p14:tracePt t="43646" x="1296988" y="1612900"/>
          <p14:tracePt t="43647" x="1285875" y="1624013"/>
          <p14:tracePt t="43648" x="1274763" y="1646238"/>
          <p14:tracePt t="43649" x="1263650" y="1657350"/>
          <p14:tracePt t="43650" x="1252538" y="1681163"/>
          <p14:tracePt t="43651" x="1239838" y="1681163"/>
          <p14:tracePt t="43653" x="1228725" y="1714500"/>
          <p14:tracePt t="43654" x="1206500" y="1725613"/>
          <p14:tracePt t="43655" x="1206500" y="1747838"/>
          <p14:tracePt t="43656" x="1206500" y="1771650"/>
          <p14:tracePt t="43657" x="1206500" y="1782763"/>
          <p14:tracePt t="43658" x="1195388" y="1804988"/>
          <p14:tracePt t="43660" x="1195388" y="1816100"/>
          <p14:tracePt t="43661" x="1184275" y="1838325"/>
          <p14:tracePt t="43662" x="1184275" y="1860550"/>
          <p14:tracePt t="43663" x="1184275" y="1884363"/>
          <p14:tracePt t="43664" x="1184275" y="1895475"/>
          <p14:tracePt t="43665" x="1184275" y="1917700"/>
          <p14:tracePt t="43666" x="1184275" y="1928813"/>
          <p14:tracePt t="43667" x="1184275" y="1939925"/>
          <p14:tracePt t="43669" x="1184275" y="1973263"/>
          <p14:tracePt t="43670" x="1184275" y="1985963"/>
          <p14:tracePt t="43671" x="1184275" y="2008188"/>
          <p14:tracePt t="43672" x="1184275" y="2019300"/>
          <p14:tracePt t="43673" x="1184275" y="2030413"/>
          <p14:tracePt t="43674" x="1184275" y="2041525"/>
          <p14:tracePt t="43675" x="1184275" y="2063750"/>
          <p14:tracePt t="43676" x="1184275" y="2074863"/>
          <p14:tracePt t="43677" x="1184275" y="2098675"/>
          <p14:tracePt t="43678" x="1184275" y="2120900"/>
          <p14:tracePt t="43679" x="1184275" y="2132013"/>
          <p14:tracePt t="43681" x="1184275" y="2154238"/>
          <p14:tracePt t="43682" x="1184275" y="2165350"/>
          <p14:tracePt t="43683" x="1195388" y="2176463"/>
          <p14:tracePt t="43684" x="1195388" y="2200275"/>
          <p14:tracePt t="43685" x="1206500" y="2222500"/>
          <p14:tracePt t="43686" x="1206500" y="2233613"/>
          <p14:tracePt t="43687" x="1228725" y="2244725"/>
          <p14:tracePt t="43688" x="1228725" y="2266950"/>
          <p14:tracePt t="43689" x="1239838" y="2266950"/>
          <p14:tracePt t="43690" x="1252538" y="2289175"/>
          <p14:tracePt t="43691" x="1263650" y="2300288"/>
          <p14:tracePt t="43692" x="1263650" y="2324100"/>
          <p14:tracePt t="43693" x="1274763" y="2335213"/>
          <p14:tracePt t="43694" x="1296988" y="2346325"/>
          <p14:tracePt t="43695" x="1296988" y="2368550"/>
          <p14:tracePt t="43697" x="1308100" y="2379663"/>
          <p14:tracePt t="43698" x="1319213" y="2390775"/>
          <p14:tracePt t="43699" x="1330325" y="2414588"/>
          <p14:tracePt t="43700" x="1341438" y="2425700"/>
          <p14:tracePt t="43701" x="1354138" y="2436813"/>
          <p14:tracePt t="43703" x="1376363" y="2459038"/>
          <p14:tracePt t="43704" x="1387475" y="2481263"/>
          <p14:tracePt t="43706" x="1409700" y="2481263"/>
          <p14:tracePt t="43707" x="1409700" y="2503488"/>
          <p14:tracePt t="43708" x="1420813" y="2527300"/>
          <p14:tracePt t="43709" x="1431925" y="2538413"/>
          <p14:tracePt t="43710" x="1443038" y="2549525"/>
          <p14:tracePt t="43711" x="1454150" y="2560638"/>
          <p14:tracePt t="43712" x="1466850" y="2571750"/>
          <p14:tracePt t="43713" x="1489075" y="2582863"/>
          <p14:tracePt t="43714" x="1489075" y="2593975"/>
          <p14:tracePt t="43715" x="1500188" y="2593975"/>
          <p14:tracePt t="43716" x="1511300" y="2593975"/>
          <p14:tracePt t="43718" x="1533525" y="2616200"/>
          <p14:tracePt t="43719" x="1544638" y="2616200"/>
          <p14:tracePt t="43721" x="1555750" y="2616200"/>
          <p14:tracePt t="43722" x="1568450" y="2628900"/>
          <p14:tracePt t="43723" x="1590675" y="2628900"/>
          <p14:tracePt t="43724" x="1590675" y="2640013"/>
          <p14:tracePt t="43725" x="1601788" y="2651125"/>
          <p14:tracePt t="43726" x="1624013" y="2651125"/>
          <p14:tracePt t="43727" x="1624013" y="2662238"/>
          <p14:tracePt t="43728" x="1635125" y="2662238"/>
          <p14:tracePt t="43729" x="1646238" y="2662238"/>
          <p14:tracePt t="43730" x="1657350" y="2662238"/>
          <p14:tracePt t="43731" x="1668463" y="2673350"/>
          <p14:tracePt t="43732" x="1681163" y="2673350"/>
          <p14:tracePt t="43733" x="1692275" y="2673350"/>
          <p14:tracePt t="43734" x="1703388" y="2673350"/>
          <p14:tracePt t="43736" x="1714500" y="2684463"/>
          <p14:tracePt t="43737" x="1725613" y="2684463"/>
          <p14:tracePt t="43738" x="1736725" y="2684463"/>
          <p14:tracePt t="43739" x="1747838" y="2684463"/>
          <p14:tracePt t="43740" x="1758950" y="2684463"/>
          <p14:tracePt t="43741" x="1770063" y="2684463"/>
          <p14:tracePt t="43742" x="1782763" y="2684463"/>
          <p14:tracePt t="43743" x="1793875" y="2684463"/>
          <p14:tracePt t="43745" x="1804988" y="2684463"/>
          <p14:tracePt t="43746" x="1816100" y="2684463"/>
          <p14:tracePt t="43747" x="1827213" y="2684463"/>
          <p14:tracePt t="43748" x="1838325" y="2684463"/>
          <p14:tracePt t="43749" x="1849438" y="2684463"/>
          <p14:tracePt t="43751" x="1860550" y="2684463"/>
          <p14:tracePt t="43752" x="1871663" y="2684463"/>
          <p14:tracePt t="43753" x="1882775" y="2684463"/>
          <p14:tracePt t="43754" x="1895475" y="2684463"/>
          <p14:tracePt t="43755" x="1906588" y="2684463"/>
          <p14:tracePt t="43756" x="1928813" y="2684463"/>
          <p14:tracePt t="43758" x="1951038" y="2673350"/>
          <p14:tracePt t="43760" x="1973263" y="2673350"/>
          <p14:tracePt t="43762" x="1984375" y="2662238"/>
          <p14:tracePt t="43764" x="1997075" y="2662238"/>
          <p14:tracePt t="43765" x="2008188" y="2662238"/>
          <p14:tracePt t="43766" x="2030413" y="2651125"/>
          <p14:tracePt t="43768" x="2052638" y="2640013"/>
          <p14:tracePt t="43770" x="2063750" y="2628900"/>
          <p14:tracePt t="43772" x="2085975" y="2616200"/>
          <p14:tracePt t="43773" x="2097088" y="2616200"/>
          <p14:tracePt t="43774" x="2109788" y="2593975"/>
          <p14:tracePt t="43775" x="2120900" y="2593975"/>
          <p14:tracePt t="43776" x="2132013" y="2582863"/>
          <p14:tracePt t="43777" x="2132013" y="2571750"/>
          <p14:tracePt t="43778" x="2132013" y="2560638"/>
          <p14:tracePt t="43779" x="2154238" y="2560638"/>
          <p14:tracePt t="43780" x="2165350" y="2560638"/>
          <p14:tracePt t="43782" x="2176463" y="2549525"/>
          <p14:tracePt t="43783" x="2187575" y="2549525"/>
          <p14:tracePt t="43784" x="2187575" y="2527300"/>
          <p14:tracePt t="43786" x="2209800" y="2527300"/>
          <p14:tracePt t="43787" x="2222500" y="2514600"/>
          <p14:tracePt t="43788" x="2222500" y="2503488"/>
          <p14:tracePt t="43789" x="2222500" y="2492375"/>
          <p14:tracePt t="43791" x="2233613" y="2492375"/>
          <p14:tracePt t="43792" x="2233613" y="2481263"/>
          <p14:tracePt t="43793" x="2244725" y="2481263"/>
          <p14:tracePt t="43795" x="2255838" y="2470150"/>
          <p14:tracePt t="43796" x="2255838" y="2459038"/>
          <p14:tracePt t="43797" x="2266950" y="2447925"/>
          <p14:tracePt t="43798" x="2266950" y="2436813"/>
          <p14:tracePt t="43799" x="2278063" y="2436813"/>
          <p14:tracePt t="43800" x="2278063" y="2425700"/>
          <p14:tracePt t="43803" x="2289175" y="2414588"/>
          <p14:tracePt t="43804" x="2289175" y="2401888"/>
          <p14:tracePt t="43806" x="2289175" y="2390775"/>
          <p14:tracePt t="43808" x="2289175" y="2379663"/>
          <p14:tracePt t="43809" x="2289175" y="2368550"/>
          <p14:tracePt t="43810" x="2289175" y="2357438"/>
          <p14:tracePt t="43811" x="2300288" y="2357438"/>
          <p14:tracePt t="43814" x="2300288" y="2346325"/>
          <p14:tracePt t="43815" x="2300288" y="2335213"/>
          <p14:tracePt t="43816" x="2300288" y="2324100"/>
          <p14:tracePt t="43817" x="2300288" y="2312988"/>
          <p14:tracePt t="43819" x="2300288" y="2300288"/>
          <p14:tracePt t="43820" x="2300288" y="2289175"/>
          <p14:tracePt t="43822" x="2300288" y="2278063"/>
          <p14:tracePt t="43824" x="2300288" y="2266950"/>
          <p14:tracePt t="43825" x="2300288" y="2244725"/>
          <p14:tracePt t="43826" x="2300288" y="2233613"/>
          <p14:tracePt t="43828" x="2300288" y="2211388"/>
          <p14:tracePt t="43830" x="2300288" y="2200275"/>
          <p14:tracePt t="43832" x="2300288" y="2176463"/>
          <p14:tracePt t="43834" x="2300288" y="2165350"/>
          <p14:tracePt t="43835" x="2278063" y="2143125"/>
          <p14:tracePt t="43836" x="2278063" y="2132013"/>
          <p14:tracePt t="43837" x="2278063" y="2120900"/>
          <p14:tracePt t="43838" x="2266950" y="2098675"/>
          <p14:tracePt t="43840" x="2266950" y="2085975"/>
          <p14:tracePt t="43841" x="2266950" y="2074863"/>
          <p14:tracePt t="43842" x="2255838" y="2063750"/>
          <p14:tracePt t="43843" x="2244725" y="2041525"/>
          <p14:tracePt t="43845" x="2233613" y="2019300"/>
          <p14:tracePt t="43846" x="2222500" y="2008188"/>
          <p14:tracePt t="43847" x="2209800" y="1985963"/>
          <p14:tracePt t="43848" x="2198688" y="1973263"/>
          <p14:tracePt t="43849" x="2198688" y="1962150"/>
          <p14:tracePt t="43850" x="2187575" y="1951038"/>
          <p14:tracePt t="43852" x="2165350" y="1928813"/>
          <p14:tracePt t="43853" x="2165350" y="1917700"/>
          <p14:tracePt t="43854" x="2154238" y="1906588"/>
          <p14:tracePt t="43855" x="2132013" y="1884363"/>
          <p14:tracePt t="43857" x="2132013" y="1871663"/>
          <p14:tracePt t="43858" x="2120900" y="1860550"/>
          <p14:tracePt t="43859" x="2109788" y="1849438"/>
          <p14:tracePt t="43860" x="2097088" y="1849438"/>
          <p14:tracePt t="43861" x="2085975" y="1838325"/>
          <p14:tracePt t="43862" x="2074863" y="1827213"/>
          <p14:tracePt t="43863" x="2063750" y="1804988"/>
          <p14:tracePt t="43865" x="2052638" y="1793875"/>
          <p14:tracePt t="43866" x="2041525" y="1782763"/>
          <p14:tracePt t="43868" x="2019300" y="1771650"/>
          <p14:tracePt t="43870" x="1997075" y="1758950"/>
          <p14:tracePt t="43871" x="1997075" y="1736725"/>
          <p14:tracePt t="43872" x="1984375" y="1736725"/>
          <p14:tracePt t="43873" x="1973263" y="1725613"/>
          <p14:tracePt t="43874" x="1962150" y="1725613"/>
          <p14:tracePt t="43875" x="1951038" y="1714500"/>
          <p14:tracePt t="43876" x="1939925" y="1703388"/>
          <p14:tracePt t="43877" x="1928813" y="1703388"/>
          <p14:tracePt t="43878" x="1928813" y="1692275"/>
          <p14:tracePt t="43879" x="1917700" y="1692275"/>
          <p14:tracePt t="43881" x="1906588" y="1692275"/>
          <p14:tracePt t="43882" x="1895475" y="1681163"/>
          <p14:tracePt t="43883" x="1882775" y="1681163"/>
          <p14:tracePt t="43884" x="1871663" y="1681163"/>
          <p14:tracePt t="43886" x="1860550" y="1670050"/>
          <p14:tracePt t="43887" x="1860550" y="1657350"/>
          <p14:tracePt t="43888" x="1838325" y="1657350"/>
          <p14:tracePt t="43890" x="1827213" y="1657350"/>
          <p14:tracePt t="43891" x="1816100" y="1657350"/>
          <p14:tracePt t="43892" x="1804988" y="1646238"/>
          <p14:tracePt t="43893" x="1793875" y="1646238"/>
          <p14:tracePt t="43894" x="1782763" y="1646238"/>
          <p14:tracePt t="43897" x="1770063" y="1646238"/>
          <p14:tracePt t="43898" x="1758950" y="1646238"/>
          <p14:tracePt t="43899" x="1747838" y="1646238"/>
          <p14:tracePt t="43900" x="1747838" y="1635125"/>
          <p14:tracePt t="43901" x="1736725" y="1635125"/>
          <p14:tracePt t="43902" x="1725613" y="1635125"/>
          <p14:tracePt t="43906" x="1714500" y="1635125"/>
          <p14:tracePt t="43907" x="1703388" y="1635125"/>
          <p14:tracePt t="43909" x="1692275" y="1635125"/>
          <p14:tracePt t="43910" x="1681163" y="1635125"/>
          <p14:tracePt t="43912" x="1668463" y="1635125"/>
          <p14:tracePt t="43914" x="1657350" y="1635125"/>
          <p14:tracePt t="43918" x="1657350" y="1646238"/>
          <p14:tracePt t="43919" x="1657350" y="1657350"/>
          <p14:tracePt t="43921" x="1657350" y="1670050"/>
          <p14:tracePt t="43922" x="1646238" y="1670050"/>
          <p14:tracePt t="43924" x="1635125" y="1681163"/>
          <p14:tracePt t="43927" x="1635125" y="1692275"/>
          <p14:tracePt t="43928" x="1635125" y="1703388"/>
          <p14:tracePt t="43930" x="1635125" y="1714500"/>
          <p14:tracePt t="43931" x="1635125" y="1736725"/>
          <p14:tracePt t="43933" x="1635125" y="1747838"/>
          <p14:tracePt t="43934" x="1635125" y="1758950"/>
          <p14:tracePt t="43937" x="1635125" y="1771650"/>
          <p14:tracePt t="43938" x="1635125" y="1793875"/>
          <p14:tracePt t="43939" x="1635125" y="1804988"/>
          <p14:tracePt t="43940" x="1635125" y="1816100"/>
          <p14:tracePt t="43941" x="1646238" y="1827213"/>
          <p14:tracePt t="43942" x="1646238" y="1838325"/>
          <p14:tracePt t="43944" x="1657350" y="1860550"/>
          <p14:tracePt t="43945" x="1668463" y="1860550"/>
          <p14:tracePt t="43946" x="1668463" y="1884363"/>
          <p14:tracePt t="43947" x="1681163" y="1895475"/>
          <p14:tracePt t="43948" x="1692275" y="1917700"/>
          <p14:tracePt t="43949" x="1703388" y="1928813"/>
          <p14:tracePt t="43950" x="1714500" y="1939925"/>
          <p14:tracePt t="43952" x="1747838" y="1973263"/>
          <p14:tracePt t="43954" x="1770063" y="1985963"/>
          <p14:tracePt t="43955" x="1782763" y="2008188"/>
          <p14:tracePt t="43956" x="1793875" y="2030413"/>
          <p14:tracePt t="43957" x="1793875" y="2041525"/>
          <p14:tracePt t="43958" x="1804988" y="2052638"/>
          <p14:tracePt t="43959" x="1827213" y="2063750"/>
          <p14:tracePt t="43960" x="1849438" y="2085975"/>
          <p14:tracePt t="43961" x="1860550" y="2098675"/>
          <p14:tracePt t="43962" x="1882775" y="2120900"/>
          <p14:tracePt t="43963" x="1895475" y="2132013"/>
          <p14:tracePt t="43964" x="1917700" y="2143125"/>
          <p14:tracePt t="43965" x="1939925" y="2165350"/>
          <p14:tracePt t="43966" x="1962150" y="2187575"/>
          <p14:tracePt t="43967" x="1984375" y="2211388"/>
          <p14:tracePt t="43968" x="2008188" y="2222500"/>
          <p14:tracePt t="43970" x="2074863" y="2255838"/>
          <p14:tracePt t="43971" x="2097088" y="2289175"/>
          <p14:tracePt t="43972" x="2154238" y="2312988"/>
          <p14:tracePt t="43973" x="2176463" y="2324100"/>
          <p14:tracePt t="43974" x="2209800" y="2346325"/>
          <p14:tracePt t="43975" x="2244725" y="2357438"/>
          <p14:tracePt t="43976" x="2289175" y="2390775"/>
          <p14:tracePt t="43977" x="2311400" y="2401888"/>
          <p14:tracePt t="43978" x="2368550" y="2425700"/>
          <p14:tracePt t="43979" x="2413000" y="2436813"/>
          <p14:tracePt t="43980" x="2459038" y="2459038"/>
          <p14:tracePt t="43981" x="2492375" y="2470150"/>
          <p14:tracePt t="43982" x="2549525" y="2503488"/>
          <p14:tracePt t="43983" x="2593975" y="2514600"/>
          <p14:tracePt t="43984" x="2651125" y="2549525"/>
          <p14:tracePt t="43985" x="2706688" y="2560638"/>
          <p14:tracePt t="43987" x="2808288" y="2593975"/>
          <p14:tracePt t="43988" x="2865438" y="2593975"/>
          <p14:tracePt t="43989" x="2921000" y="2628900"/>
          <p14:tracePt t="43990" x="3000375" y="2651125"/>
          <p14:tracePt t="43991" x="3044825" y="2673350"/>
          <p14:tracePt t="43992" x="3146425" y="2684463"/>
          <p14:tracePt t="43993" x="3203575" y="2706688"/>
          <p14:tracePt t="43994" x="3270250" y="2728913"/>
          <p14:tracePt t="43995" x="3349625" y="2741613"/>
          <p14:tracePt t="43996" x="3417888" y="2752725"/>
          <p14:tracePt t="43997" x="3473450" y="2786063"/>
          <p14:tracePt t="43998" x="3563938" y="2797175"/>
          <p14:tracePt t="43999" x="3643313" y="2797175"/>
          <p14:tracePt t="44000" x="3709988" y="2830513"/>
          <p14:tracePt t="44001" x="3811588" y="2843213"/>
          <p14:tracePt t="44003" x="3981450" y="2876550"/>
          <p14:tracePt t="44004" x="4071938" y="2887663"/>
          <p14:tracePt t="44005" x="4149725" y="2909888"/>
          <p14:tracePt t="44006" x="4240213" y="2909888"/>
          <p14:tracePt t="44007" x="4352925" y="2921000"/>
          <p14:tracePt t="44008" x="4454525" y="2943225"/>
          <p14:tracePt t="44009" x="4545013" y="2955925"/>
          <p14:tracePt t="44010" x="4635500" y="2967038"/>
          <p14:tracePt t="44011" x="4725988" y="2967038"/>
          <p14:tracePt t="44012" x="4849813" y="2989263"/>
          <p14:tracePt t="44013" x="4940300" y="3000375"/>
          <p14:tracePt t="44014" x="5030788" y="3000375"/>
          <p14:tracePt t="44015" x="5165725" y="3000375"/>
          <p14:tracePt t="44016" x="5267325" y="3000375"/>
          <p14:tracePt t="44017" x="5380038" y="3022600"/>
          <p14:tracePt t="44019" x="5605463" y="3022600"/>
          <p14:tracePt t="44020" x="5740400" y="3033713"/>
          <p14:tracePt t="44021" x="5853113" y="3033713"/>
          <p14:tracePt t="44022" x="5965825" y="3033713"/>
          <p14:tracePt t="44023" x="6102350" y="3033713"/>
          <p14:tracePt t="44024" x="6202363" y="3033713"/>
          <p14:tracePt t="44025" x="6338888" y="3033713"/>
          <p14:tracePt t="44026" x="6473825" y="3033713"/>
          <p14:tracePt t="44027" x="6608763" y="3033713"/>
          <p14:tracePt t="44028" x="6745288" y="3033713"/>
          <p14:tracePt t="44029" x="6858000" y="3033713"/>
          <p14:tracePt t="44030" x="6992938" y="3033713"/>
          <p14:tracePt t="44031" x="7105650" y="3033713"/>
          <p14:tracePt t="44032" x="7229475" y="3011488"/>
          <p14:tracePt t="44033" x="7364413" y="3011488"/>
          <p14:tracePt t="44034" x="7500938" y="3011488"/>
          <p14:tracePt t="44036" x="7726363" y="3011488"/>
          <p14:tracePt t="44037" x="7861300" y="3011488"/>
          <p14:tracePt t="44038" x="8018463" y="3011488"/>
          <p14:tracePt t="44039" x="8154988" y="3011488"/>
          <p14:tracePt t="44040" x="8267700" y="3000375"/>
          <p14:tracePt t="44041" x="8380413" y="3000375"/>
          <p14:tracePt t="44042" x="8493125" y="3000375"/>
          <p14:tracePt t="44043" x="8605838" y="3000375"/>
          <p14:tracePt t="44044" x="8740775" y="3000375"/>
          <p14:tracePt t="44045" x="8864600" y="2978150"/>
          <p14:tracePt t="44046" x="8999538" y="2978150"/>
          <p14:tracePt t="44047" x="9090025" y="2967038"/>
          <p14:tracePt t="44048" x="9202738" y="2967038"/>
          <p14:tracePt t="44049" x="9304338" y="2955925"/>
          <p14:tracePt t="44050" x="9394825" y="2955925"/>
          <p14:tracePt t="44052" x="9598025" y="2932113"/>
          <p14:tracePt t="44053" x="9699625" y="2921000"/>
          <p14:tracePt t="44054" x="9767888" y="2921000"/>
          <p14:tracePt t="44055" x="9856788" y="2921000"/>
          <p14:tracePt t="44056" x="9958388" y="2898775"/>
          <p14:tracePt t="44057" x="10048875" y="2887663"/>
          <p14:tracePt t="44058" x="10117138" y="2876550"/>
          <p14:tracePt t="44059" x="10194925" y="2876550"/>
          <p14:tracePt t="44060" x="10263188" y="2854325"/>
          <p14:tracePt t="44061" x="10342563" y="2843213"/>
          <p14:tracePt t="44062" x="10433050" y="2830513"/>
          <p14:tracePt t="44063" x="10488613" y="2808288"/>
          <p14:tracePt t="44064" x="10556875" y="2808288"/>
          <p14:tracePt t="44065" x="10612438" y="2797175"/>
          <p14:tracePt t="44066" x="10680700" y="2786063"/>
          <p14:tracePt t="44068" x="10804525" y="2763838"/>
          <p14:tracePt t="44069" x="10861675" y="2741613"/>
          <p14:tracePt t="44070" x="10906125" y="2741613"/>
          <p14:tracePt t="44071" x="10963275" y="2717800"/>
          <p14:tracePt t="44072" x="11018838" y="2706688"/>
          <p14:tracePt t="44073" x="11052175" y="2695575"/>
          <p14:tracePt t="44074" x="11109325" y="2684463"/>
          <p14:tracePt t="44075" x="11131550" y="2673350"/>
          <p14:tracePt t="44076" x="11164888" y="2651125"/>
          <p14:tracePt t="44078" x="11255375" y="2628900"/>
          <p14:tracePt t="44079" x="11290300" y="2616200"/>
          <p14:tracePt t="44080" x="11323638" y="2593975"/>
          <p14:tracePt t="44081" x="11356975" y="2582863"/>
          <p14:tracePt t="44082" x="11391900" y="2571750"/>
          <p14:tracePt t="44083" x="11403013" y="2560638"/>
          <p14:tracePt t="44084" x="11436350" y="2549525"/>
          <p14:tracePt t="44086" x="11480800" y="2527300"/>
          <p14:tracePt t="44088" x="11526838" y="2503488"/>
          <p14:tracePt t="44089" x="11549063" y="2481263"/>
          <p14:tracePt t="44090" x="11560175" y="2470150"/>
          <p14:tracePt t="44091" x="11582400" y="2459038"/>
          <p14:tracePt t="44092" x="11593513" y="2447925"/>
          <p14:tracePt t="44093" x="11606213" y="2436813"/>
          <p14:tracePt t="44094" x="11617325" y="2425700"/>
          <p14:tracePt t="44095" x="11639550" y="2414588"/>
          <p14:tracePt t="44096" x="11650663" y="2390775"/>
          <p14:tracePt t="44097" x="11661775" y="2379663"/>
          <p14:tracePt t="44098" x="11672888" y="2379663"/>
          <p14:tracePt t="44099" x="11684000" y="2368550"/>
          <p14:tracePt t="44100" x="11684000" y="2357438"/>
          <p14:tracePt t="44101" x="11707813" y="2335213"/>
          <p14:tracePt t="44103" x="11718925" y="2312988"/>
          <p14:tracePt t="44104" x="11718925" y="2300288"/>
          <p14:tracePt t="44105" x="11730038" y="2289175"/>
          <p14:tracePt t="44107" x="11741150" y="2278063"/>
          <p14:tracePt t="44109" x="11741150" y="2255838"/>
          <p14:tracePt t="44110" x="11741150" y="2244725"/>
          <p14:tracePt t="44111" x="11741150" y="2222500"/>
          <p14:tracePt t="44112" x="11752263" y="2222500"/>
          <p14:tracePt t="44113" x="11752263" y="2211388"/>
          <p14:tracePt t="44115" x="11752263" y="2200275"/>
          <p14:tracePt t="44116" x="11763375" y="2187575"/>
          <p14:tracePt t="44118" x="11763375" y="2165350"/>
          <p14:tracePt t="44120" x="11763375" y="2143125"/>
          <p14:tracePt t="44121" x="11763375" y="2132013"/>
          <p14:tracePt t="44123" x="11763375" y="2120900"/>
          <p14:tracePt t="44125" x="11763375" y="2109788"/>
          <p14:tracePt t="44126" x="11763375" y="2098675"/>
          <p14:tracePt t="44127" x="11752263" y="2085975"/>
          <p14:tracePt t="44128" x="11752263" y="2074863"/>
          <p14:tracePt t="44130" x="11752263" y="2063750"/>
          <p14:tracePt t="44132" x="11741150" y="2063750"/>
          <p14:tracePt t="44133" x="11741150" y="2052638"/>
          <p14:tracePt t="44134" x="11741150" y="2041525"/>
          <p14:tracePt t="44135" x="11730038" y="2030413"/>
          <p14:tracePt t="44137" x="11730038" y="2019300"/>
          <p14:tracePt t="44139" x="11718925" y="2008188"/>
          <p14:tracePt t="44140" x="11707813" y="2008188"/>
          <p14:tracePt t="44141" x="11707813" y="1997075"/>
          <p14:tracePt t="44143" x="11695113" y="1985963"/>
          <p14:tracePt t="44144" x="11684000" y="1985963"/>
          <p14:tracePt t="44146" x="11672888" y="1985963"/>
          <p14:tracePt t="44147" x="11672888" y="1973263"/>
          <p14:tracePt t="44148" x="11661775" y="1973263"/>
          <p14:tracePt t="44149" x="11661775" y="1962150"/>
          <p14:tracePt t="44150" x="11661775" y="1951038"/>
          <p14:tracePt t="44152" x="11650663" y="1951038"/>
          <p14:tracePt t="44153" x="11639550" y="1939925"/>
          <p14:tracePt t="44156" x="11628438" y="1939925"/>
          <p14:tracePt t="44157" x="11617325" y="1928813"/>
          <p14:tracePt t="44159" x="11606213" y="1928813"/>
          <p14:tracePt t="44162" x="11593513" y="1917700"/>
          <p14:tracePt t="44165" x="11582400" y="1906588"/>
          <p14:tracePt t="44168" x="11571288" y="1906588"/>
          <p14:tracePt t="44171" x="11560175" y="1906588"/>
          <p14:tracePt t="44172" x="11560175" y="1895475"/>
          <p14:tracePt t="44185" x="11549063" y="1895475"/>
          <p14:tracePt t="44218" x="11537950" y="1895475"/>
          <p14:tracePt t="44221" x="11526838" y="1895475"/>
          <p14:tracePt t="44226" x="11515725" y="1895475"/>
          <p14:tracePt t="44227" x="11493500" y="1895475"/>
          <p14:tracePt t="44229" x="11480800" y="1895475"/>
          <p14:tracePt t="44230" x="11469688" y="1906588"/>
          <p14:tracePt t="44231" x="11458575" y="1906588"/>
          <p14:tracePt t="44233" x="11447463" y="1906588"/>
          <p14:tracePt t="44234" x="11436350" y="1906588"/>
          <p14:tracePt t="44235" x="11414125" y="1906588"/>
          <p14:tracePt t="44236" x="11403013" y="1906588"/>
          <p14:tracePt t="44237" x="11391900" y="1917700"/>
          <p14:tracePt t="44239" x="11379200" y="1917700"/>
          <p14:tracePt t="44240" x="11356975" y="1917700"/>
          <p14:tracePt t="44241" x="11345863" y="1917700"/>
          <p14:tracePt t="44242" x="11323638" y="1917700"/>
          <p14:tracePt t="44243" x="11312525" y="1917700"/>
          <p14:tracePt t="44244" x="11290300" y="1917700"/>
          <p14:tracePt t="44246" x="11266488" y="1917700"/>
          <p14:tracePt t="44247" x="11255375" y="1917700"/>
          <p14:tracePt t="44248" x="11233150" y="1917700"/>
          <p14:tracePt t="44249" x="11210925" y="1917700"/>
          <p14:tracePt t="44250" x="11199813" y="1917700"/>
          <p14:tracePt t="44251" x="11188700" y="1917700"/>
          <p14:tracePt t="44252" x="11177588" y="1917700"/>
          <p14:tracePt t="44253" x="11142663" y="1917700"/>
          <p14:tracePt t="44254" x="11131550" y="1917700"/>
          <p14:tracePt t="44255" x="11109325" y="1917700"/>
          <p14:tracePt t="44256" x="11098213" y="1917700"/>
          <p14:tracePt t="44257" x="11075988" y="1917700"/>
          <p14:tracePt t="44258" x="11052175" y="1917700"/>
          <p14:tracePt t="44259" x="11041063" y="1917700"/>
          <p14:tracePt t="44260" x="11018838" y="1917700"/>
          <p14:tracePt t="44261" x="11007725" y="1917700"/>
          <p14:tracePt t="44262" x="10974388" y="1906588"/>
          <p14:tracePt t="44263" x="10963275" y="1906588"/>
          <p14:tracePt t="44264" x="10939463" y="1906588"/>
          <p14:tracePt t="44265" x="10917238" y="1906588"/>
          <p14:tracePt t="44266" x="10895013" y="1895475"/>
          <p14:tracePt t="44268" x="10861675" y="1895475"/>
          <p14:tracePt t="44270" x="10826750" y="1884363"/>
          <p14:tracePt t="44271" x="10804525" y="1884363"/>
          <p14:tracePt t="44272" x="10782300" y="1884363"/>
          <p14:tracePt t="44273" x="10760075" y="1884363"/>
          <p14:tracePt t="44274" x="10748963" y="1884363"/>
          <p14:tracePt t="44275" x="10725150" y="1884363"/>
          <p14:tracePt t="44276" x="10714038" y="1884363"/>
          <p14:tracePt t="44278" x="10691813" y="1871663"/>
          <p14:tracePt t="44278" x="10680700" y="1871663"/>
          <p14:tracePt t="44279" x="10658475" y="1860550"/>
          <p14:tracePt t="44280" x="10636250" y="1860550"/>
          <p14:tracePt t="44281" x="10623550" y="1860550"/>
          <p14:tracePt t="44282" x="10601325" y="1860550"/>
          <p14:tracePt t="44283" x="10590213" y="1860550"/>
          <p14:tracePt t="44284" x="10567988" y="1860550"/>
          <p14:tracePt t="44285" x="10556875" y="1849438"/>
          <p14:tracePt t="44286" x="10545763" y="1849438"/>
          <p14:tracePt t="44287" x="10534650" y="1849438"/>
          <p14:tracePt t="44288" x="10510838" y="1849438"/>
          <p14:tracePt t="44289" x="10499725" y="1838325"/>
          <p14:tracePt t="44290" x="10477500" y="1827213"/>
          <p14:tracePt t="44291" x="10455275" y="1827213"/>
          <p14:tracePt t="44292" x="10444163" y="1827213"/>
          <p14:tracePt t="44293" x="10433050" y="1827213"/>
          <p14:tracePt t="44294" x="10421938" y="1827213"/>
          <p14:tracePt t="44295" x="10409238" y="1827213"/>
          <p14:tracePt t="44296" x="10387013" y="1827213"/>
          <p14:tracePt t="44297" x="10375900" y="1827213"/>
          <p14:tracePt t="44298" x="10353675" y="1816100"/>
          <p14:tracePt t="44300" x="10342563" y="1816100"/>
          <p14:tracePt t="44301" x="10320338" y="1816100"/>
          <p14:tracePt t="44303" x="10296525" y="1816100"/>
          <p14:tracePt t="44304" x="10285413" y="1816100"/>
          <p14:tracePt t="44305" x="10274300" y="1816100"/>
          <p14:tracePt t="44306" x="10263188" y="1816100"/>
          <p14:tracePt t="44307" x="10252075" y="1804988"/>
          <p14:tracePt t="44308" x="10229850" y="1804988"/>
          <p14:tracePt t="44310" x="10207625" y="1804988"/>
          <p14:tracePt t="44311" x="10194925" y="1804988"/>
          <p14:tracePt t="44313" x="10172700" y="1804988"/>
          <p14:tracePt t="44316" x="10161588" y="1804988"/>
          <p14:tracePt t="44318" x="10139363" y="1804988"/>
          <p14:tracePt t="44320" x="10128250" y="1793875"/>
          <p14:tracePt t="44321" x="10117138" y="1793875"/>
          <p14:tracePt t="44323" x="10106025" y="1793875"/>
          <p14:tracePt t="44331" x="10094913" y="1793875"/>
          <p14:tracePt t="44378" x="10094913" y="1816100"/>
          <p14:tracePt t="44381" x="10106025" y="1827213"/>
          <p14:tracePt t="44382" x="10106025" y="1838325"/>
          <p14:tracePt t="44384" x="10117138" y="1838325"/>
          <p14:tracePt t="44385" x="10117138" y="1849438"/>
          <p14:tracePt t="44387" x="10128250" y="1860550"/>
          <p14:tracePt t="44388" x="10139363" y="1860550"/>
          <p14:tracePt t="44389" x="10150475" y="1871663"/>
          <p14:tracePt t="44390" x="10150475" y="1884363"/>
          <p14:tracePt t="44392" x="10161588" y="1895475"/>
          <p14:tracePt t="44395" x="10172700" y="1895475"/>
          <p14:tracePt t="44396" x="10172700" y="1906588"/>
          <p14:tracePt t="44397" x="10172700" y="1917700"/>
          <p14:tracePt t="44399" x="10183813" y="1917700"/>
          <p14:tracePt t="44400" x="10183813" y="1928813"/>
          <p14:tracePt t="44401" x="10194925" y="1939925"/>
          <p14:tracePt t="44402" x="10207625" y="1939925"/>
          <p14:tracePt t="44403" x="10207625" y="1951038"/>
          <p14:tracePt t="44406" x="10207625" y="1962150"/>
          <p14:tracePt t="44407" x="10218738" y="1962150"/>
          <p14:tracePt t="44411" x="10229850" y="1973263"/>
          <p14:tracePt t="44414" x="10240963" y="1985963"/>
          <p14:tracePt t="44416" x="10240963" y="1997075"/>
          <p14:tracePt t="44418" x="10240963" y="2008188"/>
          <p14:tracePt t="44420" x="10240963" y="2019300"/>
          <p14:tracePt t="44422" x="10252075" y="2019300"/>
          <p14:tracePt t="44423" x="10252075" y="2030413"/>
          <p14:tracePt t="44426" x="10263188" y="2030413"/>
          <p14:tracePt t="44428" x="10263188" y="2041525"/>
          <p14:tracePt t="44431" x="10274300" y="2052638"/>
          <p14:tracePt t="44433" x="10274300" y="2063750"/>
          <p14:tracePt t="44436" x="10285413" y="2063750"/>
          <p14:tracePt t="44437" x="10285413" y="2074863"/>
          <p14:tracePt t="44439" x="10285413" y="2085975"/>
          <p14:tracePt t="44443" x="10285413" y="2098675"/>
          <p14:tracePt t="44462" x="10285413" y="2109788"/>
          <p14:tracePt t="44484" x="10296525" y="2109788"/>
          <p14:tracePt t="44546" x="10296525" y="2120900"/>
          <p14:tracePt t="44548" x="10296525" y="2132013"/>
          <p14:tracePt t="44549" x="10309225" y="2132013"/>
          <p14:tracePt t="44552" x="10320338" y="2143125"/>
          <p14:tracePt t="44553" x="10320338" y="2154238"/>
          <p14:tracePt t="44555" x="10331450" y="2154238"/>
          <p14:tracePt t="44556" x="10331450" y="2165350"/>
          <p14:tracePt t="44558" x="10342563" y="2165350"/>
          <p14:tracePt t="44563" x="10353675" y="2165350"/>
          <p14:tracePt t="44578" x="10353675" y="2176463"/>
          <p14:tracePt t="44629" x="10353675" y="2143125"/>
          <p14:tracePt t="44631" x="10353675" y="2132013"/>
          <p14:tracePt t="44633" x="10353675" y="2109788"/>
          <p14:tracePt t="44635" x="10353675" y="2098675"/>
          <p14:tracePt t="44637" x="10353675" y="2085975"/>
          <p14:tracePt t="44638" x="10342563" y="2085975"/>
          <p14:tracePt t="44639" x="10342563" y="2074863"/>
          <p14:tracePt t="44640" x="10342563" y="2063750"/>
          <p14:tracePt t="44641" x="10342563" y="2052638"/>
          <p14:tracePt t="44642" x="10331450" y="2052638"/>
          <p14:tracePt t="44643" x="10331450" y="2041525"/>
          <p14:tracePt t="44644" x="10320338" y="2030413"/>
          <p14:tracePt t="44646" x="10309225" y="2030413"/>
          <p14:tracePt t="44648" x="10309225" y="2019300"/>
          <p14:tracePt t="44649" x="10296525" y="2008188"/>
          <p14:tracePt t="44651" x="10285413" y="1997075"/>
          <p14:tracePt t="44653" x="10285413" y="1985963"/>
          <p14:tracePt t="44654" x="10274300" y="1973263"/>
          <p14:tracePt t="44656" x="10263188" y="1973263"/>
          <p14:tracePt t="44657" x="10252075" y="1962150"/>
          <p14:tracePt t="44659" x="10240963" y="1962150"/>
          <p14:tracePt t="44660" x="10229850" y="1951038"/>
          <p14:tracePt t="44662" x="10229850" y="1939925"/>
          <p14:tracePt t="44663" x="10218738" y="1939925"/>
          <p14:tracePt t="44664" x="10218738" y="1928813"/>
          <p14:tracePt t="44665" x="10207625" y="1928813"/>
          <p14:tracePt t="44666" x="10194925" y="1917700"/>
          <p14:tracePt t="44668" x="10183813" y="1906588"/>
          <p14:tracePt t="44669" x="10172700" y="1906588"/>
          <p14:tracePt t="44671" x="10172700" y="1895475"/>
          <p14:tracePt t="44672" x="10150475" y="1895475"/>
          <p14:tracePt t="44673" x="10150475" y="1884363"/>
          <p14:tracePt t="44674" x="10139363" y="1884363"/>
          <p14:tracePt t="44675" x="10128250" y="1884363"/>
          <p14:tracePt t="44676" x="10117138" y="1871663"/>
          <p14:tracePt t="44677" x="10106025" y="1871663"/>
          <p14:tracePt t="44678" x="10094913" y="1860550"/>
          <p14:tracePt t="44679" x="10082213" y="1849438"/>
          <p14:tracePt t="44681" x="10071100" y="1849438"/>
          <p14:tracePt t="44682" x="10048875" y="1838325"/>
          <p14:tracePt t="44684" x="10037763" y="1827213"/>
          <p14:tracePt t="44686" x="10015538" y="1827213"/>
          <p14:tracePt t="44687" x="10004425" y="1827213"/>
          <p14:tracePt t="44689" x="9993313" y="1827213"/>
          <p14:tracePt t="44691" x="9969500" y="1816100"/>
          <p14:tracePt t="44692" x="9958388" y="1816100"/>
          <p14:tracePt t="44694" x="9936163" y="1816100"/>
          <p14:tracePt t="44696" x="9913938" y="1816100"/>
          <p14:tracePt t="44697" x="9902825" y="1816100"/>
          <p14:tracePt t="44700" x="9891713" y="1816100"/>
          <p14:tracePt t="44701" x="9880600" y="1816100"/>
          <p14:tracePt t="44703" x="9856788" y="1816100"/>
          <p14:tracePt t="44704" x="9845675" y="1816100"/>
          <p14:tracePt t="44705" x="9834563" y="1816100"/>
          <p14:tracePt t="44707" x="9823450" y="1816100"/>
          <p14:tracePt t="44708" x="9812338" y="1816100"/>
          <p14:tracePt t="44709" x="9801225" y="1816100"/>
          <p14:tracePt t="44710" x="9790113" y="1816100"/>
          <p14:tracePt t="44711" x="9779000" y="1816100"/>
          <p14:tracePt t="44713" x="9755188" y="1816100"/>
          <p14:tracePt t="44715" x="9744075" y="1816100"/>
          <p14:tracePt t="44716" x="9732963" y="1816100"/>
          <p14:tracePt t="44718" x="9710738" y="1816100"/>
          <p14:tracePt t="44719" x="9699625" y="1816100"/>
          <p14:tracePt t="44721" x="9688513" y="1816100"/>
          <p14:tracePt t="44722" x="9677400" y="1816100"/>
          <p14:tracePt t="44723" x="9666288" y="1816100"/>
          <p14:tracePt t="44724" x="9653588" y="1816100"/>
          <p14:tracePt t="44725" x="9642475" y="1827213"/>
          <p14:tracePt t="44726" x="9631363" y="1827213"/>
          <p14:tracePt t="44728" x="9620250" y="1838325"/>
          <p14:tracePt t="44729" x="9609138" y="1838325"/>
          <p14:tracePt t="44730" x="9598025" y="1838325"/>
          <p14:tracePt t="44731" x="9586913" y="1849438"/>
          <p14:tracePt t="44732" x="9575800" y="1860550"/>
          <p14:tracePt t="44733" x="9564688" y="1860550"/>
          <p14:tracePt t="44735" x="9553575" y="1871663"/>
          <p14:tracePt t="44736" x="9540875" y="1871663"/>
          <p14:tracePt t="44738" x="9529763" y="1884363"/>
          <p14:tracePt t="44739" x="9518650" y="1895475"/>
          <p14:tracePt t="44740" x="9507538" y="1895475"/>
          <p14:tracePt t="44741" x="9496425" y="1895475"/>
          <p14:tracePt t="44742" x="9496425" y="1906588"/>
          <p14:tracePt t="44743" x="9485313" y="1917700"/>
          <p14:tracePt t="44744" x="9474200" y="1928813"/>
          <p14:tracePt t="44746" x="9463088" y="1939925"/>
          <p14:tracePt t="44747" x="9439275" y="1939925"/>
          <p14:tracePt t="44748" x="9439275" y="1951038"/>
          <p14:tracePt t="44749" x="9428163" y="1951038"/>
          <p14:tracePt t="44750" x="9428163" y="1962150"/>
          <p14:tracePt t="44751" x="9405938" y="1973263"/>
          <p14:tracePt t="44753" x="9405938" y="1985963"/>
          <p14:tracePt t="44754" x="9405938" y="1997075"/>
          <p14:tracePt t="44755" x="9394825" y="2008188"/>
          <p14:tracePt t="44756" x="9383713" y="2019300"/>
          <p14:tracePt t="44758" x="9372600" y="2030413"/>
          <p14:tracePt t="44759" x="9361488" y="2041525"/>
          <p14:tracePt t="44760" x="9361488" y="2052638"/>
          <p14:tracePt t="44761" x="9350375" y="2063750"/>
          <p14:tracePt t="44762" x="9339263" y="2063750"/>
          <p14:tracePt t="44763" x="9339263" y="2074863"/>
          <p14:tracePt t="44764" x="9339263" y="2098675"/>
          <p14:tracePt t="44768" x="9315450" y="2120900"/>
          <p14:tracePt t="44770" x="9315450" y="2132013"/>
          <p14:tracePt t="44770" x="9315450" y="2154238"/>
          <p14:tracePt t="44772" x="9315450" y="2165350"/>
          <p14:tracePt t="44773" x="9304338" y="2165350"/>
          <p14:tracePt t="44774" x="9304338" y="2176463"/>
          <p14:tracePt t="44775" x="9304338" y="2187575"/>
          <p14:tracePt t="44776" x="9293225" y="2200275"/>
          <p14:tracePt t="44778" x="9293225" y="2222500"/>
          <p14:tracePt t="44779" x="9293225" y="2233613"/>
          <p14:tracePt t="44780" x="9293225" y="2244725"/>
          <p14:tracePt t="44783" x="9293225" y="2266950"/>
          <p14:tracePt t="44784" x="9293225" y="2278063"/>
          <p14:tracePt t="44786" x="9293225" y="2289175"/>
          <p14:tracePt t="44787" x="9293225" y="2312988"/>
          <p14:tracePt t="44788" x="9304338" y="2312988"/>
          <p14:tracePt t="44789" x="9304338" y="2335213"/>
          <p14:tracePt t="44792" x="9304338" y="2346325"/>
          <p14:tracePt t="44793" x="9304338" y="2357438"/>
          <p14:tracePt t="44794" x="9315450" y="2368550"/>
          <p14:tracePt t="44795" x="9326563" y="2379663"/>
          <p14:tracePt t="44796" x="9326563" y="2390775"/>
          <p14:tracePt t="44797" x="9326563" y="2401888"/>
          <p14:tracePt t="44799" x="9339263" y="2414588"/>
          <p14:tracePt t="44800" x="9350375" y="2414588"/>
          <p14:tracePt t="44801" x="9361488" y="2436813"/>
          <p14:tracePt t="44803" x="9372600" y="2447925"/>
          <p14:tracePt t="44804" x="9383713" y="2459038"/>
          <p14:tracePt t="44805" x="9394825" y="2470150"/>
          <p14:tracePt t="44807" x="9417050" y="2492375"/>
          <p14:tracePt t="44808" x="9417050" y="2503488"/>
          <p14:tracePt t="44809" x="9428163" y="2503488"/>
          <p14:tracePt t="44810" x="9439275" y="2503488"/>
          <p14:tracePt t="44811" x="9451975" y="2514600"/>
          <p14:tracePt t="44812" x="9474200" y="2527300"/>
          <p14:tracePt t="44813" x="9485313" y="2538413"/>
          <p14:tracePt t="44814" x="9496425" y="2538413"/>
          <p14:tracePt t="44815" x="9496425" y="2549525"/>
          <p14:tracePt t="44816" x="9507538" y="2560638"/>
          <p14:tracePt t="44818" x="9540875" y="2560638"/>
          <p14:tracePt t="44819" x="9540875" y="2571750"/>
          <p14:tracePt t="44820" x="9564688" y="2571750"/>
          <p14:tracePt t="44821" x="9586913" y="2582863"/>
          <p14:tracePt t="44822" x="9598025" y="2582863"/>
          <p14:tracePt t="44823" x="9609138" y="2582863"/>
          <p14:tracePt t="44824" x="9620250" y="2582863"/>
          <p14:tracePt t="44825" x="9631363" y="2582863"/>
          <p14:tracePt t="44826" x="9653588" y="2593975"/>
          <p14:tracePt t="44827" x="9666288" y="2593975"/>
          <p14:tracePt t="44828" x="9677400" y="2593975"/>
          <p14:tracePt t="44829" x="9699625" y="2593975"/>
          <p14:tracePt t="44830" x="9699625" y="2605088"/>
          <p14:tracePt t="44831" x="9721850" y="2605088"/>
          <p14:tracePt t="44832" x="9744075" y="2605088"/>
          <p14:tracePt t="44833" x="9755188" y="2605088"/>
          <p14:tracePt t="44834" x="9767888" y="2605088"/>
          <p14:tracePt t="44836" x="9790113" y="2605088"/>
          <p14:tracePt t="44837" x="9812338" y="2605088"/>
          <p14:tracePt t="44838" x="9823450" y="2605088"/>
          <p14:tracePt t="44839" x="9845675" y="2605088"/>
          <p14:tracePt t="44840" x="9867900" y="2605088"/>
          <p14:tracePt t="44841" x="9880600" y="2605088"/>
          <p14:tracePt t="44842" x="9891713" y="2605088"/>
          <p14:tracePt t="44843" x="9913938" y="2605088"/>
          <p14:tracePt t="44845" x="9925050" y="2605088"/>
          <p14:tracePt t="44846" x="9947275" y="2605088"/>
          <p14:tracePt t="44847" x="9969500" y="2605088"/>
          <p14:tracePt t="44848" x="9982200" y="2605088"/>
          <p14:tracePt t="44849" x="10004425" y="2605088"/>
          <p14:tracePt t="44850" x="10004425" y="2593975"/>
          <p14:tracePt t="44851" x="10015538" y="2593975"/>
          <p14:tracePt t="44852" x="10037763" y="2593975"/>
          <p14:tracePt t="44853" x="10048875" y="2582863"/>
          <p14:tracePt t="44854" x="10059988" y="2571750"/>
          <p14:tracePt t="44855" x="10071100" y="2571750"/>
          <p14:tracePt t="44856" x="10094913" y="2560638"/>
          <p14:tracePt t="44857" x="10106025" y="2560638"/>
          <p14:tracePt t="44858" x="10106025" y="2549525"/>
          <p14:tracePt t="44859" x="10128250" y="2549525"/>
          <p14:tracePt t="44860" x="10128250" y="2538413"/>
          <p14:tracePt t="44861" x="10139363" y="2527300"/>
          <p14:tracePt t="44862" x="10150475" y="2527300"/>
          <p14:tracePt t="44863" x="10172700" y="2527300"/>
          <p14:tracePt t="44864" x="10172700" y="2514600"/>
          <p14:tracePt t="44865" x="10183813" y="2492375"/>
          <p14:tracePt t="44866" x="10207625" y="2492375"/>
          <p14:tracePt t="44867" x="10207625" y="2481263"/>
          <p14:tracePt t="44868" x="10207625" y="2470150"/>
          <p14:tracePt t="44870" x="10218738" y="2447925"/>
          <p14:tracePt t="44871" x="10229850" y="2447925"/>
          <p14:tracePt t="44872" x="10229850" y="2436813"/>
          <p14:tracePt t="44873" x="10240963" y="2436813"/>
          <p14:tracePt t="44874" x="10240963" y="2425700"/>
          <p14:tracePt t="44875" x="10252075" y="2414588"/>
          <p14:tracePt t="44876" x="10252075" y="2401888"/>
          <p14:tracePt t="44877" x="10263188" y="2390775"/>
          <p14:tracePt t="44878" x="10274300" y="2379663"/>
          <p14:tracePt t="44879" x="10274300" y="2368550"/>
          <p14:tracePt t="44881" x="10285413" y="2357438"/>
          <p14:tracePt t="44882" x="10285413" y="2346325"/>
          <p14:tracePt t="44883" x="10285413" y="2335213"/>
          <p14:tracePt t="44884" x="10285413" y="2324100"/>
          <p14:tracePt t="44886" x="10285413" y="2312988"/>
          <p14:tracePt t="44887" x="10285413" y="2289175"/>
          <p14:tracePt t="44888" x="10285413" y="2278063"/>
          <p14:tracePt t="44889" x="10285413" y="2266950"/>
          <p14:tracePt t="44890" x="10285413" y="2255838"/>
          <p14:tracePt t="44891" x="10285413" y="2244725"/>
          <p14:tracePt t="44892" x="10285413" y="2233613"/>
          <p14:tracePt t="44894" x="10285413" y="2222500"/>
          <p14:tracePt t="44895" x="10285413" y="2211388"/>
          <p14:tracePt t="44896" x="10285413" y="2200275"/>
          <p14:tracePt t="44897" x="10285413" y="2187575"/>
          <p14:tracePt t="44898" x="10285413" y="2176463"/>
          <p14:tracePt t="44900" x="10285413" y="2165350"/>
          <p14:tracePt t="44901" x="10285413" y="2154238"/>
          <p14:tracePt t="44903" x="10285413" y="2132013"/>
          <p14:tracePt t="44904" x="10285413" y="2120900"/>
          <p14:tracePt t="44905" x="10285413" y="2109788"/>
          <p14:tracePt t="44907" x="10285413" y="2098675"/>
          <p14:tracePt t="44908" x="10285413" y="2085975"/>
          <p14:tracePt t="44909" x="10274300" y="2074863"/>
          <p14:tracePt t="44910" x="10274300" y="2063750"/>
          <p14:tracePt t="44911" x="10274300" y="2052638"/>
          <p14:tracePt t="44912" x="10263188" y="2041525"/>
          <p14:tracePt t="44913" x="10263188" y="2030413"/>
          <p14:tracePt t="44914" x="10252075" y="2030413"/>
          <p14:tracePt t="44915" x="10252075" y="2008188"/>
          <p14:tracePt t="44916" x="10240963" y="2008188"/>
          <p14:tracePt t="44918" x="10229850" y="1985963"/>
          <p14:tracePt t="44919" x="10229850" y="1973263"/>
          <p14:tracePt t="44920" x="10218738" y="1973263"/>
          <p14:tracePt t="44921" x="10207625" y="1962150"/>
          <p14:tracePt t="44922" x="10207625" y="1951038"/>
          <p14:tracePt t="44923" x="10194925" y="1951038"/>
          <p14:tracePt t="44924" x="10183813" y="1939925"/>
          <p14:tracePt t="44925" x="10183813" y="1928813"/>
          <p14:tracePt t="44926" x="10161588" y="1917700"/>
          <p14:tracePt t="44927" x="10150475" y="1906588"/>
          <p14:tracePt t="44928" x="10150475" y="1895475"/>
          <p14:tracePt t="44929" x="10150475" y="1884363"/>
          <p14:tracePt t="44930" x="10139363" y="1884363"/>
          <p14:tracePt t="44931" x="10128250" y="1884363"/>
          <p14:tracePt t="44932" x="10117138" y="1860550"/>
          <p14:tracePt t="44933" x="10106025" y="1860550"/>
          <p14:tracePt t="44934" x="10094913" y="1849438"/>
          <p14:tracePt t="44936" x="10071100" y="1827213"/>
          <p14:tracePt t="44938" x="10059988" y="1804988"/>
          <p14:tracePt t="44939" x="10048875" y="1793875"/>
          <p14:tracePt t="44940" x="10026650" y="1793875"/>
          <p14:tracePt t="44941" x="10015538" y="1793875"/>
          <p14:tracePt t="44942" x="10015538" y="1782763"/>
          <p14:tracePt t="44943" x="10004425" y="1782763"/>
          <p14:tracePt t="44944" x="9982200" y="1771650"/>
          <p14:tracePt t="44945" x="9982200" y="1758950"/>
          <p14:tracePt t="44946" x="9969500" y="1758950"/>
          <p14:tracePt t="44947" x="9947275" y="1747838"/>
          <p14:tracePt t="44949" x="9925050" y="1736725"/>
          <p14:tracePt t="44950" x="9913938" y="1725613"/>
          <p14:tracePt t="44951" x="9902825" y="1725613"/>
          <p14:tracePt t="44953" x="9880600" y="1725613"/>
          <p14:tracePt t="44954" x="9856788" y="1703388"/>
          <p14:tracePt t="44956" x="9845675" y="1703388"/>
          <p14:tracePt t="44957" x="9834563" y="1692275"/>
          <p14:tracePt t="44958" x="9823450" y="1692275"/>
          <p14:tracePt t="44959" x="9801225" y="1692275"/>
          <p14:tracePt t="44961" x="9790113" y="1681163"/>
          <p14:tracePt t="44962" x="9767888" y="1681163"/>
          <p14:tracePt t="44963" x="9755188" y="1681163"/>
          <p14:tracePt t="44964" x="9732963" y="1681163"/>
          <p14:tracePt t="44965" x="9721850" y="1681163"/>
          <p14:tracePt t="44966" x="9710738" y="1681163"/>
          <p14:tracePt t="44967" x="9699625" y="1681163"/>
          <p14:tracePt t="44968" x="9688513" y="1681163"/>
          <p14:tracePt t="44970" x="9653588" y="1681163"/>
          <p14:tracePt t="44971" x="9631363" y="1670050"/>
          <p14:tracePt t="44972" x="9620250" y="1670050"/>
          <p14:tracePt t="44973" x="9598025" y="1670050"/>
          <p14:tracePt t="44974" x="9586913" y="1670050"/>
          <p14:tracePt t="44975" x="9575800" y="1670050"/>
          <p14:tracePt t="44976" x="9553575" y="1670050"/>
          <p14:tracePt t="44977" x="9540875" y="1670050"/>
          <p14:tracePt t="44978" x="9518650" y="1670050"/>
          <p14:tracePt t="44979" x="9507538" y="1670050"/>
          <p14:tracePt t="44980" x="9496425" y="1670050"/>
          <p14:tracePt t="44981" x="9474200" y="1670050"/>
          <p14:tracePt t="44983" x="9428163" y="1670050"/>
          <p14:tracePt t="44985" x="9405938" y="1670050"/>
          <p14:tracePt t="44986" x="9383713" y="1670050"/>
          <p14:tracePt t="44987" x="9372600" y="1670050"/>
          <p14:tracePt t="44988" x="9350375" y="1670050"/>
          <p14:tracePt t="44989" x="9326563" y="1681163"/>
          <p14:tracePt t="44990" x="9315450" y="1681163"/>
          <p14:tracePt t="44991" x="9293225" y="1692275"/>
          <p14:tracePt t="44992" x="9282113" y="1692275"/>
          <p14:tracePt t="44993" x="9271000" y="1692275"/>
          <p14:tracePt t="44995" x="9226550" y="1692275"/>
          <p14:tracePt t="44996" x="9213850" y="1692275"/>
          <p14:tracePt t="44997" x="9202738" y="1703388"/>
          <p14:tracePt t="44998" x="9191625" y="1714500"/>
          <p14:tracePt t="44999" x="9169400" y="1714500"/>
          <p14:tracePt t="45000" x="9147175" y="1725613"/>
          <p14:tracePt t="45001" x="9136063" y="1725613"/>
          <p14:tracePt t="45002" x="9124950" y="1736725"/>
          <p14:tracePt t="45003" x="9112250" y="1736725"/>
          <p14:tracePt t="45004" x="9078913" y="1758950"/>
          <p14:tracePt t="45006" x="9056688" y="1771650"/>
          <p14:tracePt t="45007" x="9034463" y="1771650"/>
          <p14:tracePt t="45008" x="9023350" y="1771650"/>
          <p14:tracePt t="45009" x="9012238" y="1782763"/>
          <p14:tracePt t="45010" x="8988425" y="1793875"/>
          <p14:tracePt t="45011" x="8977313" y="1793875"/>
          <p14:tracePt t="45012" x="8966200" y="1816100"/>
          <p14:tracePt t="45013" x="8943975" y="1827213"/>
          <p14:tracePt t="45014" x="8943975" y="1838325"/>
          <p14:tracePt t="45015" x="8932863" y="1849438"/>
          <p14:tracePt t="45016" x="8921750" y="1849438"/>
          <p14:tracePt t="45017" x="8897938" y="1860550"/>
          <p14:tracePt t="45018" x="8886825" y="1871663"/>
          <p14:tracePt t="45020" x="8864600" y="1884363"/>
          <p14:tracePt t="45021" x="8853488" y="1906588"/>
          <p14:tracePt t="45022" x="8853488" y="1917700"/>
          <p14:tracePt t="45023" x="8842375" y="1928813"/>
          <p14:tracePt t="45024" x="8831263" y="1951038"/>
          <p14:tracePt t="45025" x="8820150" y="1951038"/>
          <p14:tracePt t="45026" x="8809038" y="1973263"/>
          <p14:tracePt t="45028" x="8797925" y="1985963"/>
          <p14:tracePt t="45029" x="8785225" y="2008188"/>
          <p14:tracePt t="45030" x="8774113" y="2019300"/>
          <p14:tracePt t="45031" x="8774113" y="2030413"/>
          <p14:tracePt t="45032" x="8763000" y="2052638"/>
          <p14:tracePt t="45034" x="8763000" y="2063750"/>
          <p14:tracePt t="45036" x="8751888" y="2098675"/>
          <p14:tracePt t="45037" x="8751888" y="2120900"/>
          <p14:tracePt t="45038" x="8751888" y="2132013"/>
          <p14:tracePt t="45039" x="8751888" y="2143125"/>
          <p14:tracePt t="45040" x="8751888" y="2154238"/>
          <p14:tracePt t="45041" x="8740775" y="2165350"/>
          <p14:tracePt t="45042" x="8740775" y="2187575"/>
          <p14:tracePt t="45043" x="8740775" y="2200275"/>
          <p14:tracePt t="45044" x="8740775" y="2222500"/>
          <p14:tracePt t="45045" x="8740775" y="2233613"/>
          <p14:tracePt t="45046" x="8740775" y="2244725"/>
          <p14:tracePt t="45047" x="8740775" y="2255838"/>
          <p14:tracePt t="45048" x="8740775" y="2278063"/>
          <p14:tracePt t="45049" x="8740775" y="2289175"/>
          <p14:tracePt t="45050" x="8740775" y="2300288"/>
          <p14:tracePt t="45052" x="8740775" y="2324100"/>
          <p14:tracePt t="45053" x="8740775" y="2346325"/>
          <p14:tracePt t="45054" x="8740775" y="2357438"/>
          <p14:tracePt t="45055" x="8740775" y="2379663"/>
          <p14:tracePt t="45056" x="8740775" y="2390775"/>
          <p14:tracePt t="45057" x="8740775" y="2414588"/>
          <p14:tracePt t="45058" x="8751888" y="2414588"/>
          <p14:tracePt t="45059" x="8751888" y="2436813"/>
          <p14:tracePt t="45060" x="8763000" y="2459038"/>
          <p14:tracePt t="45061" x="8763000" y="2481263"/>
          <p14:tracePt t="45062" x="8785225" y="2492375"/>
          <p14:tracePt t="45063" x="8797925" y="2514600"/>
          <p14:tracePt t="45064" x="8797925" y="2527300"/>
          <p14:tracePt t="45065" x="8797925" y="2549525"/>
          <p14:tracePt t="45066" x="8809038" y="2560638"/>
          <p14:tracePt t="45067" x="8831263" y="2582863"/>
          <p14:tracePt t="45069" x="8842375" y="2616200"/>
          <p14:tracePt t="45070" x="8853488" y="2628900"/>
          <p14:tracePt t="45071" x="8864600" y="2640013"/>
          <p14:tracePt t="45072" x="8886825" y="2662238"/>
          <p14:tracePt t="45073" x="8910638" y="2673350"/>
          <p14:tracePt t="45074" x="8910638" y="2695575"/>
          <p14:tracePt t="45075" x="8932863" y="2706688"/>
          <p14:tracePt t="45076" x="8932863" y="2728913"/>
          <p14:tracePt t="45077" x="8955088" y="2752725"/>
          <p14:tracePt t="45078" x="8966200" y="2763838"/>
          <p14:tracePt t="45079" x="8988425" y="2774950"/>
          <p14:tracePt t="45080" x="8999538" y="2797175"/>
          <p14:tracePt t="45081" x="9023350" y="2808288"/>
          <p14:tracePt t="45082" x="9045575" y="2819400"/>
          <p14:tracePt t="45083" x="9056688" y="2854325"/>
          <p14:tracePt t="45084" x="9078913" y="2865438"/>
          <p14:tracePt t="45086" x="9112250" y="2887663"/>
          <p14:tracePt t="45087" x="9136063" y="2909888"/>
          <p14:tracePt t="45088" x="9158288" y="2921000"/>
          <p14:tracePt t="45089" x="9180513" y="2932113"/>
          <p14:tracePt t="45090" x="9191625" y="2955925"/>
          <p14:tracePt t="45091" x="9213850" y="2967038"/>
          <p14:tracePt t="45092" x="9237663" y="2978150"/>
          <p14:tracePt t="45093" x="9259888" y="2989263"/>
          <p14:tracePt t="45094" x="9282113" y="3000375"/>
          <p14:tracePt t="45095" x="9304338" y="3011488"/>
          <p14:tracePt t="45096" x="9326563" y="3022600"/>
          <p14:tracePt t="45097" x="9339263" y="3033713"/>
          <p14:tracePt t="45098" x="9361488" y="3044825"/>
          <p14:tracePt t="45099" x="9383713" y="3057525"/>
          <p14:tracePt t="45100" x="9405938" y="3068638"/>
          <p14:tracePt t="45101" x="9439275" y="3068638"/>
          <p14:tracePt t="45103" x="9485313" y="3090863"/>
          <p14:tracePt t="45104" x="9496425" y="3090863"/>
          <p14:tracePt t="45105" x="9529763" y="3101975"/>
          <p14:tracePt t="45106" x="9553575" y="3101975"/>
          <p14:tracePt t="45107" x="9564688" y="3113088"/>
          <p14:tracePt t="45108" x="9598025" y="3113088"/>
          <p14:tracePt t="45109" x="9609138" y="3124200"/>
          <p14:tracePt t="45110" x="9620250" y="3124200"/>
          <p14:tracePt t="45111" x="9642475" y="3135313"/>
          <p14:tracePt t="45112" x="9666288" y="3135313"/>
          <p14:tracePt t="45113" x="9710738" y="3146425"/>
          <p14:tracePt t="45114" x="9721850" y="3146425"/>
          <p14:tracePt t="45115" x="9732963" y="3146425"/>
          <p14:tracePt t="45116" x="9755188" y="3146425"/>
          <p14:tracePt t="45118" x="9801225" y="3157538"/>
          <p14:tracePt t="45119" x="9812338" y="3157538"/>
          <p14:tracePt t="45120" x="9834563" y="3157538"/>
          <p14:tracePt t="45121" x="9867900" y="3157538"/>
          <p14:tracePt t="45123" x="9902825" y="3157538"/>
          <p14:tracePt t="45124" x="9913938" y="3157538"/>
          <p14:tracePt t="45125" x="9936163" y="3157538"/>
          <p14:tracePt t="45126" x="9947275" y="3157538"/>
          <p14:tracePt t="45127" x="9958388" y="3157538"/>
          <p14:tracePt t="45128" x="9982200" y="3157538"/>
          <p14:tracePt t="45129" x="10004425" y="3157538"/>
          <p14:tracePt t="45130" x="10015538" y="3157538"/>
          <p14:tracePt t="45131" x="10037763" y="3157538"/>
          <p14:tracePt t="45132" x="10048875" y="3157538"/>
          <p14:tracePt t="45133" x="10071100" y="3146425"/>
          <p14:tracePt t="45134" x="10082213" y="3146425"/>
          <p14:tracePt t="45135" x="10094913" y="3146425"/>
          <p14:tracePt t="45136" x="10117138" y="3135313"/>
          <p14:tracePt t="45137" x="10128250" y="3135313"/>
          <p14:tracePt t="45138" x="10139363" y="3135313"/>
          <p14:tracePt t="45139" x="10150475" y="3124200"/>
          <p14:tracePt t="45140" x="10172700" y="3113088"/>
          <p14:tracePt t="45141" x="10183813" y="3101975"/>
          <p14:tracePt t="45142" x="10194925" y="3101975"/>
          <p14:tracePt t="45143" x="10194925" y="3090863"/>
          <p14:tracePt t="45144" x="10207625" y="3079750"/>
          <p14:tracePt t="45145" x="10218738" y="3068638"/>
          <p14:tracePt t="45146" x="10229850" y="3068638"/>
          <p14:tracePt t="45147" x="10240963" y="3057525"/>
          <p14:tracePt t="45148" x="10263188" y="3044825"/>
          <p14:tracePt t="45149" x="10274300" y="3022600"/>
          <p14:tracePt t="45150" x="10285413" y="3022600"/>
          <p14:tracePt t="45151" x="10285413" y="3000375"/>
          <p14:tracePt t="45153" x="10309225" y="2978150"/>
          <p14:tracePt t="45154" x="10309225" y="2955925"/>
          <p14:tracePt t="45155" x="10320338" y="2943225"/>
          <p14:tracePt t="45156" x="10320338" y="2921000"/>
          <p14:tracePt t="45157" x="10342563" y="2909888"/>
          <p14:tracePt t="45158" x="10342563" y="2898775"/>
          <p14:tracePt t="45159" x="10342563" y="2887663"/>
          <p14:tracePt t="45160" x="10353675" y="2865438"/>
          <p14:tracePt t="45161" x="10364788" y="2854325"/>
          <p14:tracePt t="45162" x="10364788" y="2830513"/>
          <p14:tracePt t="45163" x="10364788" y="2808288"/>
          <p14:tracePt t="45164" x="10375900" y="2797175"/>
          <p14:tracePt t="45165" x="10375900" y="2786063"/>
          <p14:tracePt t="45166" x="10387013" y="2763838"/>
          <p14:tracePt t="45167" x="10387013" y="2752725"/>
          <p14:tracePt t="45168" x="10387013" y="2728913"/>
          <p14:tracePt t="45169" x="10387013" y="2717800"/>
          <p14:tracePt t="45170" x="10398125" y="2695575"/>
          <p14:tracePt t="45171" x="10398125" y="2673350"/>
          <p14:tracePt t="45172" x="10398125" y="2651125"/>
          <p14:tracePt t="45173" x="10398125" y="2628900"/>
          <p14:tracePt t="45174" x="10398125" y="2616200"/>
          <p14:tracePt t="45176" x="10398125" y="2582863"/>
          <p14:tracePt t="45177" x="10398125" y="2560638"/>
          <p14:tracePt t="45178" x="10398125" y="2538413"/>
          <p14:tracePt t="45179" x="10398125" y="2527300"/>
          <p14:tracePt t="45180" x="10398125" y="2503488"/>
          <p14:tracePt t="45181" x="10398125" y="2492375"/>
          <p14:tracePt t="45182" x="10398125" y="2481263"/>
          <p14:tracePt t="45183" x="10398125" y="2459038"/>
          <p14:tracePt t="45184" x="10398125" y="2447925"/>
          <p14:tracePt t="45185" x="10398125" y="2425700"/>
          <p14:tracePt t="45186" x="10398125" y="2401888"/>
          <p14:tracePt t="45187" x="10398125" y="2379663"/>
          <p14:tracePt t="45188" x="10387013" y="2357438"/>
          <p14:tracePt t="45189" x="10387013" y="2346325"/>
          <p14:tracePt t="45190" x="10387013" y="2324100"/>
          <p14:tracePt t="45191" x="10387013" y="2312988"/>
          <p14:tracePt t="45192" x="10375900" y="2300288"/>
          <p14:tracePt t="45193" x="10364788" y="2278063"/>
          <p14:tracePt t="45194" x="10353675" y="2266950"/>
          <p14:tracePt t="45195" x="10353675" y="2244725"/>
          <p14:tracePt t="45196" x="10342563" y="2222500"/>
          <p14:tracePt t="45197" x="10331450" y="2200275"/>
          <p14:tracePt t="45198" x="10331450" y="2176463"/>
          <p14:tracePt t="45199" x="10320338" y="2165350"/>
          <p14:tracePt t="45200" x="10309225" y="2154238"/>
          <p14:tracePt t="45202" x="10285413" y="2120900"/>
          <p14:tracePt t="45203" x="10274300" y="2109788"/>
          <p14:tracePt t="45204" x="10274300" y="2098675"/>
          <p14:tracePt t="45205" x="10263188" y="2085975"/>
          <p14:tracePt t="45206" x="10252075" y="2063750"/>
          <p14:tracePt t="45208" x="10229850" y="2041525"/>
          <p14:tracePt t="45209" x="10229850" y="2019300"/>
          <p14:tracePt t="45210" x="10218738" y="2008188"/>
          <p14:tracePt t="45211" x="10194925" y="1997075"/>
          <p14:tracePt t="45212" x="10194925" y="1985963"/>
          <p14:tracePt t="45213" x="10172700" y="1973263"/>
          <p14:tracePt t="45214" x="10172700" y="1962150"/>
          <p14:tracePt t="45215" x="10150475" y="1962150"/>
          <p14:tracePt t="45218" x="10128250" y="1928813"/>
          <p14:tracePt t="45220" x="10106025" y="1917700"/>
          <p14:tracePt t="45221" x="10094913" y="1906588"/>
          <p14:tracePt t="45222" x="10071100" y="1895475"/>
          <p14:tracePt t="45223" x="10059988" y="1884363"/>
          <p14:tracePt t="45224" x="10048875" y="1884363"/>
          <p14:tracePt t="45225" x="10026650" y="1871663"/>
          <p14:tracePt t="45227" x="10015538" y="1860550"/>
          <p14:tracePt t="45228" x="10004425" y="1860550"/>
          <p14:tracePt t="45229" x="9993313" y="1849438"/>
          <p14:tracePt t="45230" x="9969500" y="1838325"/>
          <p14:tracePt t="45231" x="9958388" y="1838325"/>
          <p14:tracePt t="45232" x="9947275" y="1827213"/>
          <p14:tracePt t="45233" x="9925050" y="1816100"/>
          <p14:tracePt t="45234" x="9913938" y="1816100"/>
          <p14:tracePt t="45236" x="9880600" y="1816100"/>
          <p14:tracePt t="45237" x="9867900" y="1816100"/>
          <p14:tracePt t="45238" x="9856788" y="1816100"/>
          <p14:tracePt t="45239" x="9845675" y="1816100"/>
          <p14:tracePt t="45240" x="9823450" y="1804988"/>
          <p14:tracePt t="45241" x="9801225" y="1793875"/>
          <p14:tracePt t="45243" x="9779000" y="1793875"/>
          <p14:tracePt t="45244" x="9767888" y="1793875"/>
          <p14:tracePt t="45245" x="9744075" y="1793875"/>
          <p14:tracePt t="45246" x="9721850" y="1793875"/>
          <p14:tracePt t="45247" x="9710738" y="1793875"/>
          <p14:tracePt t="45248" x="9699625" y="1793875"/>
          <p14:tracePt t="45249" x="9688513" y="1793875"/>
          <p14:tracePt t="45250" x="9666288" y="1793875"/>
          <p14:tracePt t="45251" x="9653588" y="1793875"/>
          <p14:tracePt t="45253" x="9609138" y="1793875"/>
          <p14:tracePt t="45254" x="9598025" y="1793875"/>
          <p14:tracePt t="45255" x="9564688" y="1793875"/>
          <p14:tracePt t="45257" x="9529763" y="1793875"/>
          <p14:tracePt t="45258" x="9518650" y="1793875"/>
          <p14:tracePt t="45259" x="9496425" y="1793875"/>
          <p14:tracePt t="45261" x="9474200" y="1793875"/>
          <p14:tracePt t="45262" x="9451975" y="1793875"/>
          <p14:tracePt t="45263" x="9428163" y="1793875"/>
          <p14:tracePt t="45264" x="9417050" y="1793875"/>
          <p14:tracePt t="45265" x="9394825" y="1793875"/>
          <p14:tracePt t="45266" x="9383713" y="1793875"/>
          <p14:tracePt t="45268" x="9350375" y="1793875"/>
          <p14:tracePt t="45269" x="9339263" y="1793875"/>
          <p14:tracePt t="45270" x="9315450" y="1804988"/>
          <p14:tracePt t="45271" x="9304338" y="1804988"/>
          <p14:tracePt t="45272" x="9282113" y="1804988"/>
          <p14:tracePt t="45273" x="9259888" y="1816100"/>
          <p14:tracePt t="45274" x="9248775" y="1816100"/>
          <p14:tracePt t="45275" x="9237663" y="1816100"/>
          <p14:tracePt t="45276" x="9213850" y="1827213"/>
          <p14:tracePt t="45277" x="9202738" y="1838325"/>
          <p14:tracePt t="45278" x="9180513" y="1838325"/>
          <p14:tracePt t="45279" x="9169400" y="1849438"/>
          <p14:tracePt t="45280" x="9147175" y="1849438"/>
          <p14:tracePt t="45281" x="9136063" y="1849438"/>
          <p14:tracePt t="45282" x="9112250" y="1860550"/>
          <p14:tracePt t="45283" x="9090025" y="1871663"/>
          <p14:tracePt t="45284" x="9078913" y="1871663"/>
          <p14:tracePt t="45285" x="9067800" y="1871663"/>
          <p14:tracePt t="45286" x="9045575" y="1871663"/>
          <p14:tracePt t="45287" x="9023350" y="1884363"/>
          <p14:tracePt t="45288" x="9012238" y="1884363"/>
          <p14:tracePt t="45289" x="8999538" y="1895475"/>
          <p14:tracePt t="45290" x="8977313" y="1906588"/>
          <p14:tracePt t="45291" x="8966200" y="1906588"/>
          <p14:tracePt t="45292" x="8943975" y="1917700"/>
          <p14:tracePt t="45293" x="8943975" y="1928813"/>
          <p14:tracePt t="45294" x="8910638" y="1928813"/>
          <p14:tracePt t="45295" x="8897938" y="1939925"/>
          <p14:tracePt t="45296" x="8886825" y="1939925"/>
          <p14:tracePt t="45297" x="8864600" y="1962150"/>
          <p14:tracePt t="45298" x="8853488" y="1962150"/>
          <p14:tracePt t="45299" x="8831263" y="1962150"/>
          <p14:tracePt t="45300" x="8831263" y="1973263"/>
          <p14:tracePt t="45302" x="8797925" y="1985963"/>
          <p14:tracePt t="45303" x="8785225" y="1985963"/>
          <p14:tracePt t="45304" x="8774113" y="1997075"/>
          <p14:tracePt t="45305" x="8751888" y="2008188"/>
          <p14:tracePt t="45306" x="8740775" y="2019300"/>
          <p14:tracePt t="45307" x="8729663" y="2030413"/>
          <p14:tracePt t="45308" x="8718550" y="2041525"/>
          <p14:tracePt t="45309" x="8707438" y="2052638"/>
          <p14:tracePt t="45310" x="8696325" y="2063750"/>
          <p14:tracePt t="45311" x="8683625" y="2063750"/>
          <p14:tracePt t="45312" x="8672513" y="2063750"/>
          <p14:tracePt t="45313" x="8661400" y="2085975"/>
          <p14:tracePt t="45314" x="8639175" y="2085975"/>
          <p14:tracePt t="45315" x="8639175" y="2098675"/>
          <p14:tracePt t="45316" x="8639175" y="2109788"/>
          <p14:tracePt t="45317" x="8628063" y="2120900"/>
          <p14:tracePt t="45318" x="8616950" y="2132013"/>
          <p14:tracePt t="45320" x="8605838" y="2143125"/>
          <p14:tracePt t="45321" x="8594725" y="2165350"/>
          <p14:tracePt t="45323" x="8583613" y="2176463"/>
          <p14:tracePt t="45324" x="8570913" y="2187575"/>
          <p14:tracePt t="45325" x="8570913" y="2200275"/>
          <p14:tracePt t="45326" x="8570913" y="2211388"/>
          <p14:tracePt t="45327" x="8559800" y="2222500"/>
          <p14:tracePt t="45329" x="8548688" y="2233613"/>
          <p14:tracePt t="45330" x="8548688" y="2255838"/>
          <p14:tracePt t="45331" x="8548688" y="2266950"/>
          <p14:tracePt t="45333" x="8537575" y="2289175"/>
          <p14:tracePt t="45334" x="8537575" y="2300288"/>
          <p14:tracePt t="45336" x="8526463" y="2324100"/>
          <p14:tracePt t="45337" x="8526463" y="2335213"/>
          <p14:tracePt t="45338" x="8526463" y="2357438"/>
          <p14:tracePt t="45340" x="8526463" y="2390775"/>
          <p14:tracePt t="45342" x="8526463" y="2414588"/>
          <p14:tracePt t="45343" x="8526463" y="2425700"/>
          <p14:tracePt t="45344" x="8526463" y="2447925"/>
          <p14:tracePt t="45345" x="8526463" y="2459038"/>
          <p14:tracePt t="45346" x="8526463" y="2470150"/>
          <p14:tracePt t="45347" x="8526463" y="2481263"/>
          <p14:tracePt t="45348" x="8537575" y="2514600"/>
          <p14:tracePt t="45350" x="8548688" y="2538413"/>
          <p14:tracePt t="45351" x="8548688" y="2549525"/>
          <p14:tracePt t="45353" x="8570913" y="2582863"/>
          <p14:tracePt t="45354" x="8570913" y="2605088"/>
          <p14:tracePt t="45356" x="8583613" y="2628900"/>
          <p14:tracePt t="45357" x="8594725" y="2640013"/>
          <p14:tracePt t="45358" x="8605838" y="2662238"/>
          <p14:tracePt t="45359" x="8616950" y="2684463"/>
          <p14:tracePt t="45360" x="8628063" y="2695575"/>
          <p14:tracePt t="45361" x="8628063" y="2717800"/>
          <p14:tracePt t="45362" x="8661400" y="2728913"/>
          <p14:tracePt t="45363" x="8672513" y="2752725"/>
          <p14:tracePt t="45364" x="8683625" y="2763838"/>
          <p14:tracePt t="45365" x="8696325" y="2786063"/>
          <p14:tracePt t="45366" x="8718550" y="2808288"/>
          <p14:tracePt t="45367" x="8729663" y="2819400"/>
          <p14:tracePt t="45369" x="8763000" y="2843213"/>
          <p14:tracePt t="45370" x="8785225" y="2865438"/>
          <p14:tracePt t="45371" x="8809038" y="2876550"/>
          <p14:tracePt t="45372" x="8820150" y="2898775"/>
          <p14:tracePt t="45373" x="8842375" y="2909888"/>
          <p14:tracePt t="45374" x="8864600" y="2943225"/>
          <p14:tracePt t="45375" x="8875713" y="2967038"/>
          <p14:tracePt t="45376" x="8897938" y="2978150"/>
          <p14:tracePt t="45377" x="8921750" y="2989263"/>
          <p14:tracePt t="45378" x="8943975" y="3011488"/>
          <p14:tracePt t="45379" x="8966200" y="3022600"/>
          <p14:tracePt t="45380" x="8999538" y="3033713"/>
          <p14:tracePt t="45381" x="9023350" y="3044825"/>
          <p14:tracePt t="45382" x="9045575" y="3068638"/>
          <p14:tracePt t="45383" x="9078913" y="3079750"/>
          <p14:tracePt t="45384" x="9090025" y="3090863"/>
          <p14:tracePt t="45386" x="9147175" y="3124200"/>
          <p14:tracePt t="45387" x="9158288" y="3135313"/>
          <p14:tracePt t="45388" x="9191625" y="3146425"/>
          <p14:tracePt t="45389" x="9226550" y="3157538"/>
          <p14:tracePt t="45390" x="9248775" y="3170238"/>
          <p14:tracePt t="45391" x="9271000" y="3181350"/>
          <p14:tracePt t="45392" x="9293225" y="3192463"/>
          <p14:tracePt t="45393" x="9315450" y="3203575"/>
          <p14:tracePt t="45394" x="9339263" y="3214688"/>
          <p14:tracePt t="45395" x="9383713" y="3214688"/>
          <p14:tracePt t="45396" x="9405938" y="3225800"/>
          <p14:tracePt t="45397" x="9428163" y="3236913"/>
          <p14:tracePt t="45398" x="9463088" y="3248025"/>
          <p14:tracePt t="45399" x="9474200" y="3248025"/>
          <p14:tracePt t="45400" x="9496425" y="3248025"/>
          <p14:tracePt t="45401" x="9529763" y="3248025"/>
          <p14:tracePt t="45402" x="9553575" y="3259138"/>
          <p14:tracePt t="45404" x="9598025" y="3271838"/>
          <p14:tracePt t="45405" x="9620250" y="3282950"/>
          <p14:tracePt t="45406" x="9642475" y="3282950"/>
          <p14:tracePt t="45407" x="9666288" y="3294063"/>
          <p14:tracePt t="45408" x="9688513" y="3294063"/>
          <p14:tracePt t="45409" x="9710738" y="3294063"/>
          <p14:tracePt t="45410" x="9732963" y="3294063"/>
          <p14:tracePt t="45411" x="9744075" y="3294063"/>
          <p14:tracePt t="45412" x="9755188" y="3305175"/>
          <p14:tracePt t="45413" x="9779000" y="3305175"/>
          <p14:tracePt t="45414" x="9790113" y="3305175"/>
          <p14:tracePt t="45415" x="9823450" y="3305175"/>
          <p14:tracePt t="45417" x="9856788" y="3305175"/>
          <p14:tracePt t="45418" x="9867900" y="3305175"/>
          <p14:tracePt t="45420" x="9902825" y="3305175"/>
          <p14:tracePt t="45421" x="9925050" y="3305175"/>
          <p14:tracePt t="45423" x="9947275" y="3305175"/>
          <p14:tracePt t="45424" x="9958388" y="3305175"/>
          <p14:tracePt t="45425" x="9969500" y="3305175"/>
          <p14:tracePt t="45426" x="9993313" y="3305175"/>
          <p14:tracePt t="45428" x="10015538" y="3294063"/>
          <p14:tracePt t="45429" x="10026650" y="3294063"/>
          <p14:tracePt t="45430" x="10037763" y="3294063"/>
          <p14:tracePt t="45431" x="10059988" y="3271838"/>
          <p14:tracePt t="45434" x="10071100" y="3271838"/>
          <p14:tracePt t="45436" x="10094913" y="3259138"/>
          <p14:tracePt t="45438" x="10106025" y="3248025"/>
          <p14:tracePt t="45439" x="10117138" y="3248025"/>
          <p14:tracePt t="45440" x="10128250" y="3236913"/>
          <p14:tracePt t="45441" x="10139363" y="3225800"/>
          <p14:tracePt t="45442" x="10139363" y="3214688"/>
          <p14:tracePt t="45444" x="10150475" y="3203575"/>
          <p14:tracePt t="45445" x="10150475" y="3192463"/>
          <p14:tracePt t="45446" x="10161588" y="3192463"/>
          <p14:tracePt t="45447" x="10161588" y="3181350"/>
          <p14:tracePt t="45448" x="10172700" y="3181350"/>
          <p14:tracePt t="45449" x="10183813" y="3157538"/>
          <p14:tracePt t="45450" x="10183813" y="3146425"/>
          <p14:tracePt t="45451" x="10194925" y="3135313"/>
          <p14:tracePt t="45453" x="10207625" y="3113088"/>
          <p14:tracePt t="45454" x="10207625" y="3101975"/>
          <p14:tracePt t="45456" x="10218738" y="3090863"/>
          <p14:tracePt t="45457" x="10218738" y="3079750"/>
          <p14:tracePt t="45458" x="10218738" y="3068638"/>
          <p14:tracePt t="45459" x="10229850" y="3057525"/>
          <p14:tracePt t="45460" x="10229850" y="3033713"/>
          <p14:tracePt t="45463" x="10229850" y="3011488"/>
          <p14:tracePt t="45464" x="10229850" y="3000375"/>
          <p14:tracePt t="45465" x="10229850" y="2978150"/>
          <p14:tracePt t="45466" x="10229850" y="2967038"/>
          <p14:tracePt t="45467" x="10229850" y="2955925"/>
          <p14:tracePt t="45468" x="10229850" y="2943225"/>
          <p14:tracePt t="45470" x="10229850" y="2921000"/>
          <p14:tracePt t="45471" x="10229850" y="2909888"/>
          <p14:tracePt t="45472" x="10240963" y="2887663"/>
          <p14:tracePt t="45473" x="10240963" y="2876550"/>
          <p14:tracePt t="45474" x="10240963" y="2865438"/>
          <p14:tracePt t="45476" x="10240963" y="2854325"/>
          <p14:tracePt t="45477" x="10240963" y="2830513"/>
          <p14:tracePt t="45478" x="10240963" y="2819400"/>
          <p14:tracePt t="45479" x="10240963" y="2797175"/>
          <p14:tracePt t="45480" x="10240963" y="2786063"/>
          <p14:tracePt t="45481" x="10240963" y="2774950"/>
          <p14:tracePt t="45482" x="10240963" y="2763838"/>
          <p14:tracePt t="45483" x="10240963" y="2741613"/>
          <p14:tracePt t="45484" x="10240963" y="2728913"/>
          <p14:tracePt t="45485" x="10229850" y="2706688"/>
          <p14:tracePt t="45502" x="10139363" y="2436813"/>
          <p14:tracePt t="45503" x="10117138" y="2414588"/>
          <p14:tracePt t="45504" x="10106025" y="2390775"/>
          <p14:tracePt t="45505" x="10106025" y="2379663"/>
          <p14:tracePt t="45506" x="10094913" y="2368550"/>
          <p14:tracePt t="45507" x="10082213" y="2335213"/>
          <p14:tracePt t="45508" x="10071100" y="2324100"/>
          <p14:tracePt t="45510" x="10048875" y="2289175"/>
          <p14:tracePt t="45511" x="10037763" y="2278063"/>
          <p14:tracePt t="45512" x="10026650" y="2266950"/>
          <p14:tracePt t="45513" x="10015538" y="2244725"/>
          <p14:tracePt t="45514" x="10015538" y="2233613"/>
          <p14:tracePt t="45515" x="10004425" y="2211388"/>
          <p14:tracePt t="45516" x="9993313" y="2200275"/>
          <p14:tracePt t="45517" x="9969500" y="2187575"/>
          <p14:tracePt t="45519" x="9947275" y="2165350"/>
          <p14:tracePt t="45520" x="9936163" y="2154238"/>
          <p14:tracePt t="45521" x="9913938" y="2143125"/>
          <p14:tracePt t="45522" x="9902825" y="2132013"/>
          <p14:tracePt t="45523" x="9891713" y="2109788"/>
          <p14:tracePt t="45524" x="9891713" y="2098675"/>
          <p14:tracePt t="45526" x="9856788" y="2074863"/>
          <p14:tracePt t="45527" x="9845675" y="2074863"/>
          <p14:tracePt t="45528" x="9834563" y="2063750"/>
          <p14:tracePt t="45529" x="9812338" y="2052638"/>
          <p14:tracePt t="45530" x="9801225" y="2041525"/>
          <p14:tracePt t="45531" x="9801225" y="2030413"/>
          <p14:tracePt t="45532" x="9779000" y="2019300"/>
          <p14:tracePt t="45533" x="9767888" y="2008188"/>
          <p14:tracePt t="45534" x="9755188" y="1997075"/>
          <p14:tracePt t="45535" x="9732963" y="1985963"/>
          <p14:tracePt t="45537" x="9699625" y="1985963"/>
          <p14:tracePt t="45538" x="9699625" y="1973263"/>
          <p14:tracePt t="45539" x="9677400" y="1962150"/>
          <p14:tracePt t="45540" x="9666288" y="1951038"/>
          <p14:tracePt t="45541" x="9642475" y="1951038"/>
          <p14:tracePt t="45542" x="9631363" y="1939925"/>
          <p14:tracePt t="45543" x="9609138" y="1928813"/>
          <p14:tracePt t="45544" x="9598025" y="1928813"/>
          <p14:tracePt t="45545" x="9575800" y="1917700"/>
          <p14:tracePt t="45547" x="9553575" y="1906588"/>
          <p14:tracePt t="45548" x="9529763" y="1895475"/>
          <p14:tracePt t="45549" x="9518650" y="1895475"/>
          <p14:tracePt t="45550" x="9496425" y="1895475"/>
          <p14:tracePt t="45551" x="9485313" y="1895475"/>
          <p14:tracePt t="45553" x="9451975" y="1884363"/>
          <p14:tracePt t="45554" x="9417050" y="1871663"/>
          <p14:tracePt t="45556" x="9394825" y="1871663"/>
          <p14:tracePt t="45557" x="9372600" y="1860550"/>
          <p14:tracePt t="45558" x="9361488" y="1860550"/>
          <p14:tracePt t="45559" x="9339263" y="1860550"/>
          <p14:tracePt t="45560" x="9326563" y="1860550"/>
          <p14:tracePt t="45561" x="9315450" y="1860550"/>
          <p14:tracePt t="45562" x="9282113" y="1849438"/>
          <p14:tracePt t="45563" x="9271000" y="1849438"/>
          <p14:tracePt t="45566" x="9226550" y="1849438"/>
          <p14:tracePt t="45567" x="9202738" y="1849438"/>
          <p14:tracePt t="45569" x="9180513" y="1849438"/>
          <p14:tracePt t="45570" x="9158288" y="1849438"/>
          <p14:tracePt t="45571" x="9147175" y="1849438"/>
          <p14:tracePt t="45572" x="9124950" y="1849438"/>
          <p14:tracePt t="45573" x="9112250" y="1849438"/>
          <p14:tracePt t="45574" x="9078913" y="1849438"/>
          <p14:tracePt t="45576" x="9056688" y="1849438"/>
          <p14:tracePt t="45577" x="9045575" y="1849438"/>
          <p14:tracePt t="45578" x="9034463" y="1849438"/>
          <p14:tracePt t="45579" x="9023350" y="1849438"/>
          <p14:tracePt t="45580" x="9012238" y="1849438"/>
          <p14:tracePt t="45581" x="8988425" y="1849438"/>
          <p14:tracePt t="45582" x="8966200" y="1849438"/>
          <p14:tracePt t="45583" x="8955088" y="1849438"/>
          <p14:tracePt t="45584" x="8932863" y="1860550"/>
          <p14:tracePt t="45586" x="8910638" y="1860550"/>
          <p14:tracePt t="45587" x="8897938" y="1860550"/>
          <p14:tracePt t="45588" x="8886825" y="1871663"/>
          <p14:tracePt t="45589" x="8864600" y="1871663"/>
          <p14:tracePt t="45590" x="8864600" y="1884363"/>
          <p14:tracePt t="45591" x="8842375" y="1884363"/>
          <p14:tracePt t="45592" x="8842375" y="1895475"/>
          <p14:tracePt t="45593" x="8820150" y="1895475"/>
          <p14:tracePt t="45594" x="8809038" y="1895475"/>
          <p14:tracePt t="45595" x="8797925" y="1906588"/>
          <p14:tracePt t="45596" x="8774113" y="1906588"/>
          <p14:tracePt t="45597" x="8763000" y="1906588"/>
          <p14:tracePt t="45599" x="8751888" y="1917700"/>
          <p14:tracePt t="45600" x="8729663" y="1917700"/>
          <p14:tracePt t="45601" x="8718550" y="1928813"/>
          <p14:tracePt t="45602" x="8707438" y="1928813"/>
          <p14:tracePt t="45603" x="8696325" y="1928813"/>
          <p14:tracePt t="45604" x="8683625" y="1939925"/>
          <p14:tracePt t="45605" x="8672513" y="1939925"/>
          <p14:tracePt t="45606" x="8672513" y="1951038"/>
          <p14:tracePt t="45607" x="8661400" y="1962150"/>
          <p14:tracePt t="45608" x="8650288" y="1962150"/>
          <p14:tracePt t="45609" x="8639175" y="1962150"/>
          <p14:tracePt t="45610" x="8628063" y="1962150"/>
          <p14:tracePt t="45611" x="8616950" y="1973263"/>
          <p14:tracePt t="45612" x="8616950" y="1985963"/>
          <p14:tracePt t="45613" x="8605838" y="1997075"/>
          <p14:tracePt t="45614" x="8594725" y="1997075"/>
          <p14:tracePt t="45615" x="8594725" y="2008188"/>
          <p14:tracePt t="45616" x="8583613" y="2019300"/>
          <p14:tracePt t="45617" x="8570913" y="2019300"/>
          <p14:tracePt t="45619" x="8559800" y="2041525"/>
          <p14:tracePt t="45620" x="8548688" y="2041525"/>
          <p14:tracePt t="45621" x="8537575" y="2041525"/>
          <p14:tracePt t="45622" x="8537575" y="2052638"/>
          <p14:tracePt t="45623" x="8537575" y="2063750"/>
          <p14:tracePt t="45624" x="8537575" y="2074863"/>
          <p14:tracePt t="45625" x="8526463" y="2085975"/>
          <p14:tracePt t="45626" x="8515350" y="2098675"/>
          <p14:tracePt t="45627" x="8515350" y="2109788"/>
          <p14:tracePt t="45629" x="8504238" y="2109788"/>
          <p14:tracePt t="45630" x="8504238" y="2120900"/>
          <p14:tracePt t="45631" x="8493125" y="2132013"/>
          <p14:tracePt t="45632" x="8493125" y="2143125"/>
          <p14:tracePt t="45633" x="8482013" y="2154238"/>
          <p14:tracePt t="45635" x="8482013" y="2176463"/>
          <p14:tracePt t="45637" x="8482013" y="2187575"/>
          <p14:tracePt t="45638" x="8482013" y="2200275"/>
          <p14:tracePt t="45640" x="8482013" y="2211388"/>
          <p14:tracePt t="45641" x="8482013" y="2222500"/>
          <p14:tracePt t="45642" x="8470900" y="2244725"/>
          <p14:tracePt t="45645" x="8470900" y="2266950"/>
          <p14:tracePt t="45647" x="8470900" y="2278063"/>
          <p14:tracePt t="45648" x="8470900" y="2289175"/>
          <p14:tracePt t="45649" x="8470900" y="2312988"/>
          <p14:tracePt t="45652" x="8470900" y="2324100"/>
          <p14:tracePt t="45653" x="8470900" y="2335213"/>
          <p14:tracePt t="45654" x="8482013" y="2335213"/>
          <p14:tracePt t="45655" x="8493125" y="2346325"/>
          <p14:tracePt t="45656" x="8504238" y="2357438"/>
          <p14:tracePt t="45658" x="8515350" y="2368550"/>
          <p14:tracePt t="45659" x="8526463" y="2379663"/>
          <p14:tracePt t="45661" x="8526463" y="2390775"/>
          <p14:tracePt t="45662" x="8526463" y="2401888"/>
          <p14:tracePt t="45663" x="8548688" y="2414588"/>
          <p14:tracePt t="45664" x="8548688" y="2425700"/>
          <p14:tracePt t="45665" x="8548688" y="2436813"/>
          <p14:tracePt t="45666" x="8570913" y="2447925"/>
          <p14:tracePt t="45668" x="8594725" y="2459038"/>
          <p14:tracePt t="45669" x="8605838" y="2459038"/>
          <p14:tracePt t="45671" x="8628063" y="2470150"/>
          <p14:tracePt t="45672" x="8628063" y="2492375"/>
          <p14:tracePt t="45673" x="8650288" y="2492375"/>
          <p14:tracePt t="45674" x="8661400" y="2503488"/>
          <p14:tracePt t="45675" x="8672513" y="2514600"/>
          <p14:tracePt t="45676" x="8683625" y="2527300"/>
          <p14:tracePt t="45677" x="8707438" y="2538413"/>
          <p14:tracePt t="45678" x="8718550" y="2538413"/>
          <p14:tracePt t="45679" x="8729663" y="2549525"/>
          <p14:tracePt t="45680" x="8740775" y="2549525"/>
          <p14:tracePt t="45681" x="8763000" y="2571750"/>
          <p14:tracePt t="45682" x="8774113" y="2571750"/>
          <p14:tracePt t="45683" x="8797925" y="2582863"/>
          <p14:tracePt t="45684" x="8820150" y="2593975"/>
          <p14:tracePt t="45686" x="8864600" y="2616200"/>
          <p14:tracePt t="45687" x="8875713" y="2628900"/>
          <p14:tracePt t="45688" x="8897938" y="2640013"/>
          <p14:tracePt t="45689" x="8921750" y="2651125"/>
          <p14:tracePt t="45690" x="8943975" y="2651125"/>
          <p14:tracePt t="45691" x="8966200" y="2662238"/>
          <p14:tracePt t="45693" x="9012238" y="2684463"/>
          <p14:tracePt t="45694" x="9034463" y="2684463"/>
          <p14:tracePt t="45695" x="9056688" y="2706688"/>
          <p14:tracePt t="45696" x="9078913" y="2706688"/>
          <p14:tracePt t="45697" x="9101138" y="2706688"/>
          <p14:tracePt t="45698" x="9124950" y="2717800"/>
          <p14:tracePt t="45699" x="9147175" y="2728913"/>
          <p14:tracePt t="45700" x="9180513" y="2741613"/>
          <p14:tracePt t="45701" x="9202738" y="2741613"/>
          <p14:tracePt t="45703" x="9248775" y="2752725"/>
          <p14:tracePt t="45704" x="9271000" y="2763838"/>
          <p14:tracePt t="45705" x="9293225" y="2763838"/>
          <p14:tracePt t="45706" x="9326563" y="2786063"/>
          <p14:tracePt t="45707" x="9350375" y="2786063"/>
          <p14:tracePt t="45708" x="9372600" y="2797175"/>
          <p14:tracePt t="45709" x="9394825" y="2797175"/>
          <p14:tracePt t="45710" x="9417050" y="2808288"/>
          <p14:tracePt t="45711" x="9451975" y="2808288"/>
          <p14:tracePt t="45712" x="9485313" y="2819400"/>
          <p14:tracePt t="45713" x="9496425" y="2819400"/>
          <p14:tracePt t="45714" x="9518650" y="2819400"/>
          <p14:tracePt t="45715" x="9540875" y="2830513"/>
          <p14:tracePt t="45716" x="9564688" y="2830513"/>
          <p14:tracePt t="45717" x="9609138" y="2843213"/>
          <p14:tracePt t="45718" x="9631363" y="2843213"/>
          <p14:tracePt t="45720" x="9666288" y="2843213"/>
          <p14:tracePt t="45721" x="9677400" y="2843213"/>
          <p14:tracePt t="45722" x="9688513" y="2843213"/>
          <p14:tracePt t="45723" x="9721850" y="2854325"/>
          <p14:tracePt t="45724" x="9732963" y="2854325"/>
          <p14:tracePt t="45725" x="9744075" y="2854325"/>
          <p14:tracePt t="45726" x="9767888" y="2854325"/>
          <p14:tracePt t="45727" x="9779000" y="2854325"/>
          <p14:tracePt t="45728" x="9801225" y="2854325"/>
          <p14:tracePt t="45729" x="9812338" y="2854325"/>
          <p14:tracePt t="45730" x="9834563" y="2854325"/>
          <p14:tracePt t="45731" x="9845675" y="2854325"/>
          <p14:tracePt t="45732" x="9856788" y="2854325"/>
          <p14:tracePt t="45734" x="9880600" y="2854325"/>
          <p14:tracePt t="45735" x="9891713" y="2854325"/>
          <p14:tracePt t="45736" x="9913938" y="2854325"/>
          <p14:tracePt t="45737" x="9925050" y="2854325"/>
          <p14:tracePt t="45738" x="9936163" y="2854325"/>
          <p14:tracePt t="45739" x="9947275" y="2854325"/>
          <p14:tracePt t="45740" x="9958388" y="2854325"/>
          <p14:tracePt t="45743" x="9993313" y="2854325"/>
          <p14:tracePt t="45744" x="9993313" y="2843213"/>
          <p14:tracePt t="45745" x="10004425" y="2830513"/>
          <p14:tracePt t="45746" x="10015538" y="2830513"/>
          <p14:tracePt t="45747" x="10026650" y="2830513"/>
          <p14:tracePt t="45748" x="10037763" y="2830513"/>
          <p14:tracePt t="45750" x="10048875" y="2819400"/>
          <p14:tracePt t="45751" x="10048875" y="2808288"/>
          <p14:tracePt t="45752" x="10059988" y="2808288"/>
          <p14:tracePt t="45754" x="10071100" y="2808288"/>
          <p14:tracePt t="45755" x="10082213" y="2797175"/>
          <p14:tracePt t="45756" x="10094913" y="2797175"/>
          <p14:tracePt t="45758" x="10106025" y="2786063"/>
          <p14:tracePt t="45759" x="10106025" y="2774950"/>
          <p14:tracePt t="45761" x="10106025" y="2763838"/>
          <p14:tracePt t="45763" x="10117138" y="2752725"/>
          <p14:tracePt t="45765" x="10128250" y="2752725"/>
          <p14:tracePt t="45766" x="10128250" y="2741613"/>
          <p14:tracePt t="45768" x="10128250" y="2728913"/>
          <p14:tracePt t="45769" x="10139363" y="2717800"/>
          <p14:tracePt t="45770" x="10139363" y="2706688"/>
          <p14:tracePt t="45772" x="10139363" y="2695575"/>
          <p14:tracePt t="45773" x="10139363" y="2684463"/>
          <p14:tracePt t="45776" x="10139363" y="2662238"/>
          <p14:tracePt t="45778" x="10139363" y="2651125"/>
          <p14:tracePt t="45779" x="10139363" y="2640013"/>
          <p14:tracePt t="45780" x="10139363" y="2628900"/>
          <p14:tracePt t="45781" x="10139363" y="2616200"/>
          <p14:tracePt t="45782" x="10139363" y="2605088"/>
          <p14:tracePt t="45785" x="10139363" y="2593975"/>
          <p14:tracePt t="45786" x="10139363" y="2582863"/>
          <p14:tracePt t="45787" x="10139363" y="2560638"/>
          <p14:tracePt t="45789" x="10139363" y="2538413"/>
          <p14:tracePt t="45791" x="10128250" y="2527300"/>
          <p14:tracePt t="45792" x="10128250" y="2514600"/>
          <p14:tracePt t="45793" x="10128250" y="2503488"/>
          <p14:tracePt t="45795" x="10117138" y="2492375"/>
          <p14:tracePt t="45796" x="10117138" y="2481263"/>
          <p14:tracePt t="45798" x="10106025" y="2470150"/>
          <p14:tracePt t="45800" x="10094913" y="2447925"/>
          <p14:tracePt t="45801" x="10094913" y="2436813"/>
          <p14:tracePt t="45803" x="10094913" y="2425700"/>
          <p14:tracePt t="45804" x="10094913" y="2414588"/>
          <p14:tracePt t="45805" x="10082213" y="2401888"/>
          <p14:tracePt t="45806" x="10071100" y="2401888"/>
          <p14:tracePt t="45807" x="10071100" y="2390775"/>
          <p14:tracePt t="45808" x="10059988" y="2379663"/>
          <p14:tracePt t="45809" x="10059988" y="2368550"/>
          <p14:tracePt t="45810" x="10048875" y="2368550"/>
          <p14:tracePt t="45811" x="10037763" y="2357438"/>
          <p14:tracePt t="45812" x="10037763" y="2346325"/>
          <p14:tracePt t="45813" x="10037763" y="2335213"/>
          <p14:tracePt t="45814" x="10037763" y="2324100"/>
          <p14:tracePt t="45815" x="10026650" y="2312988"/>
          <p14:tracePt t="45816" x="10026650" y="2300288"/>
          <p14:tracePt t="45818" x="10015538" y="2300288"/>
          <p14:tracePt t="45819" x="10004425" y="2289175"/>
          <p14:tracePt t="45821" x="9993313" y="2278063"/>
          <p14:tracePt t="45822" x="9982200" y="2266950"/>
          <p14:tracePt t="45824" x="9969500" y="2255838"/>
          <p14:tracePt t="45825" x="9969500" y="2244725"/>
          <p14:tracePt t="45827" x="9958388" y="2233613"/>
          <p14:tracePt t="45829" x="9947275" y="2233613"/>
          <p14:tracePt t="45831" x="9936163" y="2222500"/>
          <p14:tracePt t="45832" x="9925050" y="2211388"/>
          <p14:tracePt t="45833" x="9913938" y="2211388"/>
          <p14:tracePt t="45834" x="9913938" y="2200275"/>
          <p14:tracePt t="45837" x="9902825" y="2200275"/>
          <p14:tracePt t="45839" x="9902825" y="2187575"/>
          <p14:tracePt t="45840" x="9891713" y="2176463"/>
          <p14:tracePt t="45845" x="9880600" y="2176463"/>
          <p14:tracePt t="45848" x="9880600" y="2165350"/>
          <p14:tracePt t="45849" x="9867900" y="2165350"/>
          <p14:tracePt t="45853" x="9856788" y="2165350"/>
          <p14:tracePt t="45870" x="9845675" y="2165350"/>
          <p14:tracePt t="45876" x="9834563" y="2165350"/>
          <p14:tracePt t="45877" x="9823450" y="2165350"/>
          <p14:tracePt t="45883" x="9801225" y="2165350"/>
          <p14:tracePt t="45886" x="9790113" y="2165350"/>
          <p14:tracePt t="45887" x="9779000" y="2165350"/>
          <p14:tracePt t="45890" x="9767888" y="2176463"/>
          <p14:tracePt t="45891" x="9755188" y="2176463"/>
          <p14:tracePt t="45893" x="9744075" y="2176463"/>
          <p14:tracePt t="45894" x="9744075" y="2187575"/>
          <p14:tracePt t="45896" x="9732963" y="2187575"/>
          <p14:tracePt t="45897" x="9721850" y="2187575"/>
          <p14:tracePt t="45898" x="9721850" y="2200275"/>
          <p14:tracePt t="45899" x="9710738" y="2200275"/>
          <p14:tracePt t="45900" x="9710738" y="2211388"/>
          <p14:tracePt t="45901" x="9699625" y="2211388"/>
          <p14:tracePt t="45903" x="9677400" y="2222500"/>
          <p14:tracePt t="45906" x="9666288" y="2222500"/>
          <p14:tracePt t="45907" x="9666288" y="2233613"/>
          <p14:tracePt t="45909" x="9653588" y="2244725"/>
          <p14:tracePt t="45911" x="9642475" y="2244725"/>
          <p14:tracePt t="45912" x="9631363" y="2255838"/>
          <p14:tracePt t="45913" x="9631363" y="2266950"/>
          <p14:tracePt t="45914" x="9620250" y="2266950"/>
          <p14:tracePt t="45916" x="9609138" y="2278063"/>
          <p14:tracePt t="45918" x="9609138" y="2289175"/>
          <p14:tracePt t="45919" x="9598025" y="2289175"/>
          <p14:tracePt t="45920" x="9598025" y="2300288"/>
          <p14:tracePt t="45921" x="9598025" y="2312988"/>
          <p14:tracePt t="45922" x="9586913" y="2312988"/>
          <p14:tracePt t="45923" x="9586913" y="2324100"/>
          <p14:tracePt t="45924" x="9575800" y="2324100"/>
          <p14:tracePt t="45925" x="9564688" y="2335213"/>
          <p14:tracePt t="45927" x="9564688" y="2357438"/>
          <p14:tracePt t="45928" x="9553575" y="2357438"/>
          <p14:tracePt t="45931" x="9553575" y="2368550"/>
          <p14:tracePt t="45932" x="9540875" y="2379663"/>
          <p14:tracePt t="45934" x="9540875" y="2390775"/>
          <p14:tracePt t="45935" x="9540875" y="2401888"/>
          <p14:tracePt t="45937" x="9540875" y="2414588"/>
          <p14:tracePt t="45938" x="9540875" y="2425700"/>
          <p14:tracePt t="45940" x="9529763" y="2425700"/>
          <p14:tracePt t="45941" x="9529763" y="2436813"/>
          <p14:tracePt t="45942" x="9529763" y="2447925"/>
          <p14:tracePt t="45943" x="9529763" y="2459038"/>
          <p14:tracePt t="45946" x="9529763" y="2481263"/>
          <p14:tracePt t="45948" x="9529763" y="2492375"/>
          <p14:tracePt t="45952" x="9529763" y="2503488"/>
          <p14:tracePt t="45953" x="9529763" y="2514600"/>
          <p14:tracePt t="45955" x="9529763" y="2527300"/>
          <p14:tracePt t="45956" x="9529763" y="2538413"/>
          <p14:tracePt t="45959" x="9529763" y="2549525"/>
          <p14:tracePt t="45961" x="9529763" y="2560638"/>
          <p14:tracePt t="45963" x="9529763" y="2571750"/>
          <p14:tracePt t="45964" x="9540875" y="2582863"/>
          <p14:tracePt t="45966" x="9540875" y="2593975"/>
          <p14:tracePt t="45968" x="9553575" y="2605088"/>
          <p14:tracePt t="45969" x="9564688" y="2616200"/>
          <p14:tracePt t="45971" x="9575800" y="2616200"/>
          <p14:tracePt t="45972" x="9575800" y="2628900"/>
          <p14:tracePt t="45973" x="9586913" y="2628900"/>
          <p14:tracePt t="45974" x="9598025" y="2640013"/>
          <p14:tracePt t="45977" x="9609138" y="2640013"/>
          <p14:tracePt t="45978" x="9609138" y="2651125"/>
          <p14:tracePt t="45979" x="9620250" y="2662238"/>
          <p14:tracePt t="45980" x="9631363" y="2662238"/>
          <p14:tracePt t="45981" x="9642475" y="2662238"/>
          <p14:tracePt t="45982" x="9642475" y="2673350"/>
          <p14:tracePt t="45983" x="9653588" y="2684463"/>
          <p14:tracePt t="45984" x="9677400" y="2684463"/>
          <p14:tracePt t="45985" x="9688513" y="2706688"/>
          <p14:tracePt t="45987" x="9699625" y="2706688"/>
          <p14:tracePt t="45988" x="9710738" y="2717800"/>
          <p14:tracePt t="45989" x="9721850" y="2717800"/>
          <p14:tracePt t="45990" x="9744075" y="2728913"/>
          <p14:tracePt t="45992" x="9767888" y="2728913"/>
          <p14:tracePt t="45993" x="9779000" y="2741613"/>
          <p14:tracePt t="45995" x="9801225" y="2741613"/>
          <p14:tracePt t="45997" x="9823450" y="2763838"/>
          <p14:tracePt t="45998" x="9834563" y="2763838"/>
          <p14:tracePt t="45999" x="9856788" y="2763838"/>
          <p14:tracePt t="46000" x="9867900" y="2763838"/>
          <p14:tracePt t="46002" x="9902825" y="2763838"/>
          <p14:tracePt t="46003" x="9925050" y="2774950"/>
          <p14:tracePt t="46005" x="9947275" y="2774950"/>
          <p14:tracePt t="46006" x="9958388" y="2786063"/>
          <p14:tracePt t="46007" x="9982200" y="2786063"/>
          <p14:tracePt t="46008" x="9993313" y="2786063"/>
          <p14:tracePt t="46009" x="10004425" y="2797175"/>
          <p14:tracePt t="46011" x="10026650" y="2797175"/>
          <p14:tracePt t="46012" x="10037763" y="2797175"/>
          <p14:tracePt t="46013" x="10048875" y="2797175"/>
          <p14:tracePt t="46014" x="10071100" y="2797175"/>
          <p14:tracePt t="46015" x="10082213" y="2797175"/>
          <p14:tracePt t="46016" x="10094913" y="2797175"/>
          <p14:tracePt t="46018" x="10117138" y="2797175"/>
          <p14:tracePt t="46019" x="10128250" y="2797175"/>
          <p14:tracePt t="46020" x="10150475" y="2797175"/>
          <p14:tracePt t="46021" x="10161588" y="2797175"/>
          <p14:tracePt t="46022" x="10172700" y="2797175"/>
          <p14:tracePt t="46023" x="10183813" y="2797175"/>
          <p14:tracePt t="46025" x="10194925" y="2797175"/>
          <p14:tracePt t="46026" x="10207625" y="2797175"/>
          <p14:tracePt t="46027" x="10218738" y="2797175"/>
          <p14:tracePt t="46028" x="10240963" y="2797175"/>
          <p14:tracePt t="46029" x="10252075" y="2797175"/>
          <p14:tracePt t="46030" x="10263188" y="2797175"/>
          <p14:tracePt t="46033" x="10274300" y="2797175"/>
          <p14:tracePt t="46034" x="10285413" y="2797175"/>
          <p14:tracePt t="46036" x="10296525" y="2797175"/>
          <p14:tracePt t="46037" x="10320338" y="2797175"/>
          <p14:tracePt t="46039" x="10320338" y="2786063"/>
          <p14:tracePt t="46040" x="10331450" y="2786063"/>
          <p14:tracePt t="46043" x="10342563" y="2786063"/>
          <p14:tracePt t="46045" x="10353675" y="2774950"/>
          <p14:tracePt t="46046" x="10364788" y="2774950"/>
          <p14:tracePt t="46048" x="10364788" y="2763838"/>
          <p14:tracePt t="46049" x="10375900" y="2763838"/>
          <p14:tracePt t="46050" x="10387013" y="2752725"/>
          <p14:tracePt t="46051" x="10387013" y="2741613"/>
          <p14:tracePt t="46053" x="10398125" y="2741613"/>
          <p14:tracePt t="46054" x="10398125" y="2728913"/>
          <p14:tracePt t="46055" x="10398125" y="2717800"/>
          <p14:tracePt t="46057" x="10409238" y="2717800"/>
          <p14:tracePt t="46058" x="10409238" y="2706688"/>
          <p14:tracePt t="46059" x="10421938" y="2695575"/>
          <p14:tracePt t="46060" x="10421938" y="2684463"/>
          <p14:tracePt t="46062" x="10421938" y="2673350"/>
          <p14:tracePt t="46063" x="10421938" y="2662238"/>
          <p14:tracePt t="46064" x="10433050" y="2651125"/>
          <p14:tracePt t="46066" x="10433050" y="2640013"/>
          <p14:tracePt t="46067" x="10444163" y="2628900"/>
          <p14:tracePt t="46069" x="10444163" y="2616200"/>
          <p14:tracePt t="46070" x="10444163" y="2593975"/>
          <p14:tracePt t="46072" x="10444163" y="2582863"/>
          <p14:tracePt t="46073" x="10444163" y="2571750"/>
          <p14:tracePt t="46075" x="10444163" y="2560638"/>
          <p14:tracePt t="46076" x="10444163" y="2549525"/>
          <p14:tracePt t="46077" x="10444163" y="2538413"/>
          <p14:tracePt t="46078" x="10444163" y="2527300"/>
          <p14:tracePt t="46079" x="10444163" y="2514600"/>
          <p14:tracePt t="46080" x="10444163" y="2503488"/>
          <p14:tracePt t="46082" x="10444163" y="2492375"/>
          <p14:tracePt t="46083" x="10444163" y="2481263"/>
          <p14:tracePt t="46085" x="10444163" y="2459038"/>
          <p14:tracePt t="46086" x="10444163" y="2447925"/>
          <p14:tracePt t="46087" x="10444163" y="2436813"/>
          <p14:tracePt t="46088" x="10444163" y="2425700"/>
          <p14:tracePt t="46090" x="10444163" y="2414588"/>
          <p14:tracePt t="46091" x="10433050" y="2401888"/>
          <p14:tracePt t="46092" x="10433050" y="2390775"/>
          <p14:tracePt t="46093" x="10433050" y="2379663"/>
          <p14:tracePt t="46094" x="10433050" y="2368550"/>
          <p14:tracePt t="46095" x="10421938" y="2346325"/>
          <p14:tracePt t="46098" x="10421938" y="2335213"/>
          <p14:tracePt t="46099" x="10409238" y="2324100"/>
          <p14:tracePt t="46100" x="10409238" y="2312988"/>
          <p14:tracePt t="46101" x="10398125" y="2300288"/>
          <p14:tracePt t="46102" x="10398125" y="2289175"/>
          <p14:tracePt t="46104" x="10398125" y="2278063"/>
          <p14:tracePt t="46105" x="10398125" y="2266950"/>
          <p14:tracePt t="46107" x="10387013" y="2255838"/>
          <p14:tracePt t="46108" x="10375900" y="2244725"/>
          <p14:tracePt t="46109" x="10375900" y="2233613"/>
          <p14:tracePt t="46110" x="10375900" y="2222500"/>
          <p14:tracePt t="46112" x="10364788" y="2222500"/>
          <p14:tracePt t="46113" x="10364788" y="2211388"/>
          <p14:tracePt t="46114" x="10364788" y="2200275"/>
          <p14:tracePt t="46116" x="10353675" y="2200275"/>
          <p14:tracePt t="46117" x="10342563" y="2187575"/>
          <p14:tracePt t="46119" x="10342563" y="2165350"/>
          <p14:tracePt t="46121" x="10342563" y="2154238"/>
          <p14:tracePt t="46126" x="10331450" y="2143125"/>
          <p14:tracePt t="46129" x="10320338" y="2132013"/>
          <p14:tracePt t="46132" x="10320338" y="2120900"/>
          <p14:tracePt t="46168" x="10309225" y="2120900"/>
          <p14:tracePt t="46178" x="10309225" y="2109788"/>
          <p14:tracePt t="46221" x="10285413" y="2109788"/>
          <p14:tracePt t="46224" x="10274300" y="2109788"/>
          <p14:tracePt t="46227" x="10263188" y="2109788"/>
          <p14:tracePt t="46229" x="10263188" y="2098675"/>
          <p14:tracePt t="46230" x="10252075" y="2098675"/>
          <p14:tracePt t="46231" x="10240963" y="2085975"/>
          <p14:tracePt t="46234" x="10229850" y="2085975"/>
          <p14:tracePt t="46236" x="10229850" y="2074863"/>
          <p14:tracePt t="46237" x="10218738" y="2074863"/>
          <p14:tracePt t="46238" x="10218738" y="2063750"/>
          <p14:tracePt t="46240" x="10218738" y="2052638"/>
          <p14:tracePt t="46241" x="10194925" y="2052638"/>
          <p14:tracePt t="46242" x="10194925" y="2041525"/>
          <p14:tracePt t="46244" x="10194925" y="2030413"/>
          <p14:tracePt t="46246" x="10194925" y="2019300"/>
          <p14:tracePt t="46253" x="10194925" y="2008188"/>
          <p14:tracePt t="46255" x="10194925" y="1997075"/>
          <p14:tracePt t="46257" x="10183813" y="1997075"/>
          <p14:tracePt t="46263" x="10183813" y="1985963"/>
          <p14:tracePt t="46272" x="10183813" y="1973263"/>
          <p14:tracePt t="46279" x="10172700" y="1973263"/>
          <p14:tracePt t="46287" x="10172700" y="1962150"/>
          <p14:tracePt t="46389" x="10161588" y="1962150"/>
          <p14:tracePt t="46395" x="10150475" y="1962150"/>
          <p14:tracePt t="46432" x="10139363" y="1962150"/>
          <p14:tracePt t="46436" x="10139363" y="1951038"/>
          <p14:tracePt t="46437" x="10128250" y="1951038"/>
          <p14:tracePt t="46439" x="10128250" y="1939925"/>
          <p14:tracePt t="46442" x="10128250" y="1928813"/>
          <p14:tracePt t="46447" x="10128250" y="1917700"/>
          <p14:tracePt t="46448" x="10117138" y="1917700"/>
          <p14:tracePt t="46450" x="10117138" y="1906588"/>
          <p14:tracePt t="46452" x="10106025" y="1906588"/>
          <p14:tracePt t="46455" x="10106025" y="1895475"/>
          <p14:tracePt t="46459" x="10094913" y="1895475"/>
          <p14:tracePt t="46463" x="10082213" y="1895475"/>
          <p14:tracePt t="46468" x="10082213" y="1884363"/>
          <p14:tracePt t="46475" x="10082213" y="1871663"/>
          <p14:tracePt t="46573" x="10082213" y="1860550"/>
          <p14:tracePt t="46584" x="10071100" y="1860550"/>
          <p14:tracePt t="46642" x="10059988" y="1860550"/>
          <p14:tracePt t="46650" x="10048875" y="1871663"/>
          <p14:tracePt t="46651" x="10037763" y="1884363"/>
          <p14:tracePt t="46653" x="10026650" y="1884363"/>
          <p14:tracePt t="46654" x="10026650" y="1895475"/>
          <p14:tracePt t="46655" x="10026650" y="1906588"/>
          <p14:tracePt t="46657" x="10004425" y="1928813"/>
          <p14:tracePt t="46659" x="10004425" y="1939925"/>
          <p14:tracePt t="46660" x="9993313" y="1951038"/>
          <p14:tracePt t="46662" x="9993313" y="1962150"/>
          <p14:tracePt t="46665" x="9982200" y="1962150"/>
          <p14:tracePt t="46666" x="9982200" y="1973263"/>
          <p14:tracePt t="46668" x="9982200" y="1985963"/>
          <p14:tracePt t="46669" x="9982200" y="1997075"/>
          <p14:tracePt t="46671" x="9969500" y="2008188"/>
          <p14:tracePt t="46672" x="9969500" y="2019300"/>
          <p14:tracePt t="46674" x="9969500" y="2030413"/>
          <p14:tracePt t="46677" x="9958388" y="2030413"/>
          <p14:tracePt t="46678" x="9958388" y="2041525"/>
          <p14:tracePt t="46679" x="9958388" y="2052638"/>
          <p14:tracePt t="46682" x="9958388" y="2063750"/>
          <p14:tracePt t="46683" x="9958388" y="2074863"/>
          <p14:tracePt t="46684" x="9958388" y="2085975"/>
          <p14:tracePt t="46686" x="9958388" y="2098675"/>
          <p14:tracePt t="46687" x="9947275" y="2098675"/>
          <p14:tracePt t="46689" x="9936163" y="2109788"/>
          <p14:tracePt t="46690" x="9936163" y="2120900"/>
          <p14:tracePt t="46691" x="9936163" y="2132013"/>
          <p14:tracePt t="46694" x="9936163" y="2143125"/>
          <p14:tracePt t="46695" x="9936163" y="2165350"/>
          <p14:tracePt t="46699" x="9936163" y="2176463"/>
          <p14:tracePt t="46700" x="9936163" y="2187575"/>
          <p14:tracePt t="46702" x="9936163" y="2200275"/>
          <p14:tracePt t="46703" x="9936163" y="2211388"/>
          <p14:tracePt t="46704" x="9936163" y="2222500"/>
          <p14:tracePt t="46706" x="9936163" y="2233613"/>
          <p14:tracePt t="46708" x="9936163" y="2244725"/>
          <p14:tracePt t="46711" x="9936163" y="2255838"/>
          <p14:tracePt t="46712" x="9936163" y="2278063"/>
          <p14:tracePt t="46715" x="9936163" y="2289175"/>
          <p14:tracePt t="46716" x="9936163" y="2300288"/>
          <p14:tracePt t="46717" x="9936163" y="2312988"/>
          <p14:tracePt t="46720" x="9936163" y="2324100"/>
          <p14:tracePt t="46722" x="9936163" y="2335213"/>
          <p14:tracePt t="46723" x="9936163" y="2346325"/>
          <p14:tracePt t="46725" x="9936163" y="2357438"/>
          <p14:tracePt t="46727" x="9936163" y="2368550"/>
          <p14:tracePt t="46729" x="9936163" y="2379663"/>
          <p14:tracePt t="46732" x="9936163" y="2390775"/>
          <p14:tracePt t="46733" x="9947275" y="2401888"/>
          <p14:tracePt t="46735" x="9947275" y="2414588"/>
          <p14:tracePt t="46738" x="9947275" y="2425700"/>
          <p14:tracePt t="46739" x="9947275" y="2436813"/>
          <p14:tracePt t="46745" x="9947275" y="2447925"/>
          <p14:tracePt t="46746" x="9947275" y="2459038"/>
          <p14:tracePt t="46748" x="9958388" y="2459038"/>
          <p14:tracePt t="46749" x="9958388" y="2470150"/>
          <p14:tracePt t="46752" x="9958388" y="2481263"/>
          <p14:tracePt t="46754" x="9958388" y="2492375"/>
          <p14:tracePt t="46757" x="9958388" y="2503488"/>
          <p14:tracePt t="46761" x="9958388" y="2514600"/>
          <p14:tracePt t="46764" x="9958388" y="2527300"/>
          <p14:tracePt t="46766" x="9969500" y="2527300"/>
          <p14:tracePt t="46768" x="9969500" y="2538413"/>
          <p14:tracePt t="46770" x="9969500" y="2549525"/>
          <p14:tracePt t="46772" x="9969500" y="2560638"/>
          <p14:tracePt t="46775" x="9969500" y="2571750"/>
          <p14:tracePt t="46782" x="9969500" y="2582863"/>
          <p14:tracePt t="46787" x="9969500" y="2593975"/>
          <p14:tracePt t="46791" x="9969500" y="2605088"/>
          <p14:tracePt t="46795" x="9969500" y="2616200"/>
          <p14:tracePt t="46801" x="9982200" y="2628900"/>
          <p14:tracePt t="46807" x="9982200" y="2640013"/>
          <p14:tracePt t="46816" x="9982200" y="2651125"/>
          <p14:tracePt t="46826" x="9993313" y="2651125"/>
          <p14:tracePt t="46827" x="9993313" y="2662238"/>
          <p14:tracePt t="46831" x="9993313" y="2673350"/>
          <p14:tracePt t="46837" x="9993313" y="2684463"/>
          <p14:tracePt t="46848" x="9993313" y="2695575"/>
          <p14:tracePt t="46868" x="9993313" y="2706688"/>
          <p14:tracePt t="46887" x="10004425" y="2717800"/>
          <p14:tracePt t="46889" x="10004425" y="2728913"/>
          <p14:tracePt t="46891" x="10015538" y="2728913"/>
          <p14:tracePt t="46900" x="10015538" y="2741613"/>
          <p14:tracePt t="46903" x="10026650" y="2741613"/>
          <p14:tracePt t="46904" x="10026650" y="2752725"/>
          <p14:tracePt t="46912" x="10037763" y="2752725"/>
          <p14:tracePt t="46940" x="10037763" y="2763838"/>
          <p14:tracePt t="47129" x="10048875" y="2763838"/>
          <p14:tracePt t="47131" x="10082213" y="2752725"/>
          <p14:tracePt t="47132" x="10094913" y="2752725"/>
          <p14:tracePt t="47134" x="10117138" y="2741613"/>
          <p14:tracePt t="47136" x="10128250" y="2741613"/>
          <p14:tracePt t="47137" x="10150475" y="2741613"/>
          <p14:tracePt t="47138" x="10161588" y="2741613"/>
          <p14:tracePt t="47139" x="10172700" y="2741613"/>
          <p14:tracePt t="47140" x="10183813" y="2728913"/>
          <p14:tracePt t="47142" x="10194925" y="2728913"/>
          <p14:tracePt t="47143" x="10207625" y="2728913"/>
          <p14:tracePt t="47144" x="10218738" y="2728913"/>
          <p14:tracePt t="47145" x="10229850" y="2728913"/>
          <p14:tracePt t="47146" x="10240963" y="2728913"/>
          <p14:tracePt t="47147" x="10252075" y="2728913"/>
          <p14:tracePt t="47149" x="10263188" y="2728913"/>
          <p14:tracePt t="47150" x="10274300" y="2728913"/>
          <p14:tracePt t="47152" x="10285413" y="2728913"/>
          <p14:tracePt t="47153" x="10296525" y="2728913"/>
          <p14:tracePt t="47154" x="10309225" y="2728913"/>
          <p14:tracePt t="47156" x="10320338" y="2728913"/>
          <p14:tracePt t="47157" x="10331450" y="2728913"/>
          <p14:tracePt t="47161" x="10342563" y="2728913"/>
          <p14:tracePt t="47162" x="10353675" y="2728913"/>
          <p14:tracePt t="47163" x="10353675" y="2717800"/>
          <p14:tracePt t="47164" x="10364788" y="2717800"/>
          <p14:tracePt t="47166" x="10364788" y="2706688"/>
          <p14:tracePt t="47168" x="10375900" y="2706688"/>
          <p14:tracePt t="47169" x="10387013" y="2706688"/>
          <p14:tracePt t="47175" x="10398125" y="2706688"/>
          <p14:tracePt t="47176" x="10409238" y="2706688"/>
          <p14:tracePt t="47179" x="10421938" y="2706688"/>
          <p14:tracePt t="47181" x="10433050" y="2706688"/>
          <p14:tracePt t="47184" x="10444163" y="2706688"/>
          <p14:tracePt t="47187" x="10455275" y="2706688"/>
          <p14:tracePt t="47191" x="10455275" y="2695575"/>
          <p14:tracePt t="47195" x="10455275" y="2684463"/>
          <p14:tracePt t="47196" x="10466388" y="2684463"/>
          <p14:tracePt t="47201" x="10477500" y="2684463"/>
          <p14:tracePt t="47206" x="10488613" y="2684463"/>
          <p14:tracePt t="47320" x="10488613" y="2673350"/>
          <p14:tracePt t="47325" x="10477500" y="2651125"/>
          <p14:tracePt t="47327" x="10477500" y="2640013"/>
          <p14:tracePt t="47328" x="10477500" y="2628900"/>
          <p14:tracePt t="47330" x="10466388" y="2605088"/>
          <p14:tracePt t="47331" x="10466388" y="2593975"/>
          <p14:tracePt t="47332" x="10466388" y="2582863"/>
          <p14:tracePt t="47333" x="10466388" y="2560638"/>
          <p14:tracePt t="47334" x="10455275" y="2560638"/>
          <p14:tracePt t="47335" x="10455275" y="2549525"/>
          <p14:tracePt t="47336" x="10444163" y="2538413"/>
          <p14:tracePt t="47337" x="10433050" y="2527300"/>
          <p14:tracePt t="47338" x="10433050" y="2503488"/>
          <p14:tracePt t="47340" x="10421938" y="2481263"/>
          <p14:tracePt t="47341" x="10421938" y="2470150"/>
          <p14:tracePt t="47342" x="10409238" y="2459038"/>
          <p14:tracePt t="47343" x="10398125" y="2436813"/>
          <p14:tracePt t="47345" x="10398125" y="2425700"/>
          <p14:tracePt t="47346" x="10387013" y="2414588"/>
          <p14:tracePt t="47347" x="10387013" y="2401888"/>
          <p14:tracePt t="47348" x="10375900" y="2390775"/>
          <p14:tracePt t="47349" x="10375900" y="2379663"/>
          <p14:tracePt t="47350" x="10375900" y="2357438"/>
          <p14:tracePt t="47351" x="10375900" y="2346325"/>
          <p14:tracePt t="47352" x="10364788" y="2346325"/>
          <p14:tracePt t="47353" x="10364788" y="2335213"/>
          <p14:tracePt t="47354" x="10364788" y="2312988"/>
          <p14:tracePt t="47355" x="10364788" y="2300288"/>
          <p14:tracePt t="47356" x="10353675" y="2289175"/>
          <p14:tracePt t="47357" x="10342563" y="2266950"/>
          <p14:tracePt t="47358" x="10342563" y="2255838"/>
          <p14:tracePt t="47359" x="10342563" y="2244725"/>
          <p14:tracePt t="47360" x="10331450" y="2222500"/>
          <p14:tracePt t="47361" x="10331450" y="2211388"/>
          <p14:tracePt t="47362" x="10309225" y="2187575"/>
          <p14:tracePt t="47363" x="10309225" y="2176463"/>
          <p14:tracePt t="47364" x="10309225" y="2154238"/>
          <p14:tracePt t="47365" x="10296525" y="2132013"/>
          <p14:tracePt t="47366" x="10296525" y="2109788"/>
          <p14:tracePt t="47367" x="10285413" y="2098675"/>
          <p14:tracePt t="47368" x="10274300" y="2074863"/>
          <p14:tracePt t="47385" x="10150475" y="1736725"/>
          <p14:tracePt t="47386" x="10150475" y="1714500"/>
          <p14:tracePt t="47388" x="10150475" y="1692275"/>
          <p14:tracePt t="47389" x="10150475" y="1681163"/>
          <p14:tracePt t="47390" x="10139363" y="1670050"/>
          <p14:tracePt t="47391" x="10139363" y="1657350"/>
          <p14:tracePt t="47392" x="10128250" y="1635125"/>
          <p14:tracePt t="47395" x="10128250" y="1624013"/>
          <p14:tracePt t="47396" x="10117138" y="1612900"/>
          <p14:tracePt t="47398" x="10117138" y="1601788"/>
          <p14:tracePt t="47399" x="10117138" y="1590675"/>
          <p14:tracePt t="47401" x="10117138" y="1579563"/>
          <p14:tracePt t="47404" x="10117138" y="1568450"/>
          <p14:tracePt t="47484" x="10117138" y="1579563"/>
          <p14:tracePt t="47485" x="10117138" y="1590675"/>
          <p14:tracePt t="47487" x="10117138" y="1601788"/>
          <p14:tracePt t="47489" x="10117138" y="1612900"/>
          <p14:tracePt t="47490" x="10128250" y="1612900"/>
          <p14:tracePt t="47491" x="10128250" y="1624013"/>
          <p14:tracePt t="47497" x="10128250" y="1635125"/>
          <p14:tracePt t="47500" x="10128250" y="1646238"/>
          <p14:tracePt t="47508" x="10128250" y="1657350"/>
          <p14:tracePt t="47509" x="10139363" y="1657350"/>
          <p14:tracePt t="47513" x="10139363" y="1670050"/>
          <p14:tracePt t="47516" x="10150475" y="1681163"/>
          <p14:tracePt t="47520" x="10161588" y="1681163"/>
          <p14:tracePt t="47521" x="10161588" y="1692275"/>
          <p14:tracePt t="47525" x="10161588" y="1703388"/>
          <p14:tracePt t="47526" x="10172700" y="1703388"/>
          <p14:tracePt t="47529" x="10183813" y="1703388"/>
          <p14:tracePt t="47531" x="10183813" y="1714500"/>
          <p14:tracePt t="47534" x="10183813" y="1725613"/>
          <p14:tracePt t="47540" x="10194925" y="1736725"/>
          <p14:tracePt t="47680" x="10194925" y="1747838"/>
          <p14:tracePt t="47683" x="10207625" y="1747838"/>
          <p14:tracePt t="47684" x="10207625" y="1758950"/>
          <p14:tracePt t="47686" x="10229850" y="1771650"/>
          <p14:tracePt t="47688" x="10229850" y="1782763"/>
          <p14:tracePt t="47689" x="10240963" y="1793875"/>
          <p14:tracePt t="47690" x="10252075" y="1793875"/>
          <p14:tracePt t="47691" x="10263188" y="1804988"/>
          <p14:tracePt t="47693" x="10274300" y="1816100"/>
          <p14:tracePt t="47695" x="10285413" y="1816100"/>
          <p14:tracePt t="47696" x="10296525" y="1827213"/>
          <p14:tracePt t="47697" x="10309225" y="1827213"/>
          <p14:tracePt t="47700" x="10320338" y="1838325"/>
          <p14:tracePt t="47701" x="10342563" y="1838325"/>
          <p14:tracePt t="47703" x="10353675" y="1849438"/>
          <p14:tracePt t="47705" x="10353675" y="1860550"/>
          <p14:tracePt t="47706" x="10364788" y="1860550"/>
          <p14:tracePt t="47708" x="10375900" y="1871663"/>
          <p14:tracePt t="47709" x="10387013" y="1871663"/>
          <p14:tracePt t="47710" x="10398125" y="1871663"/>
          <p14:tracePt t="47711" x="10409238" y="1884363"/>
          <p14:tracePt t="47713" x="10421938" y="1884363"/>
          <p14:tracePt t="47714" x="10421938" y="1895475"/>
          <p14:tracePt t="47717" x="10433050" y="1895475"/>
          <p14:tracePt t="47719" x="10455275" y="1906588"/>
          <p14:tracePt t="47721" x="10477500" y="1906588"/>
          <p14:tracePt t="47722" x="10477500" y="1917700"/>
          <p14:tracePt t="47723" x="10488613" y="1917700"/>
          <p14:tracePt t="47725" x="10510838" y="1917700"/>
          <p14:tracePt t="47726" x="10510838" y="1928813"/>
          <p14:tracePt t="47728" x="10523538" y="1939925"/>
          <p14:tracePt t="47729" x="10534650" y="1939925"/>
          <p14:tracePt t="47730" x="10545763" y="1939925"/>
          <p14:tracePt t="47732" x="10545763" y="1951038"/>
          <p14:tracePt t="47733" x="10556875" y="1951038"/>
          <p14:tracePt t="47734" x="10567988" y="1951038"/>
          <p14:tracePt t="47738" x="10579100" y="1951038"/>
          <p14:tracePt t="47739" x="10590213" y="1951038"/>
          <p14:tracePt t="47742" x="10601325" y="1951038"/>
          <p14:tracePt t="47744" x="10612438" y="1951038"/>
          <p14:tracePt t="47746" x="10612438" y="1962150"/>
          <p14:tracePt t="47747" x="10623550" y="1962150"/>
          <p14:tracePt t="47830" x="10612438" y="1962150"/>
          <p14:tracePt t="47832" x="10601325" y="1962150"/>
          <p14:tracePt t="47834" x="10590213" y="1962150"/>
          <p14:tracePt t="47836" x="10579100" y="1962150"/>
          <p14:tracePt t="47839" x="10567988" y="1962150"/>
          <p14:tracePt t="47840" x="10556875" y="1962150"/>
          <p14:tracePt t="47841" x="10545763" y="1962150"/>
          <p14:tracePt t="47843" x="10534650" y="1962150"/>
          <p14:tracePt t="47844" x="10523538" y="1962150"/>
          <p14:tracePt t="47847" x="10510838" y="1962150"/>
          <p14:tracePt t="47848" x="10499725" y="1962150"/>
          <p14:tracePt t="47850" x="10488613" y="1962150"/>
          <p14:tracePt t="47852" x="10466388" y="1962150"/>
          <p14:tracePt t="47854" x="10455275" y="1951038"/>
          <p14:tracePt t="47856" x="10444163" y="1951038"/>
          <p14:tracePt t="47858" x="10433050" y="1939925"/>
          <p14:tracePt t="47859" x="10421938" y="1939925"/>
          <p14:tracePt t="47860" x="10409238" y="1939925"/>
          <p14:tracePt t="47862" x="10387013" y="1939925"/>
          <p14:tracePt t="47864" x="10375900" y="1939925"/>
          <p14:tracePt t="47865" x="10364788" y="1939925"/>
          <p14:tracePt t="47868" x="10342563" y="1928813"/>
          <p14:tracePt t="47869" x="10331450" y="1928813"/>
          <p14:tracePt t="47870" x="10320338" y="1928813"/>
          <p14:tracePt t="47872" x="10309225" y="1928813"/>
          <p14:tracePt t="47873" x="10296525" y="1928813"/>
          <p14:tracePt t="47875" x="10274300" y="1917700"/>
          <p14:tracePt t="47876" x="10263188" y="1917700"/>
          <p14:tracePt t="47877" x="10252075" y="1917700"/>
          <p14:tracePt t="47878" x="10240963" y="1917700"/>
          <p14:tracePt t="47879" x="10229850" y="1917700"/>
          <p14:tracePt t="47880" x="10218738" y="1917700"/>
          <p14:tracePt t="47881" x="10207625" y="1917700"/>
          <p14:tracePt t="47882" x="10207625" y="1906588"/>
          <p14:tracePt t="47883" x="10194925" y="1906588"/>
          <p14:tracePt t="47884" x="10183813" y="1906588"/>
          <p14:tracePt t="47885" x="10161588" y="1906588"/>
          <p14:tracePt t="47887" x="10150475" y="1906588"/>
          <p14:tracePt t="47888" x="10128250" y="1906588"/>
          <p14:tracePt t="47889" x="10128250" y="1895475"/>
          <p14:tracePt t="47890" x="10117138" y="1895475"/>
          <p14:tracePt t="47892" x="10106025" y="1895475"/>
          <p14:tracePt t="47893" x="10094913" y="1895475"/>
          <p14:tracePt t="47894" x="10082213" y="1895475"/>
          <p14:tracePt t="47895" x="10071100" y="1895475"/>
          <p14:tracePt t="47896" x="10059988" y="1884363"/>
          <p14:tracePt t="47898" x="10048875" y="1884363"/>
          <p14:tracePt t="47899" x="10037763" y="1884363"/>
          <p14:tracePt t="47901" x="10026650" y="1884363"/>
          <p14:tracePt t="47902" x="10015538" y="1884363"/>
          <p14:tracePt t="47904" x="10004425" y="1884363"/>
          <p14:tracePt t="47905" x="9993313" y="1884363"/>
          <p14:tracePt t="47908" x="9982200" y="1884363"/>
          <p14:tracePt t="47909" x="9969500" y="1884363"/>
          <p14:tracePt t="47912" x="9958388" y="1884363"/>
          <p14:tracePt t="47916" x="9947275" y="1884363"/>
          <p14:tracePt t="47919" x="9936163" y="1884363"/>
          <p14:tracePt t="47925" x="9925050" y="1884363"/>
          <p14:tracePt t="48015" x="9936163" y="1884363"/>
          <p14:tracePt t="48018" x="9958388" y="1884363"/>
          <p14:tracePt t="48020" x="9969500" y="1884363"/>
          <p14:tracePt t="48022" x="9982200" y="1884363"/>
          <p14:tracePt t="48024" x="9993313" y="1871663"/>
          <p14:tracePt t="48026" x="10004425" y="1871663"/>
          <p14:tracePt t="48027" x="10015538" y="1871663"/>
          <p14:tracePt t="48028" x="10026650" y="1871663"/>
          <p14:tracePt t="48030" x="10037763" y="1871663"/>
          <p14:tracePt t="48031" x="10048875" y="1871663"/>
          <p14:tracePt t="48034" x="10059988" y="1871663"/>
          <p14:tracePt t="48035" x="10071100" y="1871663"/>
          <p14:tracePt t="48036" x="10082213" y="1871663"/>
          <p14:tracePt t="48038" x="10094913" y="1871663"/>
          <p14:tracePt t="48039" x="10106025" y="1871663"/>
          <p14:tracePt t="48042" x="10117138" y="1871663"/>
          <p14:tracePt t="48043" x="10128250" y="1871663"/>
          <p14:tracePt t="48045" x="10150475" y="1871663"/>
          <p14:tracePt t="48047" x="10161588" y="1871663"/>
          <p14:tracePt t="48048" x="10172700" y="1871663"/>
          <p14:tracePt t="48049" x="10183813" y="1871663"/>
          <p14:tracePt t="48052" x="10207625" y="1871663"/>
          <p14:tracePt t="48053" x="10218738" y="1871663"/>
          <p14:tracePt t="48055" x="10229850" y="1871663"/>
          <p14:tracePt t="48056" x="10240963" y="1871663"/>
          <p14:tracePt t="48057" x="10252075" y="1871663"/>
          <p14:tracePt t="48058" x="10274300" y="1871663"/>
          <p14:tracePt t="48059" x="10274300" y="1884363"/>
          <p14:tracePt t="48060" x="10285413" y="1884363"/>
          <p14:tracePt t="48061" x="10296525" y="1884363"/>
          <p14:tracePt t="48062" x="10309225" y="1884363"/>
          <p14:tracePt t="48064" x="10331450" y="1884363"/>
          <p14:tracePt t="48065" x="10342563" y="1884363"/>
          <p14:tracePt t="48067" x="10353675" y="1884363"/>
          <p14:tracePt t="48068" x="10364788" y="1884363"/>
          <p14:tracePt t="48069" x="10375900" y="1884363"/>
          <p14:tracePt t="48070" x="10387013" y="1884363"/>
          <p14:tracePt t="48071" x="10398125" y="1884363"/>
          <p14:tracePt t="48072" x="10409238" y="1884363"/>
          <p14:tracePt t="48073" x="10421938" y="1884363"/>
          <p14:tracePt t="48074" x="10433050" y="1884363"/>
          <p14:tracePt t="48075" x="10444163" y="1884363"/>
          <p14:tracePt t="48076" x="10455275" y="1884363"/>
          <p14:tracePt t="48078" x="10477500" y="1884363"/>
          <p14:tracePt t="48079" x="10488613" y="1895475"/>
          <p14:tracePt t="48081" x="10499725" y="1895475"/>
          <p14:tracePt t="48083" x="10510838" y="1895475"/>
          <p14:tracePt t="48084" x="10523538" y="1895475"/>
          <p14:tracePt t="48085" x="10534650" y="1895475"/>
          <p14:tracePt t="48087" x="10545763" y="1895475"/>
          <p14:tracePt t="48089" x="10556875" y="1895475"/>
          <p14:tracePt t="48090" x="10567988" y="1906588"/>
          <p14:tracePt t="48094" x="10579100" y="1906588"/>
          <p14:tracePt t="48096" x="10590213" y="1906588"/>
          <p14:tracePt t="48098" x="10601325" y="1906588"/>
          <p14:tracePt t="48108" x="10612438" y="1906588"/>
          <p14:tracePt t="48248" x="10612438" y="1917700"/>
          <p14:tracePt t="48251" x="10612438" y="1962150"/>
          <p14:tracePt t="48253" x="10612438" y="1973263"/>
          <p14:tracePt t="48254" x="10612438" y="1997075"/>
          <p14:tracePt t="48256" x="10612438" y="2019300"/>
          <p14:tracePt t="48257" x="10612438" y="2030413"/>
          <p14:tracePt t="48258" x="10612438" y="2052638"/>
          <p14:tracePt t="48260" x="10612438" y="2063750"/>
          <p14:tracePt t="48261" x="10612438" y="2074863"/>
          <p14:tracePt t="48262" x="10612438" y="2098675"/>
          <p14:tracePt t="48263" x="10612438" y="2109788"/>
          <p14:tracePt t="48264" x="10612438" y="2120900"/>
          <p14:tracePt t="48265" x="10612438" y="2132013"/>
          <p14:tracePt t="48266" x="10612438" y="2143125"/>
          <p14:tracePt t="48267" x="10612438" y="2154238"/>
          <p14:tracePt t="48268" x="10612438" y="2165350"/>
          <p14:tracePt t="48269" x="10612438" y="2176463"/>
          <p14:tracePt t="48270" x="10612438" y="2187575"/>
          <p14:tracePt t="48271" x="10612438" y="2200275"/>
          <p14:tracePt t="48273" x="10612438" y="2211388"/>
          <p14:tracePt t="48274" x="10612438" y="2222500"/>
          <p14:tracePt t="48275" x="10601325" y="2233613"/>
          <p14:tracePt t="48276" x="10601325" y="2244725"/>
          <p14:tracePt t="48277" x="10601325" y="2255838"/>
          <p14:tracePt t="48278" x="10601325" y="2266950"/>
          <p14:tracePt t="48280" x="10590213" y="2278063"/>
          <p14:tracePt t="48281" x="10590213" y="2289175"/>
          <p14:tracePt t="48282" x="10590213" y="2300288"/>
          <p14:tracePt t="48283" x="10590213" y="2312988"/>
          <p14:tracePt t="48284" x="10590213" y="2335213"/>
          <p14:tracePt t="48286" x="10590213" y="2346325"/>
          <p14:tracePt t="48287" x="10590213" y="2357438"/>
          <p14:tracePt t="48289" x="10590213" y="2379663"/>
          <p14:tracePt t="48290" x="10590213" y="2390775"/>
          <p14:tracePt t="48291" x="10590213" y="2401888"/>
          <p14:tracePt t="48292" x="10590213" y="2414588"/>
          <p14:tracePt t="48293" x="10579100" y="2425700"/>
          <p14:tracePt t="48294" x="10579100" y="2436813"/>
          <p14:tracePt t="48295" x="10579100" y="2447925"/>
          <p14:tracePt t="48296" x="10579100" y="2470150"/>
          <p14:tracePt t="48297" x="10579100" y="2481263"/>
          <p14:tracePt t="48298" x="10579100" y="2492375"/>
          <p14:tracePt t="48299" x="10579100" y="2503488"/>
          <p14:tracePt t="48300" x="10579100" y="2527300"/>
          <p14:tracePt t="48302" x="10579100" y="2538413"/>
          <p14:tracePt t="48303" x="10579100" y="2560638"/>
          <p14:tracePt t="48304" x="10579100" y="2571750"/>
          <p14:tracePt t="48305" x="10579100" y="2582863"/>
          <p14:tracePt t="48306" x="10579100" y="2593975"/>
          <p14:tracePt t="48307" x="10579100" y="2605088"/>
          <p14:tracePt t="48308" x="10579100" y="2616200"/>
          <p14:tracePt t="48309" x="10579100" y="2628900"/>
          <p14:tracePt t="48310" x="10579100" y="2640013"/>
          <p14:tracePt t="48311" x="10579100" y="2651125"/>
          <p14:tracePt t="48312" x="10579100" y="2662238"/>
          <p14:tracePt t="48313" x="10579100" y="2684463"/>
          <p14:tracePt t="48315" x="10579100" y="2695575"/>
          <p14:tracePt t="48316" x="10579100" y="2706688"/>
          <p14:tracePt t="48318" x="10579100" y="2717800"/>
          <p14:tracePt t="48319" x="10579100" y="2741613"/>
          <p14:tracePt t="48321" x="10579100" y="2752725"/>
          <p14:tracePt t="48322" x="10579100" y="2763838"/>
          <p14:tracePt t="48323" x="10579100" y="2774950"/>
          <p14:tracePt t="48325" x="10579100" y="2786063"/>
          <p14:tracePt t="48326" x="10579100" y="2797175"/>
          <p14:tracePt t="48327" x="10579100" y="2808288"/>
          <p14:tracePt t="48328" x="10579100" y="2819400"/>
          <p14:tracePt t="48330" x="10579100" y="2830513"/>
          <p14:tracePt t="48332" x="10579100" y="2843213"/>
          <p14:tracePt t="48334" x="10579100" y="2854325"/>
          <p14:tracePt t="48335" x="10579100" y="2865438"/>
          <p14:tracePt t="48336" x="10579100" y="2876550"/>
          <p14:tracePt t="48339" x="10579100" y="2887663"/>
          <p14:tracePt t="48340" x="10579100" y="2898775"/>
          <p14:tracePt t="48345" x="10579100" y="2909888"/>
          <p14:tracePt t="48346" x="10579100" y="2921000"/>
          <p14:tracePt t="48348" x="10579100" y="2932113"/>
          <p14:tracePt t="48355" x="10579100" y="2943225"/>
          <p14:tracePt t="48458" x="10567988" y="2943225"/>
          <p14:tracePt t="48460" x="10545763" y="2943225"/>
          <p14:tracePt t="48462" x="10523538" y="2943225"/>
          <p14:tracePt t="48463" x="10510838" y="2943225"/>
          <p14:tracePt t="48464" x="10499725" y="2932113"/>
          <p14:tracePt t="48466" x="10466388" y="2921000"/>
          <p14:tracePt t="48467" x="10455275" y="2909888"/>
          <p14:tracePt t="48468" x="10444163" y="2909888"/>
          <p14:tracePt t="48470" x="10409238" y="2898775"/>
          <p14:tracePt t="48471" x="10398125" y="2887663"/>
          <p14:tracePt t="48472" x="10387013" y="2887663"/>
          <p14:tracePt t="48473" x="10364788" y="2876550"/>
          <p14:tracePt t="48474" x="10353675" y="2876550"/>
          <p14:tracePt t="48475" x="10331450" y="2876550"/>
          <p14:tracePt t="48476" x="10320338" y="2865438"/>
          <p14:tracePt t="48477" x="10309225" y="2865438"/>
          <p14:tracePt t="48478" x="10296525" y="2854325"/>
          <p14:tracePt t="48479" x="10285413" y="2854325"/>
          <p14:tracePt t="48480" x="10263188" y="2843213"/>
          <p14:tracePt t="48481" x="10252075" y="2843213"/>
          <p14:tracePt t="48482" x="10240963" y="2843213"/>
          <p14:tracePt t="48483" x="10218738" y="2830513"/>
          <p14:tracePt t="48484" x="10207625" y="2830513"/>
          <p14:tracePt t="48485" x="10194925" y="2830513"/>
          <p14:tracePt t="48486" x="10183813" y="2819400"/>
          <p14:tracePt t="48487" x="10172700" y="2819400"/>
          <p14:tracePt t="48488" x="10161588" y="2819400"/>
          <p14:tracePt t="48489" x="10150475" y="2808288"/>
          <p14:tracePt t="48490" x="10139363" y="2808288"/>
          <p14:tracePt t="48491" x="10117138" y="2797175"/>
          <p14:tracePt t="48493" x="10106025" y="2797175"/>
          <p14:tracePt t="48494" x="10094913" y="2797175"/>
          <p14:tracePt t="48495" x="10082213" y="2797175"/>
          <p14:tracePt t="48496" x="10059988" y="2786063"/>
          <p14:tracePt t="48498" x="10048875" y="2786063"/>
          <p14:tracePt t="48499" x="10037763" y="2786063"/>
          <p14:tracePt t="48501" x="10026650" y="2786063"/>
          <p14:tracePt t="48503" x="10004425" y="2786063"/>
          <p14:tracePt t="48504" x="9993313" y="2786063"/>
          <p14:tracePt t="48505" x="9982200" y="2786063"/>
          <p14:tracePt t="48506" x="9969500" y="2774950"/>
          <p14:tracePt t="48507" x="9958388" y="2774950"/>
          <p14:tracePt t="48509" x="9947275" y="2774950"/>
          <p14:tracePt t="48511" x="9936163" y="2774950"/>
          <p14:tracePt t="48512" x="9925050" y="2774950"/>
          <p14:tracePt t="48513" x="9913938" y="2774950"/>
          <p14:tracePt t="48514" x="9902825" y="2763838"/>
          <p14:tracePt t="48515" x="9891713" y="2763838"/>
          <p14:tracePt t="48517" x="9880600" y="2752725"/>
          <p14:tracePt t="48519" x="9867900" y="2752725"/>
          <p14:tracePt t="48520" x="9856788" y="2752725"/>
          <p14:tracePt t="48521" x="9845675" y="2752725"/>
          <p14:tracePt t="48523" x="9834563" y="2752725"/>
          <p14:tracePt t="48526" x="9823450" y="2741613"/>
          <p14:tracePt t="48530" x="9812338" y="2741613"/>
          <p14:tracePt t="48533" x="9801225" y="2741613"/>
          <p14:tracePt t="48535" x="9790113" y="2741613"/>
          <p14:tracePt t="48547" x="9790113" y="2728913"/>
          <p14:tracePt t="48578" x="9790113" y="2706688"/>
          <p14:tracePt t="48582" x="9790113" y="2695575"/>
          <p14:tracePt t="48583" x="9790113" y="2684463"/>
          <p14:tracePt t="48585" x="9801225" y="2662238"/>
          <p14:tracePt t="48586" x="9801225" y="2651125"/>
          <p14:tracePt t="48587" x="9812338" y="2640013"/>
          <p14:tracePt t="48588" x="9812338" y="2616200"/>
          <p14:tracePt t="48590" x="9812338" y="2605088"/>
          <p14:tracePt t="48591" x="9812338" y="2593975"/>
          <p14:tracePt t="48592" x="9823450" y="2582863"/>
          <p14:tracePt t="48593" x="9834563" y="2571750"/>
          <p14:tracePt t="48594" x="9834563" y="2549525"/>
          <p14:tracePt t="48596" x="9834563" y="2538413"/>
          <p14:tracePt t="48597" x="9845675" y="2538413"/>
          <p14:tracePt t="48598" x="9856788" y="2514600"/>
          <p14:tracePt t="48599" x="9856788" y="2503488"/>
          <p14:tracePt t="48600" x="9856788" y="2492375"/>
          <p14:tracePt t="48602" x="9856788" y="2470150"/>
          <p14:tracePt t="48604" x="9867900" y="2459038"/>
          <p14:tracePt t="48606" x="9867900" y="2447925"/>
          <p14:tracePt t="48607" x="9880600" y="2436813"/>
          <p14:tracePt t="48608" x="9880600" y="2414588"/>
          <p14:tracePt t="48611" x="9880600" y="2390775"/>
          <p14:tracePt t="48612" x="9880600" y="2379663"/>
          <p14:tracePt t="48615" x="9880600" y="2357438"/>
          <p14:tracePt t="48616" x="9891713" y="2357438"/>
          <p14:tracePt t="48617" x="9891713" y="2335213"/>
          <p14:tracePt t="48618" x="9891713" y="2324100"/>
          <p14:tracePt t="48619" x="9891713" y="2312988"/>
          <p14:tracePt t="48620" x="9891713" y="2289175"/>
          <p14:tracePt t="48622" x="9891713" y="2266950"/>
          <p14:tracePt t="48625" x="9891713" y="2244725"/>
          <p14:tracePt t="48626" x="9891713" y="2233613"/>
          <p14:tracePt t="48627" x="9891713" y="2211388"/>
          <p14:tracePt t="48628" x="9891713" y="2200275"/>
          <p14:tracePt t="48629" x="9891713" y="2187575"/>
          <p14:tracePt t="48630" x="9891713" y="2176463"/>
          <p14:tracePt t="48631" x="9891713" y="2165350"/>
          <p14:tracePt t="48632" x="9891713" y="2154238"/>
          <p14:tracePt t="48633" x="9891713" y="2143125"/>
          <p14:tracePt t="48634" x="9891713" y="2132013"/>
          <p14:tracePt t="48635" x="9891713" y="2120900"/>
          <p14:tracePt t="48636" x="9891713" y="2109788"/>
          <p14:tracePt t="48637" x="9891713" y="2098675"/>
          <p14:tracePt t="48638" x="9891713" y="2085975"/>
          <p14:tracePt t="48639" x="9891713" y="2063750"/>
          <p14:tracePt t="48640" x="9891713" y="2052638"/>
          <p14:tracePt t="48641" x="9891713" y="2041525"/>
          <p14:tracePt t="48642" x="9891713" y="2030413"/>
          <p14:tracePt t="48644" x="9891713" y="2019300"/>
          <p14:tracePt t="48645" x="9891713" y="2008188"/>
          <p14:tracePt t="48646" x="9891713" y="1997075"/>
          <p14:tracePt t="48647" x="9891713" y="1985963"/>
          <p14:tracePt t="48648" x="9891713" y="1962150"/>
          <p14:tracePt t="48649" x="9880600" y="1962150"/>
          <p14:tracePt t="48650" x="9880600" y="1951038"/>
          <p14:tracePt t="48652" x="9867900" y="1928813"/>
          <p14:tracePt t="48654" x="9867900" y="1917700"/>
          <p14:tracePt t="48655" x="9867900" y="1906588"/>
          <p14:tracePt t="48656" x="9867900" y="1895475"/>
          <p14:tracePt t="48657" x="9867900" y="1884363"/>
          <p14:tracePt t="48658" x="9856788" y="1871663"/>
          <p14:tracePt t="48661" x="9856788" y="1860550"/>
          <p14:tracePt t="48662" x="9845675" y="1860550"/>
          <p14:tracePt t="48663" x="9845675" y="1849438"/>
          <p14:tracePt t="48664" x="9845675" y="1838325"/>
          <p14:tracePt t="48666" x="9845675" y="1827213"/>
          <p14:tracePt t="48667" x="9834563" y="1816100"/>
          <p14:tracePt t="48671" x="9834563" y="1804988"/>
          <p14:tracePt t="48672" x="9834563" y="1793875"/>
          <p14:tracePt t="48676" x="9834563" y="1782763"/>
          <p14:tracePt t="48679" x="9834563" y="1771650"/>
          <p14:tracePt t="48680" x="9834563" y="1758950"/>
          <p14:tracePt t="48686" x="9834563" y="1747838"/>
          <p14:tracePt t="48689" x="9823450" y="1747838"/>
          <p14:tracePt t="48692" x="9823450" y="1736725"/>
          <p14:tracePt t="48747" x="9823450" y="1725613"/>
          <p14:tracePt t="48768" x="9834563" y="1725613"/>
          <p14:tracePt t="48770" x="9845675" y="1714500"/>
          <p14:tracePt t="48772" x="9856788" y="1703388"/>
          <p14:tracePt t="48773" x="9880600" y="1703388"/>
          <p14:tracePt t="48776" x="9902825" y="1692275"/>
          <p14:tracePt t="48777" x="9913938" y="1692275"/>
          <p14:tracePt t="48778" x="9925050" y="1692275"/>
          <p14:tracePt t="48779" x="9947275" y="1692275"/>
          <p14:tracePt t="48780" x="9958388" y="1692275"/>
          <p14:tracePt t="48781" x="9969500" y="1692275"/>
          <p14:tracePt t="48782" x="9982200" y="1692275"/>
          <p14:tracePt t="48783" x="9993313" y="1692275"/>
          <p14:tracePt t="48784" x="10004425" y="1692275"/>
          <p14:tracePt t="48785" x="10026650" y="1692275"/>
          <p14:tracePt t="48786" x="10026650" y="1681163"/>
          <p14:tracePt t="48787" x="10048875" y="1681163"/>
          <p14:tracePt t="48788" x="10059988" y="1681163"/>
          <p14:tracePt t="48789" x="10071100" y="1681163"/>
          <p14:tracePt t="48790" x="10082213" y="1681163"/>
          <p14:tracePt t="48791" x="10094913" y="1681163"/>
          <p14:tracePt t="48792" x="10106025" y="1681163"/>
          <p14:tracePt t="48793" x="10128250" y="1681163"/>
          <p14:tracePt t="48794" x="10139363" y="1681163"/>
          <p14:tracePt t="48796" x="10150475" y="1681163"/>
          <p14:tracePt t="48797" x="10161588" y="1681163"/>
          <p14:tracePt t="48798" x="10183813" y="1681163"/>
          <p14:tracePt t="48799" x="10194925" y="1681163"/>
          <p14:tracePt t="48800" x="10207625" y="1681163"/>
          <p14:tracePt t="48801" x="10218738" y="1681163"/>
          <p14:tracePt t="48803" x="10229850" y="1681163"/>
          <p14:tracePt t="48804" x="10240963" y="1692275"/>
          <p14:tracePt t="48805" x="10252075" y="1692275"/>
          <p14:tracePt t="48806" x="10274300" y="1692275"/>
          <p14:tracePt t="48808" x="10285413" y="1692275"/>
          <p14:tracePt t="48810" x="10296525" y="1692275"/>
          <p14:tracePt t="48811" x="10309225" y="1692275"/>
          <p14:tracePt t="48812" x="10320338" y="1692275"/>
          <p14:tracePt t="48813" x="10331450" y="1692275"/>
          <p14:tracePt t="48815" x="10342563" y="1703388"/>
          <p14:tracePt t="48816" x="10353675" y="1703388"/>
          <p14:tracePt t="48819" x="10364788" y="1703388"/>
          <p14:tracePt t="48821" x="10375900" y="1703388"/>
          <p14:tracePt t="48823" x="10387013" y="1703388"/>
          <p14:tracePt t="48824" x="10398125" y="1703388"/>
          <p14:tracePt t="48826" x="10398125" y="1714500"/>
          <p14:tracePt t="48828" x="10409238" y="1714500"/>
          <p14:tracePt t="48831" x="10421938" y="1714500"/>
          <p14:tracePt t="48986" x="10421938" y="1725613"/>
          <p14:tracePt t="48988" x="10421938" y="1747838"/>
          <p14:tracePt t="48990" x="10421938" y="1782763"/>
          <p14:tracePt t="48991" x="10421938" y="1804988"/>
          <p14:tracePt t="48992" x="10433050" y="1827213"/>
          <p14:tracePt t="48993" x="10433050" y="1838325"/>
          <p14:tracePt t="48994" x="10433050" y="1849438"/>
          <p14:tracePt t="48995" x="10433050" y="1871663"/>
          <p14:tracePt t="48996" x="10444163" y="1895475"/>
          <p14:tracePt t="48997" x="10455275" y="1917700"/>
          <p14:tracePt t="48998" x="10455275" y="1939925"/>
          <p14:tracePt t="48999" x="10455275" y="1962150"/>
          <p14:tracePt t="49000" x="10466388" y="1985963"/>
          <p14:tracePt t="49001" x="10466388" y="2008188"/>
          <p14:tracePt t="49002" x="10466388" y="2030413"/>
          <p14:tracePt t="49003" x="10466388" y="2052638"/>
          <p14:tracePt t="49004" x="10466388" y="2063750"/>
          <p14:tracePt t="49005" x="10477500" y="2085975"/>
          <p14:tracePt t="49006" x="10477500" y="2098675"/>
          <p14:tracePt t="49007" x="10477500" y="2109788"/>
          <p14:tracePt t="49008" x="10477500" y="2132013"/>
          <p14:tracePt t="49009" x="10477500" y="2143125"/>
          <p14:tracePt t="49010" x="10488613" y="2165350"/>
          <p14:tracePt t="49011" x="10488613" y="2176463"/>
          <p14:tracePt t="49012" x="10488613" y="2211388"/>
          <p14:tracePt t="49013" x="10488613" y="2222500"/>
          <p14:tracePt t="49014" x="10488613" y="2233613"/>
          <p14:tracePt t="49015" x="10488613" y="2244725"/>
          <p14:tracePt t="49016" x="10488613" y="2266950"/>
          <p14:tracePt t="49017" x="10488613" y="2278063"/>
          <p14:tracePt t="49018" x="10488613" y="2300288"/>
          <p14:tracePt t="49019" x="10499725" y="2324100"/>
          <p14:tracePt t="49020" x="10499725" y="2346325"/>
          <p14:tracePt t="49021" x="10499725" y="2368550"/>
          <p14:tracePt t="49022" x="10499725" y="2379663"/>
          <p14:tracePt t="49023" x="10499725" y="2390775"/>
          <p14:tracePt t="49024" x="10499725" y="2414588"/>
          <p14:tracePt t="49025" x="10499725" y="2425700"/>
          <p14:tracePt t="49026" x="10499725" y="2447925"/>
          <p14:tracePt t="49027" x="10499725" y="2481263"/>
          <p14:tracePt t="49028" x="10499725" y="2503488"/>
          <p14:tracePt t="49029" x="10499725" y="2527300"/>
          <p14:tracePt t="49030" x="10510838" y="2549525"/>
          <p14:tracePt t="49031" x="10510838" y="2571750"/>
          <p14:tracePt t="49032" x="10510838" y="2605088"/>
          <p14:tracePt t="49033" x="10510838" y="2616200"/>
          <p14:tracePt t="49034" x="10510838" y="2640013"/>
          <p14:tracePt t="49036" x="10510838" y="2695575"/>
          <p14:tracePt t="49037" x="10510838" y="2706688"/>
          <p14:tracePt t="49038" x="10510838" y="2728913"/>
          <p14:tracePt t="49039" x="10510838" y="2763838"/>
          <p14:tracePt t="49040" x="10510838" y="2786063"/>
          <p14:tracePt t="49041" x="10510838" y="2808288"/>
          <p14:tracePt t="49042" x="10510838" y="2830513"/>
          <p14:tracePt t="49043" x="10510838" y="2865438"/>
          <p14:tracePt t="49044" x="10510838" y="2887663"/>
          <p14:tracePt t="49045" x="10510838" y="2909888"/>
          <p14:tracePt t="49046" x="10510838" y="2943225"/>
          <p14:tracePt t="49047" x="10510838" y="2955925"/>
          <p14:tracePt t="49048" x="10499725" y="2978150"/>
          <p14:tracePt t="49049" x="10499725" y="3000375"/>
          <p14:tracePt t="49050" x="10499725" y="3022600"/>
          <p14:tracePt t="49051" x="10499725" y="3044825"/>
          <p14:tracePt t="49052" x="10499725" y="3057525"/>
          <p14:tracePt t="49053" x="10499725" y="3079750"/>
          <p14:tracePt t="49054" x="10488613" y="3101975"/>
          <p14:tracePt t="49055" x="10488613" y="3124200"/>
          <p14:tracePt t="49056" x="10488613" y="3146425"/>
          <p14:tracePt t="49057" x="10477500" y="3170238"/>
          <p14:tracePt t="49058" x="10477500" y="3192463"/>
          <p14:tracePt t="49059" x="10477500" y="3214688"/>
          <p14:tracePt t="49060" x="10466388" y="3236913"/>
          <p14:tracePt t="49061" x="10466388" y="3259138"/>
          <p14:tracePt t="49062" x="10455275" y="3282950"/>
          <p14:tracePt t="49063" x="10455275" y="3305175"/>
          <p14:tracePt t="49064" x="10455275" y="3327400"/>
          <p14:tracePt t="49065" x="10455275" y="3360738"/>
          <p14:tracePt t="49066" x="10455275" y="3371850"/>
          <p14:tracePt t="49068" x="10433050" y="3417888"/>
          <p14:tracePt t="49069" x="10433050" y="3440113"/>
          <p14:tracePt t="49070" x="10433050" y="3451225"/>
          <p14:tracePt t="49071" x="10433050" y="3473450"/>
          <p14:tracePt t="49072" x="10421938" y="3497263"/>
          <p14:tracePt t="49073" x="10421938" y="3519488"/>
          <p14:tracePt t="49074" x="10421938" y="3530600"/>
          <p14:tracePt t="49075" x="10421938" y="3541713"/>
          <p14:tracePt t="49076" x="10409238" y="3563938"/>
          <p14:tracePt t="49077" x="10398125" y="3586163"/>
          <p14:tracePt t="49078" x="10398125" y="3598863"/>
          <p14:tracePt t="49079" x="10398125" y="3621088"/>
          <p14:tracePt t="49080" x="10387013" y="3632200"/>
          <p14:tracePt t="49081" x="10387013" y="3643313"/>
          <p14:tracePt t="49082" x="10375900" y="3665538"/>
          <p14:tracePt t="49084" x="10375900" y="3676650"/>
          <p14:tracePt t="49086" x="10364788" y="3711575"/>
          <p14:tracePt t="49087" x="10353675" y="3733800"/>
          <p14:tracePt t="49088" x="10353675" y="3744913"/>
          <p14:tracePt t="49090" x="10353675" y="3767138"/>
          <p14:tracePt t="49091" x="10342563" y="3789363"/>
          <p14:tracePt t="49093" x="10331450" y="3813175"/>
          <p14:tracePt t="49096" x="10331450" y="3824288"/>
          <p14:tracePt t="49097" x="10320338" y="3835400"/>
          <p14:tracePt t="49099" x="10309225" y="3857625"/>
          <p14:tracePt t="49100" x="10309225" y="3868738"/>
          <p14:tracePt t="49102" x="10309225" y="3879850"/>
          <p14:tracePt t="49103" x="10296525" y="3879850"/>
          <p14:tracePt t="49104" x="10296525" y="3890963"/>
          <p14:tracePt t="49107" x="10296525" y="3902075"/>
          <p14:tracePt t="49108" x="10296525" y="3914775"/>
          <p14:tracePt t="49110" x="10285413" y="3914775"/>
          <p14:tracePt t="49111" x="10285413" y="3925888"/>
          <p14:tracePt t="49113" x="10285413" y="3937000"/>
          <p14:tracePt t="49115" x="10285413" y="3948113"/>
          <p14:tracePt t="49116" x="10274300" y="3948113"/>
          <p14:tracePt t="49119" x="10274300" y="3959225"/>
          <p14:tracePt t="49180" x="10263188" y="3937000"/>
          <p14:tracePt t="49181" x="10263188" y="3914775"/>
          <p14:tracePt t="49183" x="10240963" y="3890963"/>
          <p14:tracePt t="49185" x="10229850" y="3868738"/>
          <p14:tracePt t="49186" x="10229850" y="3857625"/>
          <p14:tracePt t="49187" x="10218738" y="3857625"/>
          <p14:tracePt t="49188" x="10207625" y="3846513"/>
          <p14:tracePt t="49189" x="10194925" y="3835400"/>
          <p14:tracePt t="49190" x="10194925" y="3824288"/>
          <p14:tracePt t="49191" x="10194925" y="3813175"/>
          <p14:tracePt t="49192" x="10183813" y="3800475"/>
          <p14:tracePt t="49193" x="10183813" y="3789363"/>
          <p14:tracePt t="49194" x="10172700" y="3789363"/>
          <p14:tracePt t="49195" x="10161588" y="3778250"/>
          <p14:tracePt t="49196" x="10150475" y="3756025"/>
          <p14:tracePt t="49197" x="10150475" y="3744913"/>
          <p14:tracePt t="49198" x="10128250" y="3744913"/>
          <p14:tracePt t="49199" x="10128250" y="3722688"/>
          <p14:tracePt t="49200" x="10117138" y="3722688"/>
          <p14:tracePt t="49201" x="10117138" y="3711575"/>
          <p14:tracePt t="49202" x="10117138" y="3700463"/>
          <p14:tracePt t="49203" x="10106025" y="3700463"/>
          <p14:tracePt t="49204" x="10094913" y="3687763"/>
          <p14:tracePt t="49205" x="10094913" y="3676650"/>
          <p14:tracePt t="49206" x="10082213" y="3665538"/>
          <p14:tracePt t="49207" x="10071100" y="3654425"/>
          <p14:tracePt t="49208" x="10059988" y="3654425"/>
          <p14:tracePt t="49209" x="10048875" y="3643313"/>
          <p14:tracePt t="49210" x="10048875" y="3632200"/>
          <p14:tracePt t="49213" x="10037763" y="3609975"/>
          <p14:tracePt t="49214" x="10026650" y="3598863"/>
          <p14:tracePt t="49215" x="10026650" y="3586163"/>
          <p14:tracePt t="49216" x="10015538" y="3586163"/>
          <p14:tracePt t="49217" x="10004425" y="3575050"/>
          <p14:tracePt t="49218" x="9993313" y="3552825"/>
          <p14:tracePt t="49220" x="9982200" y="3530600"/>
          <p14:tracePt t="49221" x="9969500" y="3530600"/>
          <p14:tracePt t="49223" x="9958388" y="3508375"/>
          <p14:tracePt t="49224" x="9947275" y="3508375"/>
          <p14:tracePt t="49225" x="9936163" y="3486150"/>
          <p14:tracePt t="49226" x="9925050" y="3473450"/>
          <p14:tracePt t="49227" x="9913938" y="3462338"/>
          <p14:tracePt t="49228" x="9902825" y="3451225"/>
          <p14:tracePt t="49229" x="9891713" y="3429000"/>
          <p14:tracePt t="49230" x="9880600" y="3429000"/>
          <p14:tracePt t="49231" x="9880600" y="3417888"/>
          <p14:tracePt t="49232" x="9845675" y="3395663"/>
          <p14:tracePt t="49233" x="9845675" y="3384550"/>
          <p14:tracePt t="49234" x="9834563" y="3384550"/>
          <p14:tracePt t="49235" x="9823450" y="3360738"/>
          <p14:tracePt t="49236" x="9812338" y="3349625"/>
          <p14:tracePt t="49237" x="9790113" y="3327400"/>
          <p14:tracePt t="49239" x="9767888" y="3305175"/>
          <p14:tracePt t="49240" x="9755188" y="3282950"/>
          <p14:tracePt t="49241" x="9732963" y="3271838"/>
          <p14:tracePt t="49242" x="9721850" y="3259138"/>
          <p14:tracePt t="49243" x="9699625" y="3236913"/>
          <p14:tracePt t="49244" x="9688513" y="3236913"/>
          <p14:tracePt t="49245" x="9677400" y="3214688"/>
          <p14:tracePt t="49246" x="9666288" y="3203575"/>
          <p14:tracePt t="49247" x="9653588" y="3192463"/>
          <p14:tracePt t="49248" x="9642475" y="3170238"/>
          <p14:tracePt t="49249" x="9620250" y="3157538"/>
          <p14:tracePt t="49250" x="9609138" y="3146425"/>
          <p14:tracePt t="49252" x="9598025" y="3124200"/>
          <p14:tracePt t="49254" x="9575800" y="3101975"/>
          <p14:tracePt t="49255" x="9575800" y="3090863"/>
          <p14:tracePt t="49256" x="9564688" y="3090863"/>
          <p14:tracePt t="49257" x="9553575" y="3068638"/>
          <p14:tracePt t="49258" x="9540875" y="3057525"/>
          <p14:tracePt t="49259" x="9529763" y="3044825"/>
          <p14:tracePt t="49260" x="9529763" y="3033713"/>
          <p14:tracePt t="49261" x="9518650" y="3033713"/>
          <p14:tracePt t="49263" x="9518650" y="3022600"/>
          <p14:tracePt t="49264" x="9518650" y="3011488"/>
          <p14:tracePt t="49265" x="9518650" y="3000375"/>
          <p14:tracePt t="49266" x="9507538" y="3000375"/>
          <p14:tracePt t="49268" x="9507538" y="2989263"/>
          <p14:tracePt t="49269" x="9496425" y="2978150"/>
          <p14:tracePt t="49271" x="9496425" y="2967038"/>
          <p14:tracePt t="49273" x="9485313" y="2967038"/>
          <p14:tracePt t="49297" x="9485313" y="2955925"/>
          <p14:tracePt t="49303" x="9485313" y="2943225"/>
          <p14:tracePt t="49306" x="9485313" y="2932113"/>
          <p14:tracePt t="49308" x="9496425" y="2921000"/>
          <p14:tracePt t="49309" x="9496425" y="2909888"/>
          <p14:tracePt t="49312" x="9507538" y="2909888"/>
          <p14:tracePt t="49313" x="9507538" y="2898775"/>
          <p14:tracePt t="49315" x="9507538" y="2887663"/>
          <p14:tracePt t="49317" x="9518650" y="2876550"/>
          <p14:tracePt t="49319" x="9529763" y="2854325"/>
          <p14:tracePt t="49322" x="9540875" y="2854325"/>
          <p14:tracePt t="49324" x="9540875" y="2843213"/>
          <p14:tracePt t="49327" x="9553575" y="2830513"/>
          <p14:tracePt t="49329" x="9564688" y="2830513"/>
          <p14:tracePt t="49330" x="9564688" y="2819400"/>
          <p14:tracePt t="49331" x="9564688" y="2808288"/>
          <p14:tracePt t="49333" x="9564688" y="2797175"/>
          <p14:tracePt t="49334" x="9575800" y="2797175"/>
          <p14:tracePt t="49336" x="9575800" y="2774950"/>
          <p14:tracePt t="49337" x="9586913" y="2774950"/>
          <p14:tracePt t="49338" x="9586913" y="2763838"/>
          <p14:tracePt t="49339" x="9598025" y="2763838"/>
          <p14:tracePt t="49341" x="9598025" y="2752725"/>
          <p14:tracePt t="49343" x="9609138" y="2741613"/>
          <p14:tracePt t="49345" x="9609138" y="2728913"/>
          <p14:tracePt t="49346" x="9620250" y="2706688"/>
          <p14:tracePt t="49348" x="9631363" y="2695575"/>
          <p14:tracePt t="49349" x="9631363" y="2684463"/>
          <p14:tracePt t="49350" x="9642475" y="2684463"/>
          <p14:tracePt t="49351" x="9642475" y="2673350"/>
          <p14:tracePt t="49352" x="9642475" y="2662238"/>
          <p14:tracePt t="49353" x="9642475" y="2651125"/>
          <p14:tracePt t="49354" x="9642475" y="2640013"/>
          <p14:tracePt t="49355" x="9642475" y="2628900"/>
          <p14:tracePt t="49356" x="9653588" y="2628900"/>
          <p14:tracePt t="49357" x="9653588" y="2605088"/>
          <p14:tracePt t="49359" x="9666288" y="2605088"/>
          <p14:tracePt t="49360" x="9666288" y="2582863"/>
          <p14:tracePt t="49361" x="9666288" y="2571750"/>
          <p14:tracePt t="49362" x="9677400" y="2571750"/>
          <p14:tracePt t="49363" x="9677400" y="2560638"/>
          <p14:tracePt t="49365" x="9677400" y="2527300"/>
          <p14:tracePt t="49366" x="9688513" y="2527300"/>
          <p14:tracePt t="49367" x="9688513" y="2514600"/>
          <p14:tracePt t="49369" x="9688513" y="2503488"/>
          <p14:tracePt t="49370" x="9699625" y="2492375"/>
          <p14:tracePt t="49371" x="9699625" y="2481263"/>
          <p14:tracePt t="49372" x="9710738" y="2470150"/>
          <p14:tracePt t="49374" x="9710738" y="2459038"/>
          <p14:tracePt t="49377" x="9710738" y="2447925"/>
          <p14:tracePt t="49379" x="9721850" y="2436813"/>
          <p14:tracePt t="49385" x="9744075" y="2401888"/>
          <p14:tracePt t="49387" x="9744075" y="2390775"/>
          <p14:tracePt t="49388" x="9755188" y="2390775"/>
          <p14:tracePt t="49394" x="9767888" y="2390775"/>
          <p14:tracePt t="49399" x="9767888" y="2379663"/>
          <p14:tracePt t="49670" x="9779000" y="2414588"/>
          <p14:tracePt t="49672" x="9779000" y="2425700"/>
          <p14:tracePt t="49674" x="9801225" y="2459038"/>
          <p14:tracePt t="49676" x="9801225" y="2470150"/>
          <p14:tracePt t="49678" x="9812338" y="2492375"/>
          <p14:tracePt t="49680" x="9823450" y="2503488"/>
          <p14:tracePt t="49681" x="9834563" y="2514600"/>
          <p14:tracePt t="49682" x="9834563" y="2527300"/>
          <p14:tracePt t="49683" x="9845675" y="2538413"/>
          <p14:tracePt t="49685" x="9856788" y="2538413"/>
          <p14:tracePt t="49686" x="9856788" y="2549525"/>
          <p14:tracePt t="49687" x="9856788" y="2560638"/>
          <p14:tracePt t="49688" x="9856788" y="2571750"/>
          <p14:tracePt t="49690" x="9856788" y="2582863"/>
          <p14:tracePt t="49691" x="9867900" y="2593975"/>
          <p14:tracePt t="49693" x="9880600" y="2605088"/>
          <p14:tracePt t="49696" x="9880600" y="2616200"/>
          <p14:tracePt t="49697" x="9891713" y="2628900"/>
          <p14:tracePt t="49698" x="9902825" y="2628900"/>
          <p14:tracePt t="49699" x="9902825" y="2640013"/>
          <p14:tracePt t="49700" x="9902825" y="2651125"/>
          <p14:tracePt t="49703" x="9913938" y="2662238"/>
          <p14:tracePt t="49705" x="9913938" y="2673350"/>
          <p14:tracePt t="49706" x="9925050" y="2673350"/>
          <p14:tracePt t="49708" x="9925050" y="2684463"/>
          <p14:tracePt t="49709" x="9925050" y="2695575"/>
          <p14:tracePt t="49711" x="9925050" y="2706688"/>
          <p14:tracePt t="49713" x="9936163" y="2717800"/>
          <p14:tracePt t="49715" x="9936163" y="2728913"/>
          <p14:tracePt t="49716" x="9936163" y="2741613"/>
          <p14:tracePt t="49720" x="9947275" y="2752725"/>
          <p14:tracePt t="49721" x="9947275" y="2763838"/>
          <p14:tracePt t="49723" x="9958388" y="2774950"/>
          <p14:tracePt t="49725" x="9958388" y="2786063"/>
          <p14:tracePt t="49726" x="9958388" y="2797175"/>
          <p14:tracePt t="49728" x="9969500" y="2797175"/>
          <p14:tracePt t="49729" x="9969500" y="2808288"/>
          <p14:tracePt t="49733" x="9969500" y="2819400"/>
          <p14:tracePt t="49736" x="9969500" y="2830513"/>
          <p14:tracePt t="49738" x="9969500" y="2843213"/>
          <p14:tracePt t="49741" x="9969500" y="2854325"/>
          <p14:tracePt t="49744" x="9969500" y="2865438"/>
          <p14:tracePt t="49751" x="9969500" y="2876550"/>
          <p14:tracePt t="49753" x="9982200" y="2887663"/>
          <p14:tracePt t="49756" x="9982200" y="2898775"/>
          <p14:tracePt t="49762" x="9982200" y="2909888"/>
          <p14:tracePt t="49767" x="9982200" y="2921000"/>
          <p14:tracePt t="49771" x="9982200" y="2932113"/>
          <p14:tracePt t="50059" x="9969500" y="2932113"/>
          <p14:tracePt t="50062" x="9947275" y="2932113"/>
          <p14:tracePt t="50064" x="9936163" y="2932113"/>
          <p14:tracePt t="50066" x="9925050" y="2932113"/>
          <p14:tracePt t="50067" x="9913938" y="2932113"/>
          <p14:tracePt t="50069" x="9891713" y="2932113"/>
          <p14:tracePt t="50070" x="9880600" y="2932113"/>
          <p14:tracePt t="50071" x="9867900" y="2932113"/>
          <p14:tracePt t="50073" x="9856788" y="2932113"/>
          <p14:tracePt t="50074" x="9845675" y="2932113"/>
          <p14:tracePt t="50075" x="9834563" y="2932113"/>
          <p14:tracePt t="50076" x="9812338" y="2932113"/>
          <p14:tracePt t="50077" x="9801225" y="2932113"/>
          <p14:tracePt t="50078" x="9790113" y="2932113"/>
          <p14:tracePt t="50080" x="9779000" y="2932113"/>
          <p14:tracePt t="50081" x="9755188" y="2932113"/>
          <p14:tracePt t="50082" x="9744075" y="2932113"/>
          <p14:tracePt t="50083" x="9721850" y="2932113"/>
          <p14:tracePt t="50084" x="9710738" y="2932113"/>
          <p14:tracePt t="50086" x="9699625" y="2932113"/>
          <p14:tracePt t="50087" x="9688513" y="2932113"/>
          <p14:tracePt t="50088" x="9677400" y="2932113"/>
          <p14:tracePt t="50089" x="9666288" y="2921000"/>
          <p14:tracePt t="50090" x="9653588" y="2921000"/>
          <p14:tracePt t="50091" x="9642475" y="2921000"/>
          <p14:tracePt t="50092" x="9631363" y="2921000"/>
          <p14:tracePt t="50093" x="9631363" y="2909888"/>
          <p14:tracePt t="50094" x="9620250" y="2909888"/>
          <p14:tracePt t="50095" x="9609138" y="2909888"/>
          <p14:tracePt t="50096" x="9586913" y="2909888"/>
          <p14:tracePt t="50097" x="9586913" y="2898775"/>
          <p14:tracePt t="50098" x="9575800" y="2898775"/>
          <p14:tracePt t="50099" x="9564688" y="2898775"/>
          <p14:tracePt t="50100" x="9553575" y="2887663"/>
          <p14:tracePt t="50102" x="9540875" y="2876550"/>
          <p14:tracePt t="50103" x="9529763" y="2876550"/>
          <p14:tracePt t="50104" x="9518650" y="2876550"/>
          <p14:tracePt t="50105" x="9507538" y="2876550"/>
          <p14:tracePt t="50107" x="9485313" y="2876550"/>
          <p14:tracePt t="50108" x="9485313" y="2865438"/>
          <p14:tracePt t="50109" x="9474200" y="2854325"/>
          <p14:tracePt t="50111" x="9451975" y="2854325"/>
          <p14:tracePt t="50112" x="9439275" y="2843213"/>
          <p14:tracePt t="50113" x="9428163" y="2843213"/>
          <p14:tracePt t="50114" x="9405938" y="2830513"/>
          <p14:tracePt t="50115" x="9394825" y="2830513"/>
          <p14:tracePt t="50116" x="9394825" y="2819400"/>
          <p14:tracePt t="50118" x="9372600" y="2808288"/>
          <p14:tracePt t="50119" x="9361488" y="2808288"/>
          <p14:tracePt t="50120" x="9350375" y="2797175"/>
          <p14:tracePt t="50121" x="9339263" y="2797175"/>
          <p14:tracePt t="50122" x="9315450" y="2797175"/>
          <p14:tracePt t="50123" x="9315450" y="2786063"/>
          <p14:tracePt t="50124" x="9304338" y="2774950"/>
          <p14:tracePt t="50125" x="9293225" y="2763838"/>
          <p14:tracePt t="50126" x="9282113" y="2763838"/>
          <p14:tracePt t="50127" x="9271000" y="2752725"/>
          <p14:tracePt t="50128" x="9259888" y="2741613"/>
          <p14:tracePt t="50130" x="9248775" y="2741613"/>
          <p14:tracePt t="50131" x="9226550" y="2728913"/>
          <p14:tracePt t="50132" x="9226550" y="2717800"/>
          <p14:tracePt t="50133" x="9213850" y="2706688"/>
          <p14:tracePt t="50134" x="9202738" y="2706688"/>
          <p14:tracePt t="50135" x="9191625" y="2684463"/>
          <p14:tracePt t="50136" x="9180513" y="2684463"/>
          <p14:tracePt t="50137" x="9169400" y="2684463"/>
          <p14:tracePt t="50138" x="9169400" y="2673350"/>
          <p14:tracePt t="50139" x="9147175" y="2662238"/>
          <p14:tracePt t="50140" x="9147175" y="2651125"/>
          <p14:tracePt t="50141" x="9136063" y="2651125"/>
          <p14:tracePt t="50142" x="9136063" y="2640013"/>
          <p14:tracePt t="50143" x="9124950" y="2640013"/>
          <p14:tracePt t="50144" x="9112250" y="2628900"/>
          <p14:tracePt t="50145" x="9101138" y="2628900"/>
          <p14:tracePt t="50146" x="9101138" y="2616200"/>
          <p14:tracePt t="50147" x="9090025" y="2605088"/>
          <p14:tracePt t="50148" x="9090025" y="2593975"/>
          <p14:tracePt t="50150" x="9078913" y="2582863"/>
          <p14:tracePt t="50152" x="9067800" y="2582863"/>
          <p14:tracePt t="50153" x="9067800" y="2571750"/>
          <p14:tracePt t="50154" x="9056688" y="2560638"/>
          <p14:tracePt t="50156" x="9045575" y="2549525"/>
          <p14:tracePt t="50157" x="9034463" y="2549525"/>
          <p14:tracePt t="50158" x="9034463" y="2538413"/>
          <p14:tracePt t="50159" x="9034463" y="2527300"/>
          <p14:tracePt t="50160" x="9034463" y="2514600"/>
          <p14:tracePt t="50162" x="9023350" y="2514600"/>
          <p14:tracePt t="50163" x="9023350" y="2503488"/>
          <p14:tracePt t="50166" x="9023350" y="2492375"/>
          <p14:tracePt t="50168" x="9023350" y="2481263"/>
          <p14:tracePt t="50169" x="9012238" y="2470150"/>
          <p14:tracePt t="50171" x="9012238" y="2459038"/>
          <p14:tracePt t="50174" x="9012238" y="2436813"/>
          <p14:tracePt t="50176" x="8999538" y="2436813"/>
          <p14:tracePt t="50179" x="8999538" y="2414588"/>
          <p14:tracePt t="50181" x="8999538" y="2401888"/>
          <p14:tracePt t="50182" x="8999538" y="2390775"/>
          <p14:tracePt t="50184" x="8999538" y="2379663"/>
          <p14:tracePt t="50186" x="8999538" y="2357438"/>
          <p14:tracePt t="50189" x="8999538" y="2346325"/>
          <p14:tracePt t="50191" x="8999538" y="2335213"/>
          <p14:tracePt t="50193" x="8999538" y="2324100"/>
          <p14:tracePt t="50194" x="8999538" y="2312988"/>
          <p14:tracePt t="50196" x="8999538" y="2300288"/>
          <p14:tracePt t="50197" x="8999538" y="2289175"/>
          <p14:tracePt t="50199" x="8999538" y="2278063"/>
          <p14:tracePt t="50202" x="8999538" y="2266950"/>
          <p14:tracePt t="50204" x="8999538" y="2244725"/>
          <p14:tracePt t="50206" x="8999538" y="2233613"/>
          <p14:tracePt t="50208" x="9012238" y="2222500"/>
          <p14:tracePt t="50209" x="9012238" y="2211388"/>
          <p14:tracePt t="50212" x="9012238" y="2200275"/>
          <p14:tracePt t="50213" x="9012238" y="2187575"/>
          <p14:tracePt t="50214" x="9012238" y="2176463"/>
          <p14:tracePt t="50216" x="9023350" y="2154238"/>
          <p14:tracePt t="50217" x="9023350" y="2143125"/>
          <p14:tracePt t="50218" x="9023350" y="2132013"/>
          <p14:tracePt t="50219" x="9034463" y="2132013"/>
          <p14:tracePt t="50221" x="9045575" y="2120900"/>
          <p14:tracePt t="50223" x="9045575" y="2109788"/>
          <p14:tracePt t="50224" x="9045575" y="2098675"/>
          <p14:tracePt t="50225" x="9045575" y="2085975"/>
          <p14:tracePt t="50226" x="9056688" y="2074863"/>
          <p14:tracePt t="50227" x="9056688" y="2063750"/>
          <p14:tracePt t="50228" x="9067800" y="2063750"/>
          <p14:tracePt t="50229" x="9067800" y="2052638"/>
          <p14:tracePt t="50230" x="9067800" y="2041525"/>
          <p14:tracePt t="50231" x="9078913" y="2030413"/>
          <p14:tracePt t="50233" x="9090025" y="2019300"/>
          <p14:tracePt t="50234" x="9090025" y="1997075"/>
          <p14:tracePt t="50236" x="9101138" y="1997075"/>
          <p14:tracePt t="50238" x="9112250" y="1973263"/>
          <p14:tracePt t="50240" x="9124950" y="1962150"/>
          <p14:tracePt t="50241" x="9124950" y="1951038"/>
          <p14:tracePt t="50242" x="9147175" y="1951038"/>
          <p14:tracePt t="50243" x="9147175" y="1939925"/>
          <p14:tracePt t="50244" x="9158288" y="1928813"/>
          <p14:tracePt t="50245" x="9158288" y="1917700"/>
          <p14:tracePt t="50246" x="9169400" y="1917700"/>
          <p14:tracePt t="50248" x="9169400" y="1906588"/>
          <p14:tracePt t="50249" x="9180513" y="1906588"/>
          <p14:tracePt t="50249" x="9191625" y="1906588"/>
          <p14:tracePt t="50251" x="9191625" y="1895475"/>
          <p14:tracePt t="50253" x="9226550" y="1884363"/>
          <p14:tracePt t="50254" x="9226550" y="1871663"/>
          <p14:tracePt t="50255" x="9248775" y="1871663"/>
          <p14:tracePt t="50256" x="9248775" y="1860550"/>
          <p14:tracePt t="50258" x="9259888" y="1849438"/>
          <p14:tracePt t="50260" x="9271000" y="1838325"/>
          <p14:tracePt t="50261" x="9293225" y="1838325"/>
          <p14:tracePt t="50262" x="9304338" y="1838325"/>
          <p14:tracePt t="50263" x="9315450" y="1838325"/>
          <p14:tracePt t="50264" x="9326563" y="1838325"/>
          <p14:tracePt t="50265" x="9326563" y="1827213"/>
          <p14:tracePt t="50266" x="9339263" y="1827213"/>
          <p14:tracePt t="50267" x="9361488" y="1816100"/>
          <p14:tracePt t="50268" x="9372600" y="1816100"/>
          <p14:tracePt t="50270" x="9405938" y="1804988"/>
          <p14:tracePt t="50271" x="9417050" y="1804988"/>
          <p14:tracePt t="50273" x="9428163" y="1804988"/>
          <p14:tracePt t="50274" x="9451975" y="1793875"/>
          <p14:tracePt t="50275" x="9474200" y="1793875"/>
          <p14:tracePt t="50276" x="9485313" y="1793875"/>
          <p14:tracePt t="50277" x="9507538" y="1793875"/>
          <p14:tracePt t="50278" x="9529763" y="1793875"/>
          <p14:tracePt t="50280" x="9553575" y="1793875"/>
          <p14:tracePt t="50281" x="9553575" y="1782763"/>
          <p14:tracePt t="50282" x="9575800" y="1782763"/>
          <p14:tracePt t="50283" x="9598025" y="1782763"/>
          <p14:tracePt t="50284" x="9609138" y="1782763"/>
          <p14:tracePt t="50285" x="9631363" y="1782763"/>
          <p14:tracePt t="50286" x="9642475" y="1782763"/>
          <p14:tracePt t="50287" x="9677400" y="1782763"/>
          <p14:tracePt t="50288" x="9688513" y="1782763"/>
          <p14:tracePt t="50289" x="9699625" y="1771650"/>
          <p14:tracePt t="50290" x="9721850" y="1771650"/>
          <p14:tracePt t="50291" x="9744075" y="1771650"/>
          <p14:tracePt t="50292" x="9755188" y="1771650"/>
          <p14:tracePt t="50293" x="9779000" y="1771650"/>
          <p14:tracePt t="50294" x="9801225" y="1771650"/>
          <p14:tracePt t="50296" x="9823450" y="1771650"/>
          <p14:tracePt t="50297" x="9845675" y="1771650"/>
          <p14:tracePt t="50298" x="9867900" y="1771650"/>
          <p14:tracePt t="50299" x="9880600" y="1782763"/>
          <p14:tracePt t="50300" x="9902825" y="1782763"/>
          <p14:tracePt t="50301" x="9925050" y="1782763"/>
          <p14:tracePt t="50302" x="9936163" y="1782763"/>
          <p14:tracePt t="50303" x="9958388" y="1793875"/>
          <p14:tracePt t="50304" x="9969500" y="1793875"/>
          <p14:tracePt t="50305" x="9982200" y="1793875"/>
          <p14:tracePt t="50306" x="10015538" y="1804988"/>
          <p14:tracePt t="50307" x="10026650" y="1804988"/>
          <p14:tracePt t="50308" x="10048875" y="1804988"/>
          <p14:tracePt t="50309" x="10071100" y="1816100"/>
          <p14:tracePt t="50310" x="10082213" y="1816100"/>
          <p14:tracePt t="50311" x="10106025" y="1816100"/>
          <p14:tracePt t="50312" x="10106025" y="1827213"/>
          <p14:tracePt t="50313" x="10128250" y="1827213"/>
          <p14:tracePt t="50314" x="10139363" y="1838325"/>
          <p14:tracePt t="50315" x="10161588" y="1838325"/>
          <p14:tracePt t="50316" x="10172700" y="1838325"/>
          <p14:tracePt t="50317" x="10207625" y="1838325"/>
          <p14:tracePt t="50319" x="10218738" y="1838325"/>
          <p14:tracePt t="50320" x="10252075" y="1860550"/>
          <p14:tracePt t="50322" x="10274300" y="1860550"/>
          <p14:tracePt t="50323" x="10285413" y="1860550"/>
          <p14:tracePt t="50324" x="10296525" y="1860550"/>
          <p14:tracePt t="50325" x="10309225" y="1871663"/>
          <p14:tracePt t="50326" x="10331450" y="1871663"/>
          <p14:tracePt t="50328" x="10342563" y="1884363"/>
          <p14:tracePt t="50329" x="10364788" y="1884363"/>
          <p14:tracePt t="50330" x="10375900" y="1895475"/>
          <p14:tracePt t="50331" x="10398125" y="1895475"/>
          <p14:tracePt t="50332" x="10398125" y="1906588"/>
          <p14:tracePt t="50333" x="10409238" y="1906588"/>
          <p14:tracePt t="50334" x="10421938" y="1906588"/>
          <p14:tracePt t="50335" x="10433050" y="1906588"/>
          <p14:tracePt t="50337" x="10455275" y="1917700"/>
          <p14:tracePt t="50338" x="10477500" y="1917700"/>
          <p14:tracePt t="50339" x="10488613" y="1928813"/>
          <p14:tracePt t="50341" x="10499725" y="1928813"/>
          <p14:tracePt t="50344" x="10510838" y="1928813"/>
          <p14:tracePt t="50345" x="10523538" y="1928813"/>
          <p14:tracePt t="50346" x="10534650" y="1939925"/>
          <p14:tracePt t="50347" x="10545763" y="1939925"/>
          <p14:tracePt t="50348" x="10545763" y="1951038"/>
          <p14:tracePt t="50350" x="10556875" y="1951038"/>
          <p14:tracePt t="50351" x="10567988" y="1962150"/>
          <p14:tracePt t="50355" x="10579100" y="1973263"/>
          <p14:tracePt t="50357" x="10579100" y="1985963"/>
          <p14:tracePt t="50358" x="10590213" y="1985963"/>
          <p14:tracePt t="50359" x="10590213" y="1997075"/>
          <p14:tracePt t="50362" x="10601325" y="1997075"/>
          <p14:tracePt t="50367" x="10612438" y="1997075"/>
          <p14:tracePt t="50369" x="10612438" y="2008188"/>
          <p14:tracePt t="50373" x="10612438" y="2019300"/>
          <p14:tracePt t="50374" x="10623550" y="2019300"/>
          <p14:tracePt t="50375" x="10623550" y="2030413"/>
          <p14:tracePt t="50378" x="10636250" y="2041525"/>
          <p14:tracePt t="50379" x="10636250" y="2052638"/>
          <p14:tracePt t="50386" x="10636250" y="2085975"/>
          <p14:tracePt t="50388" x="10636250" y="2109788"/>
          <p14:tracePt t="50390" x="10636250" y="2120900"/>
          <p14:tracePt t="50391" x="10636250" y="2132013"/>
          <p14:tracePt t="50394" x="10636250" y="2154238"/>
          <p14:tracePt t="50397" x="10636250" y="2165350"/>
          <p14:tracePt t="50398" x="10636250" y="2176463"/>
          <p14:tracePt t="50399" x="10636250" y="2187575"/>
          <p14:tracePt t="50401" x="10636250" y="2200275"/>
          <p14:tracePt t="50402" x="10636250" y="2211388"/>
          <p14:tracePt t="50405" x="10636250" y="2222500"/>
          <p14:tracePt t="50407" x="10636250" y="2233613"/>
          <p14:tracePt t="50409" x="10636250" y="2244725"/>
          <p14:tracePt t="50411" x="10636250" y="2255838"/>
          <p14:tracePt t="50412" x="10636250" y="2266950"/>
          <p14:tracePt t="50414" x="10636250" y="2278063"/>
          <p14:tracePt t="50416" x="10636250" y="2289175"/>
          <p14:tracePt t="50418" x="10636250" y="2300288"/>
          <p14:tracePt t="50420" x="10636250" y="2312988"/>
          <p14:tracePt t="50421" x="10636250" y="2324100"/>
          <p14:tracePt t="50423" x="10636250" y="2335213"/>
          <p14:tracePt t="50427" x="10636250" y="2346325"/>
          <p14:tracePt t="50428" x="10636250" y="2357438"/>
          <p14:tracePt t="50431" x="10636250" y="2368550"/>
          <p14:tracePt t="50433" x="10636250" y="2379663"/>
          <p14:tracePt t="50435" x="10636250" y="2390775"/>
          <p14:tracePt t="50437" x="10636250" y="2401888"/>
          <p14:tracePt t="50441" x="10636250" y="2414588"/>
          <p14:tracePt t="50443" x="10636250" y="2425700"/>
          <p14:tracePt t="50446" x="10636250" y="2436813"/>
          <p14:tracePt t="50448" x="10636250" y="2447925"/>
          <p14:tracePt t="50451" x="10636250" y="2459038"/>
          <p14:tracePt t="50454" x="10636250" y="2470150"/>
          <p14:tracePt t="50461" x="10636250" y="2481263"/>
          <p14:tracePt t="50462" x="10623550" y="2481263"/>
          <p14:tracePt t="50464" x="10623550" y="2492375"/>
          <p14:tracePt t="50466" x="10612438" y="2503488"/>
          <p14:tracePt t="50469" x="10612438" y="2514600"/>
          <p14:tracePt t="50471" x="10601325" y="2514600"/>
          <p14:tracePt t="50475" x="10601325" y="2527300"/>
          <p14:tracePt t="50476" x="10590213" y="2527300"/>
          <p14:tracePt t="50478" x="10590213" y="2538413"/>
          <p14:tracePt t="50479" x="10579100" y="2538413"/>
          <p14:tracePt t="50484" x="10567988" y="2538413"/>
          <p14:tracePt t="50487" x="10556875" y="2538413"/>
          <p14:tracePt t="50492" x="10545763" y="2538413"/>
          <p14:tracePt t="50496" x="10534650" y="2549525"/>
          <p14:tracePt t="50499" x="10523538" y="2549525"/>
          <p14:tracePt t="50500" x="10510838" y="2549525"/>
          <p14:tracePt t="50506" x="10499725" y="2560638"/>
          <p14:tracePt t="50509" x="10488613" y="2560638"/>
          <p14:tracePt t="50510" x="10477500" y="2560638"/>
          <p14:tracePt t="50514" x="10466388" y="2560638"/>
          <p14:tracePt t="50516" x="10466388" y="2571750"/>
          <p14:tracePt t="50517" x="10455275" y="2571750"/>
          <p14:tracePt t="50520" x="10444163" y="2571750"/>
          <p14:tracePt t="50525" x="10433050" y="2571750"/>
          <p14:tracePt t="50528" x="10433050" y="2582863"/>
          <p14:tracePt t="50529" x="10421938" y="2582863"/>
          <p14:tracePt t="50530" x="10409238" y="2582863"/>
          <p14:tracePt t="50535" x="10398125" y="2593975"/>
          <p14:tracePt t="50537" x="10387013" y="2593975"/>
          <p14:tracePt t="50538" x="10375900" y="2593975"/>
          <p14:tracePt t="50542" x="10375900" y="2605088"/>
          <p14:tracePt t="50543" x="10364788" y="2605088"/>
          <p14:tracePt t="50544" x="10353675" y="2605088"/>
          <p14:tracePt t="50548" x="10342563" y="2605088"/>
          <p14:tracePt t="50549" x="10331450" y="2605088"/>
          <p14:tracePt t="50551" x="10320338" y="2605088"/>
          <p14:tracePt t="50555" x="10320338" y="2616200"/>
          <p14:tracePt t="50556" x="10309225" y="2616200"/>
          <p14:tracePt t="50558" x="10296525" y="2616200"/>
          <p14:tracePt t="50560" x="10285413" y="2616200"/>
          <p14:tracePt t="50561" x="10274300" y="2616200"/>
          <p14:tracePt t="50563" x="10274300" y="2628900"/>
          <p14:tracePt t="50564" x="10263188" y="2628900"/>
          <p14:tracePt t="50566" x="10252075" y="2628900"/>
          <p14:tracePt t="50569" x="10240963" y="2640013"/>
          <p14:tracePt t="50571" x="10229850" y="2640013"/>
          <p14:tracePt t="50572" x="10218738" y="2640013"/>
          <p14:tracePt t="50573" x="10218738" y="2651125"/>
          <p14:tracePt t="50574" x="10207625" y="2651125"/>
          <p14:tracePt t="50576" x="10194925" y="2651125"/>
          <p14:tracePt t="50577" x="10183813" y="2651125"/>
          <p14:tracePt t="50580" x="10172700" y="2651125"/>
          <p14:tracePt t="50581" x="10161588" y="2651125"/>
          <p14:tracePt t="50583" x="10150475" y="2651125"/>
          <p14:tracePt t="50584" x="10139363" y="2651125"/>
          <p14:tracePt t="50586" x="10128250" y="2651125"/>
          <p14:tracePt t="50589" x="10117138" y="2662238"/>
          <p14:tracePt t="50591" x="10106025" y="2662238"/>
          <p14:tracePt t="50593" x="10094913" y="2662238"/>
          <p14:tracePt t="50594" x="10082213" y="2662238"/>
          <p14:tracePt t="50595" x="10071100" y="2662238"/>
          <p14:tracePt t="50598" x="10059988" y="2662238"/>
          <p14:tracePt t="50599" x="10048875" y="2662238"/>
          <p14:tracePt t="50603" x="10026650" y="2662238"/>
          <p14:tracePt t="50605" x="10015538" y="2662238"/>
          <p14:tracePt t="50607" x="10004425" y="2662238"/>
          <p14:tracePt t="50609" x="9993313" y="2662238"/>
          <p14:tracePt t="50610" x="9982200" y="2662238"/>
          <p14:tracePt t="50615" x="9969500" y="2662238"/>
          <p14:tracePt t="50616" x="9958388" y="2662238"/>
          <p14:tracePt t="50619" x="9947275" y="2662238"/>
          <p14:tracePt t="50622" x="9936163" y="2662238"/>
          <p14:tracePt t="50624" x="9925050" y="2662238"/>
          <p14:tracePt t="50627" x="9913938" y="2662238"/>
          <p14:tracePt t="50633" x="9902825" y="2662238"/>
          <p14:tracePt t="50638" x="9891713" y="2662238"/>
          <p14:tracePt t="50641" x="9880600" y="2662238"/>
          <p14:tracePt t="50644" x="9867900" y="2662238"/>
          <p14:tracePt t="50649" x="9856788" y="2662238"/>
          <p14:tracePt t="50656" x="9856788" y="2651125"/>
          <p14:tracePt t="50657" x="9845675" y="2651125"/>
          <p14:tracePt t="50663" x="9834563" y="2651125"/>
          <p14:tracePt t="50665" x="9834563" y="2640013"/>
          <p14:tracePt t="50671" x="9823450" y="2640013"/>
          <p14:tracePt t="50673" x="9812338" y="2640013"/>
          <p14:tracePt t="50675" x="9812338" y="2628900"/>
          <p14:tracePt t="50677" x="9801225" y="2628900"/>
          <p14:tracePt t="50678" x="9801225" y="2616200"/>
          <p14:tracePt t="50681" x="9790113" y="2616200"/>
          <p14:tracePt t="50683" x="9779000" y="2616200"/>
          <p14:tracePt t="50686" x="9779000" y="2605088"/>
          <p14:tracePt t="50688" x="9779000" y="2593975"/>
          <p14:tracePt t="50689" x="9767888" y="2593975"/>
          <p14:tracePt t="50690" x="9755188" y="2593975"/>
          <p14:tracePt t="50691" x="9755188" y="2582863"/>
          <p14:tracePt t="50693" x="9744075" y="2571750"/>
          <p14:tracePt t="50696" x="9732963" y="2571750"/>
          <p14:tracePt t="50697" x="9732963" y="2560638"/>
          <p14:tracePt t="50698" x="9721850" y="2560638"/>
          <p14:tracePt t="50699" x="9721850" y="2549525"/>
          <p14:tracePt t="50700" x="9710738" y="2549525"/>
          <p14:tracePt t="50704" x="9699625" y="2549525"/>
          <p14:tracePt t="50706" x="9699625" y="2538413"/>
          <p14:tracePt t="50708" x="9688513" y="2527300"/>
          <p14:tracePt t="50711" x="9677400" y="2527300"/>
          <p14:tracePt t="50712" x="9677400" y="2514600"/>
          <p14:tracePt t="50713" x="9666288" y="2514600"/>
          <p14:tracePt t="50715" x="9666288" y="2503488"/>
          <p14:tracePt t="50716" x="9653588" y="2503488"/>
          <p14:tracePt t="50719" x="9653588" y="2492375"/>
          <p14:tracePt t="50724" x="9642475" y="2492375"/>
          <p14:tracePt t="50726" x="9631363" y="2481263"/>
          <p14:tracePt t="50732" x="9620250" y="2481263"/>
          <p14:tracePt t="50739" x="9620250" y="2470150"/>
          <p14:tracePt t="50741" x="9609138" y="2470150"/>
          <p14:tracePt t="50992" x="9598025" y="2470150"/>
          <p14:tracePt t="50995" x="9586913" y="2481263"/>
          <p14:tracePt t="50997" x="9575800" y="2503488"/>
          <p14:tracePt t="50999" x="9564688" y="2527300"/>
          <p14:tracePt t="51000" x="9553575" y="2538413"/>
          <p14:tracePt t="51001" x="9553575" y="2549525"/>
          <p14:tracePt t="51002" x="9540875" y="2560638"/>
          <p14:tracePt t="51003" x="9529763" y="2560638"/>
          <p14:tracePt t="51004" x="9518650" y="2582863"/>
          <p14:tracePt t="51005" x="9507538" y="2605088"/>
          <p14:tracePt t="51006" x="9496425" y="2605088"/>
          <p14:tracePt t="51007" x="9485313" y="2616200"/>
          <p14:tracePt t="51008" x="9474200" y="2616200"/>
          <p14:tracePt t="51009" x="9474200" y="2628900"/>
          <p14:tracePt t="51010" x="9463088" y="2628900"/>
          <p14:tracePt t="51011" x="9463088" y="2640013"/>
          <p14:tracePt t="51012" x="9451975" y="2651125"/>
          <p14:tracePt t="51013" x="9439275" y="2662238"/>
          <p14:tracePt t="51014" x="9428163" y="2662238"/>
          <p14:tracePt t="51015" x="9428163" y="2673350"/>
          <p14:tracePt t="51016" x="9417050" y="2684463"/>
          <p14:tracePt t="51020" x="9405938" y="2695575"/>
          <p14:tracePt t="51021" x="9394825" y="2695575"/>
          <p14:tracePt t="51023" x="9394825" y="2706688"/>
          <p14:tracePt t="51024" x="9383713" y="2706688"/>
          <p14:tracePt t="51025" x="9383713" y="2717800"/>
          <p14:tracePt t="51026" x="9372600" y="2728913"/>
          <p14:tracePt t="51029" x="9361488" y="2728913"/>
          <p14:tracePt t="51030" x="9361488" y="2741613"/>
          <p14:tracePt t="51031" x="9361488" y="2752725"/>
          <p14:tracePt t="51032" x="9350375" y="2752725"/>
          <p14:tracePt t="51035" x="9339263" y="2752725"/>
          <p14:tracePt t="51036" x="9339263" y="2763838"/>
          <p14:tracePt t="51037" x="9339263" y="2774950"/>
          <p14:tracePt t="51038" x="9339263" y="2786063"/>
          <p14:tracePt t="51041" x="9326563" y="2797175"/>
          <p14:tracePt t="51042" x="9315450" y="2808288"/>
          <p14:tracePt t="51045" x="9304338" y="2808288"/>
          <p14:tracePt t="51046" x="9304338" y="2819400"/>
          <p14:tracePt t="51047" x="9304338" y="2830513"/>
          <p14:tracePt t="51048" x="9304338" y="2843213"/>
          <p14:tracePt t="51049" x="9304338" y="2854325"/>
          <p14:tracePt t="51050" x="9293225" y="2854325"/>
          <p14:tracePt t="51052" x="9282113" y="2876550"/>
          <p14:tracePt t="51054" x="9282113" y="2887663"/>
          <p14:tracePt t="51055" x="9271000" y="2887663"/>
          <p14:tracePt t="51057" x="9271000" y="2898775"/>
          <p14:tracePt t="51059" x="9271000" y="2909888"/>
          <p14:tracePt t="51061" x="9271000" y="2921000"/>
          <p14:tracePt t="51062" x="9271000" y="2943225"/>
          <p14:tracePt t="51065" x="9259888" y="2955925"/>
          <p14:tracePt t="51067" x="9259888" y="2967038"/>
          <p14:tracePt t="51070" x="9248775" y="2978150"/>
          <p14:tracePt t="51072" x="9248775" y="2989263"/>
          <p14:tracePt t="51073" x="9248775" y="3000375"/>
          <p14:tracePt t="51074" x="9248775" y="3011488"/>
          <p14:tracePt t="51076" x="9248775" y="3022600"/>
          <p14:tracePt t="51077" x="9248775" y="3033713"/>
          <p14:tracePt t="51080" x="9248775" y="3044825"/>
          <p14:tracePt t="51082" x="9248775" y="3057525"/>
          <p14:tracePt t="51084" x="9248775" y="3068638"/>
          <p14:tracePt t="51086" x="9248775" y="3079750"/>
          <p14:tracePt t="51087" x="9248775" y="3090863"/>
          <p14:tracePt t="51090" x="9248775" y="3101975"/>
          <p14:tracePt t="51094" x="9248775" y="3113088"/>
          <p14:tracePt t="51096" x="9248775" y="3124200"/>
          <p14:tracePt t="51097" x="9248775" y="3135313"/>
          <p14:tracePt t="51101" x="9248775" y="3146425"/>
          <p14:tracePt t="51102" x="9248775" y="3157538"/>
          <p14:tracePt t="51107" x="9248775" y="3170238"/>
          <p14:tracePt t="51109" x="9259888" y="3181350"/>
          <p14:tracePt t="51111" x="9259888" y="3192463"/>
          <p14:tracePt t="51113" x="9259888" y="3203575"/>
          <p14:tracePt t="51116" x="9259888" y="3214688"/>
          <p14:tracePt t="51118" x="9271000" y="3214688"/>
          <p14:tracePt t="51119" x="9271000" y="3225800"/>
          <p14:tracePt t="51121" x="9282113" y="3225800"/>
          <p14:tracePt t="51126" x="9293225" y="3236913"/>
          <p14:tracePt t="51128" x="9293225" y="3248025"/>
          <p14:tracePt t="51131" x="9304338" y="3248025"/>
          <p14:tracePt t="51133" x="9304338" y="3259138"/>
          <p14:tracePt t="51135" x="9315450" y="3259138"/>
          <p14:tracePt t="51139" x="9326563" y="3259138"/>
          <p14:tracePt t="51141" x="9326563" y="3271838"/>
          <p14:tracePt t="51147" x="9326563" y="3282950"/>
          <p14:tracePt t="51149" x="9339263" y="3282950"/>
          <p14:tracePt t="51156" x="9350375" y="3282950"/>
          <p14:tracePt t="51166" x="9361488" y="3282950"/>
          <p14:tracePt t="51169" x="9372600" y="3282950"/>
          <p14:tracePt t="51171" x="9383713" y="3282950"/>
          <p14:tracePt t="51176" x="9394825" y="3282950"/>
          <p14:tracePt t="51179" x="9405938" y="3282950"/>
          <p14:tracePt t="51181" x="9417050" y="3282950"/>
          <p14:tracePt t="51182" x="9428163" y="3282950"/>
          <p14:tracePt t="51183" x="9439275" y="3282950"/>
          <p14:tracePt t="51185" x="9451975" y="3282950"/>
          <p14:tracePt t="51186" x="9463088" y="3282950"/>
          <p14:tracePt t="51189" x="9474200" y="3282950"/>
          <p14:tracePt t="51190" x="9485313" y="3282950"/>
          <p14:tracePt t="51191" x="9496425" y="3282950"/>
          <p14:tracePt t="51192" x="9507538" y="3282950"/>
          <p14:tracePt t="51193" x="9518650" y="3282950"/>
          <p14:tracePt t="51195" x="9529763" y="3282950"/>
          <p14:tracePt t="51196" x="9540875" y="3282950"/>
          <p14:tracePt t="51197" x="9540875" y="3271838"/>
          <p14:tracePt t="51198" x="9553575" y="3271838"/>
          <p14:tracePt t="51199" x="9564688" y="3271838"/>
          <p14:tracePt t="51200" x="9575800" y="3271838"/>
          <p14:tracePt t="51201" x="9586913" y="3271838"/>
          <p14:tracePt t="51203" x="9598025" y="3259138"/>
          <p14:tracePt t="51205" x="9609138" y="3259138"/>
          <p14:tracePt t="51207" x="9631363" y="3259138"/>
          <p14:tracePt t="51208" x="9631363" y="3248025"/>
          <p14:tracePt t="51209" x="9642475" y="3248025"/>
          <p14:tracePt t="51211" x="9653588" y="3236913"/>
          <p14:tracePt t="51213" x="9666288" y="3236913"/>
          <p14:tracePt t="51214" x="9677400" y="3236913"/>
          <p14:tracePt t="51217" x="9688513" y="3236913"/>
          <p14:tracePt t="51219" x="9688513" y="3225800"/>
          <p14:tracePt t="51220" x="9710738" y="3214688"/>
          <p14:tracePt t="51222" x="9721850" y="3214688"/>
          <p14:tracePt t="51223" x="9721850" y="3203575"/>
          <p14:tracePt t="51224" x="9732963" y="3203575"/>
          <p14:tracePt t="51225" x="9732963" y="3192463"/>
          <p14:tracePt t="51226" x="9732963" y="3181350"/>
          <p14:tracePt t="51227" x="9744075" y="3181350"/>
          <p14:tracePt t="51229" x="9755188" y="3170238"/>
          <p14:tracePt t="51231" x="9767888" y="3170238"/>
          <p14:tracePt t="51232" x="9767888" y="3157538"/>
          <p14:tracePt t="51233" x="9779000" y="3146425"/>
          <p14:tracePt t="51234" x="9790113" y="3146425"/>
          <p14:tracePt t="51236" x="9801225" y="3135313"/>
          <p14:tracePt t="51237" x="9801225" y="3124200"/>
          <p14:tracePt t="51238" x="9801225" y="3113088"/>
          <p14:tracePt t="51240" x="9812338" y="3090863"/>
          <p14:tracePt t="51242" x="9823450" y="3090863"/>
          <p14:tracePt t="51243" x="9834563" y="3079750"/>
          <p14:tracePt t="51244" x="9834563" y="3068638"/>
          <p14:tracePt t="51245" x="9845675" y="3057525"/>
          <p14:tracePt t="51246" x="9845675" y="3044825"/>
          <p14:tracePt t="51248" x="9845675" y="3033713"/>
          <p14:tracePt t="51249" x="9856788" y="3033713"/>
          <p14:tracePt t="51250" x="9856788" y="3011488"/>
          <p14:tracePt t="51251" x="9867900" y="3011488"/>
          <p14:tracePt t="51252" x="9880600" y="3000375"/>
          <p14:tracePt t="51253" x="9880600" y="2989263"/>
          <p14:tracePt t="51254" x="9880600" y="2978150"/>
          <p14:tracePt t="51255" x="9880600" y="2967038"/>
          <p14:tracePt t="51256" x="9880600" y="2943225"/>
          <p14:tracePt t="51258" x="9891713" y="2943225"/>
          <p14:tracePt t="51259" x="9891713" y="2932113"/>
          <p14:tracePt t="51260" x="9891713" y="2921000"/>
          <p14:tracePt t="51261" x="9902825" y="2909888"/>
          <p14:tracePt t="51262" x="9902825" y="2898775"/>
          <p14:tracePt t="51263" x="9902825" y="2887663"/>
          <p14:tracePt t="51264" x="9902825" y="2876550"/>
          <p14:tracePt t="51265" x="9913938" y="2876550"/>
          <p14:tracePt t="51266" x="9913938" y="2865438"/>
          <p14:tracePt t="51268" x="9913938" y="2843213"/>
          <p14:tracePt t="51269" x="9925050" y="2819400"/>
          <p14:tracePt t="51270" x="9925050" y="2808288"/>
          <p14:tracePt t="51272" x="9925050" y="2797175"/>
          <p14:tracePt t="51273" x="9936163" y="2786063"/>
          <p14:tracePt t="51274" x="9947275" y="2774950"/>
          <p14:tracePt t="51275" x="9947275" y="2763838"/>
          <p14:tracePt t="51276" x="9947275" y="2752725"/>
          <p14:tracePt t="51277" x="9947275" y="2728913"/>
          <p14:tracePt t="51278" x="9947275" y="2717800"/>
          <p14:tracePt t="51280" x="9947275" y="2706688"/>
          <p14:tracePt t="51282" x="9947275" y="2695575"/>
          <p14:tracePt t="51283" x="9947275" y="2673350"/>
          <p14:tracePt t="51284" x="9947275" y="2662238"/>
          <p14:tracePt t="51286" x="9947275" y="2651125"/>
          <p14:tracePt t="51287" x="9947275" y="2640013"/>
          <p14:tracePt t="51289" x="9947275" y="2616200"/>
          <p14:tracePt t="51291" x="9947275" y="2605088"/>
          <p14:tracePt t="51292" x="9947275" y="2593975"/>
          <p14:tracePt t="51293" x="9947275" y="2582863"/>
          <p14:tracePt t="51294" x="9947275" y="2571750"/>
          <p14:tracePt t="51297" x="9947275" y="2560638"/>
          <p14:tracePt t="51299" x="9947275" y="2549525"/>
          <p14:tracePt t="51301" x="9947275" y="2538413"/>
          <p14:tracePt t="51302" x="9947275" y="2527300"/>
          <p14:tracePt t="51303" x="9947275" y="2514600"/>
          <p14:tracePt t="51306" x="9947275" y="2503488"/>
          <p14:tracePt t="51309" x="9947275" y="2492375"/>
          <p14:tracePt t="51313" x="9947275" y="2481263"/>
          <p14:tracePt t="51314" x="9947275" y="2470150"/>
          <p14:tracePt t="51318" x="9947275" y="2459038"/>
          <p14:tracePt t="51322" x="9947275" y="2447925"/>
          <p14:tracePt t="51323" x="9947275" y="2436813"/>
          <p14:tracePt t="51399" x="9947275" y="2425700"/>
          <p14:tracePt t="51422" x="9925050" y="2425700"/>
          <p14:tracePt t="51424" x="9913938" y="2425700"/>
          <p14:tracePt t="51427" x="9902825" y="2425700"/>
          <p14:tracePt t="51428" x="9891713" y="2425700"/>
          <p14:tracePt t="51431" x="9880600" y="2425700"/>
          <p14:tracePt t="51432" x="9867900" y="2425700"/>
          <p14:tracePt t="51435" x="9856788" y="2425700"/>
          <p14:tracePt t="51436" x="9845675" y="2425700"/>
          <p14:tracePt t="51437" x="9834563" y="2425700"/>
          <p14:tracePt t="51442" x="9823450" y="2425700"/>
          <p14:tracePt t="51443" x="9812338" y="2425700"/>
          <p14:tracePt t="51445" x="9812338" y="2436813"/>
          <p14:tracePt t="51446" x="9801225" y="2436813"/>
          <p14:tracePt t="51448" x="9790113" y="2436813"/>
          <p14:tracePt t="51449" x="9779000" y="2436813"/>
          <p14:tracePt t="51452" x="9767888" y="2436813"/>
          <p14:tracePt t="51456" x="9755188" y="2447925"/>
          <p14:tracePt t="51458" x="9744075" y="2447925"/>
          <p14:tracePt t="51462" x="9732963" y="2447925"/>
          <p14:tracePt t="51463" x="9721850" y="2459038"/>
          <p14:tracePt t="51464" x="9710738" y="2459038"/>
          <p14:tracePt t="51466" x="9699625" y="2459038"/>
          <p14:tracePt t="51471" x="9688513" y="2459038"/>
          <p14:tracePt t="51472" x="9688513" y="2470150"/>
          <p14:tracePt t="51475" x="9677400" y="2470150"/>
          <p14:tracePt t="51476" x="9677400" y="2481263"/>
          <p14:tracePt t="51477" x="9666288" y="2481263"/>
          <p14:tracePt t="51478" x="9653588" y="2481263"/>
          <p14:tracePt t="51481" x="9642475" y="2481263"/>
          <p14:tracePt t="51483" x="9642475" y="2492375"/>
          <p14:tracePt t="51484" x="9631363" y="2492375"/>
          <p14:tracePt t="51489" x="9620250" y="2492375"/>
          <p14:tracePt t="51491" x="9609138" y="2492375"/>
          <p14:tracePt t="51496" x="9598025" y="2492375"/>
          <p14:tracePt t="51502" x="9586913" y="2492375"/>
          <p14:tracePt t="51561" x="9575800" y="2492375"/>
          <p14:tracePt t="51594" x="9575800" y="2503488"/>
          <p14:tracePt t="51598" x="9564688" y="2514600"/>
          <p14:tracePt t="51601" x="9564688" y="2527300"/>
          <p14:tracePt t="51603" x="9564688" y="2538413"/>
          <p14:tracePt t="51604" x="9553575" y="2538413"/>
          <p14:tracePt t="51606" x="9553575" y="2549525"/>
          <p14:tracePt t="51607" x="9553575" y="2560638"/>
          <p14:tracePt t="51609" x="9540875" y="2560638"/>
          <p14:tracePt t="51612" x="9529763" y="2571750"/>
          <p14:tracePt t="51613" x="9518650" y="2571750"/>
          <p14:tracePt t="51616" x="9518650" y="2582863"/>
          <p14:tracePt t="51618" x="9518650" y="2593975"/>
          <p14:tracePt t="51620" x="9507538" y="2593975"/>
          <p14:tracePt t="51625" x="9507538" y="2605088"/>
          <p14:tracePt t="51628" x="9496425" y="2605088"/>
          <p14:tracePt t="51629" x="9496425" y="2616200"/>
          <p14:tracePt t="51630" x="9496425" y="2628900"/>
          <p14:tracePt t="51636" x="9496425" y="2640013"/>
          <p14:tracePt t="51639" x="9496425" y="2651125"/>
          <p14:tracePt t="51641" x="9485313" y="2662238"/>
          <p14:tracePt t="51644" x="9485313" y="2673350"/>
          <p14:tracePt t="51647" x="9474200" y="2684463"/>
          <p14:tracePt t="51651" x="9463088" y="2684463"/>
          <p14:tracePt t="51652" x="9463088" y="2695575"/>
          <p14:tracePt t="51662" x="9463088" y="2706688"/>
          <p14:tracePt t="51666" x="9463088" y="2717800"/>
          <p14:tracePt t="51668" x="9451975" y="2717800"/>
          <p14:tracePt t="51676" x="9451975" y="2728913"/>
          <p14:tracePt t="51809" x="9439275" y="2717800"/>
          <p14:tracePt t="51811" x="9439275" y="2706688"/>
          <p14:tracePt t="51814" x="9439275" y="2695575"/>
          <p14:tracePt t="51815" x="9439275" y="2684463"/>
          <p14:tracePt t="51816" x="9439275" y="2673350"/>
          <p14:tracePt t="51818" x="9428163" y="2662238"/>
          <p14:tracePt t="51821" x="9428163" y="2651125"/>
          <p14:tracePt t="51822" x="9417050" y="2651125"/>
          <p14:tracePt t="51823" x="9417050" y="2640013"/>
          <p14:tracePt t="51826" x="9405938" y="2640013"/>
          <p14:tracePt t="51831" x="9405938" y="2628900"/>
          <p14:tracePt t="51835" x="9394825" y="2628900"/>
          <p14:tracePt t="51843" x="9394825" y="2616200"/>
          <p14:tracePt t="52020" x="9383713" y="2616200"/>
          <p14:tracePt t="52024" x="9383713" y="2628900"/>
          <p14:tracePt t="52025" x="9372600" y="2628900"/>
          <p14:tracePt t="52028" x="9372600" y="2640013"/>
          <p14:tracePt t="52029" x="9361488" y="2640013"/>
          <p14:tracePt t="52030" x="9361488" y="2651125"/>
          <p14:tracePt t="52031" x="9350375" y="2662238"/>
          <p14:tracePt t="52033" x="9339263" y="2673350"/>
          <p14:tracePt t="52035" x="9326563" y="2684463"/>
          <p14:tracePt t="52038" x="9315450" y="2695575"/>
          <p14:tracePt t="52041" x="9304338" y="2695575"/>
          <p14:tracePt t="52049" x="9304338" y="2706688"/>
          <p14:tracePt t="52066" x="9304338" y="2717800"/>
          <p14:tracePt t="52068" x="9293225" y="2717800"/>
          <p14:tracePt t="52221" x="9282113" y="2717800"/>
          <p14:tracePt t="52233" x="9282113" y="2728913"/>
          <p14:tracePt t="52236" x="9282113" y="2741613"/>
          <p14:tracePt t="52238" x="9271000" y="2741613"/>
          <p14:tracePt t="52239" x="9259888" y="2752725"/>
          <p14:tracePt t="52241" x="9248775" y="2763838"/>
          <p14:tracePt t="52243" x="9237663" y="2763838"/>
          <p14:tracePt t="52245" x="9237663" y="2774950"/>
          <p14:tracePt t="52247" x="9226550" y="2774950"/>
          <p14:tracePt t="52248" x="9226550" y="2786063"/>
          <p14:tracePt t="52250" x="9226550" y="2797175"/>
          <p14:tracePt t="52251" x="9213850" y="2797175"/>
          <p14:tracePt t="52254" x="9202738" y="2797175"/>
          <p14:tracePt t="52255" x="9202738" y="2808288"/>
          <p14:tracePt t="52259" x="9191625" y="2819400"/>
          <p14:tracePt t="52266" x="9180513" y="2830513"/>
          <p14:tracePt t="52269" x="9169400" y="2843213"/>
          <p14:tracePt t="52272" x="9169400" y="2854325"/>
          <p14:tracePt t="52276" x="9158288" y="2865438"/>
          <p14:tracePt t="52277" x="9147175" y="2865438"/>
          <p14:tracePt t="52279" x="9147175" y="2876550"/>
          <p14:tracePt t="52280" x="9136063" y="2876550"/>
          <p14:tracePt t="52285" x="9136063" y="2887663"/>
          <p14:tracePt t="52288" x="9124950" y="2887663"/>
          <p14:tracePt t="52291" x="9112250" y="2887663"/>
          <p14:tracePt t="52299" x="9112250" y="2898775"/>
          <p14:tracePt t="52304" x="9112250" y="2909888"/>
          <p14:tracePt t="52327" x="9101138" y="2909888"/>
          <p14:tracePt t="52378" x="9101138" y="2898775"/>
          <p14:tracePt t="52383" x="9101138" y="2876550"/>
          <p14:tracePt t="52386" x="9101138" y="2865438"/>
          <p14:tracePt t="52387" x="9101138" y="2854325"/>
          <p14:tracePt t="52389" x="9090025" y="2854325"/>
          <p14:tracePt t="52391" x="9090025" y="2843213"/>
          <p14:tracePt t="52394" x="9090025" y="2830513"/>
          <p14:tracePt t="52395" x="9078913" y="2830513"/>
          <p14:tracePt t="52414" x="9078913" y="2819400"/>
          <p14:tracePt t="52418" x="9078913" y="2808288"/>
          <p14:tracePt t="52419" x="9078913" y="2797175"/>
          <p14:tracePt t="52423" x="9078913" y="2786063"/>
          <p14:tracePt t="52427" x="9078913" y="2774950"/>
          <p14:tracePt t="52434" x="9078913" y="2763838"/>
          <p14:tracePt t="52456" x="9078913" y="2752725"/>
          <p14:tracePt t="52459" x="9067800" y="2752725"/>
          <p14:tracePt t="52461" x="9067800" y="2741613"/>
          <p14:tracePt t="52551" x="9067800" y="2752725"/>
          <p14:tracePt t="52554" x="9045575" y="2763838"/>
          <p14:tracePt t="52555" x="9045575" y="2774950"/>
          <p14:tracePt t="52557" x="9045575" y="2786063"/>
          <p14:tracePt t="52558" x="9045575" y="2808288"/>
          <p14:tracePt t="52560" x="9034463" y="2808288"/>
          <p14:tracePt t="52561" x="9034463" y="2819400"/>
          <p14:tracePt t="52565" x="9023350" y="2830513"/>
          <p14:tracePt t="52569" x="9023350" y="2843213"/>
          <p14:tracePt t="52573" x="9023350" y="2854325"/>
          <p14:tracePt t="52577" x="9023350" y="2865438"/>
          <p14:tracePt t="52578" x="9012238" y="2865438"/>
          <p14:tracePt t="52581" x="9012238" y="2876550"/>
          <p14:tracePt t="52583" x="9012238" y="2887663"/>
          <p14:tracePt t="52587" x="9012238" y="2898775"/>
          <p14:tracePt t="52591" x="9012238" y="2909888"/>
          <p14:tracePt t="52593" x="9012238" y="2921000"/>
          <p14:tracePt t="52596" x="9012238" y="2932113"/>
          <p14:tracePt t="52598" x="9012238" y="2943225"/>
          <p14:tracePt t="52602" x="9012238" y="2955925"/>
          <p14:tracePt t="52613" x="8999538" y="2967038"/>
          <p14:tracePt t="52695" x="9012238" y="2943225"/>
          <p14:tracePt t="52696" x="9023350" y="2932113"/>
          <p14:tracePt t="52698" x="9023350" y="2921000"/>
          <p14:tracePt t="52700" x="9034463" y="2909888"/>
          <p14:tracePt t="52701" x="9034463" y="2898775"/>
          <p14:tracePt t="52711" x="9034463" y="2887663"/>
          <p14:tracePt t="52717" x="9034463" y="2876550"/>
          <p14:tracePt t="52718" x="9045575" y="2876550"/>
          <p14:tracePt t="52722" x="9045575" y="2865438"/>
          <p14:tracePt t="52725" x="9045575" y="2854325"/>
          <p14:tracePt t="52727" x="9045575" y="2843213"/>
          <p14:tracePt t="52730" x="9045575" y="2830513"/>
          <p14:tracePt t="52734" x="9045575" y="2819400"/>
          <p14:tracePt t="52738" x="9045575" y="2808288"/>
          <p14:tracePt t="52743" x="9045575" y="2797175"/>
          <p14:tracePt t="52745" x="9045575" y="2786063"/>
          <p14:tracePt t="52750" x="9045575" y="2774950"/>
          <p14:tracePt t="52761" x="9045575" y="2763838"/>
          <p14:tracePt t="52767" x="9045575" y="2752725"/>
          <p14:tracePt t="52770" x="9045575" y="2741613"/>
          <p14:tracePt t="52892" x="9045575" y="2752725"/>
          <p14:tracePt t="52893" x="9034463" y="2763838"/>
          <p14:tracePt t="52895" x="9034463" y="2774950"/>
          <p14:tracePt t="52897" x="9034463" y="2797175"/>
          <p14:tracePt t="52898" x="9023350" y="2797175"/>
          <p14:tracePt t="52899" x="9023350" y="2808288"/>
          <p14:tracePt t="52900" x="9023350" y="2819400"/>
          <p14:tracePt t="52902" x="9023350" y="2830513"/>
          <p14:tracePt t="52905" x="9023350" y="2843213"/>
          <p14:tracePt t="52906" x="9012238" y="2843213"/>
          <p14:tracePt t="52907" x="9012238" y="2854325"/>
          <p14:tracePt t="52911" x="9012238" y="2865438"/>
          <p14:tracePt t="52913" x="9012238" y="2876550"/>
          <p14:tracePt t="52916" x="9012238" y="2887663"/>
          <p14:tracePt t="52920" x="9012238" y="2898775"/>
          <p14:tracePt t="52925" x="8999538" y="2898775"/>
          <p14:tracePt t="52927" x="8999538" y="2909888"/>
          <p14:tracePt t="52930" x="8999538" y="2921000"/>
          <p14:tracePt t="52933" x="8999538" y="2932113"/>
          <p14:tracePt t="52934" x="8999538" y="2943225"/>
          <p14:tracePt t="52935" x="8999538" y="2955925"/>
          <p14:tracePt t="52937" x="8988425" y="2955925"/>
          <p14:tracePt t="52940" x="8988425" y="2967038"/>
          <p14:tracePt t="52943" x="8988425" y="2978150"/>
          <p14:tracePt t="52947" x="8988425" y="2989263"/>
          <p14:tracePt t="52949" x="8988425" y="3000375"/>
          <p14:tracePt t="52951" x="8988425" y="3011488"/>
          <p14:tracePt t="52954" x="8988425" y="3022600"/>
          <p14:tracePt t="52956" x="8988425" y="3033713"/>
          <p14:tracePt t="52961" x="8988425" y="3044825"/>
          <p14:tracePt t="52962" x="8988425" y="3057525"/>
          <p14:tracePt t="52967" x="8988425" y="3068638"/>
          <p14:tracePt t="52968" x="8999538" y="3068638"/>
          <p14:tracePt t="52970" x="9012238" y="3068638"/>
          <p14:tracePt t="52972" x="9012238" y="3079750"/>
          <p14:tracePt t="52976" x="9023350" y="3079750"/>
          <p14:tracePt t="52977" x="9023350" y="3090863"/>
          <p14:tracePt t="53058" x="9034463" y="3090863"/>
          <p14:tracePt t="53060" x="9034463" y="3068638"/>
          <p14:tracePt t="53062" x="9034463" y="3057525"/>
          <p14:tracePt t="53063" x="9034463" y="3044825"/>
          <p14:tracePt t="53065" x="9034463" y="3033713"/>
          <p14:tracePt t="53067" x="9034463" y="3022600"/>
          <p14:tracePt t="53068" x="9034463" y="3011488"/>
          <p14:tracePt t="53070" x="9034463" y="3000375"/>
          <p14:tracePt t="53071" x="9034463" y="2989263"/>
          <p14:tracePt t="53072" x="9034463" y="2978150"/>
          <p14:tracePt t="53076" x="9034463" y="2967038"/>
          <p14:tracePt t="53078" x="9034463" y="2955925"/>
          <p14:tracePt t="53079" x="9034463" y="2943225"/>
          <p14:tracePt t="53081" x="9034463" y="2932113"/>
          <p14:tracePt t="53083" x="9034463" y="2921000"/>
          <p14:tracePt t="53085" x="9034463" y="2909888"/>
          <p14:tracePt t="53089" x="9034463" y="2898775"/>
          <p14:tracePt t="53091" x="9034463" y="2887663"/>
          <p14:tracePt t="53092" x="9034463" y="2876550"/>
          <p14:tracePt t="53095" x="9034463" y="2865438"/>
          <p14:tracePt t="53096" x="9034463" y="2854325"/>
          <p14:tracePt t="53097" x="9034463" y="2843213"/>
          <p14:tracePt t="53100" x="9034463" y="2830513"/>
          <p14:tracePt t="53101" x="9034463" y="2819400"/>
          <p14:tracePt t="53103" x="9034463" y="2808288"/>
          <p14:tracePt t="53104" x="9034463" y="2797175"/>
          <p14:tracePt t="53105" x="9034463" y="2786063"/>
          <p14:tracePt t="53106" x="9034463" y="2774950"/>
          <p14:tracePt t="53109" x="9034463" y="2763838"/>
          <p14:tracePt t="53111" x="9034463" y="2752725"/>
          <p14:tracePt t="53113" x="9034463" y="2741613"/>
          <p14:tracePt t="53114" x="9034463" y="2728913"/>
          <p14:tracePt t="53116" x="9034463" y="2717800"/>
          <p14:tracePt t="53117" x="9034463" y="2706688"/>
          <p14:tracePt t="53118" x="9023350" y="2706688"/>
          <p14:tracePt t="53121" x="9023350" y="2695575"/>
          <p14:tracePt t="53122" x="9023350" y="2684463"/>
          <p14:tracePt t="53125" x="9012238" y="2662238"/>
          <p14:tracePt t="53128" x="9012238" y="2651125"/>
          <p14:tracePt t="53131" x="9012238" y="2640013"/>
          <p14:tracePt t="53132" x="8999538" y="2628900"/>
          <p14:tracePt t="53137" x="8988425" y="2616200"/>
          <p14:tracePt t="53139" x="8988425" y="2605088"/>
          <p14:tracePt t="53142" x="8988425" y="2593975"/>
          <p14:tracePt t="53146" x="8988425" y="2582863"/>
          <p14:tracePt t="53147" x="8988425" y="2571750"/>
          <p14:tracePt t="53149" x="8977313" y="2571750"/>
          <p14:tracePt t="53159" x="8977313" y="2560638"/>
          <p14:tracePt t="53172" x="8966200" y="2560638"/>
          <p14:tracePt t="53305" x="8966200" y="2571750"/>
          <p14:tracePt t="53307" x="8966200" y="2582863"/>
          <p14:tracePt t="53309" x="8966200" y="2593975"/>
          <p14:tracePt t="53310" x="8966200" y="2605088"/>
          <p14:tracePt t="53312" x="8966200" y="2616200"/>
          <p14:tracePt t="53313" x="8966200" y="2628900"/>
          <p14:tracePt t="53316" x="8966200" y="2640013"/>
          <p14:tracePt t="53318" x="8966200" y="2651125"/>
          <p14:tracePt t="53319" x="8966200" y="2662238"/>
          <p14:tracePt t="53322" x="8966200" y="2673350"/>
          <p14:tracePt t="53325" x="8966200" y="2684463"/>
          <p14:tracePt t="53328" x="8966200" y="2695575"/>
          <p14:tracePt t="53339" x="8966200" y="2706688"/>
          <p14:tracePt t="53341" x="8966200" y="2717800"/>
          <p14:tracePt t="53345" x="8966200" y="2728913"/>
          <p14:tracePt t="53347" x="8966200" y="2741613"/>
          <p14:tracePt t="53348" x="8966200" y="2752725"/>
          <p14:tracePt t="53350" x="8966200" y="2763838"/>
          <p14:tracePt t="53354" x="8966200" y="2774950"/>
          <p14:tracePt t="53356" x="8966200" y="2786063"/>
          <p14:tracePt t="53358" x="8966200" y="2797175"/>
          <p14:tracePt t="53359" x="8966200" y="2808288"/>
          <p14:tracePt t="53362" x="8966200" y="2819400"/>
          <p14:tracePt t="53364" x="8966200" y="2830513"/>
          <p14:tracePt t="53368" x="8966200" y="2843213"/>
          <p14:tracePt t="53370" x="8966200" y="2854325"/>
          <p14:tracePt t="53371" x="8966200" y="2865438"/>
          <p14:tracePt t="53373" x="8966200" y="2876550"/>
          <p14:tracePt t="53385" x="8966200" y="2921000"/>
          <p14:tracePt t="53387" x="8966200" y="2932113"/>
          <p14:tracePt t="53391" x="8966200" y="2943225"/>
          <p14:tracePt t="53392" x="8966200" y="2955925"/>
          <p14:tracePt t="53399" x="8966200" y="2967038"/>
          <p14:tracePt t="53401" x="8966200" y="2978150"/>
          <p14:tracePt t="53404" x="8966200" y="2989263"/>
          <p14:tracePt t="53408" x="8966200" y="3000375"/>
          <p14:tracePt t="53409" x="8966200" y="3011488"/>
          <p14:tracePt t="53413" x="8966200" y="3022600"/>
          <p14:tracePt t="53418" x="8966200" y="3033713"/>
          <p14:tracePt t="53421" x="8966200" y="3044825"/>
          <p14:tracePt t="53426" x="8966200" y="3057525"/>
          <p14:tracePt t="53429" x="8966200" y="3068638"/>
          <p14:tracePt t="53431" x="8966200" y="3079750"/>
          <p14:tracePt t="53434" x="8977313" y="3079750"/>
          <p14:tracePt t="53436" x="8988425" y="3079750"/>
          <p14:tracePt t="53438" x="8988425" y="3090863"/>
          <p14:tracePt t="53440" x="8999538" y="3090863"/>
          <p14:tracePt t="53443" x="9012238" y="3090863"/>
          <p14:tracePt t="53445" x="9012238" y="3101975"/>
          <p14:tracePt t="53449" x="9023350" y="3101975"/>
          <p14:tracePt t="53450" x="9034463" y="3101975"/>
          <p14:tracePt t="53451" x="9034463" y="3113088"/>
          <p14:tracePt t="53452" x="9045575" y="3113088"/>
          <p14:tracePt t="53456" x="9056688" y="3113088"/>
          <p14:tracePt t="53457" x="9067800" y="3124200"/>
          <p14:tracePt t="53460" x="9078913" y="3124200"/>
          <p14:tracePt t="53464" x="9090025" y="3124200"/>
          <p14:tracePt t="53468" x="9101138" y="3124200"/>
          <p14:tracePt t="53470" x="9112250" y="3124200"/>
          <p14:tracePt t="53473" x="9124950" y="3124200"/>
          <p14:tracePt t="53477" x="9136063" y="3124200"/>
          <p14:tracePt t="53480" x="9147175" y="3124200"/>
          <p14:tracePt t="53486" x="9158288" y="3124200"/>
          <p14:tracePt t="53491" x="9158288" y="3113088"/>
          <p14:tracePt t="53492" x="9169400" y="3113088"/>
          <p14:tracePt t="53494" x="9180513" y="3113088"/>
          <p14:tracePt t="53495" x="9180513" y="3101975"/>
          <p14:tracePt t="53497" x="9191625" y="3101975"/>
          <p14:tracePt t="53500" x="9191625" y="3090863"/>
          <p14:tracePt t="53502" x="9202738" y="3090863"/>
          <p14:tracePt t="53503" x="9202738" y="3079750"/>
          <p14:tracePt t="53506" x="9202738" y="3068638"/>
          <p14:tracePt t="53507" x="9202738" y="3057525"/>
          <p14:tracePt t="53509" x="9213850" y="3044825"/>
          <p14:tracePt t="53511" x="9213850" y="3033713"/>
          <p14:tracePt t="53515" x="9213850" y="3022600"/>
          <p14:tracePt t="53517" x="9213850" y="3011488"/>
          <p14:tracePt t="53518" x="9213850" y="3000375"/>
          <p14:tracePt t="53520" x="9213850" y="2989263"/>
          <p14:tracePt t="53521" x="9213850" y="2978150"/>
          <p14:tracePt t="53523" x="9213850" y="2967038"/>
          <p14:tracePt t="53527" x="9213850" y="2955925"/>
          <p14:tracePt t="53528" x="9213850" y="2943225"/>
          <p14:tracePt t="53529" x="9202738" y="2943225"/>
          <p14:tracePt t="53530" x="9202738" y="2932113"/>
          <p14:tracePt t="53531" x="9202738" y="2921000"/>
          <p14:tracePt t="53533" x="9202738" y="2909888"/>
          <p14:tracePt t="53535" x="9191625" y="2898775"/>
          <p14:tracePt t="53537" x="9180513" y="2898775"/>
          <p14:tracePt t="53539" x="9180513" y="2887663"/>
          <p14:tracePt t="53541" x="9169400" y="2876550"/>
          <p14:tracePt t="53542" x="9169400" y="2865438"/>
          <p14:tracePt t="53543" x="9158288" y="2865438"/>
          <p14:tracePt t="53544" x="9158288" y="2854325"/>
          <p14:tracePt t="53546" x="9158288" y="2843213"/>
          <p14:tracePt t="53548" x="9147175" y="2843213"/>
          <p14:tracePt t="53551" x="9136063" y="2830513"/>
          <p14:tracePt t="53552" x="9136063" y="2819400"/>
          <p14:tracePt t="53555" x="9124950" y="2819400"/>
          <p14:tracePt t="53556" x="9124950" y="2808288"/>
          <p14:tracePt t="53557" x="9112250" y="2808288"/>
          <p14:tracePt t="53559" x="9101138" y="2797175"/>
          <p14:tracePt t="53560" x="9101138" y="2786063"/>
          <p14:tracePt t="53561" x="9090025" y="2786063"/>
          <p14:tracePt t="53565" x="9090025" y="2774950"/>
          <p14:tracePt t="53566" x="9067800" y="2774950"/>
          <p14:tracePt t="53569" x="9056688" y="2774950"/>
          <p14:tracePt t="53570" x="9045575" y="2774950"/>
          <p14:tracePt t="53571" x="9045575" y="2763838"/>
          <p14:tracePt t="53572" x="9034463" y="2763838"/>
          <p14:tracePt t="53573" x="9023350" y="2752725"/>
          <p14:tracePt t="53576" x="9012238" y="2752725"/>
          <p14:tracePt t="53577" x="8999538" y="2741613"/>
          <p14:tracePt t="53578" x="8988425" y="2741613"/>
          <p14:tracePt t="53579" x="8977313" y="2741613"/>
          <p14:tracePt t="53580" x="8966200" y="2728913"/>
          <p14:tracePt t="53581" x="8955088" y="2728913"/>
          <p14:tracePt t="53583" x="8943975" y="2717800"/>
          <p14:tracePt t="53584" x="8921750" y="2717800"/>
          <p14:tracePt t="53586" x="8910638" y="2717800"/>
          <p14:tracePt t="53587" x="8886825" y="2717800"/>
          <p14:tracePt t="53588" x="8875713" y="2717800"/>
          <p14:tracePt t="53589" x="8875713" y="2706688"/>
          <p14:tracePt t="53590" x="8864600" y="2706688"/>
          <p14:tracePt t="53591" x="8842375" y="2706688"/>
          <p14:tracePt t="53592" x="8831263" y="2706688"/>
          <p14:tracePt t="53594" x="8797925" y="2706688"/>
          <p14:tracePt t="53595" x="8785225" y="2706688"/>
          <p14:tracePt t="53596" x="8774113" y="2706688"/>
          <p14:tracePt t="53597" x="8763000" y="2695575"/>
          <p14:tracePt t="53598" x="8751888" y="2695575"/>
          <p14:tracePt t="53599" x="8740775" y="2695575"/>
          <p14:tracePt t="53600" x="8729663" y="2695575"/>
          <p14:tracePt t="53601" x="8718550" y="2695575"/>
          <p14:tracePt t="53602" x="8696325" y="2695575"/>
          <p14:tracePt t="53603" x="8683625" y="2695575"/>
          <p14:tracePt t="53604" x="8672513" y="2684463"/>
          <p14:tracePt t="53605" x="8661400" y="2684463"/>
          <p14:tracePt t="53607" x="8628063" y="2684463"/>
          <p14:tracePt t="53609" x="8605838" y="2673350"/>
          <p14:tracePt t="53610" x="8594725" y="2673350"/>
          <p14:tracePt t="53611" x="8583613" y="2673350"/>
          <p14:tracePt t="53612" x="8559800" y="2673350"/>
          <p14:tracePt t="53614" x="8548688" y="2673350"/>
          <p14:tracePt t="53616" x="8537575" y="2673350"/>
          <p14:tracePt t="53618" x="8515350" y="2662238"/>
          <p14:tracePt t="53620" x="8504238" y="2662238"/>
          <p14:tracePt t="53621" x="8493125" y="2662238"/>
          <p14:tracePt t="53622" x="8482013" y="2662238"/>
          <p14:tracePt t="53624" x="8470900" y="2662238"/>
          <p14:tracePt t="53628" x="8458200" y="2662238"/>
          <p14:tracePt t="53630" x="8447088" y="2662238"/>
          <p14:tracePt t="53632" x="8435975" y="2662238"/>
          <p14:tracePt t="53666" x="8447088" y="2662238"/>
          <p14:tracePt t="53668" x="8458200" y="2662238"/>
          <p14:tracePt t="53670" x="8470900" y="2662238"/>
          <p14:tracePt t="53671" x="8482013" y="2673350"/>
          <p14:tracePt t="53672" x="8493125" y="2673350"/>
          <p14:tracePt t="53673" x="8504238" y="2673350"/>
          <p14:tracePt t="53674" x="8515350" y="2673350"/>
          <p14:tracePt t="53675" x="8526463" y="2673350"/>
          <p14:tracePt t="53677" x="8548688" y="2684463"/>
          <p14:tracePt t="53678" x="8559800" y="2684463"/>
          <p14:tracePt t="53679" x="8583613" y="2684463"/>
          <p14:tracePt t="53680" x="8594725" y="2695575"/>
          <p14:tracePt t="53681" x="8616950" y="2695575"/>
          <p14:tracePt t="53683" x="8639175" y="2695575"/>
          <p14:tracePt t="53684" x="8661400" y="2695575"/>
          <p14:tracePt t="53685" x="8672513" y="2695575"/>
          <p14:tracePt t="53686" x="8696325" y="2706688"/>
          <p14:tracePt t="53687" x="8707438" y="2706688"/>
          <p14:tracePt t="53688" x="8729663" y="2706688"/>
          <p14:tracePt t="53689" x="8740775" y="2706688"/>
          <p14:tracePt t="53690" x="8763000" y="2706688"/>
          <p14:tracePt t="53691" x="8774113" y="2706688"/>
          <p14:tracePt t="53692" x="8797925" y="2706688"/>
          <p14:tracePt t="53693" x="8820150" y="2706688"/>
          <p14:tracePt t="53694" x="8842375" y="2717800"/>
          <p14:tracePt t="53695" x="8853488" y="2717800"/>
          <p14:tracePt t="53696" x="8886825" y="2717800"/>
          <p14:tracePt t="53697" x="8897938" y="2717800"/>
          <p14:tracePt t="53698" x="8910638" y="2717800"/>
          <p14:tracePt t="53699" x="8932863" y="2717800"/>
          <p14:tracePt t="53700" x="8977313" y="2717800"/>
          <p14:tracePt t="53701" x="8988425" y="2717800"/>
          <p14:tracePt t="53702" x="8999538" y="2717800"/>
          <p14:tracePt t="53703" x="9034463" y="2717800"/>
          <p14:tracePt t="53704" x="9045575" y="2717800"/>
          <p14:tracePt t="53705" x="9067800" y="2717800"/>
          <p14:tracePt t="53706" x="9090025" y="2717800"/>
          <p14:tracePt t="53707" x="9112250" y="2717800"/>
          <p14:tracePt t="53708" x="9136063" y="2717800"/>
          <p14:tracePt t="53710" x="9158288" y="2717800"/>
          <p14:tracePt t="53710" x="9180513" y="2717800"/>
          <p14:tracePt t="53711" x="9191625" y="2717800"/>
          <p14:tracePt t="53712" x="9213850" y="2717800"/>
          <p14:tracePt t="53713" x="9237663" y="2717800"/>
          <p14:tracePt t="53714" x="9248775" y="2717800"/>
          <p14:tracePt t="53715" x="9282113" y="2706688"/>
          <p14:tracePt t="53716" x="9304338" y="2706688"/>
          <p14:tracePt t="53717" x="9315450" y="2706688"/>
          <p14:tracePt t="53718" x="9339263" y="2695575"/>
          <p14:tracePt t="53719" x="9350375" y="2695575"/>
          <p14:tracePt t="53720" x="9383713" y="2695575"/>
          <p14:tracePt t="53721" x="9383713" y="2684463"/>
          <p14:tracePt t="53722" x="9405938" y="2684463"/>
          <p14:tracePt t="53723" x="9428163" y="2684463"/>
          <p14:tracePt t="53724" x="9451975" y="2684463"/>
          <p14:tracePt t="53725" x="9463088" y="2684463"/>
          <p14:tracePt t="53726" x="9485313" y="2673350"/>
          <p14:tracePt t="53727" x="9496425" y="2673350"/>
          <p14:tracePt t="53728" x="9507538" y="2662238"/>
          <p14:tracePt t="53729" x="9518650" y="2662238"/>
          <p14:tracePt t="53730" x="9540875" y="2662238"/>
          <p14:tracePt t="53731" x="9564688" y="2662238"/>
          <p14:tracePt t="53733" x="9598025" y="2662238"/>
          <p14:tracePt t="53735" x="9620250" y="2662238"/>
          <p14:tracePt t="53736" x="9631363" y="2651125"/>
          <p14:tracePt t="53737" x="9642475" y="2651125"/>
          <p14:tracePt t="53738" x="9666288" y="2651125"/>
          <p14:tracePt t="53740" x="9677400" y="2651125"/>
          <p14:tracePt t="53742" x="9688513" y="2640013"/>
          <p14:tracePt t="53744" x="9710738" y="2640013"/>
          <p14:tracePt t="53745" x="9721850" y="2628900"/>
          <p14:tracePt t="53748" x="9732963" y="2616200"/>
          <p14:tracePt t="53749" x="9744075" y="2616200"/>
          <p14:tracePt t="53751" x="9744075" y="2605088"/>
          <p14:tracePt t="53752" x="9755188" y="2605088"/>
          <p14:tracePt t="53754" x="9767888" y="2593975"/>
          <p14:tracePt t="53758" x="9767888" y="2582863"/>
          <p14:tracePt t="53761" x="9779000" y="2582863"/>
          <p14:tracePt t="53819" x="9767888" y="2582863"/>
          <p14:tracePt t="53822" x="9755188" y="2605088"/>
          <p14:tracePt t="53823" x="9755188" y="2628900"/>
          <p14:tracePt t="53824" x="9744075" y="2628900"/>
          <p14:tracePt t="53825" x="9732963" y="2640013"/>
          <p14:tracePt t="53827" x="9721850" y="2662238"/>
          <p14:tracePt t="53830" x="9710738" y="2662238"/>
          <p14:tracePt t="53831" x="9710738" y="2673350"/>
          <p14:tracePt t="53832" x="9699625" y="2684463"/>
          <p14:tracePt t="53833" x="9688513" y="2684463"/>
          <p14:tracePt t="53834" x="9688513" y="2695575"/>
          <p14:tracePt t="53835" x="9688513" y="2706688"/>
          <p14:tracePt t="53836" x="9688513" y="2717800"/>
          <p14:tracePt t="53839" x="9688513" y="2728913"/>
          <p14:tracePt t="53841" x="9677400" y="2741613"/>
          <p14:tracePt t="53843" x="9677400" y="2752725"/>
          <p14:tracePt t="53844" x="9666288" y="2752725"/>
          <p14:tracePt t="53845" x="9666288" y="2763838"/>
          <p14:tracePt t="53846" x="9666288" y="2774950"/>
          <p14:tracePt t="53847" x="9653588" y="2786063"/>
          <p14:tracePt t="53848" x="9653588" y="2797175"/>
          <p14:tracePt t="53850" x="9642475" y="2808288"/>
          <p14:tracePt t="53852" x="9642475" y="2830513"/>
          <p14:tracePt t="53853" x="9631363" y="2830513"/>
          <p14:tracePt t="53854" x="9631363" y="2843213"/>
          <p14:tracePt t="53855" x="9620250" y="2854325"/>
          <p14:tracePt t="53856" x="9620250" y="2865438"/>
          <p14:tracePt t="53859" x="9620250" y="2887663"/>
          <p14:tracePt t="53860" x="9620250" y="2898775"/>
          <p14:tracePt t="53862" x="9609138" y="2909888"/>
          <p14:tracePt t="53863" x="9598025" y="2921000"/>
          <p14:tracePt t="53864" x="9598025" y="2932113"/>
          <p14:tracePt t="53866" x="9586913" y="2955925"/>
          <p14:tracePt t="53869" x="9586913" y="2967038"/>
          <p14:tracePt t="53870" x="9586913" y="2978150"/>
          <p14:tracePt t="53871" x="9575800" y="2978150"/>
          <p14:tracePt t="53872" x="9575800" y="2989263"/>
          <p14:tracePt t="53873" x="9575800" y="3000375"/>
          <p14:tracePt t="53874" x="9564688" y="3000375"/>
          <p14:tracePt t="53875" x="9564688" y="3011488"/>
          <p14:tracePt t="53876" x="9553575" y="3022600"/>
          <p14:tracePt t="53878" x="9553575" y="3033713"/>
          <p14:tracePt t="53880" x="9553575" y="3044825"/>
          <p14:tracePt t="53882" x="9553575" y="3057525"/>
          <p14:tracePt t="53883" x="9553575" y="3068638"/>
          <p14:tracePt t="53885" x="9540875" y="3079750"/>
          <p14:tracePt t="53888" x="9540875" y="3090863"/>
          <p14:tracePt t="53889" x="9540875" y="3101975"/>
          <p14:tracePt t="53890" x="9529763" y="3101975"/>
          <p14:tracePt t="53891" x="9529763" y="3113088"/>
          <p14:tracePt t="53892" x="9529763" y="3124200"/>
          <p14:tracePt t="53896" x="9529763" y="3135313"/>
          <p14:tracePt t="53899" x="9529763" y="3146425"/>
          <p14:tracePt t="53952" x="9540875" y="3124200"/>
          <p14:tracePt t="53955" x="9540875" y="3101975"/>
          <p14:tracePt t="53956" x="9553575" y="3090863"/>
          <p14:tracePt t="53959" x="9564688" y="3079750"/>
          <p14:tracePt t="53961" x="9575800" y="3068638"/>
          <p14:tracePt t="53963" x="9575800" y="3057525"/>
          <p14:tracePt t="53964" x="9586913" y="3044825"/>
          <p14:tracePt t="53965" x="9586913" y="3033713"/>
          <p14:tracePt t="53970" x="9598025" y="3033713"/>
          <p14:tracePt t="53972" x="9598025" y="3011488"/>
          <p14:tracePt t="53974" x="9609138" y="3011488"/>
          <p14:tracePt t="53976" x="9609138" y="3000375"/>
          <p14:tracePt t="53977" x="9609138" y="2989263"/>
          <p14:tracePt t="53978" x="9609138" y="2978150"/>
          <p14:tracePt t="53980" x="9609138" y="2967038"/>
          <p14:tracePt t="53982" x="9609138" y="2955925"/>
          <p14:tracePt t="53984" x="9620250" y="2955925"/>
          <p14:tracePt t="53985" x="9620250" y="2943225"/>
          <p14:tracePt t="53987" x="9620250" y="2932113"/>
          <p14:tracePt t="53989" x="9631363" y="2921000"/>
          <p14:tracePt t="53991" x="9631363" y="2898775"/>
          <p14:tracePt t="53995" x="9631363" y="2887663"/>
          <p14:tracePt t="53996" x="9642475" y="2887663"/>
          <p14:tracePt t="53998" x="9653588" y="2876550"/>
          <p14:tracePt t="54002" x="9653588" y="2865438"/>
          <p14:tracePt t="54004" x="9653588" y="2854325"/>
          <p14:tracePt t="54006" x="9653588" y="2843213"/>
          <p14:tracePt t="54009" x="9666288" y="2843213"/>
          <p14:tracePt t="54010" x="9666288" y="2830513"/>
          <p14:tracePt t="54011" x="9666288" y="2819400"/>
          <p14:tracePt t="54017" x="9666288" y="2808288"/>
          <p14:tracePt t="54019" x="9666288" y="2797175"/>
          <p14:tracePt t="54021" x="9666288" y="2786063"/>
          <p14:tracePt t="54025" x="9666288" y="2774950"/>
          <p14:tracePt t="54028" x="9666288" y="2763838"/>
          <p14:tracePt t="54031" x="9666288" y="2752725"/>
          <p14:tracePt t="54037" x="9666288" y="2741613"/>
          <p14:tracePt t="54044" x="9666288" y="2728913"/>
          <p14:tracePt t="54047" x="9666288" y="2717800"/>
          <p14:tracePt t="54052" x="9666288" y="2706688"/>
          <p14:tracePt t="54125" x="9653588" y="2706688"/>
          <p14:tracePt t="54131" x="9642475" y="2706688"/>
          <p14:tracePt t="54133" x="9631363" y="2706688"/>
          <p14:tracePt t="54135" x="9620250" y="2717800"/>
          <p14:tracePt t="54138" x="9609138" y="2717800"/>
          <p14:tracePt t="54140" x="9598025" y="2717800"/>
          <p14:tracePt t="54142" x="9586913" y="2717800"/>
          <p14:tracePt t="54145" x="9575800" y="2728913"/>
          <p14:tracePt t="54147" x="9564688" y="2728913"/>
          <p14:tracePt t="54150" x="9553575" y="2728913"/>
          <p14:tracePt t="54151" x="9553575" y="2741613"/>
          <p14:tracePt t="54154" x="9540875" y="2741613"/>
          <p14:tracePt t="54157" x="9529763" y="2741613"/>
          <p14:tracePt t="54163" x="9518650" y="2741613"/>
          <p14:tracePt t="54165" x="9507538" y="2741613"/>
          <p14:tracePt t="54169" x="9496425" y="2741613"/>
          <p14:tracePt t="54170" x="9496425" y="2752725"/>
          <p14:tracePt t="54178" x="9485313" y="2752725"/>
          <p14:tracePt t="54204" x="9474200" y="2752725"/>
          <p14:tracePt t="54218" x="9463088" y="2752725"/>
          <p14:tracePt t="54232" x="9451975" y="2752725"/>
          <p14:tracePt t="54316" x="9439275" y="2752725"/>
          <p14:tracePt t="54319" x="9439275" y="2774950"/>
          <p14:tracePt t="54320" x="9428163" y="2786063"/>
          <p14:tracePt t="54321" x="9417050" y="2797175"/>
          <p14:tracePt t="54322" x="9417050" y="2808288"/>
          <p14:tracePt t="54323" x="9417050" y="2819400"/>
          <p14:tracePt t="54325" x="9417050" y="2830513"/>
          <p14:tracePt t="54327" x="9417050" y="2843213"/>
          <p14:tracePt t="54328" x="9405938" y="2854325"/>
          <p14:tracePt t="54329" x="9405938" y="2865438"/>
          <p14:tracePt t="54330" x="9394825" y="2865438"/>
          <p14:tracePt t="54332" x="9394825" y="2876550"/>
          <p14:tracePt t="54335" x="9394825" y="2887663"/>
          <p14:tracePt t="54337" x="9394825" y="2898775"/>
          <p14:tracePt t="54339" x="9383713" y="2909888"/>
          <p14:tracePt t="54340" x="9383713" y="2921000"/>
          <p14:tracePt t="54342" x="9383713" y="2932113"/>
          <p14:tracePt t="54345" x="9383713" y="2943225"/>
          <p14:tracePt t="54349" x="9383713" y="2955925"/>
          <p14:tracePt t="54351" x="9383713" y="2967038"/>
          <p14:tracePt t="54352" x="9383713" y="2978150"/>
          <p14:tracePt t="54355" x="9383713" y="2989263"/>
          <p14:tracePt t="54356" x="9383713" y="3000375"/>
          <p14:tracePt t="54358" x="9383713" y="3011488"/>
          <p14:tracePt t="54363" x="9383713" y="3022600"/>
          <p14:tracePt t="54364" x="9383713" y="3033713"/>
          <p14:tracePt t="54365" x="9383713" y="3044825"/>
          <p14:tracePt t="54367" x="9383713" y="3057525"/>
          <p14:tracePt t="54368" x="9383713" y="3068638"/>
          <p14:tracePt t="54372" x="9394825" y="3079750"/>
          <p14:tracePt t="54373" x="9394825" y="3090863"/>
          <p14:tracePt t="54385" x="9405938" y="3146425"/>
          <p14:tracePt t="54389" x="9417050" y="3146425"/>
          <p14:tracePt t="54391" x="9417050" y="3157538"/>
          <p14:tracePt t="54394" x="9417050" y="3170238"/>
          <p14:tracePt t="54396" x="9417050" y="3181350"/>
          <p14:tracePt t="54398" x="9428163" y="3181350"/>
          <p14:tracePt t="54443" x="9439275" y="3181350"/>
          <p14:tracePt t="54446" x="9451975" y="3181350"/>
          <p14:tracePt t="54448" x="9463088" y="3170238"/>
          <p14:tracePt t="54449" x="9474200" y="3157538"/>
          <p14:tracePt t="54452" x="9485313" y="3146425"/>
          <p14:tracePt t="54453" x="9485313" y="3135313"/>
          <p14:tracePt t="54454" x="9496425" y="3124200"/>
          <p14:tracePt t="54455" x="9507538" y="3124200"/>
          <p14:tracePt t="54456" x="9518650" y="3113088"/>
          <p14:tracePt t="54457" x="9529763" y="3101975"/>
          <p14:tracePt t="54460" x="9540875" y="3090863"/>
          <p14:tracePt t="54462" x="9553575" y="3090863"/>
          <p14:tracePt t="54464" x="9564688" y="3079750"/>
          <p14:tracePt t="54465" x="9564688" y="3068638"/>
          <p14:tracePt t="54466" x="9575800" y="3057525"/>
          <p14:tracePt t="54469" x="9586913" y="3057525"/>
          <p14:tracePt t="54470" x="9598025" y="3044825"/>
          <p14:tracePt t="54472" x="9609138" y="3033713"/>
          <p14:tracePt t="54476" x="9609138" y="3022600"/>
          <p14:tracePt t="54477" x="9609138" y="3011488"/>
          <p14:tracePt t="54479" x="9609138" y="3000375"/>
          <p14:tracePt t="54481" x="9620250" y="2989263"/>
          <p14:tracePt t="54483" x="9631363" y="2978150"/>
          <p14:tracePt t="54484" x="9631363" y="2967038"/>
          <p14:tracePt t="54487" x="9631363" y="2955925"/>
          <p14:tracePt t="54489" x="9642475" y="2943225"/>
          <p14:tracePt t="54490" x="9642475" y="2932113"/>
          <p14:tracePt t="54492" x="9653588" y="2921000"/>
          <p14:tracePt t="54493" x="9653588" y="2909888"/>
          <p14:tracePt t="54495" x="9653588" y="2898775"/>
          <p14:tracePt t="54496" x="9666288" y="2898775"/>
          <p14:tracePt t="54497" x="9666288" y="2887663"/>
          <p14:tracePt t="54500" x="9666288" y="2876550"/>
          <p14:tracePt t="54501" x="9666288" y="2865438"/>
          <p14:tracePt t="54504" x="9666288" y="2854325"/>
          <p14:tracePt t="54505" x="9666288" y="2843213"/>
          <p14:tracePt t="54506" x="9666288" y="2830513"/>
          <p14:tracePt t="54511" x="9666288" y="2808288"/>
          <p14:tracePt t="54516" x="9666288" y="2797175"/>
          <p14:tracePt t="54518" x="9666288" y="2786063"/>
          <p14:tracePt t="54520" x="9666288" y="2774950"/>
          <p14:tracePt t="54526" x="9666288" y="2763838"/>
          <p14:tracePt t="54552" x="9666288" y="2752725"/>
          <p14:tracePt t="54561" x="9653588" y="2752725"/>
          <p14:tracePt t="54563" x="9642475" y="2752725"/>
          <p14:tracePt t="54565" x="9631363" y="2752725"/>
          <p14:tracePt t="54567" x="9620250" y="2752725"/>
          <p14:tracePt t="54569" x="9609138" y="2752725"/>
          <p14:tracePt t="54570" x="9598025" y="2752725"/>
          <p14:tracePt t="54572" x="9586913" y="2752725"/>
          <p14:tracePt t="54573" x="9564688" y="2752725"/>
          <p14:tracePt t="54575" x="9540875" y="2752725"/>
          <p14:tracePt t="54576" x="9529763" y="2752725"/>
          <p14:tracePt t="54578" x="9518650" y="2752725"/>
          <p14:tracePt t="54579" x="9507538" y="2752725"/>
          <p14:tracePt t="54580" x="9474200" y="2752725"/>
          <p14:tracePt t="54582" x="9451975" y="2752725"/>
          <p14:tracePt t="54583" x="9439275" y="2763838"/>
          <p14:tracePt t="54585" x="9417050" y="2763838"/>
          <p14:tracePt t="54587" x="9405938" y="2763838"/>
          <p14:tracePt t="54588" x="9383713" y="2763838"/>
          <p14:tracePt t="54589" x="9372600" y="2763838"/>
          <p14:tracePt t="54590" x="9361488" y="2763838"/>
          <p14:tracePt t="54591" x="9339263" y="2774950"/>
          <p14:tracePt t="54593" x="9326563" y="2774950"/>
          <p14:tracePt t="54595" x="9315450" y="2774950"/>
          <p14:tracePt t="54596" x="9304338" y="2774950"/>
          <p14:tracePt t="54597" x="9293225" y="2786063"/>
          <p14:tracePt t="54598" x="9282113" y="2786063"/>
          <p14:tracePt t="54599" x="9271000" y="2786063"/>
          <p14:tracePt t="54602" x="9259888" y="2797175"/>
          <p14:tracePt t="54603" x="9248775" y="2797175"/>
          <p14:tracePt t="54604" x="9237663" y="2797175"/>
          <p14:tracePt t="54606" x="9226550" y="2797175"/>
          <p14:tracePt t="54608" x="9226550" y="2808288"/>
          <p14:tracePt t="54609" x="9213850" y="2808288"/>
          <p14:tracePt t="54610" x="9202738" y="2808288"/>
          <p14:tracePt t="54616" x="9191625" y="2808288"/>
          <p14:tracePt t="54618" x="9180513" y="2808288"/>
          <p14:tracePt t="54619" x="9180513" y="2819400"/>
          <p14:tracePt t="54664" x="9191625" y="2819400"/>
          <p14:tracePt t="54668" x="9213850" y="2830513"/>
          <p14:tracePt t="54670" x="9237663" y="2830513"/>
          <p14:tracePt t="54671" x="9248775" y="2843213"/>
          <p14:tracePt t="54672" x="9259888" y="2843213"/>
          <p14:tracePt t="54674" x="9282113" y="2854325"/>
          <p14:tracePt t="54675" x="9304338" y="2854325"/>
          <p14:tracePt t="54676" x="9315450" y="2854325"/>
          <p14:tracePt t="54677" x="9326563" y="2854325"/>
          <p14:tracePt t="54678" x="9339263" y="2865438"/>
          <p14:tracePt t="54679" x="9350375" y="2865438"/>
          <p14:tracePt t="54680" x="9361488" y="2876550"/>
          <p14:tracePt t="54681" x="9383713" y="2876550"/>
          <p14:tracePt t="54682" x="9394825" y="2887663"/>
          <p14:tracePt t="54683" x="9405938" y="2887663"/>
          <p14:tracePt t="54685" x="9428163" y="2898775"/>
          <p14:tracePt t="54686" x="9439275" y="2898775"/>
          <p14:tracePt t="54687" x="9451975" y="2898775"/>
          <p14:tracePt t="54688" x="9474200" y="2898775"/>
          <p14:tracePt t="54689" x="9485313" y="2898775"/>
          <p14:tracePt t="54690" x="9496425" y="2898775"/>
          <p14:tracePt t="54691" x="9507538" y="2909888"/>
          <p14:tracePt t="54693" x="9518650" y="2909888"/>
          <p14:tracePt t="54694" x="9529763" y="2921000"/>
          <p14:tracePt t="54695" x="9540875" y="2921000"/>
          <p14:tracePt t="54696" x="9553575" y="2921000"/>
          <p14:tracePt t="54697" x="9564688" y="2921000"/>
          <p14:tracePt t="54698" x="9564688" y="2932113"/>
          <p14:tracePt t="54699" x="9575800" y="2932113"/>
          <p14:tracePt t="54701" x="9586913" y="2932113"/>
          <p14:tracePt t="54703" x="9598025" y="2932113"/>
          <p14:tracePt t="54705" x="9609138" y="2943225"/>
          <p14:tracePt t="54707" x="9620250" y="2943225"/>
          <p14:tracePt t="54708" x="9620250" y="2955925"/>
          <p14:tracePt t="54709" x="9631363" y="2955925"/>
          <p14:tracePt t="54712" x="9642475" y="2955925"/>
          <p14:tracePt t="54723" x="9642475" y="2967038"/>
          <p14:tracePt t="54730" x="9653588" y="2967038"/>
          <p14:tracePt t="54768" x="9653588" y="2978150"/>
          <p14:tracePt t="54775" x="9642475" y="2989263"/>
          <p14:tracePt t="54863" x="9642475" y="3000375"/>
          <p14:tracePt t="54866" x="9620250" y="3011488"/>
          <p14:tracePt t="54867" x="9620250" y="3022600"/>
          <p14:tracePt t="54869" x="9620250" y="3033713"/>
          <p14:tracePt t="54872" x="9609138" y="3057525"/>
          <p14:tracePt t="54873" x="9598025" y="3057525"/>
          <p14:tracePt t="54875" x="9598025" y="3068638"/>
          <p14:tracePt t="54877" x="9586913" y="3068638"/>
          <p14:tracePt t="54879" x="9586913" y="3079750"/>
          <p14:tracePt t="54880" x="9586913" y="3090863"/>
          <p14:tracePt t="54881" x="9586913" y="3101975"/>
          <p14:tracePt t="54883" x="9586913" y="3113088"/>
          <p14:tracePt t="54888" x="9575800" y="3113088"/>
          <p14:tracePt t="54891" x="9575800" y="3124200"/>
          <p14:tracePt t="54892" x="9564688" y="3124200"/>
          <p14:tracePt t="54894" x="9564688" y="3135313"/>
          <p14:tracePt t="54895" x="9553575" y="3146425"/>
          <p14:tracePt t="54897" x="9553575" y="3157538"/>
          <p14:tracePt t="54902" x="9540875" y="3170238"/>
          <p14:tracePt t="54903" x="9540875" y="3181350"/>
          <p14:tracePt t="54905" x="9529763" y="3181350"/>
          <p14:tracePt t="54906" x="9518650" y="3181350"/>
          <p14:tracePt t="54907" x="9518650" y="3192463"/>
          <p14:tracePt t="54912" x="9518650" y="3203575"/>
          <p14:tracePt t="54919" x="9518650" y="3214688"/>
          <p14:tracePt t="54923" x="9507538" y="3214688"/>
          <p14:tracePt t="54928" x="9496425" y="3214688"/>
          <p14:tracePt t="54929" x="9496425" y="3225800"/>
          <p14:tracePt t="54939" x="9496425" y="3236913"/>
          <p14:tracePt t="55096" x="9485313" y="3236913"/>
          <p14:tracePt t="55098" x="9474200" y="3236913"/>
          <p14:tracePt t="55100" x="9463088" y="3236913"/>
          <p14:tracePt t="55102" x="9451975" y="3236913"/>
          <p14:tracePt t="55106" x="9439275" y="3236913"/>
          <p14:tracePt t="55107" x="9439275" y="3225800"/>
          <p14:tracePt t="55108" x="9417050" y="3225800"/>
          <p14:tracePt t="55110" x="9405938" y="3214688"/>
          <p14:tracePt t="55112" x="9394825" y="3214688"/>
          <p14:tracePt t="55113" x="9383713" y="3203575"/>
          <p14:tracePt t="55115" x="9372600" y="3192463"/>
          <p14:tracePt t="55117" x="9361488" y="3192463"/>
          <p14:tracePt t="55118" x="9350375" y="3192463"/>
          <p14:tracePt t="55121" x="9339263" y="3181350"/>
          <p14:tracePt t="55122" x="9326563" y="3181350"/>
          <p14:tracePt t="55123" x="9315450" y="3181350"/>
          <p14:tracePt t="55124" x="9315450" y="3170238"/>
          <p14:tracePt t="55125" x="9304338" y="3170238"/>
          <p14:tracePt t="55126" x="9293225" y="3157538"/>
          <p14:tracePt t="55128" x="9282113" y="3157538"/>
          <p14:tracePt t="55129" x="9271000" y="3146425"/>
          <p14:tracePt t="55131" x="9259888" y="3135313"/>
          <p14:tracePt t="55132" x="9248775" y="3135313"/>
          <p14:tracePt t="55133" x="9237663" y="3124200"/>
          <p14:tracePt t="55135" x="9226550" y="3124200"/>
          <p14:tracePt t="55137" x="9213850" y="3113088"/>
          <p14:tracePt t="55139" x="9202738" y="3113088"/>
          <p14:tracePt t="55140" x="9191625" y="3113088"/>
          <p14:tracePt t="55141" x="9180513" y="3113088"/>
          <p14:tracePt t="55142" x="9169400" y="3113088"/>
          <p14:tracePt t="55143" x="9169400" y="3101975"/>
          <p14:tracePt t="55144" x="9158288" y="3101975"/>
          <p14:tracePt t="55145" x="9158288" y="3090863"/>
          <p14:tracePt t="55146" x="9147175" y="3090863"/>
          <p14:tracePt t="55147" x="9136063" y="3079750"/>
          <p14:tracePt t="55148" x="9124950" y="3079750"/>
          <p14:tracePt t="55150" x="9112250" y="3079750"/>
          <p14:tracePt t="55151" x="9101138" y="3068638"/>
          <p14:tracePt t="55153" x="9090025" y="3057525"/>
          <p14:tracePt t="55154" x="9078913" y="3057525"/>
          <p14:tracePt t="55155" x="9078913" y="3044825"/>
          <p14:tracePt t="55156" x="9067800" y="3044825"/>
          <p14:tracePt t="55158" x="9056688" y="3044825"/>
          <p14:tracePt t="55159" x="9045575" y="3044825"/>
          <p14:tracePt t="55160" x="9034463" y="3044825"/>
          <p14:tracePt t="55162" x="9023350" y="3033713"/>
          <p14:tracePt t="55164" x="9012238" y="3022600"/>
          <p14:tracePt t="55165" x="8999538" y="3022600"/>
          <p14:tracePt t="55167" x="8988425" y="3011488"/>
          <p14:tracePt t="55168" x="8977313" y="3011488"/>
          <p14:tracePt t="55170" x="8966200" y="3011488"/>
          <p14:tracePt t="55172" x="8966200" y="3000375"/>
          <p14:tracePt t="55173" x="8955088" y="2989263"/>
          <p14:tracePt t="55175" x="8943975" y="2989263"/>
          <p14:tracePt t="55177" x="8932863" y="2989263"/>
          <p14:tracePt t="55178" x="8921750" y="2978150"/>
          <p14:tracePt t="55180" x="8910638" y="2978150"/>
          <p14:tracePt t="55183" x="8897938" y="2978150"/>
          <p14:tracePt t="55187" x="8886825" y="2978150"/>
          <p14:tracePt t="55193" x="8886825" y="2967038"/>
          <p14:tracePt t="55195" x="8875713" y="2967038"/>
          <p14:tracePt t="55196" x="8864600" y="2967038"/>
          <p14:tracePt t="55255" x="8853488" y="2955925"/>
          <p14:tracePt t="55258" x="8853488" y="2943225"/>
          <p14:tracePt t="55260" x="8842375" y="2932113"/>
          <p14:tracePt t="55262" x="8842375" y="2921000"/>
          <p14:tracePt t="55264" x="8842375" y="2909888"/>
          <p14:tracePt t="55266" x="8842375" y="2898775"/>
          <p14:tracePt t="55267" x="8831263" y="2887663"/>
          <p14:tracePt t="55268" x="8820150" y="2876550"/>
          <p14:tracePt t="55270" x="8820150" y="2865438"/>
          <p14:tracePt t="55271" x="8809038" y="2854325"/>
          <p14:tracePt t="55274" x="8809038" y="2843213"/>
          <p14:tracePt t="55275" x="8797925" y="2830513"/>
          <p14:tracePt t="55277" x="8797925" y="2819400"/>
          <p14:tracePt t="55279" x="8785225" y="2819400"/>
          <p14:tracePt t="55280" x="8785225" y="2808288"/>
          <p14:tracePt t="55281" x="8785225" y="2797175"/>
          <p14:tracePt t="55282" x="8774113" y="2786063"/>
          <p14:tracePt t="55287" x="8774113" y="2774950"/>
          <p14:tracePt t="55290" x="8774113" y="2763838"/>
          <p14:tracePt t="55292" x="8763000" y="2763838"/>
          <p14:tracePt t="55293" x="8763000" y="2752725"/>
          <p14:tracePt t="55294" x="8763000" y="2741613"/>
          <p14:tracePt t="55297" x="8763000" y="2728913"/>
          <p14:tracePt t="55299" x="8763000" y="2717800"/>
          <p14:tracePt t="55302" x="8751888" y="2706688"/>
          <p14:tracePt t="55303" x="8751888" y="2695575"/>
          <p14:tracePt t="55305" x="8751888" y="2684463"/>
          <p14:tracePt t="55307" x="8751888" y="2673350"/>
          <p14:tracePt t="55308" x="8751888" y="2662238"/>
          <p14:tracePt t="55309" x="8751888" y="2651125"/>
          <p14:tracePt t="55312" x="8751888" y="2640013"/>
          <p14:tracePt t="55314" x="8740775" y="2628900"/>
          <p14:tracePt t="55315" x="8740775" y="2616200"/>
          <p14:tracePt t="55317" x="8740775" y="2605088"/>
          <p14:tracePt t="55318" x="8740775" y="2593975"/>
          <p14:tracePt t="55321" x="8740775" y="2582863"/>
          <p14:tracePt t="55322" x="8729663" y="2571750"/>
          <p14:tracePt t="55323" x="8729663" y="2560638"/>
          <p14:tracePt t="55324" x="8729663" y="2549525"/>
          <p14:tracePt t="55326" x="8729663" y="2538413"/>
          <p14:tracePt t="55327" x="8729663" y="2527300"/>
          <p14:tracePt t="55329" x="8729663" y="2514600"/>
          <p14:tracePt t="55330" x="8718550" y="2503488"/>
          <p14:tracePt t="55331" x="8718550" y="2492375"/>
          <p14:tracePt t="55333" x="8718550" y="2481263"/>
          <p14:tracePt t="55334" x="8718550" y="2470150"/>
          <p14:tracePt t="55336" x="8718550" y="2459038"/>
          <p14:tracePt t="55339" x="8718550" y="2447925"/>
          <p14:tracePt t="55340" x="8707438" y="2436813"/>
          <p14:tracePt t="55341" x="8707438" y="2425700"/>
          <p14:tracePt t="55343" x="8707438" y="2414588"/>
          <p14:tracePt t="55344" x="8707438" y="2401888"/>
          <p14:tracePt t="55345" x="8707438" y="2390775"/>
          <p14:tracePt t="55349" x="8707438" y="2379663"/>
          <p14:tracePt t="55351" x="8707438" y="2368550"/>
          <p14:tracePt t="55352" x="8707438" y="2357438"/>
          <p14:tracePt t="55353" x="8696325" y="2357438"/>
          <p14:tracePt t="55354" x="8696325" y="2346325"/>
          <p14:tracePt t="55356" x="8696325" y="2335213"/>
          <p14:tracePt t="55359" x="8696325" y="2324100"/>
          <p14:tracePt t="55363" x="8696325" y="2312988"/>
          <p14:tracePt t="55368" x="8696325" y="2300288"/>
          <p14:tracePt t="55385" x="8696325" y="2266950"/>
          <p14:tracePt t="55393" x="8696325" y="2255838"/>
          <p14:tracePt t="55400" x="8696325" y="2244725"/>
          <p14:tracePt t="55412" x="8696325" y="2233613"/>
          <p14:tracePt t="55414" x="8696325" y="2222500"/>
          <p14:tracePt t="55416" x="8696325" y="2211388"/>
          <p14:tracePt t="55424" x="8696325" y="2187575"/>
          <p14:tracePt t="55431" x="8696325" y="2176463"/>
          <p14:tracePt t="55436" x="8696325" y="2165350"/>
          <p14:tracePt t="55439" x="8696325" y="2154238"/>
          <p14:tracePt t="55442" x="8696325" y="2143125"/>
          <p14:tracePt t="55445" x="8707438" y="2132013"/>
          <p14:tracePt t="55447" x="8707438" y="2120900"/>
          <p14:tracePt t="55453" x="8707438" y="2109788"/>
          <p14:tracePt t="55455" x="8707438" y="2098675"/>
          <p14:tracePt t="55458" x="8707438" y="2085975"/>
          <p14:tracePt t="55461" x="8707438" y="2074863"/>
          <p14:tracePt t="55464" x="8707438" y="2063750"/>
          <p14:tracePt t="55465" x="8718550" y="2063750"/>
          <p14:tracePt t="55467" x="8718550" y="2052638"/>
          <p14:tracePt t="55473" x="8718550" y="2041525"/>
          <p14:tracePt t="55474" x="8718550" y="2030413"/>
          <p14:tracePt t="55476" x="8729663" y="2030413"/>
          <p14:tracePt t="55478" x="8729663" y="2019300"/>
          <p14:tracePt t="55481" x="8729663" y="2008188"/>
          <p14:tracePt t="55482" x="8729663" y="1997075"/>
          <p14:tracePt t="55486" x="8729663" y="1985963"/>
          <p14:tracePt t="55490" x="8729663" y="1973263"/>
          <p14:tracePt t="55492" x="8740775" y="1973263"/>
          <p14:tracePt t="55495" x="8740775" y="1962150"/>
          <p14:tracePt t="55497" x="8740775" y="1951038"/>
          <p14:tracePt t="55501" x="8740775" y="1939925"/>
          <p14:tracePt t="55502" x="8751888" y="1939925"/>
          <p14:tracePt t="55503" x="8763000" y="1928813"/>
          <p14:tracePt t="55509" x="8763000" y="1917700"/>
          <p14:tracePt t="55512" x="8763000" y="1906588"/>
          <p14:tracePt t="55515" x="8774113" y="1906588"/>
          <p14:tracePt t="55516" x="8774113" y="1895475"/>
          <p14:tracePt t="55519" x="8774113" y="1884363"/>
          <p14:tracePt t="55522" x="8785225" y="1884363"/>
          <p14:tracePt t="55523" x="8785225" y="1871663"/>
          <p14:tracePt t="55527" x="8797925" y="1871663"/>
          <p14:tracePt t="55528" x="8797925" y="1860550"/>
          <p14:tracePt t="55532" x="8809038" y="1860550"/>
          <p14:tracePt t="55536" x="8820150" y="1860550"/>
          <p14:tracePt t="55537" x="8820150" y="1849438"/>
          <p14:tracePt t="55540" x="8831263" y="1849438"/>
          <p14:tracePt t="55541" x="8831263" y="1838325"/>
          <p14:tracePt t="55544" x="8831263" y="1827213"/>
          <p14:tracePt t="55550" x="8842375" y="1816100"/>
          <p14:tracePt t="55554" x="8853488" y="1816100"/>
          <p14:tracePt t="55557" x="8864600" y="1804988"/>
          <p14:tracePt t="55558" x="8875713" y="1804988"/>
          <p14:tracePt t="55562" x="8886825" y="1804988"/>
          <p14:tracePt t="55566" x="8886825" y="1793875"/>
          <p14:tracePt t="55568" x="8897938" y="1793875"/>
          <p14:tracePt t="55569" x="8910638" y="1793875"/>
          <p14:tracePt t="55572" x="8921750" y="1793875"/>
          <p14:tracePt t="55574" x="8932863" y="1793875"/>
          <p14:tracePt t="55575" x="8943975" y="1793875"/>
          <p14:tracePt t="55577" x="8955088" y="1793875"/>
          <p14:tracePt t="55580" x="8955088" y="1782763"/>
          <p14:tracePt t="55581" x="8966200" y="1782763"/>
          <p14:tracePt t="55583" x="8977313" y="1782763"/>
          <p14:tracePt t="55584" x="8988425" y="1782763"/>
          <p14:tracePt t="55587" x="8999538" y="1782763"/>
          <p14:tracePt t="55588" x="9012238" y="1782763"/>
          <p14:tracePt t="55590" x="9023350" y="1782763"/>
          <p14:tracePt t="55593" x="9034463" y="1782763"/>
          <p14:tracePt t="55595" x="9045575" y="1782763"/>
          <p14:tracePt t="55596" x="9056688" y="1782763"/>
          <p14:tracePt t="55597" x="9067800" y="1782763"/>
          <p14:tracePt t="55598" x="9078913" y="1782763"/>
          <p14:tracePt t="55600" x="9090025" y="1782763"/>
          <p14:tracePt t="55602" x="9101138" y="1782763"/>
          <p14:tracePt t="55603" x="9112250" y="1782763"/>
          <p14:tracePt t="55604" x="9136063" y="1782763"/>
          <p14:tracePt t="55606" x="9147175" y="1782763"/>
          <p14:tracePt t="55607" x="9158288" y="1782763"/>
          <p14:tracePt t="55609" x="9180513" y="1782763"/>
          <p14:tracePt t="55611" x="9202738" y="1782763"/>
          <p14:tracePt t="55612" x="9213850" y="1782763"/>
          <p14:tracePt t="55613" x="9226550" y="1782763"/>
          <p14:tracePt t="55614" x="9248775" y="1782763"/>
          <p14:tracePt t="55616" x="9271000" y="1782763"/>
          <p14:tracePt t="55617" x="9282113" y="1782763"/>
          <p14:tracePt t="55618" x="9293225" y="1782763"/>
          <p14:tracePt t="55619" x="9304338" y="1782763"/>
          <p14:tracePt t="55620" x="9315450" y="1782763"/>
          <p14:tracePt t="55621" x="9339263" y="1793875"/>
          <p14:tracePt t="55622" x="9350375" y="1793875"/>
          <p14:tracePt t="55623" x="9372600" y="1793875"/>
          <p14:tracePt t="55624" x="9394825" y="1793875"/>
          <p14:tracePt t="55625" x="9394825" y="1804988"/>
          <p14:tracePt t="55626" x="9405938" y="1804988"/>
          <p14:tracePt t="55627" x="9428163" y="1804988"/>
          <p14:tracePt t="55628" x="9451975" y="1804988"/>
          <p14:tracePt t="55629" x="9463088" y="1804988"/>
          <p14:tracePt t="55630" x="9474200" y="1804988"/>
          <p14:tracePt t="55631" x="9496425" y="1804988"/>
          <p14:tracePt t="55633" x="9518650" y="1804988"/>
          <p14:tracePt t="55634" x="9540875" y="1804988"/>
          <p14:tracePt t="55635" x="9553575" y="1804988"/>
          <p14:tracePt t="55636" x="9564688" y="1804988"/>
          <p14:tracePt t="55637" x="9586913" y="1804988"/>
          <p14:tracePt t="55638" x="9609138" y="1804988"/>
          <p14:tracePt t="55640" x="9642475" y="1816100"/>
          <p14:tracePt t="55641" x="9653588" y="1816100"/>
          <p14:tracePt t="55642" x="9666288" y="1816100"/>
          <p14:tracePt t="55643" x="9677400" y="1827213"/>
          <p14:tracePt t="55644" x="9699625" y="1827213"/>
          <p14:tracePt t="55645" x="9721850" y="1827213"/>
          <p14:tracePt t="55646" x="9732963" y="1827213"/>
          <p14:tracePt t="55647" x="9744075" y="1827213"/>
          <p14:tracePt t="55649" x="9767888" y="1838325"/>
          <p14:tracePt t="55650" x="9779000" y="1838325"/>
          <p14:tracePt t="55651" x="9812338" y="1838325"/>
          <p14:tracePt t="55653" x="9834563" y="1838325"/>
          <p14:tracePt t="55654" x="9845675" y="1838325"/>
          <p14:tracePt t="55655" x="9867900" y="1838325"/>
          <p14:tracePt t="55656" x="9880600" y="1849438"/>
          <p14:tracePt t="55658" x="9891713" y="1849438"/>
          <p14:tracePt t="55659" x="9902825" y="1849438"/>
          <p14:tracePt t="55660" x="9925050" y="1849438"/>
          <p14:tracePt t="55661" x="9936163" y="1849438"/>
          <p14:tracePt t="55662" x="9947275" y="1860550"/>
          <p14:tracePt t="55663" x="9958388" y="1860550"/>
          <p14:tracePt t="55665" x="9982200" y="1860550"/>
          <p14:tracePt t="55667" x="10004425" y="1871663"/>
          <p14:tracePt t="55668" x="10015538" y="1871663"/>
          <p14:tracePt t="55670" x="10037763" y="1871663"/>
          <p14:tracePt t="55671" x="10048875" y="1884363"/>
          <p14:tracePt t="55673" x="10071100" y="1884363"/>
          <p14:tracePt t="55675" x="10082213" y="1884363"/>
          <p14:tracePt t="55676" x="10094913" y="1884363"/>
          <p14:tracePt t="55677" x="10106025" y="1884363"/>
          <p14:tracePt t="55679" x="10117138" y="1895475"/>
          <p14:tracePt t="55680" x="10139363" y="1895475"/>
          <p14:tracePt t="55682" x="10150475" y="1906588"/>
          <p14:tracePt t="55684" x="10161588" y="1906588"/>
          <p14:tracePt t="55686" x="10172700" y="1906588"/>
          <p14:tracePt t="55687" x="10183813" y="1906588"/>
          <p14:tracePt t="55688" x="10194925" y="1906588"/>
          <p14:tracePt t="55689" x="10194925" y="1917700"/>
          <p14:tracePt t="55690" x="10207625" y="1917700"/>
          <p14:tracePt t="55692" x="10218738" y="1917700"/>
          <p14:tracePt t="55693" x="10229850" y="1928813"/>
          <p14:tracePt t="55695" x="10240963" y="1928813"/>
          <p14:tracePt t="55696" x="10252075" y="1928813"/>
          <p14:tracePt t="55697" x="10252075" y="1939925"/>
          <p14:tracePt t="55698" x="10263188" y="1939925"/>
          <p14:tracePt t="55699" x="10263188" y="1951038"/>
          <p14:tracePt t="55701" x="10285413" y="1951038"/>
          <p14:tracePt t="55704" x="10285413" y="1962150"/>
          <p14:tracePt t="55705" x="10285413" y="1973263"/>
          <p14:tracePt t="55706" x="10296525" y="1973263"/>
          <p14:tracePt t="55708" x="10309225" y="1973263"/>
          <p14:tracePt t="55710" x="10320338" y="1973263"/>
          <p14:tracePt t="55711" x="10320338" y="1985963"/>
          <p14:tracePt t="55713" x="10331450" y="1997075"/>
          <p14:tracePt t="55716" x="10342563" y="2008188"/>
          <p14:tracePt t="55717" x="10353675" y="2008188"/>
          <p14:tracePt t="55718" x="10353675" y="2019300"/>
          <p14:tracePt t="55722" x="10364788" y="2030413"/>
          <p14:tracePt t="55724" x="10375900" y="2030413"/>
          <p14:tracePt t="55725" x="10375900" y="2041525"/>
          <p14:tracePt t="55727" x="10375900" y="2052638"/>
          <p14:tracePt t="55728" x="10387013" y="2063750"/>
          <p14:tracePt t="55730" x="10398125" y="2074863"/>
          <p14:tracePt t="55731" x="10398125" y="2085975"/>
          <p14:tracePt t="55733" x="10409238" y="2098675"/>
          <p14:tracePt t="55735" x="10421938" y="2098675"/>
          <p14:tracePt t="55736" x="10421938" y="2109788"/>
          <p14:tracePt t="55737" x="10421938" y="2120900"/>
          <p14:tracePt t="55739" x="10421938" y="2132013"/>
          <p14:tracePt t="55741" x="10421938" y="2143125"/>
          <p14:tracePt t="55742" x="10433050" y="2154238"/>
          <p14:tracePt t="55743" x="10433050" y="2165350"/>
          <p14:tracePt t="55745" x="10444163" y="2176463"/>
          <p14:tracePt t="55747" x="10444163" y="2187575"/>
          <p14:tracePt t="55749" x="10455275" y="2211388"/>
          <p14:tracePt t="55751" x="10455275" y="2222500"/>
          <p14:tracePt t="55752" x="10455275" y="2233613"/>
          <p14:tracePt t="55753" x="10466388" y="2244725"/>
          <p14:tracePt t="55756" x="10466388" y="2255838"/>
          <p14:tracePt t="55757" x="10466388" y="2266950"/>
          <p14:tracePt t="55759" x="10466388" y="2278063"/>
          <p14:tracePt t="55760" x="10477500" y="2289175"/>
          <p14:tracePt t="55761" x="10477500" y="2300288"/>
          <p14:tracePt t="55763" x="10477500" y="2312988"/>
          <p14:tracePt t="55765" x="10477500" y="2324100"/>
          <p14:tracePt t="55766" x="10488613" y="2324100"/>
          <p14:tracePt t="55767" x="10488613" y="2335213"/>
          <p14:tracePt t="55768" x="10488613" y="2346325"/>
          <p14:tracePt t="55769" x="10488613" y="2357438"/>
          <p14:tracePt t="55770" x="10488613" y="2368550"/>
          <p14:tracePt t="55771" x="10488613" y="2379663"/>
          <p14:tracePt t="55774" x="10488613" y="2401888"/>
          <p14:tracePt t="55775" x="10488613" y="2414588"/>
          <p14:tracePt t="55777" x="10488613" y="2425700"/>
          <p14:tracePt t="55778" x="10488613" y="2447925"/>
          <p14:tracePt t="55780" x="10488613" y="2459038"/>
          <p14:tracePt t="55781" x="10488613" y="2470150"/>
          <p14:tracePt t="55783" x="10488613" y="2481263"/>
          <p14:tracePt t="55784" x="10488613" y="2492375"/>
          <p14:tracePt t="55785" x="10488613" y="2503488"/>
          <p14:tracePt t="55786" x="10488613" y="2514600"/>
          <p14:tracePt t="55787" x="10488613" y="2538413"/>
          <p14:tracePt t="55791" x="10488613" y="2560638"/>
          <p14:tracePt t="55792" x="10488613" y="2571750"/>
          <p14:tracePt t="55794" x="10488613" y="2593975"/>
          <p14:tracePt t="55795" x="10488613" y="2605088"/>
          <p14:tracePt t="55797" x="10488613" y="2628900"/>
          <p14:tracePt t="55799" x="10488613" y="2640013"/>
          <p14:tracePt t="55800" x="10488613" y="2651125"/>
          <p14:tracePt t="55802" x="10488613" y="2673350"/>
          <p14:tracePt t="55803" x="10488613" y="2684463"/>
          <p14:tracePt t="55804" x="10488613" y="2695575"/>
          <p14:tracePt t="55806" x="10488613" y="2706688"/>
          <p14:tracePt t="55808" x="10488613" y="2728913"/>
          <p14:tracePt t="55809" x="10488613" y="2741613"/>
          <p14:tracePt t="55810" x="10488613" y="2763838"/>
          <p14:tracePt t="55811" x="10488613" y="2774950"/>
          <p14:tracePt t="55812" x="10477500" y="2774950"/>
          <p14:tracePt t="55813" x="10477500" y="2797175"/>
          <p14:tracePt t="55815" x="10466388" y="2808288"/>
          <p14:tracePt t="55816" x="10466388" y="2819400"/>
          <p14:tracePt t="55817" x="10455275" y="2830513"/>
          <p14:tracePt t="55819" x="10455275" y="2854325"/>
          <p14:tracePt t="55820" x="10455275" y="2865438"/>
          <p14:tracePt t="55821" x="10455275" y="2876550"/>
          <p14:tracePt t="55822" x="10444163" y="2876550"/>
          <p14:tracePt t="55823" x="10433050" y="2898775"/>
          <p14:tracePt t="55824" x="10421938" y="2898775"/>
          <p14:tracePt t="55825" x="10421938" y="2909888"/>
          <p14:tracePt t="55826" x="10421938" y="2921000"/>
          <p14:tracePt t="55828" x="10409238" y="2943225"/>
          <p14:tracePt t="55829" x="10409238" y="2955925"/>
          <p14:tracePt t="55831" x="10409238" y="2978150"/>
          <p14:tracePt t="55832" x="10398125" y="2989263"/>
          <p14:tracePt t="55834" x="10387013" y="3000375"/>
          <p14:tracePt t="55836" x="10375900" y="3011488"/>
          <p14:tracePt t="55837" x="10375900" y="3022600"/>
          <p14:tracePt t="55838" x="10364788" y="3033713"/>
          <p14:tracePt t="55839" x="10364788" y="3044825"/>
          <p14:tracePt t="55840" x="10353675" y="3057525"/>
          <p14:tracePt t="55841" x="10353675" y="3068638"/>
          <p14:tracePt t="55843" x="10342563" y="3079750"/>
          <p14:tracePt t="55845" x="10331450" y="3090863"/>
          <p14:tracePt t="55846" x="10331450" y="3101975"/>
          <p14:tracePt t="55847" x="10331450" y="3113088"/>
          <p14:tracePt t="55848" x="10320338" y="3124200"/>
          <p14:tracePt t="55849" x="10309225" y="3135313"/>
          <p14:tracePt t="55851" x="10296525" y="3135313"/>
          <p14:tracePt t="55853" x="10285413" y="3157538"/>
          <p14:tracePt t="55854" x="10274300" y="3157538"/>
          <p14:tracePt t="55855" x="10263188" y="3170238"/>
          <p14:tracePt t="55856" x="10263188" y="3181350"/>
          <p14:tracePt t="55857" x="10263188" y="3192463"/>
          <p14:tracePt t="55858" x="10252075" y="3192463"/>
          <p14:tracePt t="55859" x="10240963" y="3192463"/>
          <p14:tracePt t="55860" x="10240963" y="3203575"/>
          <p14:tracePt t="55862" x="10218738" y="3203575"/>
          <p14:tracePt t="55863" x="10207625" y="3214688"/>
          <p14:tracePt t="55865" x="10194925" y="3225800"/>
          <p14:tracePt t="55866" x="10194925" y="3236913"/>
          <p14:tracePt t="55867" x="10183813" y="3236913"/>
          <p14:tracePt t="55868" x="10172700" y="3248025"/>
          <p14:tracePt t="55870" x="10150475" y="3248025"/>
          <p14:tracePt t="55871" x="10139363" y="3259138"/>
          <p14:tracePt t="55872" x="10128250" y="3259138"/>
          <p14:tracePt t="55873" x="10128250" y="3271838"/>
          <p14:tracePt t="55875" x="10106025" y="3271838"/>
          <p14:tracePt t="55876" x="10094913" y="3271838"/>
          <p14:tracePt t="55877" x="10082213" y="3271838"/>
          <p14:tracePt t="55878" x="10071100" y="3282950"/>
          <p14:tracePt t="55879" x="10059988" y="3282950"/>
          <p14:tracePt t="55880" x="10059988" y="3294063"/>
          <p14:tracePt t="55881" x="10048875" y="3294063"/>
          <p14:tracePt t="55882" x="10037763" y="3294063"/>
          <p14:tracePt t="55884" x="10004425" y="3305175"/>
          <p14:tracePt t="55886" x="9982200" y="3305175"/>
          <p14:tracePt t="55887" x="9969500" y="3305175"/>
          <p14:tracePt t="55888" x="9958388" y="3305175"/>
          <p14:tracePt t="55889" x="9947275" y="3305175"/>
          <p14:tracePt t="55890" x="9936163" y="3305175"/>
          <p14:tracePt t="55893" x="9913938" y="3316288"/>
          <p14:tracePt t="55894" x="9902825" y="3316288"/>
          <p14:tracePt t="55895" x="9891713" y="3316288"/>
          <p14:tracePt t="55896" x="9867900" y="3316288"/>
          <p14:tracePt t="55898" x="9856788" y="3316288"/>
          <p14:tracePt t="55899" x="9845675" y="3316288"/>
          <p14:tracePt t="55900" x="9834563" y="3316288"/>
          <p14:tracePt t="55901" x="9823450" y="3316288"/>
          <p14:tracePt t="55902" x="9812338" y="3316288"/>
          <p14:tracePt t="55903" x="9801225" y="3316288"/>
          <p14:tracePt t="55905" x="9779000" y="3316288"/>
          <p14:tracePt t="55907" x="9755188" y="3316288"/>
          <p14:tracePt t="55908" x="9744075" y="3316288"/>
          <p14:tracePt t="55909" x="9732963" y="3316288"/>
          <p14:tracePt t="55910" x="9721850" y="3316288"/>
          <p14:tracePt t="55911" x="9710738" y="3316288"/>
          <p14:tracePt t="55913" x="9699625" y="3316288"/>
          <p14:tracePt t="55914" x="9688513" y="3316288"/>
          <p14:tracePt t="55915" x="9677400" y="3316288"/>
          <p14:tracePt t="55916" x="9666288" y="3316288"/>
          <p14:tracePt t="55917" x="9642475" y="3316288"/>
          <p14:tracePt t="55919" x="9631363" y="3316288"/>
          <p14:tracePt t="55920" x="9620250" y="3316288"/>
          <p14:tracePt t="55921" x="9609138" y="3316288"/>
          <p14:tracePt t="55922" x="9598025" y="3316288"/>
          <p14:tracePt t="55923" x="9586913" y="3305175"/>
          <p14:tracePt t="55924" x="9575800" y="3305175"/>
          <p14:tracePt t="55925" x="9564688" y="3305175"/>
          <p14:tracePt t="55927" x="9553575" y="3294063"/>
          <p14:tracePt t="55928" x="9540875" y="3294063"/>
          <p14:tracePt t="55929" x="9529763" y="3294063"/>
          <p14:tracePt t="55930" x="9507538" y="3294063"/>
          <p14:tracePt t="55931" x="9496425" y="3294063"/>
          <p14:tracePt t="55932" x="9485313" y="3294063"/>
          <p14:tracePt t="55933" x="9474200" y="3294063"/>
          <p14:tracePt t="55935" x="9451975" y="3282950"/>
          <p14:tracePt t="55936" x="9439275" y="3282950"/>
          <p14:tracePt t="55937" x="9428163" y="3282950"/>
          <p14:tracePt t="55938" x="9417050" y="3271838"/>
          <p14:tracePt t="55939" x="9394825" y="3271838"/>
          <p14:tracePt t="55940" x="9383713" y="3271838"/>
          <p14:tracePt t="55941" x="9383713" y="3259138"/>
          <p14:tracePt t="55942" x="9372600" y="3259138"/>
          <p14:tracePt t="55943" x="9361488" y="3259138"/>
          <p14:tracePt t="55944" x="9350375" y="3259138"/>
          <p14:tracePt t="55945" x="9326563" y="3248025"/>
          <p14:tracePt t="55946" x="9315450" y="3236913"/>
          <p14:tracePt t="55947" x="9293225" y="3236913"/>
          <p14:tracePt t="55949" x="9282113" y="3225800"/>
          <p14:tracePt t="55950" x="9271000" y="3225800"/>
          <p14:tracePt t="55951" x="9259888" y="3225800"/>
          <p14:tracePt t="55952" x="9248775" y="3214688"/>
          <p14:tracePt t="55953" x="9226550" y="3203575"/>
          <p14:tracePt t="55954" x="9202738" y="3203575"/>
          <p14:tracePt t="55956" x="9191625" y="3203575"/>
          <p14:tracePt t="55957" x="9169400" y="3203575"/>
          <p14:tracePt t="55958" x="9158288" y="3203575"/>
          <p14:tracePt t="55959" x="9147175" y="3192463"/>
          <p14:tracePt t="55960" x="9136063" y="3181350"/>
          <p14:tracePt t="55961" x="9101138" y="3181350"/>
          <p14:tracePt t="55962" x="9101138" y="3170238"/>
          <p14:tracePt t="55963" x="9090025" y="3157538"/>
          <p14:tracePt t="55964" x="9078913" y="3157538"/>
          <p14:tracePt t="55965" x="9056688" y="3146425"/>
          <p14:tracePt t="55966" x="9045575" y="3146425"/>
          <p14:tracePt t="55967" x="9034463" y="3135313"/>
          <p14:tracePt t="55968" x="9012238" y="3135313"/>
          <p14:tracePt t="55969" x="8999538" y="3124200"/>
          <p14:tracePt t="55970" x="8988425" y="3124200"/>
          <p14:tracePt t="55971" x="8977313" y="3124200"/>
          <p14:tracePt t="55972" x="8955088" y="3113088"/>
          <p14:tracePt t="55974" x="8932863" y="3101975"/>
          <p14:tracePt t="55975" x="8910638" y="3090863"/>
          <p14:tracePt t="55976" x="8886825" y="3079750"/>
          <p14:tracePt t="55978" x="8864600" y="3079750"/>
          <p14:tracePt t="55979" x="8853488" y="3068638"/>
          <p14:tracePt t="55980" x="8831263" y="3068638"/>
          <p14:tracePt t="55981" x="8820150" y="3044825"/>
          <p14:tracePt t="55982" x="8797925" y="3044825"/>
          <p14:tracePt t="55983" x="8785225" y="3033713"/>
          <p14:tracePt t="55984" x="8774113" y="3033713"/>
          <p14:tracePt t="55986" x="8751888" y="3011488"/>
          <p14:tracePt t="55987" x="8740775" y="3000375"/>
          <p14:tracePt t="55989" x="8707438" y="2989263"/>
          <p14:tracePt t="55990" x="8696325" y="2978150"/>
          <p14:tracePt t="55994" x="8650288" y="2967038"/>
          <p14:tracePt t="55996" x="8639175" y="2943225"/>
          <p14:tracePt t="55997" x="8628063" y="2932113"/>
          <p14:tracePt t="55998" x="8616950" y="2932113"/>
          <p14:tracePt t="55999" x="8605838" y="2921000"/>
          <p14:tracePt t="56000" x="8583613" y="2909888"/>
          <p14:tracePt t="56002" x="8583613" y="2887663"/>
          <p14:tracePt t="56003" x="8570913" y="2887663"/>
          <p14:tracePt t="56004" x="8559800" y="2887663"/>
          <p14:tracePt t="56005" x="8548688" y="2876550"/>
          <p14:tracePt t="56006" x="8537575" y="2876550"/>
          <p14:tracePt t="56007" x="8526463" y="2865438"/>
          <p14:tracePt t="56008" x="8526463" y="2854325"/>
          <p14:tracePt t="56009" x="8526463" y="2843213"/>
          <p14:tracePt t="56010" x="8504238" y="2843213"/>
          <p14:tracePt t="56011" x="8493125" y="2830513"/>
          <p14:tracePt t="56013" x="8482013" y="2819400"/>
          <p14:tracePt t="56014" x="8470900" y="2819400"/>
          <p14:tracePt t="56015" x="8458200" y="2819400"/>
          <p14:tracePt t="56016" x="8458200" y="2797175"/>
          <p14:tracePt t="56017" x="8447088" y="2786063"/>
          <p14:tracePt t="56019" x="8435975" y="2774950"/>
          <p14:tracePt t="56020" x="8435975" y="2763838"/>
          <p14:tracePt t="56021" x="8435975" y="2752725"/>
          <p14:tracePt t="56022" x="8424863" y="2752725"/>
          <p14:tracePt t="56023" x="8413750" y="2752725"/>
          <p14:tracePt t="56025" x="8402638" y="2741613"/>
          <p14:tracePt t="56026" x="8391525" y="2728913"/>
          <p14:tracePt t="56027" x="8380413" y="2728913"/>
          <p14:tracePt t="56028" x="8380413" y="2717800"/>
          <p14:tracePt t="56029" x="8380413" y="2706688"/>
          <p14:tracePt t="56031" x="8369300" y="2695575"/>
          <p14:tracePt t="56032" x="8356600" y="2684463"/>
          <p14:tracePt t="56033" x="8345488" y="2684463"/>
          <p14:tracePt t="56035" x="8334375" y="2673350"/>
          <p14:tracePt t="56037" x="8334375" y="2662238"/>
          <p14:tracePt t="56038" x="8312150" y="2662238"/>
          <p14:tracePt t="56039" x="8312150" y="2651125"/>
          <p14:tracePt t="56040" x="8312150" y="2640013"/>
          <p14:tracePt t="56042" x="8312150" y="2628900"/>
          <p14:tracePt t="56043" x="8301038" y="2628900"/>
          <p14:tracePt t="56044" x="8301038" y="2616200"/>
          <p14:tracePt t="56046" x="8289925" y="2616200"/>
          <p14:tracePt t="56047" x="8278813" y="2605088"/>
          <p14:tracePt t="56049" x="8278813" y="2593975"/>
          <p14:tracePt t="56051" x="8267700" y="2582863"/>
          <p14:tracePt t="56053" x="8243888" y="2571750"/>
          <p14:tracePt t="56055" x="8243888" y="2560638"/>
          <p14:tracePt t="56056" x="8243888" y="2549525"/>
          <p14:tracePt t="56058" x="8232775" y="2549525"/>
          <p14:tracePt t="56060" x="8221663" y="2549525"/>
          <p14:tracePt t="56062" x="8221663" y="2527300"/>
          <p14:tracePt t="56064" x="8210550" y="2527300"/>
          <p14:tracePt t="56066" x="8199438" y="2527300"/>
          <p14:tracePt t="56067" x="8199438" y="2514600"/>
          <p14:tracePt t="56070" x="8199438" y="2503488"/>
          <p14:tracePt t="56071" x="8188325" y="2503488"/>
          <p14:tracePt t="56074" x="8188325" y="2492375"/>
          <p14:tracePt t="56077" x="8177213" y="2492375"/>
          <p14:tracePt t="56080" x="8177213" y="2481263"/>
          <p14:tracePt t="56090" x="8177213" y="2470150"/>
          <p14:tracePt t="56101" x="8166100" y="2470150"/>
          <p14:tracePt t="56294" x="8166100" y="2481263"/>
          <p14:tracePt t="56297" x="8166100" y="2503488"/>
          <p14:tracePt t="56298" x="8166100" y="2514600"/>
          <p14:tracePt t="56300" x="8177213" y="2527300"/>
          <p14:tracePt t="56302" x="8188325" y="2527300"/>
          <p14:tracePt t="56303" x="8188325" y="2538413"/>
          <p14:tracePt t="56304" x="8199438" y="2549525"/>
          <p14:tracePt t="56306" x="8199438" y="2560638"/>
          <p14:tracePt t="56308" x="8199438" y="2571750"/>
          <p14:tracePt t="56309" x="8210550" y="2571750"/>
          <p14:tracePt t="56310" x="8210550" y="2582863"/>
          <p14:tracePt t="56311" x="8221663" y="2582863"/>
          <p14:tracePt t="56315" x="8232775" y="2593975"/>
          <p14:tracePt t="56669" x="8232775" y="2605088"/>
          <p14:tracePt t="56672" x="8243888" y="2640013"/>
          <p14:tracePt t="56674" x="8243888" y="2673350"/>
          <p14:tracePt t="56676" x="8243888" y="2684463"/>
          <p14:tracePt t="56677" x="8243888" y="2695575"/>
          <p14:tracePt t="56678" x="8243888" y="2706688"/>
          <p14:tracePt t="56679" x="8256588" y="2717800"/>
          <p14:tracePt t="56680" x="8256588" y="2728913"/>
          <p14:tracePt t="56681" x="8267700" y="2752725"/>
          <p14:tracePt t="56683" x="8267700" y="2763838"/>
          <p14:tracePt t="56684" x="8278813" y="2763838"/>
          <p14:tracePt t="56685" x="8278813" y="2774950"/>
          <p14:tracePt t="56687" x="8289925" y="2786063"/>
          <p14:tracePt t="56688" x="8289925" y="2797175"/>
          <p14:tracePt t="56690" x="8289925" y="2808288"/>
          <p14:tracePt t="56691" x="8301038" y="2819400"/>
          <p14:tracePt t="56693" x="8301038" y="2830513"/>
          <p14:tracePt t="56697" x="8301038" y="2843213"/>
          <p14:tracePt t="56698" x="8301038" y="2854325"/>
          <p14:tracePt t="56700" x="8301038" y="2865438"/>
          <p14:tracePt t="56703" x="8312150" y="2876550"/>
          <p14:tracePt t="56704" x="8312150" y="2887663"/>
          <p14:tracePt t="56706" x="8312150" y="2898775"/>
          <p14:tracePt t="56710" x="8312150" y="2909888"/>
          <p14:tracePt t="56711" x="8312150" y="2921000"/>
          <p14:tracePt t="56712" x="8312150" y="2932113"/>
          <p14:tracePt t="56713" x="8323263" y="2943225"/>
          <p14:tracePt t="56715" x="8323263" y="2955925"/>
          <p14:tracePt t="56716" x="8323263" y="2967038"/>
          <p14:tracePt t="56720" x="8323263" y="2978150"/>
          <p14:tracePt t="56721" x="8323263" y="2989263"/>
          <p14:tracePt t="56722" x="8323263" y="3000375"/>
          <p14:tracePt t="56725" x="8323263" y="3011488"/>
          <p14:tracePt t="56726" x="8334375" y="3022600"/>
          <p14:tracePt t="56727" x="8334375" y="3033713"/>
          <p14:tracePt t="56731" x="8345488" y="3044825"/>
          <p14:tracePt t="56732" x="8345488" y="3057525"/>
          <p14:tracePt t="56733" x="8345488" y="3068638"/>
          <p14:tracePt t="56734" x="8345488" y="3079750"/>
          <p14:tracePt t="56736" x="8345488" y="3090863"/>
          <p14:tracePt t="56737" x="8345488" y="3101975"/>
          <p14:tracePt t="56740" x="8345488" y="3113088"/>
          <p14:tracePt t="56742" x="8345488" y="3124200"/>
          <p14:tracePt t="56743" x="8356600" y="3124200"/>
          <p14:tracePt t="56744" x="8356600" y="3135313"/>
          <p14:tracePt t="56745" x="8356600" y="3146425"/>
          <p14:tracePt t="56748" x="8356600" y="3157538"/>
          <p14:tracePt t="56749" x="8356600" y="3170238"/>
          <p14:tracePt t="56753" x="8369300" y="3181350"/>
          <p14:tracePt t="56755" x="8369300" y="3192463"/>
          <p14:tracePt t="56758" x="8369300" y="3214688"/>
          <p14:tracePt t="56761" x="8369300" y="3225800"/>
          <p14:tracePt t="56763" x="8380413" y="3248025"/>
          <p14:tracePt t="56769" x="8380413" y="3259138"/>
          <p14:tracePt t="56771" x="8380413" y="3271838"/>
          <p14:tracePt t="56775" x="8380413" y="3282950"/>
          <p14:tracePt t="56777" x="8380413" y="3294063"/>
          <p14:tracePt t="56779" x="8391525" y="3305175"/>
          <p14:tracePt t="56782" x="8391525" y="3316288"/>
          <p14:tracePt t="56791" x="8391525" y="3327400"/>
          <p14:tracePt t="56797" x="8391525" y="3338513"/>
          <p14:tracePt t="57210" x="8369300" y="3349625"/>
          <p14:tracePt t="57211" x="8345488" y="3349625"/>
          <p14:tracePt t="57214" x="8334375" y="3360738"/>
          <p14:tracePt t="57215" x="8312150" y="3360738"/>
          <p14:tracePt t="57217" x="8289925" y="3360738"/>
          <p14:tracePt t="57219" x="8267700" y="3371850"/>
          <p14:tracePt t="57220" x="8256588" y="3371850"/>
          <p14:tracePt t="57221" x="8243888" y="3384550"/>
          <p14:tracePt t="57222" x="8232775" y="3384550"/>
          <p14:tracePt t="57223" x="8210550" y="3384550"/>
          <p14:tracePt t="57225" x="8199438" y="3384550"/>
          <p14:tracePt t="57226" x="8188325" y="3384550"/>
          <p14:tracePt t="57227" x="8166100" y="3384550"/>
          <p14:tracePt t="57228" x="8154988" y="3384550"/>
          <p14:tracePt t="57229" x="8142288" y="3384550"/>
          <p14:tracePt t="57230" x="8131175" y="3384550"/>
          <p14:tracePt t="57231" x="8120063" y="3384550"/>
          <p14:tracePt t="57232" x="8108950" y="3384550"/>
          <p14:tracePt t="57233" x="8086725" y="3384550"/>
          <p14:tracePt t="57234" x="8075613" y="3384550"/>
          <p14:tracePt t="57235" x="8064500" y="3384550"/>
          <p14:tracePt t="57236" x="8053388" y="3384550"/>
          <p14:tracePt t="57237" x="8042275" y="3395663"/>
          <p14:tracePt t="57238" x="8029575" y="3395663"/>
          <p14:tracePt t="57239" x="8007350" y="3395663"/>
          <p14:tracePt t="57240" x="7996238" y="3395663"/>
          <p14:tracePt t="57241" x="7974013" y="3395663"/>
          <p14:tracePt t="57243" x="7951788" y="3406775"/>
          <p14:tracePt t="57244" x="7927975" y="3406775"/>
          <p14:tracePt t="57245" x="7905750" y="3406775"/>
          <p14:tracePt t="57246" x="7894638" y="3406775"/>
          <p14:tracePt t="57247" x="7872413" y="3406775"/>
          <p14:tracePt t="57248" x="7850188" y="3406775"/>
          <p14:tracePt t="57249" x="7827963" y="3406775"/>
          <p14:tracePt t="57250" x="7804150" y="3406775"/>
          <p14:tracePt t="57251" x="7781925" y="3406775"/>
          <p14:tracePt t="57252" x="7770813" y="3406775"/>
          <p14:tracePt t="57253" x="7748588" y="3406775"/>
          <p14:tracePt t="57254" x="7726363" y="3406775"/>
          <p14:tracePt t="57255" x="7680325" y="3406775"/>
          <p14:tracePt t="57256" x="7669213" y="3406775"/>
          <p14:tracePt t="57257" x="7646988" y="3406775"/>
          <p14:tracePt t="57258" x="7600950" y="3406775"/>
          <p14:tracePt t="57259" x="7589838" y="3406775"/>
          <p14:tracePt t="57260" x="7545388" y="3406775"/>
          <p14:tracePt t="57261" x="7523163" y="3406775"/>
          <p14:tracePt t="57262" x="7488238" y="3406775"/>
          <p14:tracePt t="57263" x="7454900" y="3406775"/>
          <p14:tracePt t="57264" x="7421563" y="3406775"/>
          <p14:tracePt t="57265" x="7386638" y="3406775"/>
          <p14:tracePt t="57266" x="7342188" y="3406775"/>
          <p14:tracePt t="57267" x="7308850" y="3406775"/>
          <p14:tracePt t="57268" x="7262813" y="3406775"/>
          <p14:tracePt t="57269" x="7240588" y="3406775"/>
          <p14:tracePt t="57270" x="7196138" y="3406775"/>
          <p14:tracePt t="57271" x="7161213" y="3395663"/>
          <p14:tracePt t="57272" x="7116763" y="3384550"/>
          <p14:tracePt t="57273" x="7072313" y="3384550"/>
          <p14:tracePt t="57274" x="7026275" y="3384550"/>
          <p14:tracePt t="57275" x="6992938" y="3371850"/>
          <p14:tracePt t="57276" x="6946900" y="3371850"/>
          <p14:tracePt t="57277" x="6902450" y="3360738"/>
          <p14:tracePt t="57278" x="6869113" y="3360738"/>
          <p14:tracePt t="57279" x="6823075" y="3360738"/>
          <p14:tracePt t="57280" x="6778625" y="3338513"/>
          <p14:tracePt t="57281" x="6721475" y="3327400"/>
          <p14:tracePt t="57282" x="6677025" y="3316288"/>
          <p14:tracePt t="57283" x="6630988" y="3316288"/>
          <p14:tracePt t="57284" x="6586538" y="3316288"/>
          <p14:tracePt t="57285" x="6530975" y="3305175"/>
          <p14:tracePt t="57286" x="6496050" y="3294063"/>
          <p14:tracePt t="57287" x="6440488" y="3294063"/>
          <p14:tracePt t="57288" x="6405563" y="3294063"/>
          <p14:tracePt t="57289" x="6338888" y="3259138"/>
          <p14:tracePt t="57290" x="6316663" y="3248025"/>
          <p14:tracePt t="57291" x="6259513" y="3248025"/>
          <p14:tracePt t="57292" x="6215063" y="3236913"/>
          <p14:tracePt t="57293" x="6157913" y="3225800"/>
          <p14:tracePt t="57294" x="6124575" y="3214688"/>
          <p14:tracePt t="57295" x="6089650" y="3203575"/>
          <p14:tracePt t="57296" x="6034088" y="3203575"/>
          <p14:tracePt t="57297" x="6000750" y="3181350"/>
          <p14:tracePt t="57298" x="5943600" y="3181350"/>
          <p14:tracePt t="57299" x="5910263" y="3157538"/>
          <p14:tracePt t="57300" x="5853113" y="3157538"/>
          <p14:tracePt t="57301" x="5819775" y="3146425"/>
          <p14:tracePt t="57303" x="5740400" y="3124200"/>
          <p14:tracePt t="57304" x="5695950" y="3124200"/>
          <p14:tracePt t="57305" x="5638800" y="3113088"/>
          <p14:tracePt t="57306" x="5605463" y="3101975"/>
          <p14:tracePt t="57307" x="5572125" y="3090863"/>
          <p14:tracePt t="57308" x="5526088" y="3079750"/>
          <p14:tracePt t="57310" x="5492750" y="3079750"/>
          <p14:tracePt t="57310" x="5470525" y="3079750"/>
          <p14:tracePt t="57311" x="5435600" y="3044825"/>
          <p14:tracePt t="57312" x="5402263" y="3033713"/>
          <p14:tracePt t="57313" x="5357813" y="3022600"/>
          <p14:tracePt t="57314" x="5334000" y="3022600"/>
          <p14:tracePt t="57315" x="5311775" y="3011488"/>
          <p14:tracePt t="57316" x="5278438" y="3000375"/>
          <p14:tracePt t="57317" x="5245100" y="2989263"/>
          <p14:tracePt t="57318" x="5221288" y="2978150"/>
          <p14:tracePt t="57320" x="5187950" y="2978150"/>
          <p14:tracePt t="57321" x="5132388" y="2955925"/>
          <p14:tracePt t="57322" x="5097463" y="2943225"/>
          <p14:tracePt t="57323" x="5075238" y="2943225"/>
          <p14:tracePt t="57324" x="5053013" y="2932113"/>
          <p14:tracePt t="57325" x="5041900" y="2932113"/>
          <p14:tracePt t="57326" x="5019675" y="2921000"/>
          <p14:tracePt t="57327" x="4995863" y="2909888"/>
          <p14:tracePt t="57328" x="4973638" y="2898775"/>
          <p14:tracePt t="57330" x="4951413" y="2887663"/>
          <p14:tracePt t="57331" x="4929188" y="2876550"/>
          <p14:tracePt t="57332" x="4918075" y="2865438"/>
          <p14:tracePt t="57333" x="4905375" y="2854325"/>
          <p14:tracePt t="57335" x="4872038" y="2830513"/>
          <p14:tracePt t="57336" x="4860925" y="2830513"/>
          <p14:tracePt t="57337" x="4838700" y="2808288"/>
          <p14:tracePt t="57339" x="4827588" y="2797175"/>
          <p14:tracePt t="57340" x="4816475" y="2797175"/>
          <p14:tracePt t="57341" x="4805363" y="2786063"/>
          <p14:tracePt t="57342" x="4792663" y="2774950"/>
          <p14:tracePt t="57343" x="4781550" y="2774950"/>
          <p14:tracePt t="57344" x="4770438" y="2752725"/>
          <p14:tracePt t="57345" x="4759325" y="2741613"/>
          <p14:tracePt t="57346" x="4759325" y="2728913"/>
          <p14:tracePt t="57347" x="4748213" y="2717800"/>
          <p14:tracePt t="57348" x="4737100" y="2717800"/>
          <p14:tracePt t="57349" x="4725988" y="2706688"/>
          <p14:tracePt t="57350" x="4714875" y="2684463"/>
          <p14:tracePt t="57351" x="4703763" y="2684463"/>
          <p14:tracePt t="57353" x="4691063" y="2651125"/>
          <p14:tracePt t="57354" x="4679950" y="2640013"/>
          <p14:tracePt t="57355" x="4679950" y="2616200"/>
          <p14:tracePt t="57356" x="4668838" y="2616200"/>
          <p14:tracePt t="57357" x="4668838" y="2605088"/>
          <p14:tracePt t="57358" x="4668838" y="2593975"/>
          <p14:tracePt t="57359" x="4646613" y="2582863"/>
          <p14:tracePt t="57360" x="4635500" y="2560638"/>
          <p14:tracePt t="57361" x="4635500" y="2549525"/>
          <p14:tracePt t="57362" x="4635500" y="2527300"/>
          <p14:tracePt t="57363" x="4624388" y="2527300"/>
          <p14:tracePt t="57364" x="4613275" y="2492375"/>
          <p14:tracePt t="57365" x="4602163" y="2470150"/>
          <p14:tracePt t="57366" x="4602163" y="2459038"/>
          <p14:tracePt t="57367" x="4591050" y="2436813"/>
          <p14:tracePt t="57368" x="4591050" y="2414588"/>
          <p14:tracePt t="57370" x="4567238" y="2368550"/>
          <p14:tracePt t="57371" x="4567238" y="2346325"/>
          <p14:tracePt t="57372" x="4556125" y="2346325"/>
          <p14:tracePt t="57373" x="4545013" y="2324100"/>
          <p14:tracePt t="57374" x="4545013" y="2289175"/>
          <p14:tracePt t="57375" x="4533900" y="2278063"/>
          <p14:tracePt t="57376" x="4533900" y="2255838"/>
          <p14:tracePt t="57377" x="4522788" y="2233613"/>
          <p14:tracePt t="57378" x="4522788" y="2211388"/>
          <p14:tracePt t="57379" x="4511675" y="2176463"/>
          <p14:tracePt t="57380" x="4500563" y="2165350"/>
          <p14:tracePt t="57381" x="4500563" y="2132013"/>
          <p14:tracePt t="57385" x="4476750" y="2052638"/>
          <p14:tracePt t="57386" x="4476750" y="2030413"/>
          <p14:tracePt t="57387" x="4465638" y="1997075"/>
          <p14:tracePt t="57388" x="4465638" y="1985963"/>
          <p14:tracePt t="57389" x="4465638" y="1962150"/>
          <p14:tracePt t="57390" x="4454525" y="1928813"/>
          <p14:tracePt t="57391" x="4454525" y="1917700"/>
          <p14:tracePt t="57392" x="4454525" y="1895475"/>
          <p14:tracePt t="57393" x="4443413" y="1860550"/>
          <p14:tracePt t="57395" x="4443413" y="1827213"/>
          <p14:tracePt t="57396" x="4443413" y="1816100"/>
          <p14:tracePt t="57397" x="4443413" y="1804988"/>
          <p14:tracePt t="57398" x="4443413" y="1782763"/>
          <p14:tracePt t="57399" x="4443413" y="1758950"/>
          <p14:tracePt t="57400" x="4443413" y="1736725"/>
          <p14:tracePt t="57401" x="4443413" y="1714500"/>
          <p14:tracePt t="57402" x="4443413" y="1692275"/>
          <p14:tracePt t="57403" x="4443413" y="1670050"/>
          <p14:tracePt t="57404" x="4443413" y="1657350"/>
          <p14:tracePt t="57405" x="4443413" y="1635125"/>
          <p14:tracePt t="57406" x="4443413" y="1624013"/>
          <p14:tracePt t="57407" x="4443413" y="1601788"/>
          <p14:tracePt t="57408" x="4443413" y="1579563"/>
          <p14:tracePt t="57409" x="4443413" y="1557338"/>
          <p14:tracePt t="57410" x="4443413" y="1533525"/>
          <p14:tracePt t="57411" x="4443413" y="1511300"/>
          <p14:tracePt t="57412" x="4443413" y="1489075"/>
          <p14:tracePt t="57413" x="4443413" y="1477963"/>
          <p14:tracePt t="57414" x="4443413" y="1455738"/>
          <p14:tracePt t="57415" x="4443413" y="1431925"/>
          <p14:tracePt t="57416" x="4454525" y="1409700"/>
          <p14:tracePt t="57417" x="4454525" y="1387475"/>
          <p14:tracePt t="57418" x="4454525" y="1365250"/>
          <p14:tracePt t="57419" x="4454525" y="1354138"/>
          <p14:tracePt t="57420" x="4465638" y="1343025"/>
          <p14:tracePt t="57421" x="4465638" y="1319213"/>
          <p14:tracePt t="57422" x="4476750" y="1296988"/>
          <p14:tracePt t="57423" x="4476750" y="1285875"/>
          <p14:tracePt t="57424" x="4476750" y="1263650"/>
          <p14:tracePt t="57425" x="4489450" y="1241425"/>
          <p14:tracePt t="57426" x="4489450" y="1217613"/>
          <p14:tracePt t="57427" x="4500563" y="1217613"/>
          <p14:tracePt t="57428" x="4511675" y="1195388"/>
          <p14:tracePt t="57429" x="4511675" y="1184275"/>
          <p14:tracePt t="57431" x="4522788" y="1162050"/>
          <p14:tracePt t="57432" x="4522788" y="1150938"/>
          <p14:tracePt t="57433" x="4533900" y="1128713"/>
          <p14:tracePt t="57435" x="4556125" y="1104900"/>
          <p14:tracePt t="57436" x="4556125" y="1093788"/>
          <p14:tracePt t="57437" x="4578350" y="1082675"/>
          <p14:tracePt t="57438" x="4578350" y="1071563"/>
          <p14:tracePt t="57439" x="4591050" y="1071563"/>
          <p14:tracePt t="57440" x="4613275" y="1049338"/>
          <p14:tracePt t="57441" x="4624388" y="1038225"/>
          <p14:tracePt t="57442" x="4624388" y="1027113"/>
          <p14:tracePt t="57443" x="4635500" y="1014413"/>
          <p14:tracePt t="57444" x="4635500" y="1003300"/>
          <p14:tracePt t="57445" x="4657725" y="992188"/>
          <p14:tracePt t="57446" x="4668838" y="981075"/>
          <p14:tracePt t="57448" x="4703763" y="958850"/>
          <p14:tracePt t="57450" x="4725988" y="925513"/>
          <p14:tracePt t="57452" x="4759325" y="901700"/>
          <p14:tracePt t="57454" x="4792663" y="890588"/>
          <p14:tracePt t="57455" x="4816475" y="879475"/>
          <p14:tracePt t="57456" x="4827588" y="879475"/>
          <p14:tracePt t="57457" x="4849813" y="868363"/>
          <p14:tracePt t="57458" x="4872038" y="857250"/>
          <p14:tracePt t="57459" x="4894263" y="846138"/>
          <p14:tracePt t="57460" x="4905375" y="835025"/>
          <p14:tracePt t="57461" x="4918075" y="823913"/>
          <p14:tracePt t="57462" x="4940300" y="812800"/>
          <p14:tracePt t="57463" x="4984750" y="800100"/>
          <p14:tracePt t="57464" x="5006975" y="800100"/>
          <p14:tracePt t="57465" x="5019675" y="788988"/>
          <p14:tracePt t="57466" x="5041900" y="777875"/>
          <p14:tracePt t="57467" x="5075238" y="766763"/>
          <p14:tracePt t="57468" x="5086350" y="766763"/>
          <p14:tracePt t="57470" x="5154613" y="744538"/>
          <p14:tracePt t="57471" x="5176838" y="733425"/>
          <p14:tracePt t="57472" x="5199063" y="733425"/>
          <p14:tracePt t="57473" x="5233988" y="722313"/>
          <p14:tracePt t="57474" x="5267325" y="700088"/>
          <p14:tracePt t="57475" x="5289550" y="700088"/>
          <p14:tracePt t="57476" x="5334000" y="687388"/>
          <p14:tracePt t="57477" x="5346700" y="687388"/>
          <p14:tracePt t="57478" x="5391150" y="676275"/>
          <p14:tracePt t="57479" x="5424488" y="676275"/>
          <p14:tracePt t="57480" x="5446713" y="665163"/>
          <p14:tracePt t="57481" x="5481638" y="665163"/>
          <p14:tracePt t="57482" x="5526088" y="654050"/>
          <p14:tracePt t="57483" x="5561013" y="654050"/>
          <p14:tracePt t="57484" x="5594350" y="654050"/>
          <p14:tracePt t="57485" x="5627688" y="642938"/>
          <p14:tracePt t="57487" x="5707063" y="631825"/>
          <p14:tracePt t="57488" x="5740400" y="631825"/>
          <p14:tracePt t="57489" x="5762625" y="631825"/>
          <p14:tracePt t="57490" x="5797550" y="631825"/>
          <p14:tracePt t="57491" x="5830888" y="620713"/>
          <p14:tracePt t="57492" x="5853113" y="620713"/>
          <p14:tracePt t="57493" x="5910263" y="620713"/>
          <p14:tracePt t="57494" x="5954713" y="620713"/>
          <p14:tracePt t="57495" x="5976938" y="609600"/>
          <p14:tracePt t="57497" x="6067425" y="609600"/>
          <p14:tracePt t="57498" x="6113463" y="609600"/>
          <p14:tracePt t="57499" x="6157913" y="609600"/>
          <p14:tracePt t="57500" x="6180138" y="609600"/>
          <p14:tracePt t="57502" x="6248400" y="609600"/>
          <p14:tracePt t="57503" x="6303963" y="609600"/>
          <p14:tracePt t="57504" x="6338888" y="609600"/>
          <p14:tracePt t="57505" x="6372225" y="609600"/>
          <p14:tracePt t="57506" x="6405563" y="609600"/>
          <p14:tracePt t="57507" x="6440488" y="609600"/>
          <p14:tracePt t="57508" x="6484938" y="609600"/>
          <p14:tracePt t="57509" x="6518275" y="609600"/>
          <p14:tracePt t="57510" x="6553200" y="609600"/>
          <p14:tracePt t="57511" x="6586538" y="609600"/>
          <p14:tracePt t="57512" x="6619875" y="609600"/>
          <p14:tracePt t="57513" x="6665913" y="609600"/>
          <p14:tracePt t="57514" x="6710363" y="609600"/>
          <p14:tracePt t="57515" x="6745288" y="609600"/>
          <p14:tracePt t="57516" x="6789738" y="620713"/>
          <p14:tracePt t="57517" x="6834188" y="620713"/>
          <p14:tracePt t="57518" x="6858000" y="631825"/>
          <p14:tracePt t="57519" x="6913563" y="631825"/>
          <p14:tracePt t="57520" x="6958013" y="642938"/>
          <p14:tracePt t="57521" x="6981825" y="642938"/>
          <p14:tracePt t="57522" x="7015163" y="654050"/>
          <p14:tracePt t="57523" x="7072313" y="654050"/>
          <p14:tracePt t="57524" x="7105650" y="665163"/>
          <p14:tracePt t="57525" x="7150100" y="676275"/>
          <p14:tracePt t="57526" x="7185025" y="676275"/>
          <p14:tracePt t="57527" x="7218363" y="700088"/>
          <p14:tracePt t="57528" x="7251700" y="711200"/>
          <p14:tracePt t="57529" x="7297738" y="711200"/>
          <p14:tracePt t="57530" x="7331075" y="722313"/>
          <p14:tracePt t="57531" x="7364413" y="733425"/>
          <p14:tracePt t="57532" x="7399338" y="744538"/>
          <p14:tracePt t="57533" x="7443788" y="755650"/>
          <p14:tracePt t="57534" x="7477125" y="766763"/>
          <p14:tracePt t="57536" x="7556500" y="788988"/>
          <p14:tracePt t="57537" x="7578725" y="800100"/>
          <p14:tracePt t="57538" x="7624763" y="823913"/>
          <p14:tracePt t="57539" x="7646988" y="835025"/>
          <p14:tracePt t="57540" x="7691438" y="846138"/>
          <p14:tracePt t="57541" x="7726363" y="857250"/>
          <p14:tracePt t="57543" x="7804150" y="879475"/>
          <p14:tracePt t="57544" x="7839075" y="901700"/>
          <p14:tracePt t="57545" x="7861300" y="901700"/>
          <p14:tracePt t="57546" x="7894638" y="925513"/>
          <p14:tracePt t="57547" x="7927975" y="936625"/>
          <p14:tracePt t="57548" x="7974013" y="958850"/>
          <p14:tracePt t="57549" x="7996238" y="969963"/>
          <p14:tracePt t="57550" x="8029575" y="992188"/>
          <p14:tracePt t="57551" x="8064500" y="1003300"/>
          <p14:tracePt t="57553" x="8131175" y="1038225"/>
          <p14:tracePt t="57554" x="8166100" y="1049338"/>
          <p14:tracePt t="57555" x="8188325" y="1060450"/>
          <p14:tracePt t="57556" x="8232775" y="1071563"/>
          <p14:tracePt t="57557" x="8267700" y="1104900"/>
          <p14:tracePt t="57558" x="8301038" y="1116013"/>
          <p14:tracePt t="57559" x="8323263" y="1139825"/>
          <p14:tracePt t="57560" x="8369300" y="1150938"/>
          <p14:tracePt t="57561" x="8391525" y="1162050"/>
          <p14:tracePt t="57562" x="8424863" y="1173163"/>
          <p14:tracePt t="57563" x="8447088" y="1206500"/>
          <p14:tracePt t="57564" x="8470900" y="1206500"/>
          <p14:tracePt t="57565" x="8515350" y="1241425"/>
          <p14:tracePt t="57566" x="8548688" y="1252538"/>
          <p14:tracePt t="57567" x="8570913" y="1263650"/>
          <p14:tracePt t="57568" x="8594725" y="1285875"/>
          <p14:tracePt t="57569" x="8616950" y="1296988"/>
          <p14:tracePt t="57571" x="8696325" y="1343025"/>
          <p14:tracePt t="57572" x="8718550" y="1365250"/>
          <p14:tracePt t="57573" x="8751888" y="1387475"/>
          <p14:tracePt t="57574" x="8774113" y="1409700"/>
          <p14:tracePt t="57575" x="8820150" y="1420813"/>
          <p14:tracePt t="57576" x="8831263" y="1443038"/>
          <p14:tracePt t="57577" x="8864600" y="1455738"/>
          <p14:tracePt t="57578" x="8875713" y="1466850"/>
          <p14:tracePt t="57579" x="8910638" y="1500188"/>
          <p14:tracePt t="57580" x="8932863" y="1511300"/>
          <p14:tracePt t="57581" x="8966200" y="1544638"/>
          <p14:tracePt t="57582" x="8977313" y="1557338"/>
          <p14:tracePt t="57583" x="9012238" y="1568450"/>
          <p14:tracePt t="57584" x="9034463" y="1590675"/>
          <p14:tracePt t="57585" x="9056688" y="1624013"/>
          <p14:tracePt t="57586" x="9090025" y="1657350"/>
          <p14:tracePt t="57588" x="9136063" y="1692275"/>
          <p14:tracePt t="57589" x="9158288" y="1714500"/>
          <p14:tracePt t="57590" x="9191625" y="1736725"/>
          <p14:tracePt t="57591" x="9213850" y="1758950"/>
          <p14:tracePt t="57593" x="9271000" y="1816100"/>
          <p14:tracePt t="57594" x="9293225" y="1838325"/>
          <p14:tracePt t="57595" x="9315450" y="1860550"/>
          <p14:tracePt t="57596" x="9326563" y="1884363"/>
          <p14:tracePt t="57597" x="9361488" y="1906588"/>
          <p14:tracePt t="57598" x="9372600" y="1939925"/>
          <p14:tracePt t="57599" x="9394825" y="1962150"/>
          <p14:tracePt t="57600" x="9405938" y="1985963"/>
          <p14:tracePt t="57601" x="9451975" y="2008188"/>
          <p14:tracePt t="57602" x="9463088" y="2041525"/>
          <p14:tracePt t="57604" x="9507538" y="2074863"/>
          <p14:tracePt t="57605" x="9518650" y="2098675"/>
          <p14:tracePt t="57606" x="9540875" y="2143125"/>
          <p14:tracePt t="57607" x="9564688" y="2154238"/>
          <p14:tracePt t="57608" x="9575800" y="2187575"/>
          <p14:tracePt t="57609" x="9598025" y="2187575"/>
          <p14:tracePt t="57610" x="9620250" y="2244725"/>
          <p14:tracePt t="57611" x="9631363" y="2266950"/>
          <p14:tracePt t="57612" x="9653588" y="2289175"/>
          <p14:tracePt t="57613" x="9677400" y="2312988"/>
          <p14:tracePt t="57615" x="9699625" y="2346325"/>
          <p14:tracePt t="57616" x="9721850" y="2368550"/>
          <p14:tracePt t="57617" x="9721850" y="2401888"/>
          <p14:tracePt t="57618" x="9744075" y="2425700"/>
          <p14:tracePt t="57620" x="9767888" y="2470150"/>
          <p14:tracePt t="57621" x="9779000" y="2492375"/>
          <p14:tracePt t="57622" x="9779000" y="2503488"/>
          <p14:tracePt t="57623" x="9790113" y="2538413"/>
          <p14:tracePt t="57624" x="9801225" y="2560638"/>
          <p14:tracePt t="57625" x="9812338" y="2582863"/>
          <p14:tracePt t="57626" x="9823450" y="2605088"/>
          <p14:tracePt t="57627" x="9845675" y="2628900"/>
          <p14:tracePt t="57628" x="9856788" y="2651125"/>
          <p14:tracePt t="57629" x="9856788" y="2673350"/>
          <p14:tracePt t="57630" x="9880600" y="2684463"/>
          <p14:tracePt t="57631" x="9880600" y="2706688"/>
          <p14:tracePt t="57632" x="9891713" y="2728913"/>
          <p14:tracePt t="57633" x="9891713" y="2752725"/>
          <p14:tracePt t="57634" x="9902825" y="2774950"/>
          <p14:tracePt t="57636" x="9913938" y="2819400"/>
          <p14:tracePt t="57637" x="9925050" y="2830513"/>
          <p14:tracePt t="57638" x="9925050" y="2843213"/>
          <p14:tracePt t="57639" x="9925050" y="2865438"/>
          <p14:tracePt t="57640" x="9925050" y="2876550"/>
          <p14:tracePt t="57641" x="9925050" y="2909888"/>
          <p14:tracePt t="57642" x="9925050" y="2921000"/>
          <p14:tracePt t="57643" x="9936163" y="2943225"/>
          <p14:tracePt t="57644" x="9936163" y="2955925"/>
          <p14:tracePt t="57645" x="9936163" y="2978150"/>
          <p14:tracePt t="57647" x="9947275" y="3000375"/>
          <p14:tracePt t="57648" x="9947275" y="3022600"/>
          <p14:tracePt t="57649" x="9947275" y="3033713"/>
          <p14:tracePt t="57650" x="9947275" y="3057525"/>
          <p14:tracePt t="57651" x="9947275" y="3079750"/>
          <p14:tracePt t="57653" x="9958388" y="3090863"/>
          <p14:tracePt t="57654" x="9958388" y="3113088"/>
          <p14:tracePt t="57655" x="9958388" y="3135313"/>
          <p14:tracePt t="57656" x="9958388" y="3146425"/>
          <p14:tracePt t="57657" x="9958388" y="3170238"/>
          <p14:tracePt t="57658" x="9958388" y="3181350"/>
          <p14:tracePt t="57659" x="9958388" y="3203575"/>
          <p14:tracePt t="57661" x="9958388" y="3225800"/>
          <p14:tracePt t="57662" x="9958388" y="3236913"/>
          <p14:tracePt t="57663" x="9958388" y="3259138"/>
          <p14:tracePt t="57664" x="9958388" y="3271838"/>
          <p14:tracePt t="57665" x="9958388" y="3294063"/>
          <p14:tracePt t="57667" x="9947275" y="3316288"/>
          <p14:tracePt t="57669" x="9947275" y="3349625"/>
          <p14:tracePt t="57670" x="9936163" y="3360738"/>
          <p14:tracePt t="57671" x="9936163" y="3371850"/>
          <p14:tracePt t="57672" x="9936163" y="3384550"/>
          <p14:tracePt t="57673" x="9936163" y="3395663"/>
          <p14:tracePt t="57674" x="9936163" y="3406775"/>
          <p14:tracePt t="57675" x="9936163" y="3417888"/>
          <p14:tracePt t="57676" x="9925050" y="3440113"/>
          <p14:tracePt t="57678" x="9925050" y="3462338"/>
          <p14:tracePt t="57679" x="9913938" y="3473450"/>
          <p14:tracePt t="57680" x="9913938" y="3486150"/>
          <p14:tracePt t="57681" x="9902825" y="3486150"/>
          <p14:tracePt t="57682" x="9902825" y="3508375"/>
          <p14:tracePt t="57683" x="9891713" y="3508375"/>
          <p14:tracePt t="57684" x="9880600" y="3530600"/>
          <p14:tracePt t="57685" x="9880600" y="3541713"/>
          <p14:tracePt t="57686" x="9867900" y="3552825"/>
          <p14:tracePt t="57687" x="9867900" y="3563938"/>
          <p14:tracePt t="57688" x="9867900" y="3575050"/>
          <p14:tracePt t="57689" x="9856788" y="3575050"/>
          <p14:tracePt t="57690" x="9856788" y="3586163"/>
          <p14:tracePt t="57691" x="9856788" y="3598863"/>
          <p14:tracePt t="57692" x="9856788" y="3609975"/>
          <p14:tracePt t="57694" x="9845675" y="3632200"/>
          <p14:tracePt t="57695" x="9834563" y="3632200"/>
          <p14:tracePt t="57697" x="9834563" y="3643313"/>
          <p14:tracePt t="57698" x="9823450" y="3654425"/>
          <p14:tracePt t="57699" x="9823450" y="3676650"/>
          <p14:tracePt t="57700" x="9812338" y="3687763"/>
          <p14:tracePt t="57701" x="9801225" y="3687763"/>
          <p14:tracePt t="57703" x="9801225" y="3711575"/>
          <p14:tracePt t="57704" x="9790113" y="3722688"/>
          <p14:tracePt t="57707" x="9779000" y="3733800"/>
          <p14:tracePt t="57708" x="9779000" y="3744913"/>
          <p14:tracePt t="57709" x="9767888" y="3744913"/>
          <p14:tracePt t="57710" x="9767888" y="3767138"/>
          <p14:tracePt t="57712" x="9755188" y="3778250"/>
          <p14:tracePt t="57713" x="9744075" y="3789363"/>
          <p14:tracePt t="57715" x="9732963" y="3789363"/>
          <p14:tracePt t="57716" x="9732963" y="3800475"/>
          <p14:tracePt t="57717" x="9732963" y="3813175"/>
          <p14:tracePt t="57718" x="9721850" y="3824288"/>
          <p14:tracePt t="57720" x="9721850" y="3835400"/>
          <p14:tracePt t="57722" x="9710738" y="3846513"/>
          <p14:tracePt t="57723" x="9699625" y="3857625"/>
          <p14:tracePt t="57725" x="9688513" y="3857625"/>
          <p14:tracePt t="57726" x="9688513" y="3868738"/>
          <p14:tracePt t="57727" x="9677400" y="3868738"/>
          <p14:tracePt t="57728" x="9677400" y="3879850"/>
          <p14:tracePt t="57729" x="9666288" y="3879850"/>
          <p14:tracePt t="57730" x="9666288" y="3902075"/>
          <p14:tracePt t="57731" x="9653588" y="3914775"/>
          <p14:tracePt t="57734" x="9653588" y="3925888"/>
          <p14:tracePt t="57735" x="9642475" y="3925888"/>
          <p14:tracePt t="57737" x="9631363" y="3937000"/>
          <p14:tracePt t="57738" x="9620250" y="3937000"/>
          <p14:tracePt t="57739" x="9620250" y="3948113"/>
          <p14:tracePt t="57740" x="9609138" y="3948113"/>
          <p14:tracePt t="57741" x="9598025" y="3959225"/>
          <p14:tracePt t="57742" x="9586913" y="3970338"/>
          <p14:tracePt t="57744" x="9586913" y="3981450"/>
          <p14:tracePt t="57746" x="9575800" y="3992563"/>
          <p14:tracePt t="57749" x="9564688" y="4003675"/>
          <p14:tracePt t="57751" x="9540875" y="4003675"/>
          <p14:tracePt t="57754" x="9529763" y="4014788"/>
          <p14:tracePt t="57755" x="9529763" y="4027488"/>
          <p14:tracePt t="57756" x="9518650" y="4027488"/>
          <p14:tracePt t="57757" x="9507538" y="4027488"/>
          <p14:tracePt t="57758" x="9507538" y="4038600"/>
          <p14:tracePt t="57760" x="9496425" y="4049713"/>
          <p14:tracePt t="57761" x="9485313" y="4049713"/>
          <p14:tracePt t="57763" x="9474200" y="4060825"/>
          <p14:tracePt t="57764" x="9463088" y="4060825"/>
          <p14:tracePt t="57766" x="9451975" y="4060825"/>
          <p14:tracePt t="57767" x="9451975" y="4071938"/>
          <p14:tracePt t="57768" x="9439275" y="4071938"/>
          <p14:tracePt t="57771" x="9428163" y="4071938"/>
          <p14:tracePt t="57772" x="9417050" y="4083050"/>
          <p14:tracePt t="57774" x="9405938" y="4083050"/>
          <p14:tracePt t="57775" x="9394825" y="4083050"/>
          <p14:tracePt t="57776" x="9394825" y="4094163"/>
          <p14:tracePt t="57777" x="9383713" y="4094163"/>
          <p14:tracePt t="57778" x="9372600" y="4094163"/>
          <p14:tracePt t="57781" x="9361488" y="4105275"/>
          <p14:tracePt t="57782" x="9350375" y="4105275"/>
          <p14:tracePt t="57784" x="9339263" y="4105275"/>
          <p14:tracePt t="57785" x="9326563" y="4116388"/>
          <p14:tracePt t="57787" x="9315450" y="4116388"/>
          <p14:tracePt t="57788" x="9304338" y="4116388"/>
          <p14:tracePt t="57789" x="9304338" y="4129088"/>
          <p14:tracePt t="57791" x="9293225" y="4129088"/>
          <p14:tracePt t="57793" x="9282113" y="4129088"/>
          <p14:tracePt t="57794" x="9271000" y="4129088"/>
          <p14:tracePt t="57796" x="9248775" y="4129088"/>
          <p14:tracePt t="57799" x="9237663" y="4140200"/>
          <p14:tracePt t="57802" x="9226550" y="4140200"/>
          <p14:tracePt t="57803" x="9213850" y="4140200"/>
          <p14:tracePt t="57805" x="9202738" y="4140200"/>
          <p14:tracePt t="57806" x="9191625" y="4140200"/>
          <p14:tracePt t="57808" x="9180513" y="4140200"/>
          <p14:tracePt t="57809" x="9169400" y="4140200"/>
          <p14:tracePt t="57812" x="9158288" y="4140200"/>
          <p14:tracePt t="57814" x="9147175" y="4140200"/>
          <p14:tracePt t="57815" x="9136063" y="4140200"/>
          <p14:tracePt t="57816" x="9124950" y="4140200"/>
          <p14:tracePt t="57818" x="9112250" y="4140200"/>
          <p14:tracePt t="57819" x="9101138" y="4140200"/>
          <p14:tracePt t="57823" x="9090025" y="4140200"/>
          <p14:tracePt t="57824" x="9078913" y="4140200"/>
          <p14:tracePt t="57825" x="9067800" y="4140200"/>
          <p14:tracePt t="57827" x="9056688" y="4140200"/>
          <p14:tracePt t="57828" x="9045575" y="4140200"/>
          <p14:tracePt t="57829" x="9034463" y="4140200"/>
          <p14:tracePt t="57832" x="9023350" y="4140200"/>
          <p14:tracePt t="57835" x="8999538" y="4140200"/>
          <p14:tracePt t="57836" x="8988425" y="4140200"/>
          <p14:tracePt t="57838" x="8977313" y="4140200"/>
          <p14:tracePt t="57840" x="8966200" y="4140200"/>
          <p14:tracePt t="57842" x="8955088" y="4140200"/>
          <p14:tracePt t="57844" x="8943975" y="4140200"/>
          <p14:tracePt t="57845" x="8932863" y="4140200"/>
          <p14:tracePt t="57846" x="8932863" y="4129088"/>
          <p14:tracePt t="57847" x="8921750" y="4129088"/>
          <p14:tracePt t="57849" x="8910638" y="4129088"/>
          <p14:tracePt t="57850" x="8897938" y="4129088"/>
          <p14:tracePt t="57853" x="8886825" y="4129088"/>
          <p14:tracePt t="57854" x="8875713" y="4129088"/>
          <p14:tracePt t="57857" x="8864600" y="4129088"/>
          <p14:tracePt t="57858" x="8864600" y="4116388"/>
          <p14:tracePt t="57859" x="8853488" y="4116388"/>
          <p14:tracePt t="57860" x="8842375" y="4116388"/>
          <p14:tracePt t="57862" x="8831263" y="4116388"/>
          <p14:tracePt t="57866" x="8820150" y="4116388"/>
          <p14:tracePt t="57868" x="8809038" y="4116388"/>
          <p14:tracePt t="57870" x="8797925" y="4105275"/>
          <p14:tracePt t="57871" x="8785225" y="4105275"/>
          <p14:tracePt t="57873" x="8774113" y="4105275"/>
          <p14:tracePt t="57876" x="8763000" y="4105275"/>
          <p14:tracePt t="57880" x="8751888" y="4105275"/>
          <p14:tracePt t="57882" x="8740775" y="4094163"/>
          <p14:tracePt t="57884" x="8729663" y="4094163"/>
          <p14:tracePt t="57887" x="8718550" y="4094163"/>
          <p14:tracePt t="57890" x="8707438" y="4094163"/>
          <p14:tracePt t="57891" x="8696325" y="4094163"/>
          <p14:tracePt t="57895" x="8683625" y="4094163"/>
          <p14:tracePt t="57896" x="8672513" y="4094163"/>
          <p14:tracePt t="57897" x="8661400" y="4094163"/>
          <p14:tracePt t="57900" x="8650288" y="4094163"/>
          <p14:tracePt t="57901" x="8639175" y="4094163"/>
          <p14:tracePt t="57904" x="8628063" y="4094163"/>
          <p14:tracePt t="57906" x="8616950" y="4094163"/>
          <p14:tracePt t="57907" x="8605838" y="4094163"/>
          <p14:tracePt t="57908" x="8594725" y="4094163"/>
          <p14:tracePt t="57910" x="8570913" y="4083050"/>
          <p14:tracePt t="57913" x="8548688" y="4083050"/>
          <p14:tracePt t="57915" x="8537575" y="4083050"/>
          <p14:tracePt t="57916" x="8526463" y="4083050"/>
          <p14:tracePt t="57917" x="8515350" y="4083050"/>
          <p14:tracePt t="57918" x="8504238" y="4083050"/>
          <p14:tracePt t="57919" x="8493125" y="4083050"/>
          <p14:tracePt t="57921" x="8482013" y="4083050"/>
          <p14:tracePt t="57922" x="8470900" y="4071938"/>
          <p14:tracePt t="57923" x="8447088" y="4071938"/>
          <p14:tracePt t="57925" x="8424863" y="4071938"/>
          <p14:tracePt t="57926" x="8413750" y="4071938"/>
          <p14:tracePt t="57927" x="8391525" y="4071938"/>
          <p14:tracePt t="57928" x="8391525" y="4060825"/>
          <p14:tracePt t="57929" x="8380413" y="4060825"/>
          <p14:tracePt t="57930" x="8369300" y="4060825"/>
          <p14:tracePt t="57931" x="8356600" y="4060825"/>
          <p14:tracePt t="57932" x="8334375" y="4060825"/>
          <p14:tracePt t="57933" x="8323263" y="4049713"/>
          <p14:tracePt t="57935" x="8301038" y="4049713"/>
          <p14:tracePt t="57936" x="8289925" y="4038600"/>
          <p14:tracePt t="57937" x="8278813" y="4038600"/>
          <p14:tracePt t="57938" x="8267700" y="4038600"/>
          <p14:tracePt t="57939" x="8243888" y="4027488"/>
          <p14:tracePt t="57940" x="8232775" y="4014788"/>
          <p14:tracePt t="57942" x="8210550" y="4014788"/>
          <p14:tracePt t="57943" x="8199438" y="4014788"/>
          <p14:tracePt t="57944" x="8188325" y="4014788"/>
          <p14:tracePt t="57945" x="8177213" y="4003675"/>
          <p14:tracePt t="57947" x="8154988" y="4003675"/>
          <p14:tracePt t="57948" x="8142288" y="4003675"/>
          <p14:tracePt t="57949" x="8120063" y="4003675"/>
          <p14:tracePt t="57950" x="8108950" y="3992563"/>
          <p14:tracePt t="57951" x="8097838" y="3992563"/>
          <p14:tracePt t="57952" x="8086725" y="3981450"/>
          <p14:tracePt t="57953" x="8075613" y="3981450"/>
          <p14:tracePt t="57954" x="8064500" y="3981450"/>
          <p14:tracePt t="57956" x="8042275" y="3970338"/>
          <p14:tracePt t="57957" x="8029575" y="3970338"/>
          <p14:tracePt t="57958" x="8018463" y="3959225"/>
          <p14:tracePt t="57960" x="7996238" y="3959225"/>
          <p14:tracePt t="57961" x="7974013" y="3948113"/>
          <p14:tracePt t="57963" x="7951788" y="3948113"/>
          <p14:tracePt t="57964" x="7940675" y="3925888"/>
          <p14:tracePt t="57965" x="7916863" y="3925888"/>
          <p14:tracePt t="57968" x="7894638" y="3925888"/>
          <p14:tracePt t="57969" x="7883525" y="3925888"/>
          <p14:tracePt t="57971" x="7861300" y="3902075"/>
          <p14:tracePt t="57972" x="7850188" y="3890963"/>
          <p14:tracePt t="57973" x="7839075" y="3890963"/>
          <p14:tracePt t="57974" x="7827963" y="3890963"/>
          <p14:tracePt t="57977" x="7793038" y="3868738"/>
          <p14:tracePt t="57979" x="7781925" y="3868738"/>
          <p14:tracePt t="57980" x="7759700" y="3868738"/>
          <p14:tracePt t="57981" x="7748588" y="3868738"/>
          <p14:tracePt t="57983" x="7726363" y="3868738"/>
          <p14:tracePt t="57985" x="7726363" y="3857625"/>
          <p14:tracePt t="57986" x="7715250" y="3857625"/>
          <p14:tracePt t="57987" x="7702550" y="3857625"/>
          <p14:tracePt t="57988" x="7691438" y="3846513"/>
          <p14:tracePt t="57989" x="7680325" y="3846513"/>
          <p14:tracePt t="57990" x="7669213" y="3846513"/>
          <p14:tracePt t="57991" x="7658100" y="3846513"/>
          <p14:tracePt t="57992" x="7658100" y="3835400"/>
          <p14:tracePt t="57994" x="7635875" y="3824288"/>
          <p14:tracePt t="57996" x="7624763" y="3824288"/>
          <p14:tracePt t="57997" x="7624763" y="3813175"/>
          <p14:tracePt t="57998" x="7613650" y="3813175"/>
          <p14:tracePt t="57999" x="7600950" y="3813175"/>
          <p14:tracePt t="58001" x="7589838" y="3800475"/>
          <p14:tracePt t="58002" x="7578725" y="3800475"/>
          <p14:tracePt t="58005" x="7567613" y="3800475"/>
          <p14:tracePt t="58006" x="7556500" y="3789363"/>
          <p14:tracePt t="58009" x="7545388" y="3789363"/>
          <p14:tracePt t="58011" x="7534275" y="3789363"/>
          <p14:tracePt t="58012" x="7523163" y="3778250"/>
          <p14:tracePt t="58015" x="7512050" y="3767138"/>
          <p14:tracePt t="58017" x="7500938" y="3767138"/>
          <p14:tracePt t="58018" x="7500938" y="3756025"/>
          <p14:tracePt t="58020" x="7488238" y="3744913"/>
          <p14:tracePt t="58022" x="7477125" y="3744913"/>
          <p14:tracePt t="58024" x="7466013" y="3744913"/>
          <p14:tracePt t="58027" x="7454900" y="3744913"/>
          <p14:tracePt t="58028" x="7454900" y="3733800"/>
          <p14:tracePt t="58033" x="7443788" y="3733800"/>
          <p14:tracePt t="58035" x="7443788" y="3722688"/>
          <p14:tracePt t="58038" x="7432675" y="3722688"/>
          <p14:tracePt t="58041" x="7421563" y="3711575"/>
          <p14:tracePt t="58045" x="7410450" y="3711575"/>
          <p14:tracePt t="58046" x="7410450" y="3700463"/>
          <p14:tracePt t="58050" x="7410450" y="3687763"/>
          <p14:tracePt t="58053" x="7386638" y="3687763"/>
          <p14:tracePt t="58055" x="7386638" y="3676650"/>
          <p14:tracePt t="58057" x="7386638" y="3665538"/>
          <p14:tracePt t="58058" x="7375525" y="3665538"/>
          <p14:tracePt t="58063" x="7375525" y="3654425"/>
          <p14:tracePt t="58065" x="7364413" y="3654425"/>
          <p14:tracePt t="58066" x="7364413" y="3643313"/>
          <p14:tracePt t="58067" x="7364413" y="3632200"/>
          <p14:tracePt t="58070" x="7353300" y="3632200"/>
          <p14:tracePt t="58071" x="7353300" y="3621088"/>
          <p14:tracePt t="58072" x="7353300" y="3609975"/>
          <p14:tracePt t="58074" x="7342188" y="3609975"/>
          <p14:tracePt t="58076" x="7342188" y="3598863"/>
          <p14:tracePt t="58077" x="7331075" y="3598863"/>
          <p14:tracePt t="58078" x="7331075" y="3586163"/>
          <p14:tracePt t="58079" x="7331075" y="3575050"/>
          <p14:tracePt t="58081" x="7319963" y="3575050"/>
          <p14:tracePt t="58083" x="7319963" y="3552825"/>
          <p14:tracePt t="58085" x="7319963" y="3541713"/>
          <p14:tracePt t="58086" x="7308850" y="3541713"/>
          <p14:tracePt t="58087" x="7308850" y="3530600"/>
          <p14:tracePt t="58091" x="7308850" y="3519488"/>
          <p14:tracePt t="58093" x="7297738" y="3508375"/>
          <p14:tracePt t="58095" x="7297738" y="3497263"/>
          <p14:tracePt t="58096" x="7297738" y="3486150"/>
          <p14:tracePt t="58097" x="7297738" y="3473450"/>
          <p14:tracePt t="58099" x="7297738" y="3462338"/>
          <p14:tracePt t="58100" x="7286625" y="3462338"/>
          <p14:tracePt t="58103" x="7273925" y="3440113"/>
          <p14:tracePt t="58107" x="7273925" y="3429000"/>
          <p14:tracePt t="58108" x="7262813" y="3429000"/>
          <p14:tracePt t="58109" x="7262813" y="3417888"/>
          <p14:tracePt t="58113" x="7262813" y="3395663"/>
          <p14:tracePt t="58115" x="7262813" y="3384550"/>
          <p14:tracePt t="58117" x="7251700" y="3371850"/>
          <p14:tracePt t="58119" x="7251700" y="3360738"/>
          <p14:tracePt t="58121" x="7251700" y="3349625"/>
          <p14:tracePt t="58122" x="7240588" y="3349625"/>
          <p14:tracePt t="58123" x="7240588" y="3338513"/>
          <p14:tracePt t="58124" x="7240588" y="3327400"/>
          <p14:tracePt t="58126" x="7240588" y="3316288"/>
          <p14:tracePt t="58132" x="7240588" y="3294063"/>
          <p14:tracePt t="58134" x="7240588" y="3282950"/>
          <p14:tracePt t="58137" x="7240588" y="3271838"/>
          <p14:tracePt t="58139" x="7240588" y="3259138"/>
          <p14:tracePt t="58141" x="7240588" y="3248025"/>
          <p14:tracePt t="58143" x="7240588" y="3236913"/>
          <p14:tracePt t="58148" x="7229475" y="3214688"/>
          <p14:tracePt t="58151" x="7229475" y="3203575"/>
          <p14:tracePt t="58154" x="7229475" y="3192463"/>
          <p14:tracePt t="58157" x="7229475" y="3181350"/>
          <p14:tracePt t="58161" x="7229475" y="3170238"/>
          <p14:tracePt t="58162" x="7229475" y="3157538"/>
          <p14:tracePt t="58168" x="7229475" y="3146425"/>
          <p14:tracePt t="58171" x="7229475" y="3135313"/>
          <p14:tracePt t="58175" x="7229475" y="3124200"/>
          <p14:tracePt t="58179" x="7229475" y="3113088"/>
          <p14:tracePt t="58182" x="7229475" y="3101975"/>
          <p14:tracePt t="58188" x="7218363" y="3101975"/>
          <p14:tracePt t="58190" x="7218363" y="3090863"/>
          <p14:tracePt t="58808" x="7207250" y="3101975"/>
          <p14:tracePt t="58810" x="7207250" y="3113088"/>
          <p14:tracePt t="58813" x="7196138" y="3124200"/>
          <p14:tracePt t="58815" x="7196138" y="3135313"/>
          <p14:tracePt t="58849" x="7185025" y="3135313"/>
          <p14:tracePt t="58912" x="7185025" y="3124200"/>
          <p14:tracePt t="58915" x="7185025" y="3101975"/>
          <p14:tracePt t="58918" x="7185025" y="3090863"/>
          <p14:tracePt t="58920" x="7185025" y="3079750"/>
          <p14:tracePt t="58922" x="7185025" y="3068638"/>
          <p14:tracePt t="58925" x="7185025" y="3044825"/>
          <p14:tracePt t="58927" x="7172325" y="3044825"/>
          <p14:tracePt t="58930" x="7172325" y="3033713"/>
          <p14:tracePt t="58939" x="7172325" y="3022600"/>
          <p14:tracePt t="58947" x="7172325" y="3011488"/>
          <p14:tracePt t="58953" x="7172325" y="3000375"/>
          <p14:tracePt t="58960" x="7172325" y="2989263"/>
          <p14:tracePt t="58963" x="7172325" y="2978150"/>
          <p14:tracePt t="58970" x="7172325" y="2967038"/>
          <p14:tracePt t="58972" x="7172325" y="2955925"/>
          <p14:tracePt t="58976" x="7172325" y="2943225"/>
          <p14:tracePt t="58983" x="7172325" y="2932113"/>
          <p14:tracePt t="58988" x="7172325" y="2921000"/>
          <p14:tracePt t="58990" x="7172325" y="2909888"/>
          <p14:tracePt t="58992" x="7172325" y="2898775"/>
          <p14:tracePt t="58997" x="7172325" y="2887663"/>
          <p14:tracePt t="58999" x="7172325" y="2876550"/>
          <p14:tracePt t="59004" x="7172325" y="2865438"/>
          <p14:tracePt t="59009" x="7172325" y="2854325"/>
          <p14:tracePt t="59010" x="7172325" y="2843213"/>
          <p14:tracePt t="59014" x="7172325" y="2830513"/>
          <p14:tracePt t="59017" x="7172325" y="2819400"/>
          <p14:tracePt t="59019" x="7172325" y="2808288"/>
          <p14:tracePt t="59020" x="7185025" y="2808288"/>
          <p14:tracePt t="59024" x="7185025" y="2797175"/>
          <p14:tracePt t="59027" x="7185025" y="2786063"/>
          <p14:tracePt t="59031" x="7185025" y="2774950"/>
          <p14:tracePt t="59033" x="7185025" y="2763838"/>
          <p14:tracePt t="59036" x="7185025" y="2752725"/>
          <p14:tracePt t="59040" x="7196138" y="2741613"/>
          <p14:tracePt t="59045" x="7196138" y="2728913"/>
          <p14:tracePt t="59050" x="7196138" y="2717800"/>
          <p14:tracePt t="59055" x="7196138" y="2706688"/>
          <p14:tracePt t="59060" x="7207250" y="2695575"/>
          <p14:tracePt t="59063" x="7207250" y="2684463"/>
          <p14:tracePt t="59072" x="7218363" y="2684463"/>
          <p14:tracePt t="59077" x="7218363" y="2673350"/>
          <p14:tracePt t="59211" x="7218363" y="2684463"/>
          <p14:tracePt t="59212" x="7218363" y="2706688"/>
          <p14:tracePt t="59213" x="7218363" y="2717800"/>
          <p14:tracePt t="59215" x="7218363" y="2728913"/>
          <p14:tracePt t="59217" x="7218363" y="2741613"/>
          <p14:tracePt t="59218" x="7218363" y="2752725"/>
          <p14:tracePt t="59220" x="7218363" y="2763838"/>
          <p14:tracePt t="59221" x="7207250" y="2763838"/>
          <p14:tracePt t="59222" x="7207250" y="2774950"/>
          <p14:tracePt t="59224" x="7207250" y="2786063"/>
          <p14:tracePt t="59225" x="7207250" y="2797175"/>
          <p14:tracePt t="59226" x="7196138" y="2797175"/>
          <p14:tracePt t="59229" x="7196138" y="2808288"/>
          <p14:tracePt t="59232" x="7196138" y="2819400"/>
          <p14:tracePt t="59234" x="7185025" y="2830513"/>
          <p14:tracePt t="59237" x="7185025" y="2843213"/>
          <p14:tracePt t="59240" x="7185025" y="2854325"/>
          <p14:tracePt t="59242" x="7172325" y="2865438"/>
          <p14:tracePt t="59246" x="7172325" y="2876550"/>
          <p14:tracePt t="59248" x="7172325" y="2887663"/>
          <p14:tracePt t="59251" x="7172325" y="2898775"/>
          <p14:tracePt t="59253" x="7172325" y="2909888"/>
          <p14:tracePt t="59256" x="7161213" y="2909888"/>
          <p14:tracePt t="59257" x="7161213" y="2921000"/>
          <p14:tracePt t="59259" x="7161213" y="2932113"/>
          <p14:tracePt t="59263" x="7150100" y="2943225"/>
          <p14:tracePt t="59266" x="7150100" y="2955925"/>
          <p14:tracePt t="59269" x="7150100" y="2967038"/>
          <p14:tracePt t="59271" x="7150100" y="2978150"/>
          <p14:tracePt t="59273" x="7150100" y="2989263"/>
          <p14:tracePt t="59277" x="7138988" y="2989263"/>
          <p14:tracePt t="59279" x="7138988" y="3000375"/>
          <p14:tracePt t="59280" x="7138988" y="3011488"/>
          <p14:tracePt t="59284" x="7138988" y="3022600"/>
          <p14:tracePt t="59289" x="7138988" y="3033713"/>
          <p14:tracePt t="59293" x="7127875" y="3033713"/>
          <p14:tracePt t="59294" x="7127875" y="3044825"/>
          <p14:tracePt t="59297" x="7127875" y="3057525"/>
          <p14:tracePt t="59302" x="7116763" y="3057525"/>
          <p14:tracePt t="59304" x="7105650" y="3057525"/>
          <p14:tracePt t="59305" x="7105650" y="3068638"/>
          <p14:tracePt t="59308" x="7105650" y="3079750"/>
          <p14:tracePt t="59310" x="7094538" y="3079750"/>
          <p14:tracePt t="59311" x="7083425" y="3090863"/>
          <p14:tracePt t="59313" x="7072313" y="3090863"/>
          <p14:tracePt t="59315" x="7059613" y="3090863"/>
          <p14:tracePt t="59316" x="7059613" y="3101975"/>
          <p14:tracePt t="59317" x="7048500" y="3101975"/>
          <p14:tracePt t="59319" x="7037388" y="3101975"/>
          <p14:tracePt t="59322" x="7026275" y="3101975"/>
          <p14:tracePt t="59324" x="7015163" y="3101975"/>
          <p14:tracePt t="59325" x="7004050" y="3101975"/>
          <p14:tracePt t="59327" x="6992938" y="3101975"/>
          <p14:tracePt t="59346" x="7004050" y="3101975"/>
          <p14:tracePt t="59348" x="7015163" y="3090863"/>
          <p14:tracePt t="59349" x="7026275" y="3090863"/>
          <p14:tracePt t="59350" x="7026275" y="3079750"/>
          <p14:tracePt t="59352" x="7037388" y="3068638"/>
          <p14:tracePt t="59353" x="7048500" y="3068638"/>
          <p14:tracePt t="59355" x="7059613" y="3068638"/>
          <p14:tracePt t="59356" x="7072313" y="3057525"/>
          <p14:tracePt t="59357" x="7083425" y="3044825"/>
          <p14:tracePt t="59358" x="7094538" y="3044825"/>
          <p14:tracePt t="59360" x="7094538" y="3033713"/>
          <p14:tracePt t="59364" x="7105650" y="3033713"/>
          <p14:tracePt t="60101" x="7116763" y="3044825"/>
          <p14:tracePt t="60103" x="7138988" y="3044825"/>
          <p14:tracePt t="60105" x="7138988" y="3057525"/>
          <p14:tracePt t="60106" x="7161213" y="3057525"/>
          <p14:tracePt t="60107" x="7161213" y="3068638"/>
          <p14:tracePt t="60109" x="7172325" y="3079750"/>
          <p14:tracePt t="60110" x="7185025" y="3079750"/>
          <p14:tracePt t="60111" x="7196138" y="3090863"/>
          <p14:tracePt t="60112" x="7196138" y="3101975"/>
          <p14:tracePt t="60113" x="7207250" y="3113088"/>
          <p14:tracePt t="60114" x="7218363" y="3113088"/>
          <p14:tracePt t="60115" x="7229475" y="3124200"/>
          <p14:tracePt t="60117" x="7240588" y="3135313"/>
          <p14:tracePt t="60118" x="7240588" y="3146425"/>
          <p14:tracePt t="60119" x="7251700" y="3146425"/>
          <p14:tracePt t="60120" x="7262813" y="3170238"/>
          <p14:tracePt t="60121" x="7273925" y="3181350"/>
          <p14:tracePt t="60122" x="7286625" y="3181350"/>
          <p14:tracePt t="60123" x="7286625" y="3192463"/>
          <p14:tracePt t="60124" x="7297738" y="3214688"/>
          <p14:tracePt t="60126" x="7308850" y="3214688"/>
          <p14:tracePt t="60127" x="7319963" y="3236913"/>
          <p14:tracePt t="60129" x="7319963" y="3248025"/>
          <p14:tracePt t="60130" x="7331075" y="3271838"/>
          <p14:tracePt t="60131" x="7331075" y="3282950"/>
          <p14:tracePt t="60132" x="7331075" y="3294063"/>
          <p14:tracePt t="60133" x="7342188" y="3305175"/>
          <p14:tracePt t="60135" x="7353300" y="3316288"/>
          <p14:tracePt t="60137" x="7353300" y="3338513"/>
          <p14:tracePt t="60138" x="7353300" y="3349625"/>
          <p14:tracePt t="60139" x="7364413" y="3360738"/>
          <p14:tracePt t="60141" x="7364413" y="3371850"/>
          <p14:tracePt t="60142" x="7364413" y="3384550"/>
          <p14:tracePt t="60144" x="7364413" y="3395663"/>
          <p14:tracePt t="60145" x="7364413" y="3417888"/>
          <p14:tracePt t="60147" x="7364413" y="3429000"/>
          <p14:tracePt t="60149" x="7364413" y="3451225"/>
          <p14:tracePt t="60152" x="7364413" y="3462338"/>
          <p14:tracePt t="60153" x="7364413" y="3473450"/>
          <p14:tracePt t="60155" x="7364413" y="3486150"/>
          <p14:tracePt t="60157" x="7353300" y="3497263"/>
          <p14:tracePt t="60158" x="7353300" y="3508375"/>
          <p14:tracePt t="60160" x="7342188" y="3508375"/>
          <p14:tracePt t="60161" x="7342188" y="3519488"/>
          <p14:tracePt t="60163" x="7331075" y="3530600"/>
          <p14:tracePt t="60169" x="7319963" y="3530600"/>
          <p14:tracePt t="60170" x="7319963" y="3541713"/>
          <p14:tracePt t="60171" x="7308850" y="3541713"/>
          <p14:tracePt t="60174" x="7297738" y="3552825"/>
          <p14:tracePt t="60176" x="7297738" y="3563938"/>
          <p14:tracePt t="60184" x="7286625" y="3563938"/>
          <p14:tracePt t="60191" x="7273925" y="3563938"/>
          <p14:tracePt t="60421" x="7273925" y="3552825"/>
          <p14:tracePt t="60422" x="7273925" y="3541713"/>
          <p14:tracePt t="60423" x="7273925" y="3530600"/>
          <p14:tracePt t="60424" x="7273925" y="3508375"/>
          <p14:tracePt t="60426" x="7273925" y="3486150"/>
          <p14:tracePt t="60427" x="7273925" y="3451225"/>
          <p14:tracePt t="60428" x="7273925" y="3440113"/>
          <p14:tracePt t="60429" x="7286625" y="3440113"/>
          <p14:tracePt t="60430" x="7286625" y="3406775"/>
          <p14:tracePt t="60431" x="7286625" y="3360738"/>
          <p14:tracePt t="60432" x="7286625" y="3349625"/>
          <p14:tracePt t="60433" x="7286625" y="3327400"/>
          <p14:tracePt t="60434" x="7297738" y="3282950"/>
          <p14:tracePt t="60435" x="7297738" y="3259138"/>
          <p14:tracePt t="60436" x="7297738" y="3225800"/>
          <p14:tracePt t="60437" x="7308850" y="3203575"/>
          <p14:tracePt t="60438" x="7308850" y="3170238"/>
          <p14:tracePt t="60439" x="7308850" y="3146425"/>
          <p14:tracePt t="60440" x="7308850" y="3113088"/>
          <p14:tracePt t="60441" x="7319963" y="3079750"/>
          <p14:tracePt t="60442" x="7319963" y="3033713"/>
          <p14:tracePt t="60443" x="7319963" y="3000375"/>
          <p14:tracePt t="60444" x="7319963" y="2967038"/>
          <p14:tracePt t="60445" x="7319963" y="2932113"/>
          <p14:tracePt t="60446" x="7319963" y="2898775"/>
          <p14:tracePt t="60447" x="7319963" y="2843213"/>
          <p14:tracePt t="60448" x="7319963" y="2808288"/>
          <p14:tracePt t="60449" x="7319963" y="2752725"/>
          <p14:tracePt t="60450" x="7319963" y="2706688"/>
          <p14:tracePt t="60451" x="7319963" y="2673350"/>
          <p14:tracePt t="60452" x="7331075" y="2628900"/>
          <p14:tracePt t="60453" x="7331075" y="2582863"/>
          <p14:tracePt t="60454" x="7331075" y="2514600"/>
          <p14:tracePt t="60455" x="7331075" y="2459038"/>
          <p14:tracePt t="60456" x="7331075" y="2414588"/>
          <p14:tracePt t="60457" x="7331075" y="2357438"/>
          <p14:tracePt t="60458" x="7331075" y="2324100"/>
          <p14:tracePt t="60459" x="7331075" y="2244725"/>
          <p14:tracePt t="60460" x="7331075" y="2200275"/>
          <p14:tracePt t="60461" x="7331075" y="2132013"/>
          <p14:tracePt t="60462" x="7331075" y="2063750"/>
          <p14:tracePt t="60463" x="7331075" y="2019300"/>
          <p14:tracePt t="60464" x="7331075" y="1962150"/>
          <p14:tracePt t="60465" x="7331075" y="1895475"/>
          <p14:tracePt t="60466" x="7353300" y="1827213"/>
          <p14:tracePt t="60467" x="7353300" y="1758950"/>
          <p14:tracePt t="60468" x="7353300" y="1681163"/>
          <p14:tracePt t="60470" x="7364413" y="1612900"/>
          <p14:tracePt t="60471" x="7364413" y="1477963"/>
          <p14:tracePt t="60472" x="7364413" y="1398588"/>
          <p14:tracePt t="60473" x="7364413" y="1330325"/>
          <p14:tracePt t="60474" x="7364413" y="1263650"/>
          <p14:tracePt t="60475" x="7375525" y="1173163"/>
          <p14:tracePt t="60476" x="7375525" y="1093788"/>
          <p14:tracePt t="60477" x="7375525" y="1003300"/>
          <p14:tracePt t="60478" x="7375525" y="914400"/>
          <p14:tracePt t="60479" x="7375525" y="846138"/>
          <p14:tracePt t="60480" x="7375525" y="777875"/>
          <p14:tracePt t="60481" x="7399338" y="700088"/>
          <p14:tracePt t="60482" x="7410450" y="631825"/>
          <p14:tracePt t="60483" x="7410450" y="541338"/>
          <p14:tracePt t="60484" x="7410450" y="439738"/>
          <p14:tracePt t="60485" x="7410450" y="406400"/>
          <p14:tracePt t="60487" x="7421563" y="225425"/>
          <p14:tracePt t="60488" x="7421563" y="180975"/>
          <p14:tracePt t="60489" x="7421563" y="90488"/>
          <p14:tracePt t="60490" x="7421563" y="22225"/>
        </p14:tracePtLst>
      </p14:laserTrace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 name="Title 1">
            <a:extLst>
              <a:ext uri="{FF2B5EF4-FFF2-40B4-BE49-F238E27FC236}">
                <a16:creationId xmlns:a16="http://schemas.microsoft.com/office/drawing/2014/main" id="{DB129B65-9BA1-BEED-AE6F-838C7E8646EE}"/>
              </a:ext>
            </a:extLst>
          </p:cNvPr>
          <p:cNvSpPr txBox="1">
            <a:spLocks/>
          </p:cNvSpPr>
          <p:nvPr/>
        </p:nvSpPr>
        <p:spPr>
          <a:xfrm>
            <a:off x="5031289" y="2690268"/>
            <a:ext cx="2129421" cy="738732"/>
          </a:xfrm>
          <a:prstGeom prst="rect">
            <a:avLst/>
          </a:prstGeom>
        </p:spPr>
        <p:txBody>
          <a:bodyPr>
            <a:normAutofit/>
          </a:bodyPr>
          <a:lst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a:lstStyle>
          <a:p>
            <a:r>
              <a:rPr lang="en-US" dirty="0"/>
              <a:t>Results</a:t>
            </a:r>
          </a:p>
        </p:txBody>
      </p:sp>
      <p:pic>
        <p:nvPicPr>
          <p:cNvPr id="39" name="Audio 38">
            <a:hlinkClick r:id="" action="ppaction://media"/>
            <a:extLst>
              <a:ext uri="{FF2B5EF4-FFF2-40B4-BE49-F238E27FC236}">
                <a16:creationId xmlns:a16="http://schemas.microsoft.com/office/drawing/2014/main" id="{4CFEF20E-E6CA-14D8-2F0D-1BF4DA3F86B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66639771"/>
      </p:ext>
    </p:extLst>
  </p:cSld>
  <p:clrMapOvr>
    <a:masterClrMapping/>
  </p:clrMapOvr>
  <mc:AlternateContent xmlns:mc="http://schemas.openxmlformats.org/markup-compatibility/2006" xmlns:p14="http://schemas.microsoft.com/office/powerpoint/2010/main">
    <mc:Choice Requires="p14">
      <p:transition spd="slow" p14:dur="2000" advTm="4536"/>
    </mc:Choice>
    <mc:Fallback xmlns="">
      <p:transition spd="slow" advTm="4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BC26738-4175-4473-A9E8-E7398917EF76}"/>
              </a:ext>
            </a:extLst>
          </p:cNvPr>
          <p:cNvSpPr txBox="1"/>
          <p:nvPr/>
        </p:nvSpPr>
        <p:spPr>
          <a:xfrm>
            <a:off x="3483933" y="262270"/>
            <a:ext cx="5224133" cy="523220"/>
          </a:xfrm>
          <a:prstGeom prst="rect">
            <a:avLst/>
          </a:prstGeom>
          <a:noFill/>
        </p:spPr>
        <p:txBody>
          <a:bodyPr wrap="square" rtlCol="0">
            <a:spAutoFit/>
          </a:bodyPr>
          <a:lstStyle/>
          <a:p>
            <a:r>
              <a:rPr lang="en-US" sz="2800" cap="all" spc="500" dirty="0">
                <a:latin typeface="+mj-lt"/>
                <a:ea typeface="+mj-ea"/>
                <a:cs typeface="+mj-cs"/>
              </a:rPr>
              <a:t>Survival Model fit</a:t>
            </a:r>
            <a:endParaRPr lang="en-GB" sz="2800" cap="all" spc="500" dirty="0">
              <a:latin typeface="+mj-lt"/>
              <a:ea typeface="+mj-ea"/>
              <a:cs typeface="+mj-cs"/>
            </a:endParaRPr>
          </a:p>
        </p:txBody>
      </p:sp>
      <p:graphicFrame>
        <p:nvGraphicFramePr>
          <p:cNvPr id="3" name="Table 3">
            <a:extLst>
              <a:ext uri="{FF2B5EF4-FFF2-40B4-BE49-F238E27FC236}">
                <a16:creationId xmlns:a16="http://schemas.microsoft.com/office/drawing/2014/main" id="{E94371E2-1E3F-9019-31D2-8B93AFDEC9D0}"/>
              </a:ext>
            </a:extLst>
          </p:cNvPr>
          <p:cNvGraphicFramePr>
            <a:graphicFrameLocks noGrp="1"/>
          </p:cNvGraphicFramePr>
          <p:nvPr>
            <p:extLst>
              <p:ext uri="{D42A27DB-BD31-4B8C-83A1-F6EECF244321}">
                <p14:modId xmlns:p14="http://schemas.microsoft.com/office/powerpoint/2010/main" val="1208882218"/>
              </p:ext>
            </p:extLst>
          </p:nvPr>
        </p:nvGraphicFramePr>
        <p:xfrm>
          <a:off x="457195" y="932825"/>
          <a:ext cx="4549520" cy="1390650"/>
        </p:xfrm>
        <a:graphic>
          <a:graphicData uri="http://schemas.openxmlformats.org/drawingml/2006/table">
            <a:tbl>
              <a:tblPr firstRow="1" bandRow="1">
                <a:tableStyleId>{5C22544A-7EE6-4342-B048-85BDC9FD1C3A}</a:tableStyleId>
              </a:tblPr>
              <a:tblGrid>
                <a:gridCol w="1137380">
                  <a:extLst>
                    <a:ext uri="{9D8B030D-6E8A-4147-A177-3AD203B41FA5}">
                      <a16:colId xmlns:a16="http://schemas.microsoft.com/office/drawing/2014/main" val="669753650"/>
                    </a:ext>
                  </a:extLst>
                </a:gridCol>
                <a:gridCol w="1137380">
                  <a:extLst>
                    <a:ext uri="{9D8B030D-6E8A-4147-A177-3AD203B41FA5}">
                      <a16:colId xmlns:a16="http://schemas.microsoft.com/office/drawing/2014/main" val="3445971879"/>
                    </a:ext>
                  </a:extLst>
                </a:gridCol>
                <a:gridCol w="1137380">
                  <a:extLst>
                    <a:ext uri="{9D8B030D-6E8A-4147-A177-3AD203B41FA5}">
                      <a16:colId xmlns:a16="http://schemas.microsoft.com/office/drawing/2014/main" val="1034126268"/>
                    </a:ext>
                  </a:extLst>
                </a:gridCol>
                <a:gridCol w="1137380">
                  <a:extLst>
                    <a:ext uri="{9D8B030D-6E8A-4147-A177-3AD203B41FA5}">
                      <a16:colId xmlns:a16="http://schemas.microsoft.com/office/drawing/2014/main" val="2278219940"/>
                    </a:ext>
                  </a:extLst>
                </a:gridCol>
              </a:tblGrid>
              <a:tr h="454406">
                <a:tc>
                  <a:txBody>
                    <a:bodyPr/>
                    <a:lstStyle/>
                    <a:p>
                      <a:r>
                        <a:rPr lang="en-US" dirty="0"/>
                        <a:t>Covariate </a:t>
                      </a:r>
                      <a:endParaRPr lang="en-GB" dirty="0"/>
                    </a:p>
                  </a:txBody>
                  <a:tcPr/>
                </a:tc>
                <a:tc>
                  <a:txBody>
                    <a:bodyPr/>
                    <a:lstStyle/>
                    <a:p>
                      <a:r>
                        <a:rPr lang="en-US" dirty="0"/>
                        <a:t>Exp(</a:t>
                      </a:r>
                      <a:r>
                        <a:rPr lang="el-GR" dirty="0"/>
                        <a:t>β</a:t>
                      </a:r>
                      <a:r>
                        <a:rPr lang="en-US" dirty="0"/>
                        <a:t>)</a:t>
                      </a:r>
                      <a:endParaRPr lang="en-GB" dirty="0"/>
                    </a:p>
                  </a:txBody>
                  <a:tcPr/>
                </a:tc>
                <a:tc>
                  <a:txBody>
                    <a:bodyPr/>
                    <a:lstStyle/>
                    <a:p>
                      <a:r>
                        <a:rPr lang="en-US" dirty="0"/>
                        <a:t>z</a:t>
                      </a:r>
                      <a:endParaRPr lang="en-GB" dirty="0"/>
                    </a:p>
                  </a:txBody>
                  <a:tcPr/>
                </a:tc>
                <a:tc>
                  <a:txBody>
                    <a:bodyPr/>
                    <a:lstStyle/>
                    <a:p>
                      <a:r>
                        <a:rPr lang="en-US" dirty="0"/>
                        <a:t>p</a:t>
                      </a:r>
                      <a:endParaRPr lang="en-GB" dirty="0"/>
                    </a:p>
                  </a:txBody>
                  <a:tcPr/>
                </a:tc>
                <a:extLst>
                  <a:ext uri="{0D108BD9-81ED-4DB2-BD59-A6C34878D82A}">
                    <a16:rowId xmlns:a16="http://schemas.microsoft.com/office/drawing/2014/main" val="1968181866"/>
                  </a:ext>
                </a:extLst>
              </a:tr>
              <a:tr h="468122">
                <a:tc>
                  <a:txBody>
                    <a:bodyPr/>
                    <a:lstStyle/>
                    <a:p>
                      <a:r>
                        <a:rPr lang="en-US" dirty="0"/>
                        <a:t>MSS</a:t>
                      </a:r>
                      <a:endParaRPr lang="en-GB" dirty="0"/>
                    </a:p>
                  </a:txBody>
                  <a:tcPr/>
                </a:tc>
                <a:tc>
                  <a:txBody>
                    <a:bodyPr/>
                    <a:lstStyle/>
                    <a:p>
                      <a:r>
                        <a:rPr lang="en-US" dirty="0"/>
                        <a:t>2.78</a:t>
                      </a:r>
                      <a:endParaRPr lang="en-GB" dirty="0"/>
                    </a:p>
                  </a:txBody>
                  <a:tcPr/>
                </a:tc>
                <a:tc>
                  <a:txBody>
                    <a:bodyPr/>
                    <a:lstStyle/>
                    <a:p>
                      <a:r>
                        <a:rPr lang="en-US" dirty="0"/>
                        <a:t>1.76</a:t>
                      </a:r>
                      <a:endParaRPr lang="en-GB" dirty="0"/>
                    </a:p>
                  </a:txBody>
                  <a:tcPr/>
                </a:tc>
                <a:tc>
                  <a:txBody>
                    <a:bodyPr/>
                    <a:lstStyle/>
                    <a:p>
                      <a:r>
                        <a:rPr lang="en-US" dirty="0"/>
                        <a:t>0.08</a:t>
                      </a:r>
                      <a:endParaRPr lang="en-GB" dirty="0"/>
                    </a:p>
                  </a:txBody>
                  <a:tcPr/>
                </a:tc>
                <a:extLst>
                  <a:ext uri="{0D108BD9-81ED-4DB2-BD59-A6C34878D82A}">
                    <a16:rowId xmlns:a16="http://schemas.microsoft.com/office/drawing/2014/main" val="607635622"/>
                  </a:ext>
                </a:extLst>
              </a:tr>
              <a:tr h="468122">
                <a:tc>
                  <a:txBody>
                    <a:bodyPr/>
                    <a:lstStyle/>
                    <a:p>
                      <a:r>
                        <a:rPr lang="en-US" dirty="0"/>
                        <a:t>MMI</a:t>
                      </a:r>
                      <a:endParaRPr lang="en-GB" dirty="0"/>
                    </a:p>
                  </a:txBody>
                  <a:tcPr/>
                </a:tc>
                <a:tc>
                  <a:txBody>
                    <a:bodyPr/>
                    <a:lstStyle/>
                    <a:p>
                      <a:r>
                        <a:rPr lang="en-US" dirty="0"/>
                        <a:t>30.20</a:t>
                      </a:r>
                      <a:endParaRPr lang="en-GB" dirty="0"/>
                    </a:p>
                  </a:txBody>
                  <a:tcPr/>
                </a:tc>
                <a:tc>
                  <a:txBody>
                    <a:bodyPr/>
                    <a:lstStyle/>
                    <a:p>
                      <a:r>
                        <a:rPr lang="en-US" dirty="0"/>
                        <a:t>2.25</a:t>
                      </a:r>
                      <a:endParaRPr lang="en-GB" dirty="0"/>
                    </a:p>
                  </a:txBody>
                  <a:tcPr/>
                </a:tc>
                <a:tc>
                  <a:txBody>
                    <a:bodyPr/>
                    <a:lstStyle/>
                    <a:p>
                      <a:r>
                        <a:rPr lang="en-US" dirty="0"/>
                        <a:t>0.02</a:t>
                      </a:r>
                      <a:endParaRPr lang="en-GB" dirty="0"/>
                    </a:p>
                  </a:txBody>
                  <a:tcPr/>
                </a:tc>
                <a:extLst>
                  <a:ext uri="{0D108BD9-81ED-4DB2-BD59-A6C34878D82A}">
                    <a16:rowId xmlns:a16="http://schemas.microsoft.com/office/drawing/2014/main" val="2735170766"/>
                  </a:ext>
                </a:extLst>
              </a:tr>
            </a:tbl>
          </a:graphicData>
        </a:graphic>
      </p:graphicFrame>
      <p:pic>
        <p:nvPicPr>
          <p:cNvPr id="5" name="Picture 4" descr="Chart, rectangle, box and whisker chart&#10;&#10;Description automatically generated">
            <a:extLst>
              <a:ext uri="{FF2B5EF4-FFF2-40B4-BE49-F238E27FC236}">
                <a16:creationId xmlns:a16="http://schemas.microsoft.com/office/drawing/2014/main" id="{0B362F7A-6AA9-46BE-028C-9465C2ACAE2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20880" y="3109155"/>
            <a:ext cx="5413923" cy="3325119"/>
          </a:xfrm>
          <a:prstGeom prst="rect">
            <a:avLst/>
          </a:prstGeom>
        </p:spPr>
      </p:pic>
      <p:sp>
        <p:nvSpPr>
          <p:cNvPr id="6" name="TextBox 5">
            <a:extLst>
              <a:ext uri="{FF2B5EF4-FFF2-40B4-BE49-F238E27FC236}">
                <a16:creationId xmlns:a16="http://schemas.microsoft.com/office/drawing/2014/main" id="{E721B0B1-06D2-8D0E-AC97-7B38949A0ED6}"/>
              </a:ext>
            </a:extLst>
          </p:cNvPr>
          <p:cNvSpPr txBox="1"/>
          <p:nvPr/>
        </p:nvSpPr>
        <p:spPr>
          <a:xfrm>
            <a:off x="255180" y="2473842"/>
            <a:ext cx="5160337" cy="3539430"/>
          </a:xfrm>
          <a:prstGeom prst="rect">
            <a:avLst/>
          </a:prstGeom>
          <a:noFill/>
        </p:spPr>
        <p:txBody>
          <a:bodyPr wrap="square" rtlCol="0">
            <a:spAutoFit/>
          </a:bodyPr>
          <a:lstStyle/>
          <a:p>
            <a:pPr marL="285750" indent="-285750">
              <a:buFont typeface="Arial" panose="020B0604020202020204" pitchFamily="34" charset="0"/>
              <a:buChar char="•"/>
            </a:pPr>
            <a:r>
              <a:rPr lang="en-US" sz="1600" dirty="0"/>
              <a:t>The HR value of both models is &gt; 0 indicating both covariates are risk factors negatively effecting survival. </a:t>
            </a:r>
          </a:p>
          <a:p>
            <a:pPr marL="285750" indent="-285750">
              <a:buFont typeface="Arial" panose="020B0604020202020204" pitchFamily="34" charset="0"/>
              <a:buChar char="•"/>
            </a:pPr>
            <a:r>
              <a:rPr lang="en-US" sz="1600" dirty="0"/>
              <a:t> HR of MMI is much higher than MSS implying the severity captured by that covariate has a much stronger correlation with disease hazard.</a:t>
            </a:r>
          </a:p>
          <a:p>
            <a:pPr marL="285750" indent="-285750">
              <a:buFont typeface="Arial" panose="020B0604020202020204" pitchFamily="34" charset="0"/>
              <a:buChar char="•"/>
            </a:pPr>
            <a:r>
              <a:rPr lang="en-US" sz="1600" dirty="0"/>
              <a:t>MMI had a higher z-value than MSS indicating its </a:t>
            </a:r>
            <a:r>
              <a:rPr lang="el-GR" sz="1600" dirty="0"/>
              <a:t>β</a:t>
            </a:r>
            <a:r>
              <a:rPr lang="en-US" sz="1600" dirty="0"/>
              <a:t> coefficient is more statistically different from 0 and has a stronger effect on patient survival.</a:t>
            </a:r>
          </a:p>
          <a:p>
            <a:pPr marL="285750" indent="-285750">
              <a:buFont typeface="Arial" panose="020B0604020202020204" pitchFamily="34" charset="0"/>
              <a:buChar char="•"/>
            </a:pPr>
            <a:r>
              <a:rPr lang="en-US" sz="1600" dirty="0"/>
              <a:t>In survival modeling p&lt;=0.05 is considered </a:t>
            </a:r>
            <a:r>
              <a:rPr lang="en-US" sz="1600" dirty="0" err="1"/>
              <a:t>significnat</a:t>
            </a:r>
            <a:endParaRPr lang="en-US" sz="1600" dirty="0"/>
          </a:p>
          <a:p>
            <a:pPr marL="285750" indent="-285750">
              <a:buFont typeface="Arial" panose="020B0604020202020204" pitchFamily="34" charset="0"/>
              <a:buChar char="•"/>
            </a:pPr>
            <a:r>
              <a:rPr lang="en-US" sz="1600" dirty="0"/>
              <a:t>Only the model fitted using MMI covariate showed statistically significant effect on patient survival (p=0.02).</a:t>
            </a:r>
          </a:p>
        </p:txBody>
      </p:sp>
      <p:sp>
        <p:nvSpPr>
          <p:cNvPr id="7" name="TextBox 6">
            <a:extLst>
              <a:ext uri="{FF2B5EF4-FFF2-40B4-BE49-F238E27FC236}">
                <a16:creationId xmlns:a16="http://schemas.microsoft.com/office/drawing/2014/main" id="{95C5136A-3A0D-A393-6573-445CDD5C4BFF}"/>
              </a:ext>
            </a:extLst>
          </p:cNvPr>
          <p:cNvSpPr txBox="1"/>
          <p:nvPr/>
        </p:nvSpPr>
        <p:spPr>
          <a:xfrm>
            <a:off x="6320880" y="916271"/>
            <a:ext cx="5413923" cy="2062103"/>
          </a:xfrm>
          <a:prstGeom prst="rect">
            <a:avLst/>
          </a:prstGeom>
          <a:noFill/>
        </p:spPr>
        <p:txBody>
          <a:bodyPr wrap="square" rtlCol="0">
            <a:spAutoFit/>
          </a:bodyPr>
          <a:lstStyle/>
          <a:p>
            <a:pPr marL="285750" indent="-285750">
              <a:buFont typeface="Arial" panose="020B0604020202020204" pitchFamily="34" charset="0"/>
              <a:buChar char="•"/>
            </a:pPr>
            <a:r>
              <a:rPr lang="en-US" sz="1600" dirty="0"/>
              <a:t>95% Confidence intervals of each model </a:t>
            </a:r>
          </a:p>
          <a:p>
            <a:pPr marL="285750" indent="-285750">
              <a:buFont typeface="Arial" panose="020B0604020202020204" pitchFamily="34" charset="0"/>
              <a:buChar char="•"/>
            </a:pPr>
            <a:r>
              <a:rPr lang="en-US" sz="1600" dirty="0"/>
              <a:t>MMI showed much larger confidence interval indicating more uncertainty in estimating the associated HR but shows statistical significance as null value of HR = 1 is not in the interval</a:t>
            </a:r>
          </a:p>
          <a:p>
            <a:pPr marL="285750" indent="-285750">
              <a:buFont typeface="Arial" panose="020B0604020202020204" pitchFamily="34" charset="0"/>
              <a:buChar char="•"/>
            </a:pPr>
            <a:r>
              <a:rPr lang="en-US" sz="1600" dirty="0"/>
              <a:t>MSS has a shorter interval indicating greater precision in HR estimation but does not show significance as it fails to reject the null value. </a:t>
            </a:r>
            <a:endParaRPr lang="en-GB" sz="1600" dirty="0"/>
          </a:p>
        </p:txBody>
      </p:sp>
      <p:pic>
        <p:nvPicPr>
          <p:cNvPr id="121" name="Audio 120">
            <a:hlinkClick r:id="" action="ppaction://media"/>
            <a:extLst>
              <a:ext uri="{FF2B5EF4-FFF2-40B4-BE49-F238E27FC236}">
                <a16:creationId xmlns:a16="http://schemas.microsoft.com/office/drawing/2014/main" id="{22241375-D884-E0E1-37F7-1EE916445D6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25539581"/>
      </p:ext>
    </p:extLst>
  </p:cSld>
  <p:clrMapOvr>
    <a:masterClrMapping/>
  </p:clrMapOvr>
  <mc:AlternateContent xmlns:mc="http://schemas.openxmlformats.org/markup-compatibility/2006" xmlns:p14="http://schemas.microsoft.com/office/powerpoint/2010/main">
    <mc:Choice Requires="p14">
      <p:transition spd="slow" p14:dur="2000" advTm="68070"/>
    </mc:Choice>
    <mc:Fallback xmlns="">
      <p:transition spd="slow" advTm="68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1"/>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24177A-A7CB-CEFC-AE1C-79FC75BB7181}"/>
              </a:ext>
            </a:extLst>
          </p:cNvPr>
          <p:cNvSpPr txBox="1"/>
          <p:nvPr/>
        </p:nvSpPr>
        <p:spPr>
          <a:xfrm>
            <a:off x="1524572" y="177704"/>
            <a:ext cx="9682717" cy="461665"/>
          </a:xfrm>
          <a:prstGeom prst="rect">
            <a:avLst/>
          </a:prstGeom>
          <a:noFill/>
        </p:spPr>
        <p:txBody>
          <a:bodyPr wrap="square" rtlCol="0">
            <a:spAutoFit/>
          </a:bodyPr>
          <a:lstStyle/>
          <a:p>
            <a:r>
              <a:rPr lang="en-US" sz="2400" cap="all" spc="500" dirty="0">
                <a:latin typeface="+mj-lt"/>
                <a:ea typeface="+mj-ea"/>
                <a:cs typeface="+mj-cs"/>
              </a:rPr>
              <a:t>Survival time prediction evaluation</a:t>
            </a:r>
            <a:endParaRPr lang="en-GB" sz="2400" cap="all" spc="500" dirty="0">
              <a:latin typeface="+mj-lt"/>
              <a:ea typeface="+mj-ea"/>
              <a:cs typeface="+mj-cs"/>
            </a:endParaRPr>
          </a:p>
        </p:txBody>
      </p:sp>
      <p:sp>
        <p:nvSpPr>
          <p:cNvPr id="3" name="TextBox 2">
            <a:extLst>
              <a:ext uri="{FF2B5EF4-FFF2-40B4-BE49-F238E27FC236}">
                <a16:creationId xmlns:a16="http://schemas.microsoft.com/office/drawing/2014/main" id="{D3A880DC-3003-DC06-D9D7-ED7B3B856E63}"/>
              </a:ext>
            </a:extLst>
          </p:cNvPr>
          <p:cNvSpPr txBox="1"/>
          <p:nvPr/>
        </p:nvSpPr>
        <p:spPr>
          <a:xfrm>
            <a:off x="3207488" y="883472"/>
            <a:ext cx="5777024" cy="369332"/>
          </a:xfrm>
          <a:prstGeom prst="rect">
            <a:avLst/>
          </a:prstGeom>
          <a:noFill/>
        </p:spPr>
        <p:txBody>
          <a:bodyPr wrap="square" rtlCol="0">
            <a:spAutoFit/>
          </a:bodyPr>
          <a:lstStyle/>
          <a:p>
            <a:pPr marL="285750" indent="-285750">
              <a:buFont typeface="Arial" panose="020B0604020202020204" pitchFamily="34" charset="0"/>
              <a:buChar char="•"/>
            </a:pPr>
            <a:r>
              <a:rPr lang="en-US" dirty="0"/>
              <a:t>5-fold cross validation results: </a:t>
            </a:r>
          </a:p>
        </p:txBody>
      </p:sp>
      <p:graphicFrame>
        <p:nvGraphicFramePr>
          <p:cNvPr id="4" name="Table 4">
            <a:extLst>
              <a:ext uri="{FF2B5EF4-FFF2-40B4-BE49-F238E27FC236}">
                <a16:creationId xmlns:a16="http://schemas.microsoft.com/office/drawing/2014/main" id="{CC1C25AA-A981-F1BC-F440-61F24FBD185A}"/>
              </a:ext>
            </a:extLst>
          </p:cNvPr>
          <p:cNvGraphicFramePr>
            <a:graphicFrameLocks noGrp="1"/>
          </p:cNvGraphicFramePr>
          <p:nvPr>
            <p:extLst>
              <p:ext uri="{D42A27DB-BD31-4B8C-83A1-F6EECF244321}">
                <p14:modId xmlns:p14="http://schemas.microsoft.com/office/powerpoint/2010/main" val="3415362105"/>
              </p:ext>
            </p:extLst>
          </p:nvPr>
        </p:nvGraphicFramePr>
        <p:xfrm>
          <a:off x="3207487" y="1271174"/>
          <a:ext cx="5777025" cy="1371600"/>
        </p:xfrm>
        <a:graphic>
          <a:graphicData uri="http://schemas.openxmlformats.org/drawingml/2006/table">
            <a:tbl>
              <a:tblPr firstRow="1" bandRow="1">
                <a:tableStyleId>{5C22544A-7EE6-4342-B048-85BDC9FD1C3A}</a:tableStyleId>
              </a:tblPr>
              <a:tblGrid>
                <a:gridCol w="1925675">
                  <a:extLst>
                    <a:ext uri="{9D8B030D-6E8A-4147-A177-3AD203B41FA5}">
                      <a16:colId xmlns:a16="http://schemas.microsoft.com/office/drawing/2014/main" val="1644406658"/>
                    </a:ext>
                  </a:extLst>
                </a:gridCol>
                <a:gridCol w="1925675">
                  <a:extLst>
                    <a:ext uri="{9D8B030D-6E8A-4147-A177-3AD203B41FA5}">
                      <a16:colId xmlns:a16="http://schemas.microsoft.com/office/drawing/2014/main" val="1216650787"/>
                    </a:ext>
                  </a:extLst>
                </a:gridCol>
                <a:gridCol w="1925675">
                  <a:extLst>
                    <a:ext uri="{9D8B030D-6E8A-4147-A177-3AD203B41FA5}">
                      <a16:colId xmlns:a16="http://schemas.microsoft.com/office/drawing/2014/main" val="2987162152"/>
                    </a:ext>
                  </a:extLst>
                </a:gridCol>
              </a:tblGrid>
              <a:tr h="569611">
                <a:tc>
                  <a:txBody>
                    <a:bodyPr/>
                    <a:lstStyle/>
                    <a:p>
                      <a:r>
                        <a:rPr lang="en-US" dirty="0"/>
                        <a:t>Covariate</a:t>
                      </a:r>
                      <a:endParaRPr lang="en-GB" dirty="0"/>
                    </a:p>
                  </a:txBody>
                  <a:tcPr/>
                </a:tc>
                <a:tc>
                  <a:txBody>
                    <a:bodyPr/>
                    <a:lstStyle/>
                    <a:p>
                      <a:r>
                        <a:rPr lang="en-US" dirty="0"/>
                        <a:t>Mean RMSE (months)</a:t>
                      </a:r>
                      <a:endParaRPr lang="en-GB" dirty="0"/>
                    </a:p>
                  </a:txBody>
                  <a:tcPr/>
                </a:tc>
                <a:tc>
                  <a:txBody>
                    <a:bodyPr/>
                    <a:lstStyle/>
                    <a:p>
                      <a:r>
                        <a:rPr lang="en-US" dirty="0"/>
                        <a:t>+/- Std deviation (months)</a:t>
                      </a:r>
                      <a:endParaRPr lang="en-GB" dirty="0"/>
                    </a:p>
                  </a:txBody>
                  <a:tcPr/>
                </a:tc>
                <a:extLst>
                  <a:ext uri="{0D108BD9-81ED-4DB2-BD59-A6C34878D82A}">
                    <a16:rowId xmlns:a16="http://schemas.microsoft.com/office/drawing/2014/main" val="1948933333"/>
                  </a:ext>
                </a:extLst>
              </a:tr>
              <a:tr h="330013">
                <a:tc>
                  <a:txBody>
                    <a:bodyPr/>
                    <a:lstStyle/>
                    <a:p>
                      <a:r>
                        <a:rPr lang="en-US" dirty="0"/>
                        <a:t>MMI</a:t>
                      </a:r>
                      <a:endParaRPr lang="en-GB" dirty="0"/>
                    </a:p>
                  </a:txBody>
                  <a:tcPr/>
                </a:tc>
                <a:tc>
                  <a:txBody>
                    <a:bodyPr/>
                    <a:lstStyle/>
                    <a:p>
                      <a:r>
                        <a:rPr lang="en-US" dirty="0"/>
                        <a:t>47.08</a:t>
                      </a:r>
                      <a:endParaRPr lang="en-GB" dirty="0"/>
                    </a:p>
                  </a:txBody>
                  <a:tcPr/>
                </a:tc>
                <a:tc>
                  <a:txBody>
                    <a:bodyPr/>
                    <a:lstStyle/>
                    <a:p>
                      <a:r>
                        <a:rPr lang="en-US" dirty="0"/>
                        <a:t>29.02</a:t>
                      </a:r>
                      <a:endParaRPr lang="en-GB" dirty="0"/>
                    </a:p>
                  </a:txBody>
                  <a:tcPr/>
                </a:tc>
                <a:extLst>
                  <a:ext uri="{0D108BD9-81ED-4DB2-BD59-A6C34878D82A}">
                    <a16:rowId xmlns:a16="http://schemas.microsoft.com/office/drawing/2014/main" val="1026882153"/>
                  </a:ext>
                </a:extLst>
              </a:tr>
              <a:tr h="330013">
                <a:tc>
                  <a:txBody>
                    <a:bodyPr/>
                    <a:lstStyle/>
                    <a:p>
                      <a:r>
                        <a:rPr lang="en-US" dirty="0"/>
                        <a:t>MSS</a:t>
                      </a:r>
                      <a:endParaRPr lang="en-GB" dirty="0"/>
                    </a:p>
                  </a:txBody>
                  <a:tcPr/>
                </a:tc>
                <a:tc>
                  <a:txBody>
                    <a:bodyPr/>
                    <a:lstStyle/>
                    <a:p>
                      <a:r>
                        <a:rPr lang="en-US" dirty="0"/>
                        <a:t>47.13</a:t>
                      </a:r>
                      <a:endParaRPr lang="en-GB" dirty="0"/>
                    </a:p>
                  </a:txBody>
                  <a:tcPr/>
                </a:tc>
                <a:tc>
                  <a:txBody>
                    <a:bodyPr/>
                    <a:lstStyle/>
                    <a:p>
                      <a:r>
                        <a:rPr lang="en-US" dirty="0"/>
                        <a:t>29.00</a:t>
                      </a:r>
                      <a:endParaRPr lang="en-GB" dirty="0"/>
                    </a:p>
                  </a:txBody>
                  <a:tcPr/>
                </a:tc>
                <a:extLst>
                  <a:ext uri="{0D108BD9-81ED-4DB2-BD59-A6C34878D82A}">
                    <a16:rowId xmlns:a16="http://schemas.microsoft.com/office/drawing/2014/main" val="4055006732"/>
                  </a:ext>
                </a:extLst>
              </a:tr>
            </a:tbl>
          </a:graphicData>
        </a:graphic>
      </p:graphicFrame>
      <p:pic>
        <p:nvPicPr>
          <p:cNvPr id="6" name="Picture 5" descr="Chart, scatter chart&#10;&#10;Description automatically generated">
            <a:extLst>
              <a:ext uri="{FF2B5EF4-FFF2-40B4-BE49-F238E27FC236}">
                <a16:creationId xmlns:a16="http://schemas.microsoft.com/office/drawing/2014/main" id="{A78533FE-5719-B873-3A68-40E613B92C3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83048" y="3021713"/>
            <a:ext cx="4524241" cy="3393182"/>
          </a:xfrm>
          <a:prstGeom prst="rect">
            <a:avLst/>
          </a:prstGeom>
        </p:spPr>
      </p:pic>
      <p:pic>
        <p:nvPicPr>
          <p:cNvPr id="96" name="Audio 95">
            <a:hlinkClick r:id="" action="ppaction://media"/>
            <a:extLst>
              <a:ext uri="{FF2B5EF4-FFF2-40B4-BE49-F238E27FC236}">
                <a16:creationId xmlns:a16="http://schemas.microsoft.com/office/drawing/2014/main" id="{69CE819F-F4B0-0B87-80CD-08D95CCA997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
        <p:nvSpPr>
          <p:cNvPr id="59" name="TextBox 58">
            <a:extLst>
              <a:ext uri="{FF2B5EF4-FFF2-40B4-BE49-F238E27FC236}">
                <a16:creationId xmlns:a16="http://schemas.microsoft.com/office/drawing/2014/main" id="{AB438273-D696-21B7-2C72-C01FE68C0702}"/>
              </a:ext>
            </a:extLst>
          </p:cNvPr>
          <p:cNvSpPr txBox="1"/>
          <p:nvPr/>
        </p:nvSpPr>
        <p:spPr>
          <a:xfrm>
            <a:off x="1034802" y="3021713"/>
            <a:ext cx="5559878" cy="2123658"/>
          </a:xfrm>
          <a:prstGeom prst="rect">
            <a:avLst/>
          </a:prstGeom>
          <a:noFill/>
        </p:spPr>
        <p:txBody>
          <a:bodyPr wrap="square" rtlCol="0">
            <a:spAutoFit/>
          </a:bodyPr>
          <a:lstStyle/>
          <a:p>
            <a:r>
              <a:rPr lang="en-US" sz="2400" b="1" dirty="0"/>
              <a:t>Likely reasons for poor performance:</a:t>
            </a:r>
          </a:p>
          <a:p>
            <a:pPr marL="285750" indent="-285750">
              <a:buFont typeface="Arial" panose="020B0604020202020204" pitchFamily="34" charset="0"/>
              <a:buChar char="•"/>
            </a:pPr>
            <a:r>
              <a:rPr lang="en-US" dirty="0"/>
              <a:t>Left censored data </a:t>
            </a:r>
          </a:p>
          <a:p>
            <a:pPr marL="285750" indent="-285750">
              <a:buFont typeface="Arial" panose="020B0604020202020204" pitchFamily="34" charset="0"/>
              <a:buChar char="•"/>
            </a:pPr>
            <a:r>
              <a:rPr lang="en-US" dirty="0"/>
              <a:t>Patients’ treatment regime is not known</a:t>
            </a:r>
          </a:p>
          <a:p>
            <a:pPr marL="285750" indent="-285750">
              <a:buFont typeface="Arial" panose="020B0604020202020204" pitchFamily="34" charset="0"/>
              <a:buChar char="•"/>
            </a:pPr>
            <a:r>
              <a:rPr lang="en-US" dirty="0"/>
              <a:t>Access to healthcare - affordability and insurance access</a:t>
            </a:r>
          </a:p>
          <a:p>
            <a:pPr marL="285750" indent="-285750">
              <a:buFont typeface="Arial" panose="020B0604020202020204" pitchFamily="34" charset="0"/>
              <a:buChar char="•"/>
            </a:pPr>
            <a:r>
              <a:rPr lang="en-US" dirty="0"/>
              <a:t>Smoking status, immune system health, underlying medical conditions, age etc.</a:t>
            </a:r>
            <a:endParaRPr lang="en-GB" dirty="0"/>
          </a:p>
        </p:txBody>
      </p:sp>
    </p:spTree>
    <p:extLst>
      <p:ext uri="{BB962C8B-B14F-4D97-AF65-F5344CB8AC3E}">
        <p14:creationId xmlns:p14="http://schemas.microsoft.com/office/powerpoint/2010/main" val="1648010715"/>
      </p:ext>
    </p:extLst>
  </p:cSld>
  <p:clrMapOvr>
    <a:masterClrMapping/>
  </p:clrMapOvr>
  <mc:AlternateContent xmlns:mc="http://schemas.openxmlformats.org/markup-compatibility/2006" xmlns:p14="http://schemas.microsoft.com/office/powerpoint/2010/main">
    <mc:Choice Requires="p14">
      <p:transition spd="slow" p14:dur="2000" advTm="44726"/>
    </mc:Choice>
    <mc:Fallback xmlns="">
      <p:transition spd="slow" advTm="44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p&#10;&#10;Description automatically generated">
            <a:extLst>
              <a:ext uri="{FF2B5EF4-FFF2-40B4-BE49-F238E27FC236}">
                <a16:creationId xmlns:a16="http://schemas.microsoft.com/office/drawing/2014/main" id="{E2D0283D-AEBC-B8C5-9C4C-EF3B8E2BB0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25451" y="3322193"/>
            <a:ext cx="2440888" cy="2921377"/>
          </a:xfrm>
          <a:prstGeom prst="rect">
            <a:avLst/>
          </a:prstGeom>
          <a:ln>
            <a:solidFill>
              <a:schemeClr val="tx1"/>
            </a:solidFill>
          </a:ln>
        </p:spPr>
      </p:pic>
      <p:pic>
        <p:nvPicPr>
          <p:cNvPr id="7" name="Picture 6" descr="A picture containing chart&#10;&#10;Description automatically generated">
            <a:extLst>
              <a:ext uri="{FF2B5EF4-FFF2-40B4-BE49-F238E27FC236}">
                <a16:creationId xmlns:a16="http://schemas.microsoft.com/office/drawing/2014/main" id="{10DCD9F7-B854-3699-A5E7-71CD50CBC97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25451" y="450569"/>
            <a:ext cx="2440888" cy="2739431"/>
          </a:xfrm>
          <a:prstGeom prst="rect">
            <a:avLst/>
          </a:prstGeom>
          <a:ln>
            <a:solidFill>
              <a:schemeClr val="tx1"/>
            </a:solidFill>
          </a:ln>
        </p:spPr>
      </p:pic>
      <p:pic>
        <p:nvPicPr>
          <p:cNvPr id="9" name="Picture 8">
            <a:extLst>
              <a:ext uri="{FF2B5EF4-FFF2-40B4-BE49-F238E27FC236}">
                <a16:creationId xmlns:a16="http://schemas.microsoft.com/office/drawing/2014/main" id="{7BC35863-03A5-1806-EC8D-B991FDDE08E2}"/>
              </a:ext>
            </a:extLst>
          </p:cNvPr>
          <p:cNvPicPr>
            <a:picLocks noChangeAspect="1"/>
          </p:cNvPicPr>
          <p:nvPr/>
        </p:nvPicPr>
        <p:blipFill>
          <a:blip r:embed="rId7"/>
          <a:stretch>
            <a:fillRect/>
          </a:stretch>
        </p:blipFill>
        <p:spPr>
          <a:xfrm>
            <a:off x="1024117" y="1861503"/>
            <a:ext cx="2431731" cy="2921378"/>
          </a:xfrm>
          <a:prstGeom prst="rect">
            <a:avLst/>
          </a:prstGeom>
          <a:ln>
            <a:solidFill>
              <a:schemeClr val="tx1"/>
            </a:solidFill>
          </a:ln>
        </p:spPr>
      </p:pic>
      <p:sp>
        <p:nvSpPr>
          <p:cNvPr id="10" name="Arrow: Right 9">
            <a:extLst>
              <a:ext uri="{FF2B5EF4-FFF2-40B4-BE49-F238E27FC236}">
                <a16:creationId xmlns:a16="http://schemas.microsoft.com/office/drawing/2014/main" id="{C2E3807C-07D2-C381-D85B-8E35422DE0A8}"/>
              </a:ext>
            </a:extLst>
          </p:cNvPr>
          <p:cNvSpPr/>
          <p:nvPr/>
        </p:nvSpPr>
        <p:spPr>
          <a:xfrm>
            <a:off x="3678540" y="3190000"/>
            <a:ext cx="921381" cy="2879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1" name="Arrow: Right 10">
            <a:extLst>
              <a:ext uri="{FF2B5EF4-FFF2-40B4-BE49-F238E27FC236}">
                <a16:creationId xmlns:a16="http://schemas.microsoft.com/office/drawing/2014/main" id="{17200EFA-720A-7EAA-511C-A50EC4643D45}"/>
              </a:ext>
            </a:extLst>
          </p:cNvPr>
          <p:cNvSpPr/>
          <p:nvPr/>
        </p:nvSpPr>
        <p:spPr>
          <a:xfrm>
            <a:off x="7587661" y="3199153"/>
            <a:ext cx="921381" cy="2879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graphicFrame>
        <p:nvGraphicFramePr>
          <p:cNvPr id="12" name="Table 12">
            <a:extLst>
              <a:ext uri="{FF2B5EF4-FFF2-40B4-BE49-F238E27FC236}">
                <a16:creationId xmlns:a16="http://schemas.microsoft.com/office/drawing/2014/main" id="{EA33E1AE-E275-11AE-AA86-11EB87AC6DCC}"/>
              </a:ext>
            </a:extLst>
          </p:cNvPr>
          <p:cNvGraphicFramePr>
            <a:graphicFrameLocks noGrp="1"/>
          </p:cNvGraphicFramePr>
          <p:nvPr>
            <p:extLst>
              <p:ext uri="{D42A27DB-BD31-4B8C-83A1-F6EECF244321}">
                <p14:modId xmlns:p14="http://schemas.microsoft.com/office/powerpoint/2010/main" val="380247702"/>
              </p:ext>
            </p:extLst>
          </p:nvPr>
        </p:nvGraphicFramePr>
        <p:xfrm>
          <a:off x="8830364" y="2808864"/>
          <a:ext cx="2920218" cy="830530"/>
        </p:xfrm>
        <a:graphic>
          <a:graphicData uri="http://schemas.openxmlformats.org/drawingml/2006/table">
            <a:tbl>
              <a:tblPr firstRow="1" bandRow="1">
                <a:tableStyleId>{5C22544A-7EE6-4342-B048-85BDC9FD1C3A}</a:tableStyleId>
              </a:tblPr>
              <a:tblGrid>
                <a:gridCol w="1460109">
                  <a:extLst>
                    <a:ext uri="{9D8B030D-6E8A-4147-A177-3AD203B41FA5}">
                      <a16:colId xmlns:a16="http://schemas.microsoft.com/office/drawing/2014/main" val="1973860893"/>
                    </a:ext>
                  </a:extLst>
                </a:gridCol>
                <a:gridCol w="1460109">
                  <a:extLst>
                    <a:ext uri="{9D8B030D-6E8A-4147-A177-3AD203B41FA5}">
                      <a16:colId xmlns:a16="http://schemas.microsoft.com/office/drawing/2014/main" val="1188474697"/>
                    </a:ext>
                  </a:extLst>
                </a:gridCol>
              </a:tblGrid>
              <a:tr h="418036">
                <a:tc>
                  <a:txBody>
                    <a:bodyPr/>
                    <a:lstStyle/>
                    <a:p>
                      <a:pPr algn="ctr"/>
                      <a:r>
                        <a:rPr lang="en-US" sz="1200" dirty="0"/>
                        <a:t>Survival Duration (months)</a:t>
                      </a:r>
                      <a:endParaRPr lang="en-GB" sz="1200" dirty="0"/>
                    </a:p>
                  </a:txBody>
                  <a:tcPr/>
                </a:tc>
                <a:tc>
                  <a:txBody>
                    <a:bodyPr/>
                    <a:lstStyle/>
                    <a:p>
                      <a:pPr algn="ctr"/>
                      <a:r>
                        <a:rPr lang="en-US" sz="1200" dirty="0"/>
                        <a:t>Predicted survival  (months)</a:t>
                      </a:r>
                      <a:endParaRPr lang="en-GB" sz="1200" dirty="0"/>
                    </a:p>
                  </a:txBody>
                  <a:tcPr/>
                </a:tc>
                <a:extLst>
                  <a:ext uri="{0D108BD9-81ED-4DB2-BD59-A6C34878D82A}">
                    <a16:rowId xmlns:a16="http://schemas.microsoft.com/office/drawing/2014/main" val="730884225"/>
                  </a:ext>
                </a:extLst>
              </a:tr>
              <a:tr h="373330">
                <a:tc>
                  <a:txBody>
                    <a:bodyPr/>
                    <a:lstStyle/>
                    <a:p>
                      <a:pPr algn="ctr"/>
                      <a:r>
                        <a:rPr lang="en-US" dirty="0"/>
                        <a:t>76.47</a:t>
                      </a:r>
                      <a:endParaRPr lang="en-GB" dirty="0"/>
                    </a:p>
                  </a:txBody>
                  <a:tcPr/>
                </a:tc>
                <a:tc>
                  <a:txBody>
                    <a:bodyPr/>
                    <a:lstStyle/>
                    <a:p>
                      <a:pPr algn="ctr"/>
                      <a:r>
                        <a:rPr lang="en-US" dirty="0"/>
                        <a:t>51.35</a:t>
                      </a:r>
                      <a:endParaRPr lang="en-GB" dirty="0"/>
                    </a:p>
                  </a:txBody>
                  <a:tcPr/>
                </a:tc>
                <a:extLst>
                  <a:ext uri="{0D108BD9-81ED-4DB2-BD59-A6C34878D82A}">
                    <a16:rowId xmlns:a16="http://schemas.microsoft.com/office/drawing/2014/main" val="3685950169"/>
                  </a:ext>
                </a:extLst>
              </a:tr>
            </a:tbl>
          </a:graphicData>
        </a:graphic>
      </p:graphicFrame>
      <p:sp>
        <p:nvSpPr>
          <p:cNvPr id="13" name="TextBox 12">
            <a:extLst>
              <a:ext uri="{FF2B5EF4-FFF2-40B4-BE49-F238E27FC236}">
                <a16:creationId xmlns:a16="http://schemas.microsoft.com/office/drawing/2014/main" id="{F72AA376-B1EB-E28C-8DBF-E2229C9CA463}"/>
              </a:ext>
            </a:extLst>
          </p:cNvPr>
          <p:cNvSpPr txBox="1"/>
          <p:nvPr/>
        </p:nvSpPr>
        <p:spPr>
          <a:xfrm>
            <a:off x="901147" y="5065774"/>
            <a:ext cx="2941983" cy="646331"/>
          </a:xfrm>
          <a:prstGeom prst="rect">
            <a:avLst/>
          </a:prstGeom>
          <a:noFill/>
        </p:spPr>
        <p:txBody>
          <a:bodyPr wrap="square" rtlCol="0">
            <a:spAutoFit/>
          </a:bodyPr>
          <a:lstStyle/>
          <a:p>
            <a:pPr algn="ctr"/>
            <a:r>
              <a:rPr lang="en-US" dirty="0"/>
              <a:t>Breast tissue biopsy slide image</a:t>
            </a:r>
            <a:endParaRPr lang="en-GB" dirty="0"/>
          </a:p>
        </p:txBody>
      </p:sp>
      <p:sp>
        <p:nvSpPr>
          <p:cNvPr id="14" name="TextBox 13">
            <a:extLst>
              <a:ext uri="{FF2B5EF4-FFF2-40B4-BE49-F238E27FC236}">
                <a16:creationId xmlns:a16="http://schemas.microsoft.com/office/drawing/2014/main" id="{5FFB7814-38C1-2733-15E8-FD7943DA9BBE}"/>
              </a:ext>
            </a:extLst>
          </p:cNvPr>
          <p:cNvSpPr txBox="1"/>
          <p:nvPr/>
        </p:nvSpPr>
        <p:spPr>
          <a:xfrm>
            <a:off x="9169623" y="3680222"/>
            <a:ext cx="2241699" cy="369332"/>
          </a:xfrm>
          <a:prstGeom prst="rect">
            <a:avLst/>
          </a:prstGeom>
          <a:noFill/>
        </p:spPr>
        <p:txBody>
          <a:bodyPr wrap="square" rtlCol="0">
            <a:spAutoFit/>
          </a:bodyPr>
          <a:lstStyle/>
          <a:p>
            <a:pPr algn="ctr"/>
            <a:r>
              <a:rPr lang="en-US" dirty="0"/>
              <a:t>Survival Prediction</a:t>
            </a:r>
            <a:endParaRPr lang="en-GB" dirty="0"/>
          </a:p>
        </p:txBody>
      </p:sp>
      <p:sp>
        <p:nvSpPr>
          <p:cNvPr id="15" name="TextBox 14">
            <a:extLst>
              <a:ext uri="{FF2B5EF4-FFF2-40B4-BE49-F238E27FC236}">
                <a16:creationId xmlns:a16="http://schemas.microsoft.com/office/drawing/2014/main" id="{FB5C1E20-DE73-7905-382D-32A752384858}"/>
              </a:ext>
            </a:extLst>
          </p:cNvPr>
          <p:cNvSpPr txBox="1"/>
          <p:nvPr/>
        </p:nvSpPr>
        <p:spPr>
          <a:xfrm>
            <a:off x="7266339" y="4459715"/>
            <a:ext cx="1453591" cy="923330"/>
          </a:xfrm>
          <a:prstGeom prst="rect">
            <a:avLst/>
          </a:prstGeom>
          <a:noFill/>
        </p:spPr>
        <p:txBody>
          <a:bodyPr wrap="square" rtlCol="0">
            <a:spAutoFit/>
          </a:bodyPr>
          <a:lstStyle/>
          <a:p>
            <a:pPr algn="ctr"/>
            <a:r>
              <a:rPr lang="en-US" dirty="0"/>
              <a:t>Malignancy Spread Score</a:t>
            </a:r>
            <a:endParaRPr lang="en-GB" dirty="0"/>
          </a:p>
        </p:txBody>
      </p:sp>
      <p:sp>
        <p:nvSpPr>
          <p:cNvPr id="16" name="TextBox 15">
            <a:extLst>
              <a:ext uri="{FF2B5EF4-FFF2-40B4-BE49-F238E27FC236}">
                <a16:creationId xmlns:a16="http://schemas.microsoft.com/office/drawing/2014/main" id="{860C62B8-092F-001A-1A9B-C85F170A1B23}"/>
              </a:ext>
            </a:extLst>
          </p:cNvPr>
          <p:cNvSpPr txBox="1"/>
          <p:nvPr/>
        </p:nvSpPr>
        <p:spPr>
          <a:xfrm>
            <a:off x="7171364" y="1296453"/>
            <a:ext cx="1659000" cy="923330"/>
          </a:xfrm>
          <a:prstGeom prst="rect">
            <a:avLst/>
          </a:prstGeom>
          <a:noFill/>
        </p:spPr>
        <p:txBody>
          <a:bodyPr wrap="square" rtlCol="0">
            <a:spAutoFit/>
          </a:bodyPr>
          <a:lstStyle/>
          <a:p>
            <a:pPr algn="ctr"/>
            <a:r>
              <a:rPr lang="en-US" dirty="0"/>
              <a:t>Mean Malignant Intensity</a:t>
            </a:r>
            <a:endParaRPr lang="en-GB" dirty="0"/>
          </a:p>
        </p:txBody>
      </p:sp>
      <p:sp>
        <p:nvSpPr>
          <p:cNvPr id="17" name="TextBox 16">
            <a:extLst>
              <a:ext uri="{FF2B5EF4-FFF2-40B4-BE49-F238E27FC236}">
                <a16:creationId xmlns:a16="http://schemas.microsoft.com/office/drawing/2014/main" id="{04A03B19-A0F9-16E1-3864-0CBC3B2421F1}"/>
              </a:ext>
            </a:extLst>
          </p:cNvPr>
          <p:cNvSpPr txBox="1"/>
          <p:nvPr/>
        </p:nvSpPr>
        <p:spPr>
          <a:xfrm>
            <a:off x="3524599" y="2882223"/>
            <a:ext cx="1232100" cy="307777"/>
          </a:xfrm>
          <a:prstGeom prst="rect">
            <a:avLst/>
          </a:prstGeom>
          <a:noFill/>
        </p:spPr>
        <p:txBody>
          <a:bodyPr wrap="square" rtlCol="0">
            <a:spAutoFit/>
          </a:bodyPr>
          <a:lstStyle/>
          <a:p>
            <a:pPr algn="ctr"/>
            <a:r>
              <a:rPr lang="en-US" sz="1400" dirty="0"/>
              <a:t>Classification</a:t>
            </a:r>
            <a:endParaRPr lang="en-GB" sz="1400" dirty="0"/>
          </a:p>
        </p:txBody>
      </p:sp>
      <p:sp>
        <p:nvSpPr>
          <p:cNvPr id="18" name="TextBox 17">
            <a:extLst>
              <a:ext uri="{FF2B5EF4-FFF2-40B4-BE49-F238E27FC236}">
                <a16:creationId xmlns:a16="http://schemas.microsoft.com/office/drawing/2014/main" id="{B03A19F4-1570-7CEF-6392-B12D3BC4EDC2}"/>
              </a:ext>
            </a:extLst>
          </p:cNvPr>
          <p:cNvSpPr txBox="1"/>
          <p:nvPr/>
        </p:nvSpPr>
        <p:spPr>
          <a:xfrm>
            <a:off x="7432301" y="2858565"/>
            <a:ext cx="1232100" cy="307777"/>
          </a:xfrm>
          <a:prstGeom prst="rect">
            <a:avLst/>
          </a:prstGeom>
          <a:noFill/>
        </p:spPr>
        <p:txBody>
          <a:bodyPr wrap="square" rtlCol="0">
            <a:spAutoFit/>
          </a:bodyPr>
          <a:lstStyle/>
          <a:p>
            <a:pPr algn="ctr"/>
            <a:r>
              <a:rPr lang="en-US" sz="1400" dirty="0"/>
              <a:t>Regression</a:t>
            </a:r>
            <a:endParaRPr lang="en-GB" sz="1400" dirty="0"/>
          </a:p>
        </p:txBody>
      </p:sp>
      <p:pic>
        <p:nvPicPr>
          <p:cNvPr id="55" name="Audio 54">
            <a:hlinkClick r:id="" action="ppaction://media"/>
            <a:extLst>
              <a:ext uri="{FF2B5EF4-FFF2-40B4-BE49-F238E27FC236}">
                <a16:creationId xmlns:a16="http://schemas.microsoft.com/office/drawing/2014/main" id="{A8FB30D9-047E-EAC1-7E97-3CAAB3CF7ED3}"/>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10052304" y="4718304"/>
            <a:ext cx="2057400" cy="2057400"/>
          </a:xfrm>
          <a:prstGeom prst="ellipse">
            <a:avLst/>
          </a:prstGeom>
        </p:spPr>
      </p:pic>
      <p:pic>
        <p:nvPicPr>
          <p:cNvPr id="57" name="Audio 56">
            <a:hlinkClick r:id="" action="ppaction://media"/>
            <a:extLst>
              <a:ext uri="{FF2B5EF4-FFF2-40B4-BE49-F238E27FC236}">
                <a16:creationId xmlns:a16="http://schemas.microsoft.com/office/drawing/2014/main" id="{12FABC37-311A-0BDD-1D23-CE96327AB392}"/>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80876257"/>
      </p:ext>
    </p:extLst>
  </p:cSld>
  <p:clrMapOvr>
    <a:masterClrMapping/>
  </p:clrMapOvr>
  <mc:AlternateContent xmlns:mc="http://schemas.openxmlformats.org/markup-compatibility/2006" xmlns:p14="http://schemas.microsoft.com/office/powerpoint/2010/main">
    <mc:Choice Requires="p14">
      <p:transition spd="slow" p14:dur="2000" advTm="25726"/>
    </mc:Choice>
    <mc:Fallback xmlns="">
      <p:transition spd="slow" advTm="25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7"/>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5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5"/>
                </p:tgtEl>
              </p:cMediaNode>
            </p:audio>
            <p:audio isNarration="1">
              <p:cMediaNode vol="80000" showWhenStopped="0">
                <p:cTn id="11" fill="hold" display="0">
                  <p:stCondLst>
                    <p:cond delay="indefinite"/>
                  </p:stCondLst>
                  <p:endCondLst>
                    <p:cond evt="onStopAudio" delay="0">
                      <p:tgtEl>
                        <p:sldTgt/>
                      </p:tgtEl>
                    </p:cond>
                  </p:endCondLst>
                </p:cTn>
                <p:tgtEl>
                  <p:spTgt spid="57"/>
                </p:tgtEl>
              </p:cMediaNode>
            </p:audio>
          </p:childTnLst>
        </p:cTn>
      </p:par>
    </p:tnLst>
  </p:timing>
  <p:extLst>
    <p:ext uri="{3A86A75C-4F4B-4683-9AE1-C65F6400EC91}">
      <p14:laserTraceLst xmlns:p14="http://schemas.microsoft.com/office/powerpoint/2010/main">
        <p14:tracePtLst>
          <p14:tracePt t="615" x="9575800" y="1860550"/>
          <p14:tracePt t="617" x="9575800" y="1827213"/>
          <p14:tracePt t="618" x="9586913" y="1804988"/>
          <p14:tracePt t="619" x="9586913" y="1793875"/>
          <p14:tracePt t="620" x="9598025" y="1771650"/>
          <p14:tracePt t="621" x="9598025" y="1747838"/>
          <p14:tracePt t="622" x="9620250" y="1725613"/>
          <p14:tracePt t="623" x="9620250" y="1703388"/>
          <p14:tracePt t="624" x="9631363" y="1703388"/>
          <p14:tracePt t="625" x="9642475" y="1670050"/>
          <p14:tracePt t="626" x="9642475" y="1657350"/>
          <p14:tracePt t="627" x="9653588" y="1635125"/>
          <p14:tracePt t="628" x="9653588" y="1624013"/>
          <p14:tracePt t="629" x="9666288" y="1601788"/>
          <p14:tracePt t="630" x="9666288" y="1579563"/>
          <p14:tracePt t="632" x="9688513" y="1544638"/>
          <p14:tracePt t="633" x="9699625" y="1544638"/>
          <p14:tracePt t="634" x="9710738" y="1533525"/>
          <p14:tracePt t="635" x="9710738" y="1522413"/>
          <p14:tracePt t="636" x="9710738" y="1500188"/>
          <p14:tracePt t="637" x="9721850" y="1500188"/>
          <p14:tracePt t="638" x="9721850" y="1489075"/>
          <p14:tracePt t="639" x="9732963" y="1477963"/>
          <p14:tracePt t="641" x="9744075" y="1455738"/>
          <p14:tracePt t="644" x="9744075" y="1431925"/>
          <p14:tracePt t="647" x="9744075" y="1420813"/>
          <p14:tracePt t="649" x="9755188" y="1420813"/>
          <p14:tracePt t="650" x="9755188" y="1409700"/>
          <p14:tracePt t="651" x="9767888" y="1409700"/>
          <p14:tracePt t="652" x="9767888" y="1398588"/>
          <p14:tracePt t="653" x="9767888" y="1387475"/>
          <p14:tracePt t="655" x="9779000" y="1376363"/>
          <p14:tracePt t="659" x="9790113" y="1365250"/>
          <p14:tracePt t="660" x="9790113" y="1354138"/>
          <p14:tracePt t="661" x="9801225" y="1354138"/>
          <p14:tracePt t="663" x="9801225" y="1330325"/>
          <p14:tracePt t="664" x="9801225" y="1319213"/>
          <p14:tracePt t="665" x="9812338" y="1319213"/>
          <p14:tracePt t="666" x="9812338" y="1308100"/>
          <p14:tracePt t="667" x="9812338" y="1296988"/>
          <p14:tracePt t="669" x="9812338" y="1285875"/>
          <p14:tracePt t="670" x="9823450" y="1274763"/>
          <p14:tracePt t="671" x="9834563" y="1263650"/>
          <p14:tracePt t="673" x="9834563" y="1241425"/>
          <p14:tracePt t="675" x="9845675" y="1228725"/>
          <p14:tracePt t="677" x="9856788" y="1217613"/>
          <p14:tracePt t="680" x="9880600" y="1184275"/>
          <p14:tracePt t="682" x="9880600" y="1173163"/>
          <p14:tracePt t="683" x="9891713" y="1150938"/>
          <p14:tracePt t="684" x="9891713" y="1139825"/>
          <p14:tracePt t="685" x="9891713" y="1128713"/>
          <p14:tracePt t="686" x="9891713" y="1116013"/>
          <p14:tracePt t="688" x="9902825" y="1116013"/>
          <p14:tracePt t="689" x="9902825" y="1093788"/>
          <p14:tracePt t="690" x="9913938" y="1082675"/>
          <p14:tracePt t="692" x="9913938" y="1071563"/>
          <p14:tracePt t="693" x="9925050" y="1049338"/>
          <p14:tracePt t="695" x="9936163" y="1038225"/>
          <p14:tracePt t="697" x="9936163" y="1014413"/>
          <p14:tracePt t="698" x="9936163" y="1003300"/>
          <p14:tracePt t="699" x="9936163" y="992188"/>
          <p14:tracePt t="700" x="9936163" y="981075"/>
          <p14:tracePt t="701" x="9947275" y="981075"/>
          <p14:tracePt t="703" x="9958388" y="969963"/>
          <p14:tracePt t="704" x="9958388" y="958850"/>
          <p14:tracePt t="706" x="9958388" y="947738"/>
          <p14:tracePt t="707" x="9958388" y="936625"/>
          <p14:tracePt t="708" x="9958388" y="914400"/>
          <p14:tracePt t="711" x="9958388" y="901700"/>
          <p14:tracePt t="713" x="9958388" y="879475"/>
          <p14:tracePt t="714" x="9969500" y="879475"/>
          <p14:tracePt t="715" x="9969500" y="868363"/>
          <p14:tracePt t="716" x="9969500" y="857250"/>
          <p14:tracePt t="717" x="9969500" y="846138"/>
          <p14:tracePt t="718" x="9982200" y="846138"/>
          <p14:tracePt t="719" x="9982200" y="835025"/>
          <p14:tracePt t="720" x="9982200" y="823913"/>
          <p14:tracePt t="723" x="9982200" y="812800"/>
          <p14:tracePt t="724" x="9982200" y="800100"/>
          <p14:tracePt t="724" x="9982200" y="788988"/>
          <p14:tracePt t="725" x="9982200" y="777875"/>
          <p14:tracePt t="727" x="9993313" y="777875"/>
          <p14:tracePt t="729" x="9993313" y="755650"/>
          <p14:tracePt t="731" x="9993313" y="744538"/>
          <p14:tracePt t="732" x="9993313" y="733425"/>
          <p14:tracePt t="733" x="9993313" y="722313"/>
          <p14:tracePt t="734" x="9993313" y="711200"/>
          <p14:tracePt t="737" x="9993313" y="700088"/>
          <p14:tracePt t="738" x="9993313" y="687388"/>
          <p14:tracePt t="740" x="9993313" y="676275"/>
          <p14:tracePt t="741" x="9993313" y="665163"/>
          <p14:tracePt t="742" x="9993313" y="654050"/>
          <p14:tracePt t="743" x="10004425" y="642938"/>
          <p14:tracePt t="746" x="10004425" y="631825"/>
          <p14:tracePt t="748" x="10004425" y="620713"/>
          <p14:tracePt t="750" x="10004425" y="609600"/>
          <p14:tracePt t="751" x="10004425" y="598488"/>
          <p14:tracePt t="752" x="10004425" y="585788"/>
          <p14:tracePt t="754" x="10004425" y="563563"/>
          <p14:tracePt t="758" x="10004425" y="541338"/>
          <p14:tracePt t="760" x="10004425" y="530225"/>
          <p14:tracePt t="761" x="10004425" y="519113"/>
          <p14:tracePt t="763" x="10004425" y="508000"/>
          <p14:tracePt t="764" x="10004425" y="496888"/>
          <p14:tracePt t="766" x="10004425" y="485775"/>
          <p14:tracePt t="767" x="10004425" y="473075"/>
          <p14:tracePt t="768" x="10004425" y="461963"/>
          <p14:tracePt t="769" x="10004425" y="450850"/>
          <p14:tracePt t="770" x="10004425" y="417513"/>
          <p14:tracePt t="774" x="10004425" y="395288"/>
          <p14:tracePt t="775" x="10004425" y="384175"/>
          <p14:tracePt t="776" x="10004425" y="360363"/>
          <p14:tracePt t="777" x="10004425" y="349250"/>
          <p14:tracePt t="779" x="9993313" y="338138"/>
          <p14:tracePt t="781" x="9993313" y="327025"/>
          <p14:tracePt t="782" x="9993313" y="315913"/>
          <p14:tracePt t="784" x="9982200" y="304800"/>
          <p14:tracePt t="785" x="9982200" y="293688"/>
          <p14:tracePt t="788" x="9969500" y="282575"/>
          <p14:tracePt t="790" x="9969500" y="271463"/>
          <p14:tracePt t="793" x="9969500" y="258763"/>
          <p14:tracePt t="795" x="9969500" y="247650"/>
          <p14:tracePt t="798" x="9969500" y="236538"/>
          <p14:tracePt t="801" x="9958388" y="236538"/>
          <p14:tracePt t="802" x="9958388" y="225425"/>
          <p14:tracePt t="807" x="9947275" y="225425"/>
          <p14:tracePt t="808" x="9947275" y="214313"/>
          <p14:tracePt t="811" x="9947275" y="203200"/>
          <p14:tracePt t="817" x="9936163" y="203200"/>
          <p14:tracePt t="918" x="9936163" y="192088"/>
          <p14:tracePt t="972" x="9925050" y="192088"/>
          <p14:tracePt t="973" x="9913938" y="192088"/>
          <p14:tracePt t="974" x="9902825" y="192088"/>
          <p14:tracePt t="975" x="9902825" y="180975"/>
          <p14:tracePt t="977" x="9891713" y="180975"/>
          <p14:tracePt t="979" x="9880600" y="180975"/>
          <p14:tracePt t="979" x="9867900" y="169863"/>
          <p14:tracePt t="980" x="9845675" y="169863"/>
          <p14:tracePt t="982" x="9823450" y="169863"/>
          <p14:tracePt t="983" x="9812338" y="169863"/>
          <p14:tracePt t="984" x="9801225" y="146050"/>
          <p14:tracePt t="985" x="9790113" y="146050"/>
          <p14:tracePt t="986" x="9779000" y="146050"/>
          <p14:tracePt t="987" x="9755188" y="134938"/>
          <p14:tracePt t="989" x="9721850" y="123825"/>
          <p14:tracePt t="990" x="9710738" y="123825"/>
          <p14:tracePt t="991" x="9699625" y="123825"/>
          <p14:tracePt t="992" x="9666288" y="112713"/>
          <p14:tracePt t="993" x="9653588" y="112713"/>
          <p14:tracePt t="994" x="9642475" y="112713"/>
          <p14:tracePt t="995" x="9620250" y="101600"/>
          <p14:tracePt t="997" x="9598025" y="101600"/>
          <p14:tracePt t="998" x="9553575" y="79375"/>
          <p14:tracePt t="999" x="9529763" y="79375"/>
          <p14:tracePt t="1000" x="9507538" y="68263"/>
          <p14:tracePt t="1001" x="9496425" y="68263"/>
          <p14:tracePt t="1002" x="9463088" y="57150"/>
          <p14:tracePt t="1003" x="9439275" y="57150"/>
          <p14:tracePt t="1004" x="9428163" y="57150"/>
          <p14:tracePt t="1005" x="9394825" y="44450"/>
          <p14:tracePt t="1007" x="9339263" y="33338"/>
          <p14:tracePt t="1009" x="9315450" y="33338"/>
          <p14:tracePt t="1010" x="9293225" y="22225"/>
          <p14:tracePt t="1010" x="9282113" y="22225"/>
          <p14:tracePt t="1011" x="9259888" y="11113"/>
          <p14:tracePt t="1013" x="9180513" y="0"/>
          <p14:tracePt t="1014" x="9158288" y="0"/>
          <p14:tracePt t="1015" x="9147175" y="0"/>
          <p14:tracePt t="1632" x="777875" y="11113"/>
          <p14:tracePt t="1634" x="766763" y="11113"/>
          <p14:tracePt t="1635" x="755650" y="11113"/>
          <p14:tracePt t="1636" x="755650" y="22225"/>
          <p14:tracePt t="1637" x="744538" y="22225"/>
          <p14:tracePt t="1639" x="733425" y="22225"/>
          <p14:tracePt t="1640" x="722313" y="22225"/>
          <p14:tracePt t="1641" x="722313" y="33338"/>
          <p14:tracePt t="1645" x="711200" y="33338"/>
          <p14:tracePt t="1648" x="698500" y="44450"/>
          <p14:tracePt t="1649" x="698500" y="57150"/>
          <p14:tracePt t="1650" x="687388" y="57150"/>
          <p14:tracePt t="1653" x="676275" y="57150"/>
          <p14:tracePt t="1654" x="665163" y="57150"/>
          <p14:tracePt t="1658" x="665163" y="68263"/>
          <p14:tracePt t="1658" x="654050" y="68263"/>
          <p14:tracePt t="1660" x="654050" y="79375"/>
          <p14:tracePt t="1663" x="642938" y="79375"/>
          <p14:tracePt t="1664" x="642938" y="90488"/>
          <p14:tracePt t="1666" x="631825" y="101600"/>
          <p14:tracePt t="1668" x="620713" y="101600"/>
          <p14:tracePt t="1671" x="609600" y="101600"/>
          <p14:tracePt t="1673" x="609600" y="112713"/>
          <p14:tracePt t="1675" x="598488" y="112713"/>
          <p14:tracePt t="1676" x="598488" y="123825"/>
          <p14:tracePt t="1679" x="585788" y="123825"/>
          <p14:tracePt t="1683" x="585788" y="134938"/>
          <p14:tracePt t="1684" x="574675" y="146050"/>
          <p14:tracePt t="1689" x="563563" y="157163"/>
          <p14:tracePt t="1692" x="552450" y="157163"/>
          <p14:tracePt t="1694" x="552450" y="169863"/>
          <p14:tracePt t="1696" x="541338" y="169863"/>
          <p14:tracePt t="1702" x="530225" y="169863"/>
          <p14:tracePt t="1704" x="530225" y="180975"/>
          <p14:tracePt t="1711" x="519113" y="192088"/>
          <p14:tracePt t="1714" x="508000" y="192088"/>
          <p14:tracePt t="1715" x="508000" y="203200"/>
          <p14:tracePt t="1718" x="496888" y="203200"/>
          <p14:tracePt t="1719" x="496888" y="214313"/>
          <p14:tracePt t="1723" x="484188" y="214313"/>
          <p14:tracePt t="1724" x="484188" y="225425"/>
          <p14:tracePt t="1727" x="473075" y="225425"/>
          <p14:tracePt t="1729" x="473075" y="236538"/>
          <p14:tracePt t="1731" x="461963" y="236538"/>
          <p14:tracePt t="1739" x="461963" y="247650"/>
          <p14:tracePt t="1741" x="450850" y="247650"/>
          <p14:tracePt t="1742" x="450850" y="258763"/>
          <p14:tracePt t="1746" x="439738" y="271463"/>
          <p14:tracePt t="1751" x="428625" y="282575"/>
          <p14:tracePt t="1755" x="428625" y="293688"/>
          <p14:tracePt t="1758" x="417513" y="293688"/>
          <p14:tracePt t="1763" x="406400" y="293688"/>
          <p14:tracePt t="1764" x="406400" y="304800"/>
          <p14:tracePt t="1766" x="406400" y="315913"/>
          <p14:tracePt t="1767" x="395288" y="315913"/>
          <p14:tracePt t="1768" x="395288" y="327025"/>
          <p14:tracePt t="1775" x="395288" y="338138"/>
          <p14:tracePt t="1776" x="395288" y="349250"/>
          <p14:tracePt t="1779" x="384175" y="349250"/>
          <p14:tracePt t="1780" x="384175" y="360363"/>
          <p14:tracePt t="1785" x="371475" y="360363"/>
          <p14:tracePt t="1786" x="371475" y="371475"/>
          <p14:tracePt t="1789" x="371475" y="384175"/>
          <p14:tracePt t="1796" x="371475" y="395288"/>
          <p14:tracePt t="1797" x="360363" y="406400"/>
          <p14:tracePt t="1802" x="360363" y="417513"/>
          <p14:tracePt t="1810" x="360363" y="428625"/>
          <p14:tracePt t="1818" x="360363" y="439738"/>
          <p14:tracePt t="1821" x="349250" y="439738"/>
          <p14:tracePt t="1825" x="349250" y="450850"/>
          <p14:tracePt t="1827" x="349250" y="461963"/>
          <p14:tracePt t="1830" x="349250" y="473075"/>
          <p14:tracePt t="1832" x="338138" y="473075"/>
          <p14:tracePt t="1835" x="338138" y="485775"/>
          <p14:tracePt t="1838" x="338138" y="496888"/>
          <p14:tracePt t="1841" x="327025" y="496888"/>
          <p14:tracePt t="1843" x="327025" y="508000"/>
          <p14:tracePt t="1845" x="327025" y="519113"/>
          <p14:tracePt t="1846" x="327025" y="530225"/>
          <p14:tracePt t="1849" x="327025" y="541338"/>
          <p14:tracePt t="1864" x="315913" y="620713"/>
          <p14:tracePt t="1865" x="315913" y="631825"/>
          <p14:tracePt t="1868" x="315913" y="642938"/>
          <p14:tracePt t="1873" x="304800" y="654050"/>
          <p14:tracePt t="1875" x="304800" y="676275"/>
          <p14:tracePt t="1877" x="304800" y="687388"/>
          <p14:tracePt t="1880" x="304800" y="700088"/>
          <p14:tracePt t="1883" x="293688" y="700088"/>
          <p14:tracePt t="1884" x="293688" y="722313"/>
          <p14:tracePt t="1885" x="293688" y="733425"/>
          <p14:tracePt t="1890" x="293688" y="744538"/>
          <p14:tracePt t="1890" x="293688" y="755650"/>
          <p14:tracePt t="1893" x="293688" y="766763"/>
          <p14:tracePt t="1898" x="293688" y="788988"/>
          <p14:tracePt t="1899" x="293688" y="800100"/>
          <p14:tracePt t="1901" x="293688" y="812800"/>
          <p14:tracePt t="1902" x="293688" y="823913"/>
          <p14:tracePt t="1904" x="293688" y="835025"/>
          <p14:tracePt t="1907" x="293688" y="846138"/>
          <p14:tracePt t="1908" x="293688" y="857250"/>
          <p14:tracePt t="1911" x="293688" y="868363"/>
          <p14:tracePt t="1913" x="293688" y="879475"/>
          <p14:tracePt t="1914" x="293688" y="890588"/>
          <p14:tracePt t="1916" x="293688" y="901700"/>
          <p14:tracePt t="1919" x="293688" y="914400"/>
          <p14:tracePt t="1920" x="293688" y="925513"/>
          <p14:tracePt t="1923" x="293688" y="936625"/>
          <p14:tracePt t="1924" x="293688" y="947738"/>
          <p14:tracePt t="1926" x="293688" y="958850"/>
          <p14:tracePt t="1930" x="293688" y="969963"/>
          <p14:tracePt t="1932" x="293688" y="992188"/>
          <p14:tracePt t="1934" x="293688" y="1003300"/>
          <p14:tracePt t="1936" x="293688" y="1014413"/>
          <p14:tracePt t="1938" x="293688" y="1027113"/>
          <p14:tracePt t="1939" x="293688" y="1038225"/>
          <p14:tracePt t="1942" x="293688" y="1049338"/>
          <p14:tracePt t="1945" x="293688" y="1060450"/>
          <p14:tracePt t="1946" x="293688" y="1071563"/>
          <p14:tracePt t="1948" x="293688" y="1082675"/>
          <p14:tracePt t="1950" x="293688" y="1093788"/>
          <p14:tracePt t="1951" x="293688" y="1104900"/>
          <p14:tracePt t="1956" x="293688" y="1116013"/>
          <p14:tracePt t="1957" x="293688" y="1128713"/>
          <p14:tracePt t="1960" x="293688" y="1139825"/>
          <p14:tracePt t="1961" x="293688" y="1150938"/>
          <p14:tracePt t="1963" x="293688" y="1162050"/>
          <p14:tracePt t="1965" x="293688" y="1173163"/>
          <p14:tracePt t="1972" x="293688" y="1184275"/>
          <p14:tracePt t="1975" x="293688" y="1195388"/>
          <p14:tracePt t="1979" x="293688" y="1206500"/>
          <p14:tracePt t="1985" x="304800" y="1206500"/>
          <p14:tracePt t="1986" x="304800" y="1217613"/>
          <p14:tracePt t="2040" x="304800" y="1228725"/>
          <p14:tracePt t="2043" x="304800" y="1241425"/>
          <p14:tracePt t="2046" x="304800" y="1252538"/>
          <p14:tracePt t="2047" x="304800" y="1263650"/>
          <p14:tracePt t="2048" x="304800" y="1274763"/>
          <p14:tracePt t="2050" x="304800" y="1285875"/>
          <p14:tracePt t="2051" x="304800" y="1296988"/>
          <p14:tracePt t="2055" x="304800" y="1308100"/>
          <p14:tracePt t="2056" x="304800" y="1319213"/>
          <p14:tracePt t="2057" x="304800" y="1330325"/>
          <p14:tracePt t="2058" x="304800" y="1343025"/>
          <p14:tracePt t="2060" x="304800" y="1354138"/>
          <p14:tracePt t="2062" x="304800" y="1365250"/>
          <p14:tracePt t="2064" x="304800" y="1376363"/>
          <p14:tracePt t="2065" x="304800" y="1387475"/>
          <p14:tracePt t="2066" x="304800" y="1398588"/>
          <p14:tracePt t="2068" x="304800" y="1409700"/>
          <p14:tracePt t="2069" x="304800" y="1420813"/>
          <p14:tracePt t="2070" x="304800" y="1431925"/>
          <p14:tracePt t="2073" x="304800" y="1443038"/>
          <p14:tracePt t="2074" x="304800" y="1455738"/>
          <p14:tracePt t="2075" x="315913" y="1466850"/>
          <p14:tracePt t="2076" x="315913" y="1477963"/>
          <p14:tracePt t="2079" x="315913" y="1500188"/>
          <p14:tracePt t="2082" x="315913" y="1511300"/>
          <p14:tracePt t="2083" x="315913" y="1522413"/>
          <p14:tracePt t="2084" x="315913" y="1533525"/>
          <p14:tracePt t="2086" x="315913" y="1544638"/>
          <p14:tracePt t="2087" x="315913" y="1557338"/>
          <p14:tracePt t="2090" x="315913" y="1568450"/>
          <p14:tracePt t="2091" x="315913" y="1579563"/>
          <p14:tracePt t="2092" x="315913" y="1590675"/>
          <p14:tracePt t="2094" x="315913" y="1601788"/>
          <p14:tracePt t="2096" x="315913" y="1612900"/>
          <p14:tracePt t="2097" x="315913" y="1624013"/>
          <p14:tracePt t="2099" x="315913" y="1635125"/>
          <p14:tracePt t="2100" x="315913" y="1646238"/>
          <p14:tracePt t="2101" x="315913" y="1657350"/>
          <p14:tracePt t="2103" x="315913" y="1670050"/>
          <p14:tracePt t="2104" x="315913" y="1681163"/>
          <p14:tracePt t="2107" x="315913" y="1692275"/>
          <p14:tracePt t="2108" x="315913" y="1703388"/>
          <p14:tracePt t="2110" x="315913" y="1714500"/>
          <p14:tracePt t="2111" x="315913" y="1725613"/>
          <p14:tracePt t="2113" x="315913" y="1747838"/>
          <p14:tracePt t="2115" x="315913" y="1758950"/>
          <p14:tracePt t="2117" x="315913" y="1771650"/>
          <p14:tracePt t="2121" x="315913" y="1793875"/>
          <p14:tracePt t="2122" x="315913" y="1804988"/>
          <p14:tracePt t="2125" x="315913" y="1816100"/>
          <p14:tracePt t="2126" x="315913" y="1838325"/>
          <p14:tracePt t="2130" x="315913" y="1849438"/>
          <p14:tracePt t="2132" x="315913" y="1860550"/>
          <p14:tracePt t="2133" x="315913" y="1871663"/>
          <p14:tracePt t="2135" x="315913" y="1884363"/>
          <p14:tracePt t="2136" x="315913" y="1895475"/>
          <p14:tracePt t="2139" x="315913" y="1906588"/>
          <p14:tracePt t="2141" x="315913" y="1917700"/>
          <p14:tracePt t="2143" x="315913" y="1928813"/>
          <p14:tracePt t="2146" x="315913" y="1939925"/>
          <p14:tracePt t="2149" x="315913" y="1962150"/>
          <p14:tracePt t="2151" x="315913" y="1973263"/>
          <p14:tracePt t="2154" x="315913" y="1985963"/>
          <p14:tracePt t="2157" x="315913" y="1997075"/>
          <p14:tracePt t="2158" x="315913" y="2008188"/>
          <p14:tracePt t="2160" x="315913" y="2019300"/>
          <p14:tracePt t="2164" x="315913" y="2030413"/>
          <p14:tracePt t="2166" x="315913" y="2041525"/>
          <p14:tracePt t="2175" x="315913" y="2052638"/>
          <p14:tracePt t="2177" x="315913" y="2063750"/>
          <p14:tracePt t="2187" x="315913" y="2074863"/>
          <p14:tracePt t="2195" x="315913" y="2085975"/>
          <p14:tracePt t="2198" x="315913" y="2098675"/>
          <p14:tracePt t="2339" x="315913" y="2120900"/>
          <p14:tracePt t="2342" x="315913" y="2143125"/>
          <p14:tracePt t="2343" x="315913" y="2165350"/>
          <p14:tracePt t="2344" x="315913" y="2176463"/>
          <p14:tracePt t="2347" x="315913" y="2187575"/>
          <p14:tracePt t="2348" x="315913" y="2211388"/>
          <p14:tracePt t="2350" x="315913" y="2222500"/>
          <p14:tracePt t="2351" x="315913" y="2244725"/>
          <p14:tracePt t="2353" x="315913" y="2255838"/>
          <p14:tracePt t="2355" x="315913" y="2266950"/>
          <p14:tracePt t="2358" x="315913" y="2300288"/>
          <p14:tracePt t="2360" x="315913" y="2312988"/>
          <p14:tracePt t="2361" x="315913" y="2324100"/>
          <p14:tracePt t="2362" x="315913" y="2335213"/>
          <p14:tracePt t="2365" x="315913" y="2346325"/>
          <p14:tracePt t="2366" x="315913" y="2357438"/>
          <p14:tracePt t="2367" x="315913" y="2368550"/>
          <p14:tracePt t="2368" x="315913" y="2379663"/>
          <p14:tracePt t="2369" x="315913" y="2390775"/>
          <p14:tracePt t="2370" x="315913" y="2401888"/>
          <p14:tracePt t="2373" x="315913" y="2414588"/>
          <p14:tracePt t="2374" x="315913" y="2425700"/>
          <p14:tracePt t="2376" x="315913" y="2436813"/>
          <p14:tracePt t="2377" x="315913" y="2447925"/>
          <p14:tracePt t="2379" x="315913" y="2459038"/>
          <p14:tracePt t="2380" x="315913" y="2470150"/>
          <p14:tracePt t="2382" x="315913" y="2481263"/>
          <p14:tracePt t="2383" x="327025" y="2492375"/>
          <p14:tracePt t="2384" x="327025" y="2503488"/>
          <p14:tracePt t="2386" x="327025" y="2514600"/>
          <p14:tracePt t="2388" x="327025" y="2527300"/>
          <p14:tracePt t="2390" x="327025" y="2538413"/>
          <p14:tracePt t="2391" x="327025" y="2560638"/>
          <p14:tracePt t="2393" x="327025" y="2571750"/>
          <p14:tracePt t="2394" x="327025" y="2582863"/>
          <p14:tracePt t="2396" x="327025" y="2593975"/>
          <p14:tracePt t="2397" x="327025" y="2605088"/>
          <p14:tracePt t="2399" x="327025" y="2616200"/>
          <p14:tracePt t="2400" x="327025" y="2628900"/>
          <p14:tracePt t="2401" x="338138" y="2628900"/>
          <p14:tracePt t="2402" x="338138" y="2640013"/>
          <p14:tracePt t="2404" x="338138" y="2662238"/>
          <p14:tracePt t="2406" x="338138" y="2673350"/>
          <p14:tracePt t="2409" x="338138" y="2684463"/>
          <p14:tracePt t="2411" x="338138" y="2695575"/>
          <p14:tracePt t="2413" x="338138" y="2717800"/>
          <p14:tracePt t="2414" x="338138" y="2728913"/>
          <p14:tracePt t="2416" x="338138" y="2741613"/>
          <p14:tracePt t="2419" x="338138" y="2752725"/>
          <p14:tracePt t="2421" x="338138" y="2763838"/>
          <p14:tracePt t="2423" x="349250" y="2774950"/>
          <p14:tracePt t="2424" x="349250" y="2786063"/>
          <p14:tracePt t="2427" x="349250" y="2797175"/>
          <p14:tracePt t="2430" x="349250" y="2808288"/>
          <p14:tracePt t="2433" x="349250" y="2819400"/>
          <p14:tracePt t="2436" x="360363" y="2819400"/>
          <p14:tracePt t="2439" x="360363" y="2843213"/>
          <p14:tracePt t="2440" x="360363" y="2854325"/>
          <p14:tracePt t="2443" x="360363" y="2865438"/>
          <p14:tracePt t="2446" x="360363" y="2876550"/>
          <p14:tracePt t="2447" x="360363" y="2887663"/>
          <p14:tracePt t="2456" x="360363" y="2898775"/>
          <p14:tracePt t="2457" x="360363" y="2909888"/>
          <p14:tracePt t="2461" x="360363" y="2921000"/>
          <p14:tracePt t="2464" x="360363" y="2932113"/>
          <p14:tracePt t="2466" x="360363" y="2943225"/>
          <p14:tracePt t="2467" x="371475" y="2943225"/>
          <p14:tracePt t="2475" x="371475" y="2955925"/>
          <p14:tracePt t="2477" x="371475" y="2967038"/>
          <p14:tracePt t="2479" x="371475" y="2978150"/>
          <p14:tracePt t="2483" x="371475" y="2989263"/>
          <p14:tracePt t="2486" x="371475" y="3000375"/>
          <p14:tracePt t="2487" x="384175" y="3000375"/>
          <p14:tracePt t="2489" x="384175" y="3011488"/>
          <p14:tracePt t="2496" x="384175" y="3022600"/>
          <p14:tracePt t="2498" x="384175" y="3033713"/>
          <p14:tracePt t="2499" x="384175" y="3044825"/>
          <p14:tracePt t="2504" x="384175" y="3068638"/>
          <p14:tracePt t="2506" x="384175" y="3079750"/>
          <p14:tracePt t="2511" x="384175" y="3090863"/>
          <p14:tracePt t="2513" x="384175" y="3101975"/>
          <p14:tracePt t="2516" x="384175" y="3113088"/>
          <p14:tracePt t="2518" x="384175" y="3124200"/>
          <p14:tracePt t="2520" x="384175" y="3135313"/>
          <p14:tracePt t="2521" x="395288" y="3135313"/>
          <p14:tracePt t="2522" x="395288" y="3146425"/>
          <p14:tracePt t="2525" x="395288" y="3157538"/>
          <p14:tracePt t="2527" x="395288" y="3170238"/>
          <p14:tracePt t="2530" x="395288" y="3181350"/>
          <p14:tracePt t="2531" x="395288" y="3192463"/>
          <p14:tracePt t="2533" x="395288" y="3203575"/>
          <p14:tracePt t="2534" x="406400" y="3214688"/>
          <p14:tracePt t="2537" x="406400" y="3225800"/>
          <p14:tracePt t="2539" x="406400" y="3236913"/>
          <p14:tracePt t="2543" x="406400" y="3248025"/>
          <p14:tracePt t="2543" x="406400" y="3259138"/>
          <p14:tracePt t="2544" x="406400" y="3271838"/>
          <p14:tracePt t="2547" x="406400" y="3282950"/>
          <p14:tracePt t="2548" x="406400" y="3294063"/>
          <p14:tracePt t="2549" x="406400" y="3305175"/>
          <p14:tracePt t="2552" x="406400" y="3316288"/>
          <p14:tracePt t="2554" x="417513" y="3338513"/>
          <p14:tracePt t="2555" x="417513" y="3349625"/>
          <p14:tracePt t="2557" x="417513" y="3360738"/>
          <p14:tracePt t="2559" x="417513" y="3371850"/>
          <p14:tracePt t="2560" x="417513" y="3384550"/>
          <p14:tracePt t="2561" x="417513" y="3395663"/>
          <p14:tracePt t="2563" x="417513" y="3417888"/>
          <p14:tracePt t="2564" x="417513" y="3429000"/>
          <p14:tracePt t="2565" x="428625" y="3440113"/>
          <p14:tracePt t="2567" x="428625" y="3451225"/>
          <p14:tracePt t="2568" x="428625" y="3462338"/>
          <p14:tracePt t="2569" x="428625" y="3473450"/>
          <p14:tracePt t="2571" x="428625" y="3497263"/>
          <p14:tracePt t="2572" x="428625" y="3508375"/>
          <p14:tracePt t="2573" x="428625" y="3519488"/>
          <p14:tracePt t="2575" x="428625" y="3530600"/>
          <p14:tracePt t="2576" x="428625" y="3541713"/>
          <p14:tracePt t="2577" x="428625" y="3552825"/>
          <p14:tracePt t="2579" x="428625" y="3575050"/>
          <p14:tracePt t="2580" x="439738" y="3575050"/>
          <p14:tracePt t="2581" x="439738" y="3586163"/>
          <p14:tracePt t="2582" x="439738" y="3598863"/>
          <p14:tracePt t="2583" x="439738" y="3609975"/>
          <p14:tracePt t="2584" x="439738" y="3621088"/>
          <p14:tracePt t="2585" x="439738" y="3632200"/>
          <p14:tracePt t="2586" x="439738" y="3654425"/>
          <p14:tracePt t="2589" x="439738" y="3676650"/>
          <p14:tracePt t="2591" x="439738" y="3687763"/>
          <p14:tracePt t="2593" x="439738" y="3700463"/>
          <p14:tracePt t="2593" x="439738" y="3711575"/>
          <p14:tracePt t="2594" x="439738" y="3733800"/>
          <p14:tracePt t="2597" x="439738" y="3744913"/>
          <p14:tracePt t="2598" x="439738" y="3756025"/>
          <p14:tracePt t="2599" x="450850" y="3767138"/>
          <p14:tracePt t="2600" x="450850" y="3778250"/>
          <p14:tracePt t="2602" x="450850" y="3789363"/>
          <p14:tracePt t="2603" x="450850" y="3800475"/>
          <p14:tracePt t="2606" x="450850" y="3813175"/>
          <p14:tracePt t="2607" x="450850" y="3824288"/>
          <p14:tracePt t="2608" x="450850" y="3835400"/>
          <p14:tracePt t="2608" x="450850" y="3846513"/>
          <p14:tracePt t="2610" x="450850" y="3857625"/>
          <p14:tracePt t="2611" x="450850" y="3879850"/>
          <p14:tracePt t="2614" x="450850" y="3890963"/>
          <p14:tracePt t="2615" x="450850" y="3902075"/>
          <p14:tracePt t="2616" x="450850" y="3914775"/>
          <p14:tracePt t="2617" x="450850" y="3925888"/>
          <p14:tracePt t="2618" x="450850" y="3937000"/>
          <p14:tracePt t="2621" x="450850" y="3948113"/>
          <p14:tracePt t="2623" x="450850" y="3970338"/>
          <p14:tracePt t="2624" x="450850" y="3981450"/>
          <p14:tracePt t="2625" x="450850" y="3992563"/>
          <p14:tracePt t="2627" x="461963" y="4003675"/>
          <p14:tracePt t="2629" x="461963" y="4014788"/>
          <p14:tracePt t="2631" x="461963" y="4027488"/>
          <p14:tracePt t="2632" x="461963" y="4038600"/>
          <p14:tracePt t="2634" x="461963" y="4049713"/>
          <p14:tracePt t="2635" x="461963" y="4060825"/>
          <p14:tracePt t="2636" x="461963" y="4071938"/>
          <p14:tracePt t="2637" x="473075" y="4071938"/>
          <p14:tracePt t="2638" x="473075" y="4083050"/>
          <p14:tracePt t="2640" x="473075" y="4094163"/>
          <p14:tracePt t="2642" x="473075" y="4105275"/>
          <p14:tracePt t="2644" x="473075" y="4129088"/>
          <p14:tracePt t="2646" x="473075" y="4140200"/>
          <p14:tracePt t="2647" x="473075" y="4151313"/>
          <p14:tracePt t="2650" x="473075" y="4162425"/>
          <p14:tracePt t="2652" x="473075" y="4173538"/>
          <p14:tracePt t="2655" x="473075" y="4195763"/>
          <p14:tracePt t="2657" x="473075" y="4206875"/>
          <p14:tracePt t="2658" x="473075" y="4217988"/>
          <p14:tracePt t="2660" x="473075" y="4241800"/>
          <p14:tracePt t="2662" x="484188" y="4241800"/>
          <p14:tracePt t="2664" x="484188" y="4264025"/>
          <p14:tracePt t="2665" x="484188" y="4286250"/>
          <p14:tracePt t="2667" x="484188" y="4308475"/>
          <p14:tracePt t="2669" x="484188" y="4319588"/>
          <p14:tracePt t="2670" x="484188" y="4330700"/>
          <p14:tracePt t="2672" x="484188" y="4343400"/>
          <p14:tracePt t="2674" x="484188" y="4354513"/>
          <p14:tracePt t="2676" x="484188" y="4376738"/>
          <p14:tracePt t="2677" x="484188" y="4387850"/>
          <p14:tracePt t="2679" x="484188" y="4398963"/>
          <p14:tracePt t="2681" x="484188" y="4410075"/>
          <p14:tracePt t="2682" x="484188" y="4421188"/>
          <p14:tracePt t="2683" x="484188" y="4432300"/>
          <p14:tracePt t="2684" x="484188" y="4443413"/>
          <p14:tracePt t="2685" x="484188" y="4456113"/>
          <p14:tracePt t="2686" x="484188" y="4467225"/>
          <p14:tracePt t="2689" x="484188" y="4478338"/>
          <p14:tracePt t="2690" x="484188" y="4489450"/>
          <p14:tracePt t="2692" x="484188" y="4511675"/>
          <p14:tracePt t="2693" x="484188" y="4522788"/>
          <p14:tracePt t="2694" x="484188" y="4533900"/>
          <p14:tracePt t="2697" x="484188" y="4545013"/>
          <p14:tracePt t="2698" x="484188" y="4557713"/>
          <p14:tracePt t="2699" x="484188" y="4568825"/>
          <p14:tracePt t="2700" x="484188" y="4579938"/>
          <p14:tracePt t="2702" x="484188" y="4591050"/>
          <p14:tracePt t="2704" x="484188" y="4602163"/>
          <p14:tracePt t="2705" x="484188" y="4613275"/>
          <p14:tracePt t="2706" x="484188" y="4624388"/>
          <p14:tracePt t="2708" x="484188" y="4635500"/>
          <p14:tracePt t="2709" x="484188" y="4646613"/>
          <p14:tracePt t="2710" x="484188" y="4657725"/>
          <p14:tracePt t="2712" x="484188" y="4670425"/>
          <p14:tracePt t="2715" x="484188" y="4681538"/>
          <p14:tracePt t="2716" x="484188" y="4692650"/>
          <p14:tracePt t="2717" x="484188" y="4703763"/>
          <p14:tracePt t="2719" x="484188" y="4714875"/>
          <p14:tracePt t="2720" x="484188" y="4725988"/>
          <p14:tracePt t="2722" x="484188" y="4737100"/>
          <p14:tracePt t="2724" x="484188" y="4748213"/>
          <p14:tracePt t="2726" x="484188" y="4759325"/>
          <p14:tracePt t="2727" x="484188" y="4772025"/>
          <p14:tracePt t="2729" x="484188" y="4783138"/>
          <p14:tracePt t="2730" x="484188" y="4794250"/>
          <p14:tracePt t="2731" x="484188" y="4805363"/>
          <p14:tracePt t="2734" x="484188" y="4816475"/>
          <p14:tracePt t="2735" x="484188" y="4827588"/>
          <p14:tracePt t="2736" x="484188" y="4838700"/>
          <p14:tracePt t="2738" x="484188" y="4849813"/>
          <p14:tracePt t="2740" x="484188" y="4860925"/>
          <p14:tracePt t="2741" x="484188" y="4872038"/>
          <p14:tracePt t="2743" x="484188" y="4884738"/>
          <p14:tracePt t="2745" x="484188" y="4895850"/>
          <p14:tracePt t="2747" x="496888" y="4906963"/>
          <p14:tracePt t="2748" x="496888" y="4918075"/>
          <p14:tracePt t="2750" x="496888" y="4929188"/>
          <p14:tracePt t="2755" x="496888" y="4951413"/>
          <p14:tracePt t="2756" x="496888" y="4973638"/>
          <p14:tracePt t="2758" x="496888" y="4986338"/>
          <p14:tracePt t="2759" x="496888" y="4997450"/>
          <p14:tracePt t="2762" x="496888" y="5008563"/>
          <p14:tracePt t="2763" x="496888" y="5019675"/>
          <p14:tracePt t="2764" x="496888" y="5030788"/>
          <p14:tracePt t="2766" x="496888" y="5041900"/>
          <p14:tracePt t="2767" x="496888" y="5053013"/>
          <p14:tracePt t="2768" x="496888" y="5064125"/>
          <p14:tracePt t="2771" x="496888" y="5075238"/>
          <p14:tracePt t="2772" x="496888" y="5086350"/>
          <p14:tracePt t="2773" x="496888" y="5099050"/>
          <p14:tracePt t="2774" x="496888" y="5110163"/>
          <p14:tracePt t="2776" x="496888" y="5132388"/>
          <p14:tracePt t="2777" x="508000" y="5132388"/>
          <p14:tracePt t="2779" x="508000" y="5143500"/>
          <p14:tracePt t="2781" x="508000" y="5154613"/>
          <p14:tracePt t="2782" x="508000" y="5165725"/>
          <p14:tracePt t="2784" x="508000" y="5187950"/>
          <p14:tracePt t="2785" x="508000" y="5200650"/>
          <p14:tracePt t="2786" x="519113" y="5211763"/>
          <p14:tracePt t="2789" x="519113" y="5222875"/>
          <p14:tracePt t="2791" x="519113" y="5233988"/>
          <p14:tracePt t="2793" x="519113" y="5267325"/>
          <p14:tracePt t="2795" x="519113" y="5289550"/>
          <p14:tracePt t="2797" x="530225" y="5300663"/>
          <p14:tracePt t="2798" x="530225" y="5313363"/>
          <p14:tracePt t="2801" x="530225" y="5324475"/>
          <p14:tracePt t="2802" x="541338" y="5335588"/>
          <p14:tracePt t="2804" x="541338" y="5357813"/>
          <p14:tracePt t="2806" x="541338" y="5368925"/>
          <p14:tracePt t="2807" x="552450" y="5380038"/>
          <p14:tracePt t="2808" x="552450" y="5391150"/>
          <p14:tracePt t="2810" x="552450" y="5402263"/>
          <p14:tracePt t="2811" x="552450" y="5414963"/>
          <p14:tracePt t="2812" x="563563" y="5426075"/>
          <p14:tracePt t="2813" x="563563" y="5437188"/>
          <p14:tracePt t="2814" x="563563" y="5448300"/>
          <p14:tracePt t="2815" x="574675" y="5448300"/>
          <p14:tracePt t="2817" x="574675" y="5459413"/>
          <p14:tracePt t="2818" x="574675" y="5470525"/>
          <p14:tracePt t="2819" x="574675" y="5481638"/>
          <p14:tracePt t="2820" x="574675" y="5492750"/>
          <p14:tracePt t="2821" x="574675" y="5503863"/>
          <p14:tracePt t="2822" x="574675" y="5514975"/>
          <p14:tracePt t="2823" x="585788" y="5514975"/>
          <p14:tracePt t="2825" x="585788" y="5527675"/>
          <p14:tracePt t="2826" x="598488" y="5538788"/>
          <p14:tracePt t="2827" x="598488" y="5549900"/>
          <p14:tracePt t="2829" x="598488" y="5561013"/>
          <p14:tracePt t="2830" x="609600" y="5572125"/>
          <p14:tracePt t="2831" x="609600" y="5583238"/>
          <p14:tracePt t="2832" x="620713" y="5583238"/>
          <p14:tracePt t="2834" x="620713" y="5594350"/>
          <p14:tracePt t="2835" x="631825" y="5605463"/>
          <p14:tracePt t="2837" x="631825" y="5616575"/>
          <p14:tracePt t="2838" x="642938" y="5629275"/>
          <p14:tracePt t="2840" x="642938" y="5640388"/>
          <p14:tracePt t="2841" x="642938" y="5651500"/>
          <p14:tracePt t="2844" x="642938" y="5662613"/>
          <p14:tracePt t="2846" x="642938" y="5673725"/>
          <p14:tracePt t="2847" x="642938" y="5684838"/>
          <p14:tracePt t="2848" x="642938" y="5695950"/>
          <p14:tracePt t="2849" x="654050" y="5707063"/>
          <p14:tracePt t="2851" x="665163" y="5707063"/>
          <p14:tracePt t="2855" x="676275" y="5718175"/>
          <p14:tracePt t="2856" x="676275" y="5729288"/>
          <p14:tracePt t="2857" x="687388" y="5753100"/>
          <p14:tracePt t="2863" x="698500" y="5775325"/>
          <p14:tracePt t="2865" x="711200" y="5786438"/>
          <p14:tracePt t="2869" x="722313" y="5797550"/>
          <p14:tracePt t="2871" x="722313" y="5808663"/>
          <p14:tracePt t="2873" x="722313" y="5819775"/>
          <p14:tracePt t="2874" x="722313" y="5830888"/>
          <p14:tracePt t="2876" x="733425" y="5843588"/>
          <p14:tracePt t="2879" x="733425" y="5854700"/>
          <p14:tracePt t="2880" x="744538" y="5854700"/>
          <p14:tracePt t="2884" x="755650" y="5865813"/>
          <p14:tracePt t="2887" x="766763" y="5876925"/>
          <p14:tracePt t="2889" x="766763" y="5888038"/>
          <p14:tracePt t="2891" x="777875" y="5888038"/>
          <p14:tracePt t="2892" x="777875" y="5899150"/>
          <p14:tracePt t="2893" x="788988" y="5899150"/>
          <p14:tracePt t="2895" x="788988" y="5910263"/>
          <p14:tracePt t="2896" x="788988" y="5921375"/>
          <p14:tracePt t="2899" x="800100" y="5921375"/>
          <p14:tracePt t="2901" x="812800" y="5921375"/>
          <p14:tracePt t="2902" x="812800" y="5932488"/>
          <p14:tracePt t="2905" x="823913" y="5932488"/>
          <p14:tracePt t="2905" x="835025" y="5943600"/>
          <p14:tracePt t="2906" x="835025" y="5956300"/>
          <p14:tracePt t="2907" x="846138" y="5956300"/>
          <p14:tracePt t="2910" x="846138" y="5967413"/>
          <p14:tracePt t="2912" x="857250" y="5978525"/>
          <p14:tracePt t="2914" x="868363" y="5978525"/>
          <p14:tracePt t="2915" x="868363" y="5989638"/>
          <p14:tracePt t="2917" x="879475" y="5989638"/>
          <p14:tracePt t="2918" x="890588" y="5989638"/>
          <p14:tracePt t="2919" x="890588" y="6000750"/>
          <p14:tracePt t="2920" x="901700" y="6000750"/>
          <p14:tracePt t="2922" x="912813" y="6011863"/>
          <p14:tracePt t="2924" x="925513" y="6022975"/>
          <p14:tracePt t="2927" x="936625" y="6034088"/>
          <p14:tracePt t="2929" x="947738" y="6045200"/>
          <p14:tracePt t="2930" x="958850" y="6045200"/>
          <p14:tracePt t="2931" x="969963" y="6057900"/>
          <p14:tracePt t="2932" x="981075" y="6057900"/>
          <p14:tracePt t="2935" x="992188" y="6057900"/>
          <p14:tracePt t="2937" x="1014413" y="6069013"/>
          <p14:tracePt t="2939" x="1027113" y="6080125"/>
          <p14:tracePt t="2940" x="1038225" y="6080125"/>
          <p14:tracePt t="2941" x="1049338" y="6091238"/>
          <p14:tracePt t="2943" x="1049338" y="6102350"/>
          <p14:tracePt t="2944" x="1071563" y="6102350"/>
          <p14:tracePt t="2945" x="1082675" y="6113463"/>
          <p14:tracePt t="2947" x="1104900" y="6113463"/>
          <p14:tracePt t="2948" x="1116013" y="6124575"/>
          <p14:tracePt t="2951" x="1127125" y="6124575"/>
          <p14:tracePt t="2952" x="1150938" y="6135688"/>
          <p14:tracePt t="2954" x="1173163" y="6146800"/>
          <p14:tracePt t="2955" x="1184275" y="6146800"/>
          <p14:tracePt t="2956" x="1195388" y="6157913"/>
          <p14:tracePt t="2958" x="1206500" y="6157913"/>
          <p14:tracePt t="2959" x="1217613" y="6157913"/>
          <p14:tracePt t="2960" x="1228725" y="6170613"/>
          <p14:tracePt t="2961" x="1239838" y="6170613"/>
          <p14:tracePt t="2963" x="1263650" y="6181725"/>
          <p14:tracePt t="2965" x="1285875" y="6192838"/>
          <p14:tracePt t="2966" x="1296988" y="6192838"/>
          <p14:tracePt t="2968" x="1319213" y="6203950"/>
          <p14:tracePt t="2969" x="1330325" y="6203950"/>
          <p14:tracePt t="2971" x="1354138" y="6203950"/>
          <p14:tracePt t="2972" x="1365250" y="6203950"/>
          <p14:tracePt t="2974" x="1387475" y="6203950"/>
          <p14:tracePt t="2975" x="1387475" y="6215063"/>
          <p14:tracePt t="2976" x="1409700" y="6215063"/>
          <p14:tracePt t="2977" x="1420813" y="6215063"/>
          <p14:tracePt t="2979" x="1443038" y="6215063"/>
          <p14:tracePt t="2980" x="1443038" y="6226175"/>
          <p14:tracePt t="2981" x="1454150" y="6226175"/>
          <p14:tracePt t="2982" x="1477963" y="6226175"/>
          <p14:tracePt t="2983" x="1500188" y="6237288"/>
          <p14:tracePt t="2984" x="1511300" y="6237288"/>
          <p14:tracePt t="2986" x="1533525" y="6237288"/>
          <p14:tracePt t="2987" x="1544638" y="6237288"/>
          <p14:tracePt t="2988" x="1555750" y="6248400"/>
          <p14:tracePt t="2990" x="1568450" y="6259513"/>
          <p14:tracePt t="2991" x="1590675" y="6259513"/>
          <p14:tracePt t="2992" x="1601788" y="6259513"/>
          <p14:tracePt t="2993" x="1612900" y="6259513"/>
          <p14:tracePt t="2994" x="1624013" y="6272213"/>
          <p14:tracePt t="2996" x="1635125" y="6272213"/>
          <p14:tracePt t="2997" x="1657350" y="6283325"/>
          <p14:tracePt t="2998" x="1681163" y="6283325"/>
          <p14:tracePt t="2999" x="1692275" y="6283325"/>
          <p14:tracePt t="3000" x="1703388" y="6283325"/>
          <p14:tracePt t="3001" x="1714500" y="6283325"/>
          <p14:tracePt t="3004" x="1747838" y="6283325"/>
          <p14:tracePt t="3006" x="1758950" y="6283325"/>
          <p14:tracePt t="3006" x="1770063" y="6283325"/>
          <p14:tracePt t="3007" x="1782763" y="6283325"/>
          <p14:tracePt t="3008" x="1793875" y="6294438"/>
          <p14:tracePt t="3009" x="1804988" y="6294438"/>
          <p14:tracePt t="3010" x="1827213" y="6294438"/>
          <p14:tracePt t="3013" x="1849438" y="6294438"/>
          <p14:tracePt t="3013" x="1860550" y="6294438"/>
          <p14:tracePt t="3014" x="1871663" y="6294438"/>
          <p14:tracePt t="3015" x="1882775" y="6305550"/>
          <p14:tracePt t="3016" x="1895475" y="6305550"/>
          <p14:tracePt t="3017" x="1906588" y="6305550"/>
          <p14:tracePt t="3018" x="1917700" y="6305550"/>
          <p14:tracePt t="3019" x="1928813" y="6305550"/>
          <p14:tracePt t="3020" x="1951038" y="6305550"/>
          <p14:tracePt t="3021" x="1962150" y="6305550"/>
          <p14:tracePt t="3022" x="1973263" y="6305550"/>
          <p14:tracePt t="3023" x="1973263" y="6316663"/>
          <p14:tracePt t="3024" x="1997075" y="6316663"/>
          <p14:tracePt t="3025" x="2008188" y="6316663"/>
          <p14:tracePt t="3026" x="2019300" y="6316663"/>
          <p14:tracePt t="3027" x="2030413" y="6316663"/>
          <p14:tracePt t="3028" x="2052638" y="6316663"/>
          <p14:tracePt t="3030" x="2063750" y="6316663"/>
          <p14:tracePt t="3031" x="2074863" y="6316663"/>
          <p14:tracePt t="3032" x="2097088" y="6316663"/>
          <p14:tracePt t="3033" x="2109788" y="6316663"/>
          <p14:tracePt t="3034" x="2120900" y="6327775"/>
          <p14:tracePt t="3035" x="2132013" y="6327775"/>
          <p14:tracePt t="3037" x="2176463" y="6327775"/>
          <p14:tracePt t="3038" x="2187575" y="6327775"/>
          <p14:tracePt t="3040" x="2209800" y="6327775"/>
          <p14:tracePt t="3041" x="2222500" y="6327775"/>
          <p14:tracePt t="3042" x="2244725" y="6327775"/>
          <p14:tracePt t="3043" x="2255838" y="6327775"/>
          <p14:tracePt t="3045" x="2278063" y="6327775"/>
          <p14:tracePt t="3046" x="2289175" y="6327775"/>
          <p14:tracePt t="3047" x="2300288" y="6327775"/>
          <p14:tracePt t="3048" x="2324100" y="6327775"/>
          <p14:tracePt t="3049" x="2335213" y="6327775"/>
          <p14:tracePt t="3050" x="2346325" y="6327775"/>
          <p14:tracePt t="3051" x="2368550" y="6327775"/>
          <p14:tracePt t="3052" x="2368550" y="6338888"/>
          <p14:tracePt t="3055" x="2390775" y="6338888"/>
          <p14:tracePt t="3056" x="2413000" y="6338888"/>
          <p14:tracePt t="3056" x="2436813" y="6338888"/>
          <p14:tracePt t="3057" x="2447925" y="6338888"/>
          <p14:tracePt t="3058" x="2470150" y="6338888"/>
          <p14:tracePt t="3060" x="2481263" y="6350000"/>
          <p14:tracePt t="3061" x="2503488" y="6350000"/>
          <p14:tracePt t="3064" x="2538413" y="6350000"/>
          <p14:tracePt t="3065" x="2571750" y="6350000"/>
          <p14:tracePt t="3066" x="2582863" y="6361113"/>
          <p14:tracePt t="3067" x="2593975" y="6361113"/>
          <p14:tracePt t="3068" x="2616200" y="6361113"/>
          <p14:tracePt t="3069" x="2627313" y="6361113"/>
          <p14:tracePt t="3070" x="2662238" y="6361113"/>
          <p14:tracePt t="3072" x="2684463" y="6361113"/>
          <p14:tracePt t="3074" x="2717800" y="6361113"/>
          <p14:tracePt t="3076" x="2740025" y="6361113"/>
          <p14:tracePt t="3077" x="2774950" y="6372225"/>
          <p14:tracePt t="3079" x="2819400" y="6372225"/>
          <p14:tracePt t="3081" x="2841625" y="6372225"/>
          <p14:tracePt t="3081" x="2852738" y="6372225"/>
          <p14:tracePt t="3082" x="2876550" y="6372225"/>
          <p14:tracePt t="3083" x="2887663" y="6372225"/>
          <p14:tracePt t="3084" x="2921000" y="6372225"/>
          <p14:tracePt t="3086" x="2954338" y="6372225"/>
          <p14:tracePt t="3087" x="2965450" y="6372225"/>
          <p14:tracePt t="3089" x="3000375" y="6372225"/>
          <p14:tracePt t="3089" x="3011488" y="6372225"/>
          <p14:tracePt t="3090" x="3033713" y="6384925"/>
          <p14:tracePt t="3092" x="3055938" y="6384925"/>
          <p14:tracePt t="3093" x="3101975" y="6384925"/>
          <p14:tracePt t="3095" x="3135313" y="6384925"/>
          <p14:tracePt t="3096" x="3157538" y="6384925"/>
          <p14:tracePt t="3097" x="3168650" y="6384925"/>
          <p14:tracePt t="3098" x="3192463" y="6384925"/>
          <p14:tracePt t="3099" x="3214688" y="6396038"/>
          <p14:tracePt t="3100" x="3236913" y="6396038"/>
          <p14:tracePt t="3101" x="3259138" y="6396038"/>
          <p14:tracePt t="3102" x="3281363" y="6396038"/>
          <p14:tracePt t="3104" x="3327400" y="6407150"/>
          <p14:tracePt t="3105" x="3349625" y="6407150"/>
          <p14:tracePt t="3107" x="3371850" y="6407150"/>
          <p14:tracePt t="3108" x="3394075" y="6407150"/>
          <p14:tracePt t="3109" x="3429000" y="6407150"/>
          <p14:tracePt t="3110" x="3440113" y="6407150"/>
          <p14:tracePt t="3111" x="3462338" y="6407150"/>
          <p14:tracePt t="3113" x="3508375" y="6418263"/>
          <p14:tracePt t="3114" x="3530600" y="6418263"/>
          <p14:tracePt t="3115" x="3552825" y="6418263"/>
          <p14:tracePt t="3116" x="3575050" y="6418263"/>
          <p14:tracePt t="3117" x="3597275" y="6429375"/>
          <p14:tracePt t="3118" x="3621088" y="6429375"/>
          <p14:tracePt t="3119" x="3643313" y="6429375"/>
          <p14:tracePt t="3121" x="3698875" y="6429375"/>
          <p14:tracePt t="3123" x="3733800" y="6440488"/>
          <p14:tracePt t="3124" x="3756025" y="6440488"/>
          <p14:tracePt t="3125" x="3778250" y="6440488"/>
          <p14:tracePt t="3126" x="3800475" y="6440488"/>
          <p14:tracePt t="3127" x="3822700" y="6440488"/>
          <p14:tracePt t="3129" x="3879850" y="6451600"/>
          <p14:tracePt t="3131" x="3902075" y="6451600"/>
          <p14:tracePt t="3131" x="3924300" y="6462713"/>
          <p14:tracePt t="3132" x="3948113" y="6462713"/>
          <p14:tracePt t="3133" x="3992563" y="6462713"/>
          <p14:tracePt t="3135" x="4025900" y="6462713"/>
          <p14:tracePt t="3136" x="4049713" y="6462713"/>
          <p14:tracePt t="3138" x="4105275" y="6473825"/>
          <p14:tracePt t="3140" x="4127500" y="6473825"/>
          <p14:tracePt t="3140" x="4173538" y="6497638"/>
          <p14:tracePt t="3141" x="4195763" y="6497638"/>
          <p14:tracePt t="3143" x="4229100" y="6497638"/>
          <p14:tracePt t="3144" x="4275138" y="6497638"/>
          <p14:tracePt t="3145" x="4286250" y="6497638"/>
          <p14:tracePt t="3146" x="4330700" y="6497638"/>
          <p14:tracePt t="3148" x="4352925" y="6497638"/>
          <p14:tracePt t="3148" x="4376738" y="6519863"/>
          <p14:tracePt t="3149" x="4410075" y="6519863"/>
          <p14:tracePt t="3150" x="4421188" y="6519863"/>
          <p14:tracePt t="3151" x="4454525" y="6519863"/>
          <p14:tracePt t="3152" x="4465638" y="6519863"/>
          <p14:tracePt t="3153" x="4511675" y="6530975"/>
          <p14:tracePt t="3156" x="4567238" y="6530975"/>
          <p14:tracePt t="3157" x="4591050" y="6530975"/>
          <p14:tracePt t="3157" x="4624388" y="6530975"/>
          <p14:tracePt t="3158" x="4646613" y="6542088"/>
          <p14:tracePt t="3159" x="4679950" y="6542088"/>
          <p14:tracePt t="3160" x="4703763" y="6542088"/>
          <p14:tracePt t="3161" x="4737100" y="6542088"/>
          <p14:tracePt t="3163" x="4759325" y="6542088"/>
          <p14:tracePt t="3164" x="4827588" y="6553200"/>
          <p14:tracePt t="3165" x="4860925" y="6553200"/>
          <p14:tracePt t="3166" x="4894263" y="6564313"/>
          <p14:tracePt t="3167" x="4918075" y="6564313"/>
          <p14:tracePt t="3168" x="4951413" y="6564313"/>
          <p14:tracePt t="3169" x="4984750" y="6564313"/>
          <p14:tracePt t="3174" x="5086350" y="6575425"/>
          <p14:tracePt t="3174" x="5132388" y="6575425"/>
          <p14:tracePt t="3175" x="5165725" y="6575425"/>
          <p14:tracePt t="3176" x="5199063" y="6575425"/>
          <p14:tracePt t="3177" x="5221288" y="6586538"/>
          <p14:tracePt t="3180" x="5311775" y="6586538"/>
          <p14:tracePt t="3181" x="5357813" y="6586538"/>
          <p14:tracePt t="3182" x="5391150" y="6586538"/>
          <p14:tracePt t="3183" x="5424488" y="6586538"/>
          <p14:tracePt t="3184" x="5446713" y="6586538"/>
          <p14:tracePt t="3185" x="5492750" y="6586538"/>
          <p14:tracePt t="3186" x="5514975" y="6586538"/>
          <p14:tracePt t="3187" x="5561013" y="6586538"/>
          <p14:tracePt t="3189" x="5627688" y="6586538"/>
          <p14:tracePt t="3191" x="5661025" y="6586538"/>
          <p14:tracePt t="3191" x="5695950" y="6586538"/>
          <p14:tracePt t="3193" x="5718175" y="6586538"/>
          <p14:tracePt t="3193" x="5762625" y="6586538"/>
          <p14:tracePt t="3194" x="5797550" y="6586538"/>
          <p14:tracePt t="3197" x="5864225" y="6586538"/>
          <p14:tracePt t="3197" x="5888038" y="6586538"/>
          <p14:tracePt t="3198" x="5921375" y="6586538"/>
          <p14:tracePt t="3199" x="5976938" y="6586538"/>
          <p14:tracePt t="3200" x="6011863" y="6586538"/>
          <p14:tracePt t="3201" x="6034088" y="6586538"/>
          <p14:tracePt t="3202" x="6067425" y="6586538"/>
          <p14:tracePt t="3204" x="6135688" y="6586538"/>
          <p14:tracePt t="3205" x="6180138" y="6586538"/>
          <p14:tracePt t="3206" x="6215063" y="6586538"/>
          <p14:tracePt t="3207" x="6248400" y="6586538"/>
          <p14:tracePt t="3208" x="6281738" y="6586538"/>
          <p14:tracePt t="3209" x="6316663" y="6586538"/>
          <p14:tracePt t="3210" x="6361113" y="6586538"/>
          <p14:tracePt t="3211" x="6394450" y="6586538"/>
          <p14:tracePt t="3213" x="6429375" y="6586538"/>
          <p14:tracePt t="3213" x="6462713" y="6586538"/>
          <p14:tracePt t="3214" x="6484938" y="6575425"/>
          <p14:tracePt t="3215" x="6530975" y="6575425"/>
          <p14:tracePt t="3216" x="6564313" y="6575425"/>
          <p14:tracePt t="3217" x="6597650" y="6575425"/>
          <p14:tracePt t="3218" x="6630988" y="6575425"/>
          <p14:tracePt t="3219" x="6677025" y="6564313"/>
          <p14:tracePt t="3221" x="6710363" y="6564313"/>
          <p14:tracePt t="3221" x="6745288" y="6564313"/>
          <p14:tracePt t="3222" x="6767513" y="6564313"/>
          <p14:tracePt t="3223" x="6811963" y="6564313"/>
          <p14:tracePt t="3224" x="6834188" y="6553200"/>
          <p14:tracePt t="3225" x="6880225" y="6553200"/>
          <p14:tracePt t="3226" x="6913563" y="6553200"/>
          <p14:tracePt t="3227" x="6946900" y="6542088"/>
          <p14:tracePt t="3229" x="6981825" y="6542088"/>
          <p14:tracePt t="3230" x="7037388" y="6542088"/>
          <p14:tracePt t="3231" x="7083425" y="6542088"/>
          <p14:tracePt t="3232" x="7116763" y="6542088"/>
          <p14:tracePt t="3233" x="7138988" y="6530975"/>
          <p14:tracePt t="3234" x="7172325" y="6530975"/>
          <p14:tracePt t="3235" x="7207250" y="6530975"/>
          <p14:tracePt t="3236" x="7251700" y="6530975"/>
          <p14:tracePt t="3237" x="7273925" y="6508750"/>
          <p14:tracePt t="3238" x="7308850" y="6508750"/>
          <p14:tracePt t="3239" x="7342188" y="6497638"/>
          <p14:tracePt t="3240" x="7364413" y="6497638"/>
          <p14:tracePt t="3241" x="7399338" y="6497638"/>
          <p14:tracePt t="3242" x="7421563" y="6497638"/>
          <p14:tracePt t="3243" x="7454900" y="6497638"/>
          <p14:tracePt t="3245" x="7477125" y="6486525"/>
          <p14:tracePt t="3246" x="7534275" y="6486525"/>
          <p14:tracePt t="3247" x="7578725" y="6486525"/>
          <p14:tracePt t="3248" x="7600950" y="6486525"/>
          <p14:tracePt t="3249" x="7635875" y="6473825"/>
          <p14:tracePt t="3250" x="7658100" y="6473825"/>
          <p14:tracePt t="3251" x="7691438" y="6462713"/>
          <p14:tracePt t="3252" x="7715250" y="6462713"/>
          <p14:tracePt t="3253" x="7737475" y="6462713"/>
          <p14:tracePt t="3255" x="7759700" y="6462713"/>
          <p14:tracePt t="3256" x="7815263" y="6462713"/>
          <p14:tracePt t="3257" x="7850188" y="6451600"/>
          <p14:tracePt t="3258" x="7872413" y="6451600"/>
          <p14:tracePt t="3259" x="7894638" y="6451600"/>
          <p14:tracePt t="3260" x="7916863" y="6440488"/>
          <p14:tracePt t="3261" x="7951788" y="6440488"/>
          <p14:tracePt t="3264" x="7996238" y="6440488"/>
          <p14:tracePt t="3265" x="8042275" y="6429375"/>
          <p14:tracePt t="3266" x="8075613" y="6429375"/>
          <p14:tracePt t="3268" x="8108950" y="6429375"/>
          <p14:tracePt t="3269" x="8131175" y="6429375"/>
          <p14:tracePt t="3271" x="8166100" y="6429375"/>
          <p14:tracePt t="3272" x="8199438" y="6418263"/>
          <p14:tracePt t="3273" x="8221663" y="6418263"/>
          <p14:tracePt t="3274" x="8243888" y="6418263"/>
          <p14:tracePt t="3275" x="8267700" y="6418263"/>
          <p14:tracePt t="3276" x="8289925" y="6418263"/>
          <p14:tracePt t="3277" x="8312150" y="6418263"/>
          <p14:tracePt t="3280" x="8334375" y="6407150"/>
          <p14:tracePt t="3280" x="8356600" y="6407150"/>
          <p14:tracePt t="3282" x="8391525" y="6407150"/>
          <p14:tracePt t="3283" x="8413750" y="6407150"/>
          <p14:tracePt t="3284" x="8435975" y="6407150"/>
          <p14:tracePt t="3285" x="8447088" y="6407150"/>
          <p14:tracePt t="3286" x="8458200" y="6407150"/>
          <p14:tracePt t="3287" x="8482013" y="6396038"/>
          <p14:tracePt t="3288" x="8504238" y="6396038"/>
          <p14:tracePt t="3289" x="8515350" y="6396038"/>
          <p14:tracePt t="3290" x="8537575" y="6396038"/>
          <p14:tracePt t="3291" x="8548688" y="6396038"/>
          <p14:tracePt t="3292" x="8570913" y="6396038"/>
          <p14:tracePt t="3293" x="8583613" y="6396038"/>
          <p14:tracePt t="3295" x="8605838" y="6396038"/>
          <p14:tracePt t="3296" x="8628063" y="6396038"/>
          <p14:tracePt t="3297" x="8639175" y="6396038"/>
          <p14:tracePt t="3298" x="8661400" y="6384925"/>
          <p14:tracePt t="3299" x="8672513" y="6384925"/>
          <p14:tracePt t="3300" x="8683625" y="6384925"/>
          <p14:tracePt t="3301" x="8696325" y="6384925"/>
          <p14:tracePt t="3302" x="8707438" y="6384925"/>
          <p14:tracePt t="3304" x="8740775" y="6384925"/>
          <p14:tracePt t="3305" x="8751888" y="6384925"/>
          <p14:tracePt t="3306" x="8763000" y="6384925"/>
          <p14:tracePt t="3308" x="8785225" y="6372225"/>
          <p14:tracePt t="3310" x="8809038" y="6372225"/>
          <p14:tracePt t="3311" x="8820150" y="6372225"/>
          <p14:tracePt t="3312" x="8842375" y="6372225"/>
          <p14:tracePt t="3314" x="8853488" y="6372225"/>
          <p14:tracePt t="3315" x="8875713" y="6372225"/>
          <p14:tracePt t="3317" x="8897938" y="6372225"/>
          <p14:tracePt t="3318" x="8910638" y="6372225"/>
          <p14:tracePt t="3321" x="8943975" y="6372225"/>
          <p14:tracePt t="3323" x="8955088" y="6372225"/>
          <p14:tracePt t="3324" x="8966200" y="6372225"/>
          <p14:tracePt t="3325" x="8977313" y="6372225"/>
          <p14:tracePt t="3326" x="8988425" y="6372225"/>
          <p14:tracePt t="3327" x="8999538" y="6372225"/>
          <p14:tracePt t="3330" x="9023350" y="6361113"/>
          <p14:tracePt t="3331" x="9034463" y="6361113"/>
          <p14:tracePt t="3332" x="9045575" y="6361113"/>
          <p14:tracePt t="3333" x="9056688" y="6361113"/>
          <p14:tracePt t="3334" x="9067800" y="6361113"/>
          <p14:tracePt t="3335" x="9090025" y="6361113"/>
          <p14:tracePt t="3336" x="9101138" y="6361113"/>
          <p14:tracePt t="3338" x="9112250" y="6361113"/>
          <p14:tracePt t="3340" x="9124950" y="6361113"/>
          <p14:tracePt t="3341" x="9147175" y="6361113"/>
          <p14:tracePt t="3344" x="9169400" y="6361113"/>
          <p14:tracePt t="3345" x="9191625" y="6361113"/>
          <p14:tracePt t="3347" x="9202738" y="6361113"/>
          <p14:tracePt t="3348" x="9213850" y="6361113"/>
          <p14:tracePt t="3348" x="9226550" y="6361113"/>
          <p14:tracePt t="3349" x="9237663" y="6361113"/>
          <p14:tracePt t="3350" x="9248775" y="6361113"/>
          <p14:tracePt t="3352" x="9259888" y="6361113"/>
          <p14:tracePt t="3354" x="9271000" y="6361113"/>
          <p14:tracePt t="3356" x="9304338" y="6361113"/>
          <p14:tracePt t="3357" x="9326563" y="6361113"/>
          <p14:tracePt t="3359" x="9339263" y="6350000"/>
          <p14:tracePt t="3360" x="9350375" y="6350000"/>
          <p14:tracePt t="3361" x="9361488" y="6350000"/>
          <p14:tracePt t="3363" x="9383713" y="6350000"/>
          <p14:tracePt t="3364" x="9394825" y="6350000"/>
          <p14:tracePt t="3365" x="9394825" y="6338888"/>
          <p14:tracePt t="3366" x="9405938" y="6338888"/>
          <p14:tracePt t="3367" x="9428163" y="6338888"/>
          <p14:tracePt t="3368" x="9439275" y="6338888"/>
          <p14:tracePt t="3369" x="9451975" y="6338888"/>
          <p14:tracePt t="3371" x="9474200" y="6327775"/>
          <p14:tracePt t="3372" x="9485313" y="6327775"/>
          <p14:tracePt t="3374" x="9496425" y="6327775"/>
          <p14:tracePt t="3375" x="9507538" y="6327775"/>
          <p14:tracePt t="3375" x="9518650" y="6316663"/>
          <p14:tracePt t="3376" x="9540875" y="6316663"/>
          <p14:tracePt t="3379" x="9564688" y="6305550"/>
          <p14:tracePt t="3380" x="9575800" y="6305550"/>
          <p14:tracePt t="3381" x="9586913" y="6294438"/>
          <p14:tracePt t="3382" x="9598025" y="6294438"/>
          <p14:tracePt t="3383" x="9609138" y="6294438"/>
          <p14:tracePt t="3384" x="9631363" y="6283325"/>
          <p14:tracePt t="3385" x="9642475" y="6283325"/>
          <p14:tracePt t="3388" x="9653588" y="6283325"/>
          <p14:tracePt t="3389" x="9666288" y="6283325"/>
          <p14:tracePt t="3389" x="9677400" y="6283325"/>
          <p14:tracePt t="3390" x="9688513" y="6272213"/>
          <p14:tracePt t="3391" x="9710738" y="6259513"/>
          <p14:tracePt t="3392" x="9721850" y="6259513"/>
          <p14:tracePt t="3394" x="9732963" y="6248400"/>
          <p14:tracePt t="3396" x="9755188" y="6248400"/>
          <p14:tracePt t="3397" x="9779000" y="6237288"/>
          <p14:tracePt t="3398" x="9790113" y="6237288"/>
          <p14:tracePt t="3399" x="9801225" y="6226175"/>
          <p14:tracePt t="3400" x="9812338" y="6226175"/>
          <p14:tracePt t="3401" x="9823450" y="6215063"/>
          <p14:tracePt t="3402" x="9834563" y="6215063"/>
          <p14:tracePt t="3404" x="9856788" y="6203950"/>
          <p14:tracePt t="3406" x="9867900" y="6192838"/>
          <p14:tracePt t="3406" x="9891713" y="6192838"/>
          <p14:tracePt t="3407" x="9902825" y="6192838"/>
          <p14:tracePt t="3408" x="9913938" y="6192838"/>
          <p14:tracePt t="3410" x="9925050" y="6192838"/>
          <p14:tracePt t="3410" x="9925050" y="6181725"/>
          <p14:tracePt t="3413" x="9969500" y="6170613"/>
          <p14:tracePt t="3414" x="9993313" y="6170613"/>
          <p14:tracePt t="3415" x="10004425" y="6170613"/>
          <p14:tracePt t="3416" x="10015538" y="6170613"/>
          <p14:tracePt t="3417" x="10026650" y="6157913"/>
          <p14:tracePt t="3418" x="10037763" y="6157913"/>
          <p14:tracePt t="3419" x="10048875" y="6146800"/>
          <p14:tracePt t="3421" x="10071100" y="6135688"/>
          <p14:tracePt t="3422" x="10082213" y="6135688"/>
          <p14:tracePt t="3423" x="10106025" y="6135688"/>
          <p14:tracePt t="3424" x="10117138" y="6124575"/>
          <p14:tracePt t="3426" x="10139363" y="6124575"/>
          <p14:tracePt t="3427" x="10139363" y="6113463"/>
          <p14:tracePt t="3429" x="10172700" y="6113463"/>
          <p14:tracePt t="3430" x="10183813" y="6113463"/>
          <p14:tracePt t="3431" x="10194925" y="6113463"/>
          <p14:tracePt t="3432" x="10218738" y="6102350"/>
          <p14:tracePt t="3434" x="10229850" y="6102350"/>
          <p14:tracePt t="3435" x="10240963" y="6102350"/>
          <p14:tracePt t="3437" x="10252075" y="6091238"/>
          <p14:tracePt t="3438" x="10285413" y="6080125"/>
          <p14:tracePt t="3440" x="10296525" y="6080125"/>
          <p14:tracePt t="3441" x="10320338" y="6080125"/>
          <p14:tracePt t="3442" x="10331450" y="6080125"/>
          <p14:tracePt t="3443" x="10342563" y="6080125"/>
          <p14:tracePt t="3444" x="10364788" y="6069013"/>
          <p14:tracePt t="3447" x="10387013" y="6069013"/>
          <p14:tracePt t="3448" x="10409238" y="6069013"/>
          <p14:tracePt t="3449" x="10421938" y="6069013"/>
          <p14:tracePt t="3450" x="10444163" y="6069013"/>
          <p14:tracePt t="3451" x="10455275" y="6057900"/>
          <p14:tracePt t="3452" x="10466388" y="6057900"/>
          <p14:tracePt t="3453" x="10477500" y="6057900"/>
          <p14:tracePt t="3455" x="10499725" y="6045200"/>
          <p14:tracePt t="3456" x="10523538" y="6045200"/>
          <p14:tracePt t="3458" x="10534650" y="6045200"/>
          <p14:tracePt t="3459" x="10545763" y="6045200"/>
          <p14:tracePt t="3459" x="10567988" y="6045200"/>
          <p14:tracePt t="3461" x="10590213" y="6045200"/>
          <p14:tracePt t="3463" x="10612438" y="6045200"/>
          <p14:tracePt t="3465" x="10636250" y="6045200"/>
          <p14:tracePt t="3466" x="10658475" y="6045200"/>
          <p14:tracePt t="3468" x="10669588" y="6045200"/>
          <p14:tracePt t="3469" x="10702925" y="6045200"/>
          <p14:tracePt t="3470" x="10714038" y="6045200"/>
          <p14:tracePt t="3473" x="10760075" y="6045200"/>
          <p14:tracePt t="3474" x="10771188" y="6045200"/>
          <p14:tracePt t="3476" x="10804525" y="6045200"/>
          <p14:tracePt t="3479" x="10837863" y="6045200"/>
          <p14:tracePt t="3480" x="10850563" y="6045200"/>
          <p14:tracePt t="3481" x="10861675" y="6045200"/>
          <p14:tracePt t="3482" x="10872788" y="6045200"/>
          <p14:tracePt t="3483" x="10895013" y="6045200"/>
          <p14:tracePt t="3485" x="10917238" y="6045200"/>
          <p14:tracePt t="3486" x="10928350" y="6045200"/>
          <p14:tracePt t="3489" x="10939463" y="6045200"/>
          <p14:tracePt t="3490" x="10974388" y="6034088"/>
          <p14:tracePt t="3491" x="10985500" y="6034088"/>
          <p14:tracePt t="3493" x="10996613" y="6034088"/>
          <p14:tracePt t="3493" x="11007725" y="6034088"/>
          <p14:tracePt t="3495" x="11018838" y="6034088"/>
          <p14:tracePt t="3496" x="11029950" y="6034088"/>
          <p14:tracePt t="3497" x="11052175" y="6034088"/>
          <p14:tracePt t="3499" x="11075988" y="6034088"/>
          <p14:tracePt t="3500" x="11087100" y="6022975"/>
          <p14:tracePt t="3502" x="11098213" y="6022975"/>
          <p14:tracePt t="3504" x="11120438" y="6022975"/>
          <p14:tracePt t="3506" x="11131550" y="6022975"/>
          <p14:tracePt t="3507" x="11142663" y="6022975"/>
          <p14:tracePt t="3508" x="11153775" y="6011863"/>
          <p14:tracePt t="3509" x="11164888" y="6011863"/>
          <p14:tracePt t="3510" x="11177588" y="6011863"/>
          <p14:tracePt t="3512" x="11177588" y="6000750"/>
          <p14:tracePt t="3513" x="11188700" y="6000750"/>
          <p14:tracePt t="3514" x="11199813" y="6000750"/>
          <p14:tracePt t="3515" x="11210925" y="5989638"/>
          <p14:tracePt t="3517" x="11222038" y="5978525"/>
          <p14:tracePt t="3518" x="11233150" y="5978525"/>
          <p14:tracePt t="3521" x="11255375" y="5978525"/>
          <p14:tracePt t="3521" x="11255375" y="5967413"/>
          <p14:tracePt t="3523" x="11266488" y="5956300"/>
          <p14:tracePt t="3525" x="11279188" y="5956300"/>
          <p14:tracePt t="3526" x="11290300" y="5956300"/>
          <p14:tracePt t="3529" x="11312525" y="5943600"/>
          <p14:tracePt t="3531" x="11312525" y="5932488"/>
          <p14:tracePt t="3532" x="11323638" y="5921375"/>
          <p14:tracePt t="3533" x="11334750" y="5910263"/>
          <p14:tracePt t="3534" x="11345863" y="5910263"/>
          <p14:tracePt t="3535" x="11345863" y="5899150"/>
          <p14:tracePt t="3536" x="11345863" y="5888038"/>
          <p14:tracePt t="3537" x="11368088" y="5888038"/>
          <p14:tracePt t="3539" x="11379200" y="5888038"/>
          <p14:tracePt t="3540" x="11391900" y="5888038"/>
          <p14:tracePt t="3541" x="11391900" y="5876925"/>
          <p14:tracePt t="3542" x="11391900" y="5865813"/>
          <p14:tracePt t="3543" x="11403013" y="5865813"/>
          <p14:tracePt t="3544" x="11414125" y="5865813"/>
          <p14:tracePt t="3546" x="11425238" y="5854700"/>
          <p14:tracePt t="3547" x="11436350" y="5854700"/>
          <p14:tracePt t="3548" x="11436350" y="5843588"/>
          <p14:tracePt t="3549" x="11447463" y="5830888"/>
          <p14:tracePt t="3551" x="11458575" y="5830888"/>
          <p14:tracePt t="3553" x="11458575" y="5819775"/>
          <p14:tracePt t="3554" x="11469688" y="5819775"/>
          <p14:tracePt t="3555" x="11469688" y="5808663"/>
          <p14:tracePt t="3556" x="11480800" y="5808663"/>
          <p14:tracePt t="3557" x="11493500" y="5808663"/>
          <p14:tracePt t="3560" x="11504613" y="5808663"/>
          <p14:tracePt t="3562" x="11504613" y="5797550"/>
          <p14:tracePt t="3563" x="11515725" y="5786438"/>
          <p14:tracePt t="3565" x="11526838" y="5786438"/>
          <p14:tracePt t="3568" x="11526838" y="5775325"/>
          <p14:tracePt t="3571" x="11537950" y="5775325"/>
          <p14:tracePt t="3572" x="11537950" y="5764213"/>
          <p14:tracePt t="3573" x="11549063" y="5764213"/>
          <p14:tracePt t="3575" x="11549063" y="5753100"/>
          <p14:tracePt t="3578" x="11560175" y="5753100"/>
          <p14:tracePt t="3583" x="11571288" y="5753100"/>
          <p14:tracePt t="3585" x="11571288" y="5741988"/>
          <p14:tracePt t="3588" x="11582400" y="5741988"/>
          <p14:tracePt t="3589" x="11582400" y="5729288"/>
          <p14:tracePt t="3594" x="11582400" y="5718175"/>
          <p14:tracePt t="3597" x="11582400" y="5707063"/>
          <p14:tracePt t="3598" x="11593513" y="5707063"/>
          <p14:tracePt t="3600" x="11593513" y="5695950"/>
          <p14:tracePt t="3603" x="11593513" y="5684838"/>
          <p14:tracePt t="3606" x="11606213" y="5684838"/>
          <p14:tracePt t="3608" x="11606213" y="5673725"/>
          <p14:tracePt t="3610" x="11617325" y="5662613"/>
          <p14:tracePt t="3611" x="11617325" y="5651500"/>
          <p14:tracePt t="3613" x="11628438" y="5651500"/>
          <p14:tracePt t="3614" x="11628438" y="5640388"/>
          <p14:tracePt t="3616" x="11628438" y="5629275"/>
          <p14:tracePt t="3617" x="11639550" y="5629275"/>
          <p14:tracePt t="3618" x="11639550" y="5616575"/>
          <p14:tracePt t="3621" x="11639550" y="5605463"/>
          <p14:tracePt t="3622" x="11639550" y="5594350"/>
          <p14:tracePt t="3623" x="11650663" y="5594350"/>
          <p14:tracePt t="3624" x="11650663" y="5583238"/>
          <p14:tracePt t="3625" x="11650663" y="5572125"/>
          <p14:tracePt t="3627" x="11650663" y="5561013"/>
          <p14:tracePt t="3629" x="11661775" y="5549900"/>
          <p14:tracePt t="3631" x="11661775" y="5538788"/>
          <p14:tracePt t="3633" x="11661775" y="5527675"/>
          <p14:tracePt t="3634" x="11661775" y="5514975"/>
          <p14:tracePt t="3636" x="11661775" y="5503863"/>
          <p14:tracePt t="3637" x="11661775" y="5492750"/>
          <p14:tracePt t="3638" x="11661775" y="5481638"/>
          <p14:tracePt t="3640" x="11672888" y="5470525"/>
          <p14:tracePt t="3641" x="11684000" y="5470525"/>
          <p14:tracePt t="3642" x="11684000" y="5459413"/>
          <p14:tracePt t="3643" x="11695113" y="5459413"/>
          <p14:tracePt t="3644" x="11695113" y="5448300"/>
          <p14:tracePt t="3645" x="11695113" y="5426075"/>
          <p14:tracePt t="3646" x="11695113" y="5414963"/>
          <p14:tracePt t="3647" x="11695113" y="5402263"/>
          <p14:tracePt t="3648" x="11707813" y="5402263"/>
          <p14:tracePt t="3649" x="11707813" y="5391150"/>
          <p14:tracePt t="3650" x="11707813" y="5380038"/>
          <p14:tracePt t="3651" x="11718925" y="5368925"/>
          <p14:tracePt t="3652" x="11718925" y="5357813"/>
          <p14:tracePt t="3654" x="11718925" y="5346700"/>
          <p14:tracePt t="3655" x="11730038" y="5335588"/>
          <p14:tracePt t="3656" x="11730038" y="5324475"/>
          <p14:tracePt t="3657" x="11741150" y="5300663"/>
          <p14:tracePt t="3658" x="11741150" y="5289550"/>
          <p14:tracePt t="3659" x="11741150" y="5278438"/>
          <p14:tracePt t="3660" x="11752263" y="5267325"/>
          <p14:tracePt t="3661" x="11752263" y="5256213"/>
          <p14:tracePt t="3663" x="11752263" y="5245100"/>
          <p14:tracePt t="3664" x="11763375" y="5222875"/>
          <p14:tracePt t="3665" x="11763375" y="5211763"/>
          <p14:tracePt t="3666" x="11774488" y="5200650"/>
          <p14:tracePt t="3667" x="11774488" y="5187950"/>
          <p14:tracePt t="3668" x="11785600" y="5176838"/>
          <p14:tracePt t="3669" x="11785600" y="5165725"/>
          <p14:tracePt t="3671" x="11785600" y="5143500"/>
          <p14:tracePt t="3673" x="11796713" y="5121275"/>
          <p14:tracePt t="3674" x="11796713" y="5099050"/>
          <p14:tracePt t="3675" x="11807825" y="5099050"/>
          <p14:tracePt t="3676" x="11807825" y="5086350"/>
          <p14:tracePt t="3677" x="11820525" y="5075238"/>
          <p14:tracePt t="3680" x="11831638" y="5053013"/>
          <p14:tracePt t="3681" x="11831638" y="5041900"/>
          <p14:tracePt t="3681" x="11831638" y="5030788"/>
          <p14:tracePt t="3682" x="11831638" y="5019675"/>
          <p14:tracePt t="3683" x="11842750" y="5008563"/>
          <p14:tracePt t="3684" x="11842750" y="4986338"/>
          <p14:tracePt t="3685" x="11842750" y="4973638"/>
          <p14:tracePt t="3688" x="11842750" y="4951413"/>
          <p14:tracePt t="3690" x="11842750" y="4929188"/>
          <p14:tracePt t="3691" x="11842750" y="4918075"/>
          <p14:tracePt t="3694" x="11853863" y="4906963"/>
          <p14:tracePt t="3695" x="11853863" y="4895850"/>
          <p14:tracePt t="3697" x="11853863" y="4860925"/>
          <p14:tracePt t="3698" x="11853863" y="4849813"/>
          <p14:tracePt t="3699" x="11864975" y="4838700"/>
          <p14:tracePt t="3700" x="11864975" y="4827588"/>
          <p14:tracePt t="3702" x="11864975" y="4816475"/>
          <p14:tracePt t="3704" x="11864975" y="4794250"/>
          <p14:tracePt t="3706" x="11864975" y="4772025"/>
          <p14:tracePt t="3707" x="11876088" y="4759325"/>
          <p14:tracePt t="3708" x="11876088" y="4748213"/>
          <p14:tracePt t="3710" x="11876088" y="4737100"/>
          <p14:tracePt t="3712" x="11876088" y="4725988"/>
          <p14:tracePt t="3713" x="11876088" y="4714875"/>
          <p14:tracePt t="3714" x="11876088" y="4703763"/>
          <p14:tracePt t="3715" x="11876088" y="4692650"/>
          <p14:tracePt t="3717" x="11876088" y="4681538"/>
          <p14:tracePt t="3718" x="11876088" y="4670425"/>
          <p14:tracePt t="3720" x="11876088" y="4657725"/>
          <p14:tracePt t="3721" x="11876088" y="4635500"/>
          <p14:tracePt t="3722" x="11876088" y="4624388"/>
          <p14:tracePt t="3724" x="11876088" y="4613275"/>
          <p14:tracePt t="3726" x="11876088" y="4602163"/>
          <p14:tracePt t="3727" x="11876088" y="4591050"/>
          <p14:tracePt t="3728" x="11876088" y="4579938"/>
          <p14:tracePt t="3730" x="11876088" y="4568825"/>
          <p14:tracePt t="3731" x="11876088" y="4545013"/>
          <p14:tracePt t="3733" x="11876088" y="4533900"/>
          <p14:tracePt t="3734" x="11876088" y="4522788"/>
          <p14:tracePt t="3736" x="11876088" y="4511675"/>
          <p14:tracePt t="3737" x="11876088" y="4500563"/>
          <p14:tracePt t="3738" x="11876088" y="4489450"/>
          <p14:tracePt t="3739" x="11876088" y="4478338"/>
          <p14:tracePt t="3740" x="11876088" y="4467225"/>
          <p14:tracePt t="3743" x="11876088" y="4456113"/>
          <p14:tracePt t="3744" x="11876088" y="4443413"/>
          <p14:tracePt t="3746" x="11876088" y="4432300"/>
          <p14:tracePt t="3747" x="11876088" y="4421188"/>
          <p14:tracePt t="3747" x="11876088" y="4410075"/>
          <p14:tracePt t="3749" x="11864975" y="4398963"/>
          <p14:tracePt t="3751" x="11864975" y="4387850"/>
          <p14:tracePt t="3752" x="11864975" y="4376738"/>
          <p14:tracePt t="3754" x="11853863" y="4354513"/>
          <p14:tracePt t="3756" x="11853863" y="4343400"/>
          <p14:tracePt t="3758" x="11853863" y="4330700"/>
          <p14:tracePt t="3759" x="11853863" y="4319588"/>
          <p14:tracePt t="3761" x="11853863" y="4308475"/>
          <p14:tracePt t="3763" x="11853863" y="4286250"/>
          <p14:tracePt t="3765" x="11853863" y="4275138"/>
          <p14:tracePt t="3767" x="11853863" y="4264025"/>
          <p14:tracePt t="3768" x="11853863" y="4252913"/>
          <p14:tracePt t="3769" x="11842750" y="4252913"/>
          <p14:tracePt t="3771" x="11842750" y="4241800"/>
          <p14:tracePt t="3772" x="11842750" y="4229100"/>
          <p14:tracePt t="3774" x="11842750" y="4217988"/>
          <p14:tracePt t="3775" x="11842750" y="4206875"/>
          <p14:tracePt t="3776" x="11842750" y="4195763"/>
          <p14:tracePt t="3779" x="11842750" y="4184650"/>
          <p14:tracePt t="3780" x="11842750" y="4173538"/>
          <p14:tracePt t="3782" x="11842750" y="4162425"/>
          <p14:tracePt t="3783" x="11842750" y="4151313"/>
          <p14:tracePt t="3784" x="11842750" y="4140200"/>
          <p14:tracePt t="3785" x="11842750" y="4129088"/>
          <p14:tracePt t="3786" x="11831638" y="4129088"/>
          <p14:tracePt t="3788" x="11831638" y="4116388"/>
          <p14:tracePt t="3790" x="11831638" y="4105275"/>
          <p14:tracePt t="3791" x="11831638" y="4094163"/>
          <p14:tracePt t="3793" x="11831638" y="4071938"/>
          <p14:tracePt t="3795" x="11831638" y="4060825"/>
          <p14:tracePt t="3796" x="11831638" y="4049713"/>
          <p14:tracePt t="3798" x="11820525" y="4038600"/>
          <p14:tracePt t="3800" x="11820525" y="4027488"/>
          <p14:tracePt t="3802" x="11820525" y="4014788"/>
          <p14:tracePt t="3804" x="11820525" y="3992563"/>
          <p14:tracePt t="3806" x="11820525" y="3981450"/>
          <p14:tracePt t="3808" x="11820525" y="3970338"/>
          <p14:tracePt t="3810" x="11820525" y="3959225"/>
          <p14:tracePt t="3811" x="11820525" y="3948113"/>
          <p14:tracePt t="3813" x="11820525" y="3937000"/>
          <p14:tracePt t="3814" x="11820525" y="3925888"/>
          <p14:tracePt t="3815" x="11820525" y="3914775"/>
          <p14:tracePt t="3816" x="11807825" y="3914775"/>
          <p14:tracePt t="3817" x="11807825" y="3902075"/>
          <p14:tracePt t="3818" x="11807825" y="3890963"/>
          <p14:tracePt t="3820" x="11807825" y="3879850"/>
          <p14:tracePt t="3821" x="11807825" y="3868738"/>
          <p14:tracePt t="3823" x="11807825" y="3857625"/>
          <p14:tracePt t="3824" x="11807825" y="3846513"/>
          <p14:tracePt t="3825" x="11807825" y="3835400"/>
          <p14:tracePt t="3826" x="11807825" y="3824288"/>
          <p14:tracePt t="3829" x="11796713" y="3813175"/>
          <p14:tracePt t="3830" x="11796713" y="3800475"/>
          <p14:tracePt t="3831" x="11796713" y="3789363"/>
          <p14:tracePt t="3833" x="11796713" y="3767138"/>
          <p14:tracePt t="3834" x="11796713" y="3756025"/>
          <p14:tracePt t="3836" x="11785600" y="3756025"/>
          <p14:tracePt t="3838" x="11785600" y="3744913"/>
          <p14:tracePt t="3839" x="11785600" y="3733800"/>
          <p14:tracePt t="3840" x="11785600" y="3722688"/>
          <p14:tracePt t="3842" x="11785600" y="3711575"/>
          <p14:tracePt t="3843" x="11785600" y="3700463"/>
          <p14:tracePt t="3844" x="11785600" y="3687763"/>
          <p14:tracePt t="3862" x="11752263" y="3575050"/>
          <p14:tracePt t="3864" x="11752263" y="3563938"/>
          <p14:tracePt t="3865" x="11752263" y="3552825"/>
          <p14:tracePt t="3866" x="11752263" y="3541713"/>
          <p14:tracePt t="3871" x="11752263" y="3519488"/>
          <p14:tracePt t="3873" x="11741150" y="3508375"/>
          <p14:tracePt t="3875" x="11741150" y="3497263"/>
          <p14:tracePt t="3876" x="11741150" y="3486150"/>
          <p14:tracePt t="3879" x="11741150" y="3473450"/>
          <p14:tracePt t="3882" x="11730038" y="3462338"/>
          <p14:tracePt t="3884" x="11730038" y="3451225"/>
          <p14:tracePt t="3886" x="11730038" y="3429000"/>
          <p14:tracePt t="3889" x="11730038" y="3417888"/>
          <p14:tracePt t="3891" x="11718925" y="3406775"/>
          <p14:tracePt t="3895" x="11718925" y="3395663"/>
          <p14:tracePt t="3896" x="11718925" y="3384550"/>
          <p14:tracePt t="3898" x="11718925" y="3371850"/>
          <p14:tracePt t="3899" x="11718925" y="3360738"/>
          <p14:tracePt t="3901" x="11718925" y="3349625"/>
          <p14:tracePt t="3902" x="11718925" y="3338513"/>
          <p14:tracePt t="3905" x="11707813" y="3338513"/>
          <p14:tracePt t="3907" x="11707813" y="3327400"/>
          <p14:tracePt t="3909" x="11707813" y="3316288"/>
          <p14:tracePt t="3910" x="11707813" y="3305175"/>
          <p14:tracePt t="3911" x="11707813" y="3294063"/>
          <p14:tracePt t="3912" x="11695113" y="3282950"/>
          <p14:tracePt t="3914" x="11695113" y="3259138"/>
          <p14:tracePt t="3915" x="11684000" y="3259138"/>
          <p14:tracePt t="3917" x="11684000" y="3248025"/>
          <p14:tracePt t="3918" x="11684000" y="3236913"/>
          <p14:tracePt t="3921" x="11684000" y="3225800"/>
          <p14:tracePt t="3923" x="11672888" y="3214688"/>
          <p14:tracePt t="3924" x="11672888" y="3203575"/>
          <p14:tracePt t="3925" x="11672888" y="3192463"/>
          <p14:tracePt t="3926" x="11661775" y="3192463"/>
          <p14:tracePt t="3927" x="11661775" y="3181350"/>
          <p14:tracePt t="3929" x="11661775" y="3170238"/>
          <p14:tracePt t="3930" x="11650663" y="3157538"/>
          <p14:tracePt t="3931" x="11650663" y="3146425"/>
          <p14:tracePt t="3932" x="11650663" y="3135313"/>
          <p14:tracePt t="3935" x="11650663" y="3124200"/>
          <p14:tracePt t="3936" x="11650663" y="3113088"/>
          <p14:tracePt t="3937" x="11650663" y="3101975"/>
          <p14:tracePt t="3938" x="11639550" y="3101975"/>
          <p14:tracePt t="3939" x="11639550" y="3090863"/>
          <p14:tracePt t="3940" x="11639550" y="3079750"/>
          <p14:tracePt t="3943" x="11639550" y="3068638"/>
          <p14:tracePt t="3943" x="11628438" y="3068638"/>
          <p14:tracePt t="3945" x="11617325" y="3057525"/>
          <p14:tracePt t="3947" x="11617325" y="3044825"/>
          <p14:tracePt t="3948" x="11617325" y="3033713"/>
          <p14:tracePt t="3949" x="11606213" y="3022600"/>
          <p14:tracePt t="3951" x="11606213" y="3011488"/>
          <p14:tracePt t="3954" x="11593513" y="3000375"/>
          <p14:tracePt t="3955" x="11593513" y="2989263"/>
          <p14:tracePt t="3958" x="11582400" y="2978150"/>
          <p14:tracePt t="3959" x="11582400" y="2967038"/>
          <p14:tracePt t="3961" x="11582400" y="2955925"/>
          <p14:tracePt t="3963" x="11582400" y="2943225"/>
          <p14:tracePt t="3966" x="11582400" y="2932113"/>
          <p14:tracePt t="3968" x="11571288" y="2932113"/>
          <p14:tracePt t="3971" x="11571288" y="2921000"/>
          <p14:tracePt t="3971" x="11560175" y="2909888"/>
          <p14:tracePt t="3974" x="11560175" y="2898775"/>
          <p14:tracePt t="3976" x="11560175" y="2887663"/>
          <p14:tracePt t="3978" x="11549063" y="2876550"/>
          <p14:tracePt t="3983" x="11549063" y="2865438"/>
          <p14:tracePt t="3997" x="11549063" y="2854325"/>
          <p14:tracePt t="4000" x="11537950" y="2854325"/>
          <p14:tracePt t="4076" x="11537950" y="2843213"/>
          <p14:tracePt t="4104" x="11537950" y="2830513"/>
          <p14:tracePt t="4106" x="11526838" y="2819400"/>
          <p14:tracePt t="4113" x="11526838" y="2808288"/>
          <p14:tracePt t="4132" x="11515725" y="2808288"/>
          <p14:tracePt t="4152" x="11515725" y="2797175"/>
          <p14:tracePt t="4316" x="11504613" y="2797175"/>
          <p14:tracePt t="4318" x="11493500" y="2797175"/>
          <p14:tracePt t="4319" x="11480800" y="2797175"/>
          <p14:tracePt t="4321" x="11469688" y="2797175"/>
          <p14:tracePt t="4322" x="11458575" y="2797175"/>
          <p14:tracePt t="4325" x="11447463" y="2797175"/>
          <p14:tracePt t="4326" x="11436350" y="2797175"/>
          <p14:tracePt t="4329" x="11414125" y="2797175"/>
          <p14:tracePt t="4330" x="11403013" y="2797175"/>
          <p14:tracePt t="4331" x="11391900" y="2797175"/>
          <p14:tracePt t="4333" x="11391900" y="2786063"/>
          <p14:tracePt t="4334" x="11379200" y="2786063"/>
          <p14:tracePt t="4335" x="11368088" y="2786063"/>
          <p14:tracePt t="4338" x="11334750" y="2786063"/>
          <p14:tracePt t="4340" x="11323638" y="2786063"/>
          <p14:tracePt t="4341" x="11312525" y="2774950"/>
          <p14:tracePt t="4344" x="11301413" y="2774950"/>
          <p14:tracePt t="4346" x="11279188" y="2774950"/>
          <p14:tracePt t="4347" x="11266488" y="2774950"/>
          <p14:tracePt t="4348" x="11255375" y="2774950"/>
          <p14:tracePt t="4349" x="11244263" y="2774950"/>
          <p14:tracePt t="4351" x="11233150" y="2763838"/>
          <p14:tracePt t="4352" x="11210925" y="2763838"/>
          <p14:tracePt t="4354" x="11188700" y="2752725"/>
          <p14:tracePt t="4355" x="11177588" y="2752725"/>
          <p14:tracePt t="4356" x="11164888" y="2752725"/>
          <p14:tracePt t="4357" x="11153775" y="2752725"/>
          <p14:tracePt t="4358" x="11131550" y="2752725"/>
          <p14:tracePt t="4360" x="11120438" y="2752725"/>
          <p14:tracePt t="4361" x="11109325" y="2741613"/>
          <p14:tracePt t="4362" x="11098213" y="2741613"/>
          <p14:tracePt t="4363" x="11075988" y="2728913"/>
          <p14:tracePt t="4365" x="11052175" y="2728913"/>
          <p14:tracePt t="4367" x="11029950" y="2728913"/>
          <p14:tracePt t="4368" x="11018838" y="2728913"/>
          <p14:tracePt t="4369" x="10996613" y="2728913"/>
          <p14:tracePt t="4371" x="10985500" y="2717800"/>
          <p14:tracePt t="4372" x="10974388" y="2717800"/>
          <p14:tracePt t="4373" x="10952163" y="2717800"/>
          <p14:tracePt t="4374" x="10939463" y="2717800"/>
          <p14:tracePt t="4375" x="10928350" y="2717800"/>
          <p14:tracePt t="4376" x="10917238" y="2717800"/>
          <p14:tracePt t="4377" x="10906125" y="2717800"/>
          <p14:tracePt t="4379" x="10883900" y="2706688"/>
          <p14:tracePt t="4381" x="10872788" y="2706688"/>
          <p14:tracePt t="4381" x="10850563" y="2706688"/>
          <p14:tracePt t="4382" x="10837863" y="2706688"/>
          <p14:tracePt t="4383" x="10826750" y="2695575"/>
          <p14:tracePt t="4385" x="10804525" y="2695575"/>
          <p14:tracePt t="4386" x="10793413" y="2695575"/>
          <p14:tracePt t="4387" x="10782300" y="2695575"/>
          <p14:tracePt t="4389" x="10771188" y="2695575"/>
          <p14:tracePt t="4389" x="10748963" y="2684463"/>
          <p14:tracePt t="4390" x="10737850" y="2684463"/>
          <p14:tracePt t="4392" x="10737850" y="2673350"/>
          <p14:tracePt t="4392" x="10725150" y="2673350"/>
          <p14:tracePt t="4393" x="10702925" y="2673350"/>
          <p14:tracePt t="4394" x="10691813" y="2673350"/>
          <p14:tracePt t="4395" x="10680700" y="2673350"/>
          <p14:tracePt t="4397" x="10658475" y="2662238"/>
          <p14:tracePt t="4399" x="10647363" y="2651125"/>
          <p14:tracePt t="4400" x="10636250" y="2651125"/>
          <p14:tracePt t="4401" x="10612438" y="2651125"/>
          <p14:tracePt t="4402" x="10601325" y="2651125"/>
          <p14:tracePt t="4403" x="10590213" y="2651125"/>
          <p14:tracePt t="4405" x="10579100" y="2651125"/>
          <p14:tracePt t="4406" x="10579100" y="2640013"/>
          <p14:tracePt t="4407" x="10567988" y="2640013"/>
          <p14:tracePt t="4408" x="10556875" y="2640013"/>
          <p14:tracePt t="4409" x="10545763" y="2640013"/>
          <p14:tracePt t="4410" x="10534650" y="2640013"/>
          <p14:tracePt t="4411" x="10523538" y="2640013"/>
          <p14:tracePt t="4414" x="10510838" y="2640013"/>
          <p14:tracePt t="4415" x="10499725" y="2640013"/>
          <p14:tracePt t="4417" x="10488613" y="2628900"/>
          <p14:tracePt t="4418" x="10477500" y="2628900"/>
          <p14:tracePt t="4421" x="10466388" y="2628900"/>
          <p14:tracePt t="4422" x="10455275" y="2616200"/>
          <p14:tracePt t="4426" x="10444163" y="2616200"/>
          <p14:tracePt t="4430" x="10433050" y="2616200"/>
          <p14:tracePt t="4434" x="10421938" y="2616200"/>
          <p14:tracePt t="4440" x="10409238" y="2616200"/>
          <p14:tracePt t="4532" x="10398125" y="2616200"/>
          <p14:tracePt t="4534" x="10387013" y="2616200"/>
          <p14:tracePt t="4542" x="10387013" y="2628900"/>
          <p14:tracePt t="4543" x="10375900" y="2628900"/>
          <p14:tracePt t="4545" x="10364788" y="2628900"/>
          <p14:tracePt t="4547" x="10353675" y="2628900"/>
          <p14:tracePt t="4549" x="10353675" y="2640013"/>
          <p14:tracePt t="4552" x="10342563" y="2651125"/>
          <p14:tracePt t="4555" x="10331450" y="2651125"/>
          <p14:tracePt t="4556" x="10331450" y="2662238"/>
          <p14:tracePt t="4558" x="10320338" y="2662238"/>
          <p14:tracePt t="4561" x="10320338" y="2673350"/>
          <p14:tracePt t="4564" x="10320338" y="2684463"/>
          <p14:tracePt t="4567" x="10320338" y="2695575"/>
          <p14:tracePt t="4568" x="10309225" y="2695575"/>
          <p14:tracePt t="4572" x="10296525" y="2695575"/>
          <p14:tracePt t="4575" x="10296525" y="2706688"/>
          <p14:tracePt t="4576" x="10285413" y="2706688"/>
          <p14:tracePt t="4577" x="10285413" y="2717800"/>
          <p14:tracePt t="4579" x="10274300" y="2728913"/>
          <p14:tracePt t="4581" x="10263188" y="2741613"/>
          <p14:tracePt t="4584" x="10263188" y="2752725"/>
          <p14:tracePt t="4586" x="10263188" y="2763838"/>
          <p14:tracePt t="4587" x="10252075" y="2763838"/>
          <p14:tracePt t="4589" x="10252075" y="2774950"/>
          <p14:tracePt t="4591" x="10240963" y="2786063"/>
          <p14:tracePt t="4593" x="10240963" y="2797175"/>
          <p14:tracePt t="4595" x="10240963" y="2808288"/>
          <p14:tracePt t="4597" x="10240963" y="2819400"/>
          <p14:tracePt t="4598" x="10229850" y="2819400"/>
          <p14:tracePt t="4601" x="10218738" y="2830513"/>
          <p14:tracePt t="4602" x="10218738" y="2843213"/>
          <p14:tracePt t="4605" x="10218738" y="2854325"/>
          <p14:tracePt t="4605" x="10207625" y="2865438"/>
          <p14:tracePt t="4608" x="10207625" y="2876550"/>
          <p14:tracePt t="4609" x="10207625" y="2887663"/>
          <p14:tracePt t="4612" x="10194925" y="2887663"/>
          <p14:tracePt t="4613" x="10194925" y="2898775"/>
          <p14:tracePt t="4616" x="10194925" y="2909888"/>
          <p14:tracePt t="4617" x="10194925" y="2921000"/>
          <p14:tracePt t="4619" x="10194925" y="2932113"/>
          <p14:tracePt t="4621" x="10194925" y="2943225"/>
          <p14:tracePt t="4624" x="10183813" y="2955925"/>
          <p14:tracePt t="4630" x="10183813" y="2967038"/>
          <p14:tracePt t="4631" x="10183813" y="2978150"/>
          <p14:tracePt t="4637" x="10183813" y="2989263"/>
          <p14:tracePt t="4641" x="10183813" y="3000375"/>
          <p14:tracePt t="4644" x="10183813" y="3011488"/>
          <p14:tracePt t="4653" x="10183813" y="3022600"/>
          <p14:tracePt t="4676" x="10183813" y="3033713"/>
          <p14:tracePt t="4680" x="10183813" y="3044825"/>
          <p14:tracePt t="4683" x="10183813" y="3057525"/>
          <p14:tracePt t="4686" x="10183813" y="3068638"/>
          <p14:tracePt t="4690" x="10183813" y="3079750"/>
          <p14:tracePt t="4693" x="10183813" y="3090863"/>
          <p14:tracePt t="4699" x="10183813" y="3101975"/>
          <p14:tracePt t="4702" x="10183813" y="3113088"/>
          <p14:tracePt t="4704" x="10183813" y="3124200"/>
          <p14:tracePt t="4708" x="10183813" y="3135313"/>
          <p14:tracePt t="4710" x="10183813" y="3146425"/>
          <p14:tracePt t="4711" x="10183813" y="3157538"/>
          <p14:tracePt t="4716" x="10183813" y="3170238"/>
          <p14:tracePt t="4717" x="10183813" y="3181350"/>
          <p14:tracePt t="4722" x="10194925" y="3192463"/>
          <p14:tracePt t="4723" x="10194925" y="3203575"/>
          <p14:tracePt t="4724" x="10194925" y="3214688"/>
          <p14:tracePt t="4727" x="10194925" y="3225800"/>
          <p14:tracePt t="4729" x="10207625" y="3225800"/>
          <p14:tracePt t="4730" x="10207625" y="3236913"/>
          <p14:tracePt t="4732" x="10207625" y="3248025"/>
          <p14:tracePt t="4734" x="10207625" y="3259138"/>
          <p14:tracePt t="4735" x="10218738" y="3259138"/>
          <p14:tracePt t="4736" x="10218738" y="3271838"/>
          <p14:tracePt t="4738" x="10218738" y="3282950"/>
          <p14:tracePt t="4741" x="10218738" y="3294063"/>
          <p14:tracePt t="4743" x="10218738" y="3305175"/>
          <p14:tracePt t="4744" x="10229850" y="3305175"/>
          <p14:tracePt t="4746" x="10229850" y="3316288"/>
          <p14:tracePt t="4747" x="10229850" y="3327400"/>
          <p14:tracePt t="4748" x="10229850" y="3338513"/>
          <p14:tracePt t="4751" x="10240963" y="3349625"/>
          <p14:tracePt t="4755" x="10240963" y="3360738"/>
          <p14:tracePt t="4757" x="10240963" y="3371850"/>
          <p14:tracePt t="4759" x="10240963" y="3384550"/>
          <p14:tracePt t="4763" x="10240963" y="3395663"/>
          <p14:tracePt t="4763" x="10240963" y="3406775"/>
          <p14:tracePt t="4765" x="10240963" y="3417888"/>
          <p14:tracePt t="4766" x="10252075" y="3417888"/>
          <p14:tracePt t="4772" x="10252075" y="3429000"/>
          <p14:tracePt t="4773" x="10252075" y="3440113"/>
          <p14:tracePt t="4777" x="10252075" y="3451225"/>
          <p14:tracePt t="4780" x="10263188" y="3462338"/>
          <p14:tracePt t="4782" x="10263188" y="3473450"/>
          <p14:tracePt t="4786" x="10263188" y="3486150"/>
          <p14:tracePt t="4793" x="10274300" y="3486150"/>
          <p14:tracePt t="4798" x="10274300" y="3497263"/>
          <p14:tracePt t="4802" x="10274300" y="3508375"/>
          <p14:tracePt t="4808" x="10285413" y="3508375"/>
          <p14:tracePt t="4953" x="10296525" y="3508375"/>
          <p14:tracePt t="4954" x="10309225" y="3519488"/>
          <p14:tracePt t="4958" x="10320338" y="3530600"/>
          <p14:tracePt t="4959" x="10331450" y="3530600"/>
          <p14:tracePt t="4961" x="10342563" y="3530600"/>
          <p14:tracePt t="4963" x="10375900" y="3541713"/>
          <p14:tracePt t="4965" x="10387013" y="3541713"/>
          <p14:tracePt t="4967" x="10398125" y="3541713"/>
          <p14:tracePt t="4968" x="10409238" y="3552825"/>
          <p14:tracePt t="4969" x="10421938" y="3552825"/>
          <p14:tracePt t="4970" x="10433050" y="3552825"/>
          <p14:tracePt t="4973" x="10455275" y="3563938"/>
          <p14:tracePt t="4974" x="10466388" y="3563938"/>
          <p14:tracePt t="4976" x="10488613" y="3575050"/>
          <p14:tracePt t="4979" x="10510838" y="3575050"/>
          <p14:tracePt t="4980" x="10523538" y="3586163"/>
          <p14:tracePt t="4982" x="10534650" y="3586163"/>
          <p14:tracePt t="4983" x="10545763" y="3586163"/>
          <p14:tracePt t="4985" x="10556875" y="3586163"/>
          <p14:tracePt t="4986" x="10567988" y="3586163"/>
          <p14:tracePt t="4987" x="10579100" y="3586163"/>
          <p14:tracePt t="4988" x="10579100" y="3598863"/>
          <p14:tracePt t="4989" x="10590213" y="3598863"/>
          <p14:tracePt t="4991" x="10601325" y="3598863"/>
          <p14:tracePt t="4992" x="10612438" y="3598863"/>
          <p14:tracePt t="4993" x="10612438" y="3609975"/>
          <p14:tracePt t="4994" x="10623550" y="3609975"/>
          <p14:tracePt t="4997" x="10636250" y="3609975"/>
          <p14:tracePt t="4997" x="10647363" y="3609975"/>
          <p14:tracePt t="4998" x="10658475" y="3609975"/>
          <p14:tracePt t="5001" x="10669588" y="3609975"/>
          <p14:tracePt t="5002" x="10680700" y="3609975"/>
          <p14:tracePt t="5004" x="10691813" y="3609975"/>
          <p14:tracePt t="5005" x="10702925" y="3609975"/>
          <p14:tracePt t="5007" x="10714038" y="3609975"/>
          <p14:tracePt t="5009" x="10725150" y="3609975"/>
          <p14:tracePt t="5011" x="10737850" y="3609975"/>
          <p14:tracePt t="5014" x="10748963" y="3609975"/>
          <p14:tracePt t="5015" x="10760075" y="3609975"/>
          <p14:tracePt t="5016" x="10760075" y="3621088"/>
          <p14:tracePt t="5017" x="10771188" y="3621088"/>
          <p14:tracePt t="5019" x="10782300" y="3621088"/>
          <p14:tracePt t="5022" x="10793413" y="3621088"/>
          <p14:tracePt t="5025" x="10804525" y="3621088"/>
          <p14:tracePt t="5029" x="10815638" y="3621088"/>
          <p14:tracePt t="5033" x="10826750" y="3621088"/>
          <p14:tracePt t="5036" x="10826750" y="3632200"/>
          <p14:tracePt t="5040" x="10837863" y="3632200"/>
          <p14:tracePt t="5113" x="10850563" y="3632200"/>
          <p14:tracePt t="5120" x="10861675" y="3632200"/>
          <p14:tracePt t="5122" x="10872788" y="3632200"/>
          <p14:tracePt t="5125" x="10883900" y="3632200"/>
          <p14:tracePt t="5129" x="10895013" y="3632200"/>
          <p14:tracePt t="5130" x="10906125" y="3632200"/>
          <p14:tracePt t="5132" x="10917238" y="3632200"/>
          <p14:tracePt t="5136" x="10928350" y="3632200"/>
          <p14:tracePt t="5139" x="10939463" y="3632200"/>
          <p14:tracePt t="5141" x="10952163" y="3632200"/>
          <p14:tracePt t="5143" x="10963275" y="3632200"/>
          <p14:tracePt t="5145" x="10974388" y="3632200"/>
          <p14:tracePt t="5147" x="10985500" y="3632200"/>
          <p14:tracePt t="5151" x="10996613" y="3632200"/>
          <p14:tracePt t="5153" x="11007725" y="3632200"/>
          <p14:tracePt t="5155" x="11018838" y="3632200"/>
          <p14:tracePt t="5157" x="11029950" y="3632200"/>
          <p14:tracePt t="5159" x="11041063" y="3632200"/>
          <p14:tracePt t="5161" x="11052175" y="3632200"/>
          <p14:tracePt t="5165" x="11064875" y="3632200"/>
          <p14:tracePt t="5167" x="11075988" y="3632200"/>
          <p14:tracePt t="5169" x="11087100" y="3632200"/>
          <p14:tracePt t="5171" x="11098213" y="3632200"/>
          <p14:tracePt t="5173" x="11109325" y="3632200"/>
          <p14:tracePt t="5179" x="11120438" y="3632200"/>
          <p14:tracePt t="5180" x="11131550" y="3632200"/>
          <p14:tracePt t="5182" x="11142663" y="3632200"/>
          <p14:tracePt t="5185" x="11153775" y="3632200"/>
          <p14:tracePt t="5188" x="11164888" y="3632200"/>
          <p14:tracePt t="5191" x="11177588" y="3632200"/>
          <p14:tracePt t="5196" x="11188700" y="3632200"/>
          <p14:tracePt t="5199" x="11199813" y="3632200"/>
          <p14:tracePt t="5201" x="11210925" y="3632200"/>
          <p14:tracePt t="5206" x="11210925" y="3621088"/>
          <p14:tracePt t="5208" x="11233150" y="3621088"/>
          <p14:tracePt t="5212" x="11244263" y="3621088"/>
          <p14:tracePt t="5221" x="11255375" y="3621088"/>
          <p14:tracePt t="5229" x="11266488" y="3621088"/>
          <p14:tracePt t="5233" x="11279188" y="3621088"/>
          <p14:tracePt t="5238" x="11290300" y="3621088"/>
          <p14:tracePt t="5240" x="11301413" y="3621088"/>
          <p14:tracePt t="5246" x="11312525" y="3621088"/>
          <p14:tracePt t="5249" x="11312525" y="3609975"/>
          <p14:tracePt t="5251" x="11323638" y="3609975"/>
          <p14:tracePt t="5256" x="11334750" y="3609975"/>
          <p14:tracePt t="5257" x="11345863" y="3609975"/>
          <p14:tracePt t="5259" x="11356975" y="3609975"/>
          <p14:tracePt t="5261" x="11368088" y="3609975"/>
          <p14:tracePt t="5263" x="11368088" y="3598863"/>
          <p14:tracePt t="5266" x="11379200" y="3598863"/>
          <p14:tracePt t="5269" x="11379200" y="3586163"/>
          <p14:tracePt t="5270" x="11391900" y="3586163"/>
          <p14:tracePt t="5273" x="11403013" y="3586163"/>
          <p14:tracePt t="5276" x="11414125" y="3586163"/>
          <p14:tracePt t="5279" x="11425238" y="3586163"/>
          <p14:tracePt t="5280" x="11436350" y="3586163"/>
          <p14:tracePt t="5282" x="11447463" y="3575050"/>
          <p14:tracePt t="5288" x="11458575" y="3575050"/>
          <p14:tracePt t="5289" x="11469688" y="3575050"/>
          <p14:tracePt t="5290" x="11469688" y="3563938"/>
          <p14:tracePt t="5293" x="11480800" y="3563938"/>
          <p14:tracePt t="5294" x="11493500" y="3563938"/>
          <p14:tracePt t="5295" x="11504613" y="3563938"/>
          <p14:tracePt t="5301" x="11515725" y="3563938"/>
          <p14:tracePt t="5302" x="11515725" y="3552825"/>
          <p14:tracePt t="5305" x="11526838" y="3552825"/>
          <p14:tracePt t="5306" x="11537950" y="3552825"/>
          <p14:tracePt t="5308" x="11549063" y="3552825"/>
          <p14:tracePt t="5310" x="11560175" y="3552825"/>
          <p14:tracePt t="5314" x="11571288" y="3552825"/>
          <p14:tracePt t="5316" x="11571288" y="3541713"/>
          <p14:tracePt t="5319" x="11582400" y="3541713"/>
          <p14:tracePt t="5323" x="11593513" y="3541713"/>
          <p14:tracePt t="5326" x="11606213" y="3541713"/>
          <p14:tracePt t="5330" x="11617325" y="3541713"/>
          <p14:tracePt t="5331" x="11617325" y="3530600"/>
          <p14:tracePt t="5333" x="11628438" y="3530600"/>
          <p14:tracePt t="5336" x="11639550" y="3530600"/>
          <p14:tracePt t="5338" x="11639550" y="3519488"/>
          <p14:tracePt t="5346" x="11650663" y="3519488"/>
          <p14:tracePt t="5353" x="11661775" y="3508375"/>
          <p14:tracePt t="5357" x="11672888" y="3508375"/>
          <p14:tracePt t="5363" x="11684000" y="3508375"/>
          <p14:tracePt t="5366" x="11695113" y="3508375"/>
          <p14:tracePt t="5367" x="11695113" y="3497263"/>
          <p14:tracePt t="5369" x="11707813" y="3497263"/>
          <p14:tracePt t="5380" x="11718925" y="3497263"/>
          <p14:tracePt t="5381" x="11730038" y="3497263"/>
          <p14:tracePt t="5382" x="11730038" y="3486150"/>
          <p14:tracePt t="5388" x="11741150" y="3486150"/>
          <p14:tracePt t="5389" x="11741150" y="3473450"/>
          <p14:tracePt t="5391" x="11752263" y="3473450"/>
          <p14:tracePt t="5392" x="11752263" y="3462338"/>
          <p14:tracePt t="5396" x="11763375" y="3451225"/>
          <p14:tracePt t="5399" x="11774488" y="3451225"/>
          <p14:tracePt t="5402" x="11774488" y="3440113"/>
          <p14:tracePt t="5405" x="11774488" y="3429000"/>
          <p14:tracePt t="5406" x="11785600" y="3429000"/>
          <p14:tracePt t="5409" x="11796713" y="3429000"/>
          <p14:tracePt t="5413" x="11796713" y="3417888"/>
          <p14:tracePt t="5415" x="11807825" y="3417888"/>
          <p14:tracePt t="5417" x="11820525" y="3417888"/>
          <p14:tracePt t="5418" x="11820525" y="3406775"/>
          <p14:tracePt t="5421" x="11820525" y="3395663"/>
          <p14:tracePt t="5422" x="11831638" y="3395663"/>
          <p14:tracePt t="5425" x="11831638" y="3384550"/>
          <p14:tracePt t="5428" x="11842750" y="3371850"/>
          <p14:tracePt t="5431" x="11842750" y="3360738"/>
          <p14:tracePt t="5434" x="11853863" y="3360738"/>
          <p14:tracePt t="5435" x="11864975" y="3360738"/>
          <p14:tracePt t="5437" x="11864975" y="3349625"/>
          <p14:tracePt t="5438" x="11864975" y="3338513"/>
          <p14:tracePt t="5441" x="11876088" y="3338513"/>
          <p14:tracePt t="5442" x="11876088" y="3327400"/>
          <p14:tracePt t="5443" x="11876088" y="3316288"/>
          <p14:tracePt t="5445" x="11876088" y="3305175"/>
          <p14:tracePt t="5446" x="11887200" y="3305175"/>
          <p14:tracePt t="5448" x="11887200" y="3294063"/>
          <p14:tracePt t="5449" x="11898313" y="3294063"/>
          <p14:tracePt t="5454" x="11898313" y="3282950"/>
          <p14:tracePt t="5457" x="11898313" y="3259138"/>
          <p14:tracePt t="5458" x="11898313" y="3248025"/>
          <p14:tracePt t="5460" x="11909425" y="3248025"/>
          <p14:tracePt t="5461" x="11909425" y="3236913"/>
          <p14:tracePt t="5463" x="11920538" y="3236913"/>
          <p14:tracePt t="5464" x="11920538" y="3225800"/>
          <p14:tracePt t="5466" x="11920538" y="3214688"/>
          <p14:tracePt t="5470" x="11933238" y="3214688"/>
          <p14:tracePt t="5471" x="11933238" y="3192463"/>
          <p14:tracePt t="5473" x="11933238" y="3181350"/>
          <p14:tracePt t="5476" x="11933238" y="3170238"/>
          <p14:tracePt t="5476" x="11933238" y="3157538"/>
          <p14:tracePt t="5479" x="11944350" y="3157538"/>
          <p14:tracePt t="5482" x="11944350" y="3135313"/>
          <p14:tracePt t="5485" x="11944350" y="3124200"/>
          <p14:tracePt t="5489" x="11955463" y="3101975"/>
          <p14:tracePt t="5491" x="11955463" y="3090863"/>
          <p14:tracePt t="5496" x="11955463" y="3079750"/>
          <p14:tracePt t="5499" x="11955463" y="3068638"/>
          <p14:tracePt t="5505" x="11955463" y="3044825"/>
          <p14:tracePt t="5508" x="11955463" y="3033713"/>
          <p14:tracePt t="5510" x="11955463" y="3022600"/>
          <p14:tracePt t="5513" x="11955463" y="3011488"/>
          <p14:tracePt t="5518" x="11955463" y="3000375"/>
          <p14:tracePt t="5523" x="11955463" y="2989263"/>
          <p14:tracePt t="5526" x="11955463" y="2978150"/>
          <p14:tracePt t="5528" x="11955463" y="2967038"/>
          <p14:tracePt t="5532" x="11944350" y="2967038"/>
          <p14:tracePt t="5533" x="11944350" y="2955925"/>
          <p14:tracePt t="5538" x="11944350" y="2943225"/>
          <p14:tracePt t="5541" x="11933238" y="2943225"/>
          <p14:tracePt t="5572" x="11920538" y="2932113"/>
          <p14:tracePt t="5576" x="11909425" y="2921000"/>
          <p14:tracePt t="5579" x="11909425" y="2909888"/>
          <p14:tracePt t="5581" x="11909425" y="2898775"/>
          <p14:tracePt t="5583" x="11898313" y="2898775"/>
          <p14:tracePt t="5587" x="11898313" y="2887663"/>
          <p14:tracePt t="5589" x="11887200" y="2887663"/>
          <p14:tracePt t="5590" x="11887200" y="2876550"/>
          <p14:tracePt t="5590" x="11876088" y="2876550"/>
          <p14:tracePt t="5593" x="11864975" y="2876550"/>
          <p14:tracePt t="5596" x="11864975" y="2865438"/>
          <p14:tracePt t="5597" x="11853863" y="2865438"/>
          <p14:tracePt t="5599" x="11842750" y="2865438"/>
          <p14:tracePt t="5600" x="11842750" y="2854325"/>
          <p14:tracePt t="5601" x="11842750" y="2843213"/>
          <p14:tracePt t="5607" x="11831638" y="2830513"/>
          <p14:tracePt t="5609" x="11820525" y="2819400"/>
          <p14:tracePt t="5610" x="11807825" y="2819400"/>
          <p14:tracePt t="5612" x="11807825" y="2808288"/>
          <p14:tracePt t="5613" x="11796713" y="2808288"/>
          <p14:tracePt t="5617" x="11785600" y="2808288"/>
          <p14:tracePt t="5621" x="11785600" y="2797175"/>
          <p14:tracePt t="5623" x="11774488" y="2797175"/>
          <p14:tracePt t="5624" x="11763375" y="2786063"/>
          <p14:tracePt t="5627" x="11752263" y="2786063"/>
          <p14:tracePt t="5630" x="11752263" y="2774950"/>
          <p14:tracePt t="5632" x="11741150" y="2774950"/>
          <p14:tracePt t="5634" x="11741150" y="2763838"/>
          <p14:tracePt t="5637" x="11730038" y="2763838"/>
          <p14:tracePt t="5639" x="11718925" y="2763838"/>
          <p14:tracePt t="5640" x="11718925" y="2752725"/>
          <p14:tracePt t="5646" x="11718925" y="2741613"/>
          <p14:tracePt t="5647" x="11707813" y="2741613"/>
          <p14:tracePt t="5649" x="11695113" y="2741613"/>
          <p14:tracePt t="5655" x="11684000" y="2741613"/>
          <p14:tracePt t="5657" x="11672888" y="2741613"/>
          <p14:tracePt t="5658" x="11672888" y="2728913"/>
          <p14:tracePt t="5659" x="11661775" y="2728913"/>
          <p14:tracePt t="5663" x="11650663" y="2728913"/>
          <p14:tracePt t="5664" x="11650663" y="2717800"/>
          <p14:tracePt t="5669" x="11650663" y="2706688"/>
          <p14:tracePt t="5670" x="11639550" y="2706688"/>
          <p14:tracePt t="5674" x="11628438" y="2706688"/>
          <p14:tracePt t="5676" x="11628438" y="2695575"/>
          <p14:tracePt t="5679" x="11617325" y="2695575"/>
          <p14:tracePt t="5680" x="11606213" y="2695575"/>
          <p14:tracePt t="5681" x="11606213" y="2684463"/>
          <p14:tracePt t="5684" x="11593513" y="2684463"/>
          <p14:tracePt t="5689" x="11582400" y="2684463"/>
          <p14:tracePt t="5697" x="11571288" y="2684463"/>
          <p14:tracePt t="5697" x="11571288" y="2673350"/>
          <p14:tracePt t="5701" x="11560175" y="2673350"/>
          <p14:tracePt t="5705" x="11549063" y="2662238"/>
          <p14:tracePt t="5707" x="11537950" y="2662238"/>
          <p14:tracePt t="5710" x="11526838" y="2662238"/>
          <p14:tracePt t="5714" x="11515725" y="2662238"/>
          <p14:tracePt t="5722" x="11504613" y="2662238"/>
          <p14:tracePt t="5726" x="11493500" y="2662238"/>
          <p14:tracePt t="5727" x="11493500" y="2651125"/>
          <p14:tracePt t="5729" x="11480800" y="2651125"/>
          <p14:tracePt t="5731" x="11469688" y="2651125"/>
          <p14:tracePt t="5733" x="11458575" y="2651125"/>
          <p14:tracePt t="5739" x="11447463" y="2651125"/>
          <p14:tracePt t="5741" x="11436350" y="2651125"/>
          <p14:tracePt t="5743" x="11425238" y="2651125"/>
          <p14:tracePt t="5744" x="11425238" y="2640013"/>
          <p14:tracePt t="5746" x="11414125" y="2640013"/>
          <p14:tracePt t="5747" x="11403013" y="2640013"/>
          <p14:tracePt t="5749" x="11391900" y="2640013"/>
          <p14:tracePt t="5754" x="11379200" y="2640013"/>
          <p14:tracePt t="5756" x="11368088" y="2640013"/>
          <p14:tracePt t="5757" x="11356975" y="2628900"/>
          <p14:tracePt t="5759" x="11345863" y="2628900"/>
          <p14:tracePt t="5763" x="11334750" y="2628900"/>
          <p14:tracePt t="5764" x="11323638" y="2628900"/>
          <p14:tracePt t="5765" x="11323638" y="2616200"/>
          <p14:tracePt t="5769" x="11312525" y="2616200"/>
          <p14:tracePt t="5772" x="11301413" y="2616200"/>
          <p14:tracePt t="5773" x="11290300" y="2616200"/>
          <p14:tracePt t="5776" x="11279188" y="2616200"/>
          <p14:tracePt t="5779" x="11266488" y="2616200"/>
          <p14:tracePt t="5781" x="11255375" y="2616200"/>
          <p14:tracePt t="5785" x="11244263" y="2616200"/>
          <p14:tracePt t="5786" x="11233150" y="2616200"/>
          <p14:tracePt t="5789" x="11222038" y="2616200"/>
          <p14:tracePt t="5791" x="11210925" y="2616200"/>
          <p14:tracePt t="5793" x="11199813" y="2616200"/>
          <p14:tracePt t="5794" x="11188700" y="2616200"/>
          <p14:tracePt t="5799" x="11177588" y="2616200"/>
          <p14:tracePt t="5800" x="11164888" y="2616200"/>
          <p14:tracePt t="5804" x="11153775" y="2616200"/>
          <p14:tracePt t="5805" x="11142663" y="2616200"/>
          <p14:tracePt t="5806" x="11131550" y="2605088"/>
          <p14:tracePt t="5810" x="11120438" y="2605088"/>
          <p14:tracePt t="5814" x="11109325" y="2605088"/>
          <p14:tracePt t="5817" x="11098213" y="2605088"/>
          <p14:tracePt t="5819" x="11087100" y="2605088"/>
          <p14:tracePt t="5822" x="11075988" y="2605088"/>
          <p14:tracePt t="5824" x="11064875" y="2605088"/>
          <p14:tracePt t="5828" x="11052175" y="2605088"/>
          <p14:tracePt t="5831" x="11041063" y="2605088"/>
          <p14:tracePt t="5833" x="11029950" y="2605088"/>
          <p14:tracePt t="5834" x="11018838" y="2605088"/>
          <p14:tracePt t="5837" x="11007725" y="2605088"/>
          <p14:tracePt t="5839" x="10996613" y="2605088"/>
          <p14:tracePt t="5843" x="10985500" y="2605088"/>
          <p14:tracePt t="5845" x="10974388" y="2605088"/>
          <p14:tracePt t="5847" x="10963275" y="2605088"/>
          <p14:tracePt t="5849" x="10952163" y="2605088"/>
          <p14:tracePt t="5863" x="10872788" y="2605088"/>
          <p14:tracePt t="5865" x="10861675" y="2605088"/>
          <p14:tracePt t="5866" x="10850563" y="2605088"/>
          <p14:tracePt t="5867" x="10850563" y="2616200"/>
          <p14:tracePt t="5872" x="10826750" y="2616200"/>
          <p14:tracePt t="5873" x="10815638" y="2616200"/>
          <p14:tracePt t="5875" x="10804525" y="2628900"/>
          <p14:tracePt t="5876" x="10793413" y="2628900"/>
          <p14:tracePt t="5880" x="10782300" y="2628900"/>
          <p14:tracePt t="5881" x="10771188" y="2628900"/>
          <p14:tracePt t="5883" x="10760075" y="2628900"/>
          <p14:tracePt t="5884" x="10748963" y="2628900"/>
          <p14:tracePt t="5886" x="10737850" y="2628900"/>
          <p14:tracePt t="5888" x="10725150" y="2628900"/>
          <p14:tracePt t="5892" x="10714038" y="2628900"/>
          <p14:tracePt t="5894" x="10702925" y="2628900"/>
          <p14:tracePt t="5895" x="10691813" y="2628900"/>
          <p14:tracePt t="5898" x="10680700" y="2628900"/>
          <p14:tracePt t="5900" x="10669588" y="2628900"/>
          <p14:tracePt t="5905" x="10658475" y="2628900"/>
          <p14:tracePt t="5910" x="10647363" y="2628900"/>
          <p14:tracePt t="5921" x="10636250" y="2628900"/>
          <p14:tracePt t="6027" x="10636250" y="2640013"/>
          <p14:tracePt t="6028" x="10623550" y="2651125"/>
          <p14:tracePt t="6029" x="10623550" y="2662238"/>
          <p14:tracePt t="6031" x="10612438" y="2673350"/>
          <p14:tracePt t="6033" x="10601325" y="2684463"/>
          <p14:tracePt t="6035" x="10590213" y="2706688"/>
          <p14:tracePt t="6036" x="10590213" y="2717800"/>
          <p14:tracePt t="6037" x="10590213" y="2728913"/>
          <p14:tracePt t="6038" x="10590213" y="2741613"/>
          <p14:tracePt t="6039" x="10579100" y="2741613"/>
          <p14:tracePt t="6040" x="10579100" y="2752725"/>
          <p14:tracePt t="6042" x="10567988" y="2752725"/>
          <p14:tracePt t="6043" x="10567988" y="2763838"/>
          <p14:tracePt t="6044" x="10567988" y="2774950"/>
          <p14:tracePt t="6046" x="10556875" y="2786063"/>
          <p14:tracePt t="6047" x="10556875" y="2797175"/>
          <p14:tracePt t="6050" x="10545763" y="2808288"/>
          <p14:tracePt t="6055" x="10534650" y="2819400"/>
          <p14:tracePt t="6057" x="10534650" y="2830513"/>
          <p14:tracePt t="6058" x="10523538" y="2830513"/>
          <p14:tracePt t="6059" x="10523538" y="2843213"/>
          <p14:tracePt t="6062" x="10523538" y="2854325"/>
          <p14:tracePt t="6064" x="10523538" y="2865438"/>
          <p14:tracePt t="6065" x="10510838" y="2865438"/>
          <p14:tracePt t="6068" x="10499725" y="2865438"/>
          <p14:tracePt t="6069" x="10499725" y="2876550"/>
          <p14:tracePt t="6072" x="10499725" y="2887663"/>
          <p14:tracePt t="6075" x="10499725" y="2898775"/>
          <p14:tracePt t="6078" x="10488613" y="2909888"/>
          <p14:tracePt t="6080" x="10477500" y="2921000"/>
          <p14:tracePt t="6083" x="10466388" y="2921000"/>
          <p14:tracePt t="6085" x="10466388" y="2932113"/>
          <p14:tracePt t="6086" x="10466388" y="2943225"/>
          <p14:tracePt t="6089" x="10466388" y="2955925"/>
          <p14:tracePt t="6092" x="10466388" y="2967038"/>
          <p14:tracePt t="6093" x="10455275" y="2978150"/>
          <p14:tracePt t="6096" x="10455275" y="2989263"/>
          <p14:tracePt t="6098" x="10455275" y="3000375"/>
          <p14:tracePt t="6101" x="10444163" y="3011488"/>
          <p14:tracePt t="6105" x="10444163" y="3022600"/>
          <p14:tracePt t="6106" x="10444163" y="3033713"/>
          <p14:tracePt t="6110" x="10444163" y="3044825"/>
          <p14:tracePt t="6111" x="10444163" y="3057525"/>
          <p14:tracePt t="6113" x="10433050" y="3057525"/>
          <p14:tracePt t="6113" x="10433050" y="3068638"/>
          <p14:tracePt t="6116" x="10433050" y="3079750"/>
          <p14:tracePt t="6121" x="10433050" y="3090863"/>
          <p14:tracePt t="6123" x="10433050" y="3101975"/>
          <p14:tracePt t="6124" x="10433050" y="3113088"/>
          <p14:tracePt t="6126" x="10433050" y="3124200"/>
          <p14:tracePt t="6127" x="10421938" y="3124200"/>
          <p14:tracePt t="6129" x="10421938" y="3135313"/>
          <p14:tracePt t="6130" x="10421938" y="3146425"/>
          <p14:tracePt t="6135" x="10421938" y="3157538"/>
          <p14:tracePt t="6137" x="10421938" y="3170238"/>
          <p14:tracePt t="6138" x="10421938" y="3181350"/>
          <p14:tracePt t="6140" x="10421938" y="3192463"/>
          <p14:tracePt t="6142" x="10421938" y="3203575"/>
          <p14:tracePt t="6146" x="10421938" y="3214688"/>
          <p14:tracePt t="6147" x="10421938" y="3225800"/>
          <p14:tracePt t="6149" x="10421938" y="3236913"/>
          <p14:tracePt t="6151" x="10421938" y="3248025"/>
          <p14:tracePt t="6153" x="10421938" y="3259138"/>
          <p14:tracePt t="6154" x="10421938" y="3271838"/>
          <p14:tracePt t="6158" x="10409238" y="3282950"/>
          <p14:tracePt t="6159" x="10409238" y="3294063"/>
          <p14:tracePt t="6160" x="10409238" y="3305175"/>
          <p14:tracePt t="6162" x="10409238" y="3316288"/>
          <p14:tracePt t="6164" x="10409238" y="3327400"/>
          <p14:tracePt t="6165" x="10409238" y="3338513"/>
          <p14:tracePt t="6168" x="10409238" y="3349625"/>
          <p14:tracePt t="6171" x="10409238" y="3371850"/>
          <p14:tracePt t="6173" x="10409238" y="3384550"/>
          <p14:tracePt t="6174" x="10409238" y="3395663"/>
          <p14:tracePt t="6176" x="10398125" y="3406775"/>
          <p14:tracePt t="6179" x="10398125" y="3417888"/>
          <p14:tracePt t="6181" x="10398125" y="3429000"/>
          <p14:tracePt t="6182" x="10398125" y="3440113"/>
          <p14:tracePt t="6183" x="10398125" y="3451225"/>
          <p14:tracePt t="6188" x="10398125" y="3462338"/>
          <p14:tracePt t="6189" x="10398125" y="3473450"/>
          <p14:tracePt t="6193" x="10398125" y="3486150"/>
          <p14:tracePt t="6197" x="10398125" y="3497263"/>
          <p14:tracePt t="6197" x="10398125" y="3508375"/>
          <p14:tracePt t="6201" x="10398125" y="3519488"/>
          <p14:tracePt t="6203" x="10398125" y="3530600"/>
          <p14:tracePt t="6208" x="10398125" y="3541713"/>
          <p14:tracePt t="6215" x="10398125" y="3552825"/>
          <p14:tracePt t="6222" x="10409238" y="3552825"/>
          <p14:tracePt t="6308" x="10421938" y="3563938"/>
          <p14:tracePt t="6310" x="10433050" y="3575050"/>
          <p14:tracePt t="6313" x="10444163" y="3575050"/>
          <p14:tracePt t="6314" x="10444163" y="3586163"/>
          <p14:tracePt t="6315" x="10455275" y="3598863"/>
          <p14:tracePt t="6316" x="10466388" y="3598863"/>
          <p14:tracePt t="6317" x="10477500" y="3598863"/>
          <p14:tracePt t="6318" x="10488613" y="3598863"/>
          <p14:tracePt t="6320" x="10499725" y="3598863"/>
          <p14:tracePt t="6323" x="10510838" y="3598863"/>
          <p14:tracePt t="6324" x="10510838" y="3609975"/>
          <p14:tracePt t="6327" x="10545763" y="3609975"/>
          <p14:tracePt t="6327" x="10556875" y="3621088"/>
          <p14:tracePt t="6330" x="10579100" y="3632200"/>
          <p14:tracePt t="6332" x="10601325" y="3632200"/>
          <p14:tracePt t="6334" x="10612438" y="3632200"/>
          <p14:tracePt t="6335" x="10623550" y="3643313"/>
          <p14:tracePt t="6336" x="10636250" y="3643313"/>
          <p14:tracePt t="6338" x="10647363" y="3643313"/>
          <p14:tracePt t="6339" x="10658475" y="3643313"/>
          <p14:tracePt t="6342" x="10669588" y="3643313"/>
          <p14:tracePt t="6343" x="10680700" y="3643313"/>
          <p14:tracePt t="6345" x="10691813" y="3643313"/>
          <p14:tracePt t="6347" x="10714038" y="3654425"/>
          <p14:tracePt t="6349" x="10725150" y="3654425"/>
          <p14:tracePt t="6351" x="10737850" y="3654425"/>
          <p14:tracePt t="6354" x="10748963" y="3654425"/>
          <p14:tracePt t="6355" x="10760075" y="3654425"/>
          <p14:tracePt t="6356" x="10771188" y="3654425"/>
          <p14:tracePt t="6358" x="10782300" y="3654425"/>
          <p14:tracePt t="6359" x="10793413" y="3654425"/>
          <p14:tracePt t="6360" x="10804525" y="3654425"/>
          <p14:tracePt t="6363" x="10815638" y="3654425"/>
          <p14:tracePt t="6365" x="10826750" y="3654425"/>
          <p14:tracePt t="6366" x="10837863" y="3654425"/>
          <p14:tracePt t="6368" x="10850563" y="3654425"/>
          <p14:tracePt t="6369" x="10861675" y="3654425"/>
          <p14:tracePt t="6371" x="10872788" y="3654425"/>
          <p14:tracePt t="6374" x="10883900" y="3654425"/>
          <p14:tracePt t="6375" x="10895013" y="3654425"/>
          <p14:tracePt t="6377" x="10906125" y="3654425"/>
          <p14:tracePt t="6379" x="10917238" y="3654425"/>
          <p14:tracePt t="6380" x="10928350" y="3654425"/>
          <p14:tracePt t="6383" x="10939463" y="3654425"/>
          <p14:tracePt t="6384" x="10952163" y="3654425"/>
          <p14:tracePt t="6386" x="10963275" y="3654425"/>
          <p14:tracePt t="6389" x="10985500" y="3654425"/>
          <p14:tracePt t="6391" x="10996613" y="3654425"/>
          <p14:tracePt t="6395" x="11007725" y="3654425"/>
          <p14:tracePt t="6399" x="11018838" y="3654425"/>
          <p14:tracePt t="6404" x="11029950" y="3654425"/>
          <p14:tracePt t="6405" x="11041063" y="3654425"/>
          <p14:tracePt t="6409" x="11052175" y="3654425"/>
          <p14:tracePt t="6423" x="11064875" y="3654425"/>
          <p14:tracePt t="6474" x="11075988" y="3654425"/>
          <p14:tracePt t="6556" x="11087100" y="3654425"/>
          <p14:tracePt t="6558" x="11098213" y="3654425"/>
          <p14:tracePt t="6561" x="11109325" y="3654425"/>
          <p14:tracePt t="6565" x="11120438" y="3654425"/>
          <p14:tracePt t="6566" x="11131550" y="3654425"/>
          <p14:tracePt t="6573" x="11142663" y="3654425"/>
          <p14:tracePt t="6580" x="11153775" y="3654425"/>
          <p14:tracePt t="6587" x="11164888" y="3654425"/>
          <p14:tracePt t="6589" x="11177588" y="3654425"/>
          <p14:tracePt t="6592" x="11188700" y="3654425"/>
          <p14:tracePt t="6596" x="11199813" y="3654425"/>
          <p14:tracePt t="6605" x="11210925" y="3654425"/>
          <p14:tracePt t="6610" x="11222038" y="3654425"/>
          <p14:tracePt t="6613" x="11233150" y="3654425"/>
          <p14:tracePt t="6616" x="11244263" y="3654425"/>
          <p14:tracePt t="6621" x="11255375" y="3654425"/>
          <p14:tracePt t="6626" x="11266488" y="3654425"/>
          <p14:tracePt t="6631" x="11279188" y="3654425"/>
          <p14:tracePt t="6634" x="11290300" y="3654425"/>
          <p14:tracePt t="6640" x="11301413" y="3654425"/>
          <p14:tracePt t="6641" x="11312525" y="3654425"/>
          <p14:tracePt t="6646" x="11323638" y="3654425"/>
          <p14:tracePt t="6648" x="11323638" y="3643313"/>
          <p14:tracePt t="6651" x="11345863" y="3643313"/>
          <p14:tracePt t="6663" x="11356975" y="3643313"/>
          <p14:tracePt t="6664" x="11368088" y="3643313"/>
          <p14:tracePt t="6670" x="11368088" y="3632200"/>
          <p14:tracePt t="6673" x="11379200" y="3632200"/>
          <p14:tracePt t="6680" x="11391900" y="3632200"/>
          <p14:tracePt t="6694" x="11403013" y="3632200"/>
          <p14:tracePt t="6701" x="11414125" y="3632200"/>
          <p14:tracePt t="6705" x="11414125" y="3621088"/>
          <p14:tracePt t="6714" x="11425238" y="3621088"/>
          <p14:tracePt t="6722" x="11436350" y="3621088"/>
          <p14:tracePt t="6727" x="11447463" y="3621088"/>
          <p14:tracePt t="6732" x="11458575" y="3621088"/>
          <p14:tracePt t="6734" x="11458575" y="3609975"/>
          <p14:tracePt t="6735" x="11469688" y="3609975"/>
          <p14:tracePt t="6743" x="11480800" y="3609975"/>
          <p14:tracePt t="6746" x="11480800" y="3598863"/>
          <p14:tracePt t="6748" x="11493500" y="3598863"/>
          <p14:tracePt t="6751" x="11504613" y="3598863"/>
          <p14:tracePt t="6753" x="11504613" y="3586163"/>
          <p14:tracePt t="6761" x="11515725" y="3586163"/>
          <p14:tracePt t="6763" x="11515725" y="3575050"/>
          <p14:tracePt t="6765" x="11526838" y="3575050"/>
          <p14:tracePt t="6769" x="11537950" y="3575050"/>
          <p14:tracePt t="6776" x="11537950" y="3563938"/>
          <p14:tracePt t="6783" x="11537950" y="3552825"/>
          <p14:tracePt t="6787" x="11549063" y="3552825"/>
          <p14:tracePt t="6796" x="11560175" y="3541713"/>
          <p14:tracePt t="6798" x="11560175" y="3530600"/>
          <p14:tracePt t="6805" x="11560175" y="3519488"/>
          <p14:tracePt t="6806" x="11571288" y="3508375"/>
          <p14:tracePt t="6809" x="11571288" y="3497263"/>
          <p14:tracePt t="6811" x="11571288" y="3486150"/>
          <p14:tracePt t="6813" x="11582400" y="3486150"/>
          <p14:tracePt t="6815" x="11582400" y="3473450"/>
          <p14:tracePt t="6817" x="11582400" y="3462338"/>
          <p14:tracePt t="6820" x="11582400" y="3451225"/>
          <p14:tracePt t="6823" x="11593513" y="3429000"/>
          <p14:tracePt t="6824" x="11593513" y="3417888"/>
          <p14:tracePt t="6829" x="11593513" y="3406775"/>
          <p14:tracePt t="6830" x="11593513" y="3395663"/>
          <p14:tracePt t="6831" x="11593513" y="3384550"/>
          <p14:tracePt t="6833" x="11606213" y="3384550"/>
          <p14:tracePt t="6834" x="11606213" y="3371850"/>
          <p14:tracePt t="6835" x="11606213" y="3360738"/>
          <p14:tracePt t="6838" x="11606213" y="3349625"/>
          <p14:tracePt t="6841" x="11606213" y="3327400"/>
          <p14:tracePt t="6842" x="11606213" y="3316288"/>
          <p14:tracePt t="6844" x="11606213" y="3305175"/>
          <p14:tracePt t="6846" x="11606213" y="3294063"/>
          <p14:tracePt t="6847" x="11606213" y="3282950"/>
          <p14:tracePt t="6850" x="11606213" y="3271838"/>
          <p14:tracePt t="6851" x="11606213" y="3259138"/>
          <p14:tracePt t="6852" x="11606213" y="3248025"/>
          <p14:tracePt t="6864" x="11617325" y="3157538"/>
          <p14:tracePt t="6865" x="11617325" y="3146425"/>
          <p14:tracePt t="6866" x="11617325" y="3135313"/>
          <p14:tracePt t="6867" x="11617325" y="3124200"/>
          <p14:tracePt t="6869" x="11617325" y="3113088"/>
          <p14:tracePt t="6871" x="11617325" y="3090863"/>
          <p14:tracePt t="6873" x="11617325" y="3079750"/>
          <p14:tracePt t="6876" x="11617325" y="3068638"/>
          <p14:tracePt t="6877" x="11617325" y="3057525"/>
          <p14:tracePt t="6879" x="11617325" y="3033713"/>
          <p14:tracePt t="6881" x="11617325" y="3022600"/>
          <p14:tracePt t="6882" x="11617325" y="3011488"/>
          <p14:tracePt t="6885" x="11617325" y="3000375"/>
          <p14:tracePt t="6886" x="11617325" y="2989263"/>
          <p14:tracePt t="6888" x="11617325" y="2978150"/>
          <p14:tracePt t="6890" x="11617325" y="2967038"/>
          <p14:tracePt t="6892" x="11617325" y="2955925"/>
          <p14:tracePt t="6893" x="11617325" y="2943225"/>
          <p14:tracePt t="6897" x="11617325" y="2932113"/>
          <p14:tracePt t="6898" x="11617325" y="2921000"/>
          <p14:tracePt t="6900" x="11617325" y="2909888"/>
          <p14:tracePt t="6903" x="11617325" y="2898775"/>
          <p14:tracePt t="6907" x="11617325" y="2876550"/>
          <p14:tracePt t="6912" x="11617325" y="2865438"/>
          <p14:tracePt t="6914" x="11617325" y="2854325"/>
          <p14:tracePt t="6916" x="11617325" y="2843213"/>
          <p14:tracePt t="6922" x="11617325" y="2830513"/>
          <p14:tracePt t="6924" x="11617325" y="2819400"/>
          <p14:tracePt t="6926" x="11606213" y="2819400"/>
          <p14:tracePt t="6929" x="11606213" y="2808288"/>
          <p14:tracePt t="6933" x="11606213" y="2797175"/>
          <p14:tracePt t="6934" x="11606213" y="2786063"/>
          <p14:tracePt t="6935" x="11593513" y="2786063"/>
          <p14:tracePt t="6939" x="11593513" y="2774950"/>
          <p14:tracePt t="6944" x="11593513" y="2763838"/>
          <p14:tracePt t="6946" x="11582400" y="2752725"/>
          <p14:tracePt t="6958" x="11571288" y="2752725"/>
          <p14:tracePt t="6959" x="11571288" y="2741613"/>
          <p14:tracePt t="6961" x="11571288" y="2728913"/>
          <p14:tracePt t="6964" x="11571288" y="2717800"/>
          <p14:tracePt t="6964" x="11560175" y="2717800"/>
          <p14:tracePt t="6969" x="11560175" y="2706688"/>
          <p14:tracePt t="6974" x="11560175" y="2695575"/>
          <p14:tracePt t="6976" x="11549063" y="2695575"/>
          <p14:tracePt t="6982" x="11549063" y="2684463"/>
          <p14:tracePt t="6993" x="11549063" y="2673350"/>
          <p14:tracePt t="6996" x="11537950" y="2673350"/>
          <p14:tracePt t="6998" x="11537950" y="2662238"/>
          <p14:tracePt t="7004" x="11526838" y="2662238"/>
          <p14:tracePt t="7005" x="11526838" y="2651125"/>
          <p14:tracePt t="7008" x="11515725" y="2651125"/>
          <p14:tracePt t="7011" x="11515725" y="2640013"/>
          <p14:tracePt t="7015" x="11504613" y="2640013"/>
          <p14:tracePt t="7018" x="11504613" y="2628900"/>
          <p14:tracePt t="7022" x="11493500" y="2628900"/>
          <p14:tracePt t="7026" x="11480800" y="2616200"/>
          <p14:tracePt t="7035" x="11469688" y="2616200"/>
          <p14:tracePt t="7039" x="11458575" y="2616200"/>
          <p14:tracePt t="7042" x="11458575" y="2605088"/>
          <p14:tracePt t="7046" x="11447463" y="2593975"/>
          <p14:tracePt t="7049" x="11436350" y="2593975"/>
          <p14:tracePt t="7054" x="11425238" y="2582863"/>
          <p14:tracePt t="7059" x="11425238" y="2571750"/>
          <p14:tracePt t="7063" x="11414125" y="2571750"/>
          <p14:tracePt t="7064" x="11403013" y="2571750"/>
          <p14:tracePt t="7068" x="11391900" y="2560638"/>
          <p14:tracePt t="7072" x="11379200" y="2560638"/>
          <p14:tracePt t="7073" x="11379200" y="2549525"/>
          <p14:tracePt t="7074" x="11368088" y="2549525"/>
          <p14:tracePt t="7076" x="11356975" y="2549525"/>
          <p14:tracePt t="7079" x="11356975" y="2538413"/>
          <p14:tracePt t="7081" x="11345863" y="2538413"/>
          <p14:tracePt t="7082" x="11334750" y="2527300"/>
          <p14:tracePt t="7085" x="11323638" y="2527300"/>
          <p14:tracePt t="7086" x="11323638" y="2503488"/>
          <p14:tracePt t="7089" x="11312525" y="2503488"/>
          <p14:tracePt t="7090" x="11290300" y="2492375"/>
          <p14:tracePt t="7094" x="11290300" y="2481263"/>
          <p14:tracePt t="7096" x="11266488" y="2481263"/>
          <p14:tracePt t="7097" x="11266488" y="2470150"/>
          <p14:tracePt t="7098" x="11255375" y="2470150"/>
          <p14:tracePt t="7099" x="11244263" y="2470150"/>
          <p14:tracePt t="7100" x="11244263" y="2459038"/>
          <p14:tracePt t="7101" x="11233150" y="2459038"/>
          <p14:tracePt t="7105" x="11222038" y="2447925"/>
          <p14:tracePt t="7106" x="11222038" y="2436813"/>
          <p14:tracePt t="7107" x="11210925" y="2436813"/>
          <p14:tracePt t="7108" x="11210925" y="2425700"/>
          <p14:tracePt t="7109" x="11199813" y="2425700"/>
          <p14:tracePt t="7111" x="11199813" y="2414588"/>
          <p14:tracePt t="7113" x="11177588" y="2414588"/>
          <p14:tracePt t="7116" x="11164888" y="2401888"/>
          <p14:tracePt t="7117" x="11153775" y="2401888"/>
          <p14:tracePt t="7121" x="11142663" y="2401888"/>
          <p14:tracePt t="7123" x="11142663" y="2390775"/>
          <p14:tracePt t="7124" x="11131550" y="2390775"/>
          <p14:tracePt t="7125" x="11131550" y="2379663"/>
          <p14:tracePt t="7126" x="11120438" y="2379663"/>
          <p14:tracePt t="7130" x="11109325" y="2379663"/>
          <p14:tracePt t="7131" x="11098213" y="2368550"/>
          <p14:tracePt t="7133" x="11087100" y="2368550"/>
          <p14:tracePt t="7134" x="11087100" y="2357438"/>
          <p14:tracePt t="7137" x="11087100" y="2346325"/>
          <p14:tracePt t="7140" x="11075988" y="2346325"/>
          <p14:tracePt t="7143" x="11064875" y="2346325"/>
          <p14:tracePt t="7146" x="11052175" y="2346325"/>
          <p14:tracePt t="7150" x="11052175" y="2335213"/>
          <p14:tracePt t="7151" x="11041063" y="2335213"/>
          <p14:tracePt t="7152" x="11029950" y="2335213"/>
          <p14:tracePt t="7155" x="11029950" y="2324100"/>
          <p14:tracePt t="7163" x="11018838" y="2312988"/>
          <p14:tracePt t="7165" x="11007725" y="2312988"/>
          <p14:tracePt t="7166" x="11007725" y="2300288"/>
          <p14:tracePt t="7169" x="10996613" y="2300288"/>
          <p14:tracePt t="7171" x="10996613" y="2289175"/>
          <p14:tracePt t="7173" x="10985500" y="2289175"/>
          <p14:tracePt t="7177" x="10974388" y="2278063"/>
          <p14:tracePt t="7180" x="10963275" y="2278063"/>
          <p14:tracePt t="7191" x="10963275" y="2266950"/>
          <p14:tracePt t="7192" x="10952163" y="2266950"/>
          <p14:tracePt t="7193" x="10939463" y="2266950"/>
          <p14:tracePt t="7197" x="10939463" y="2255838"/>
          <p14:tracePt t="7199" x="10928350" y="2255838"/>
          <p14:tracePt t="7201" x="10928350" y="2244725"/>
          <p14:tracePt t="7203" x="10917238" y="2244725"/>
          <p14:tracePt t="7207" x="10906125" y="2233613"/>
          <p14:tracePt t="7211" x="10895013" y="2233613"/>
          <p14:tracePt t="7216" x="10883900" y="2233613"/>
          <p14:tracePt t="7218" x="10872788" y="2222500"/>
          <p14:tracePt t="7221" x="10861675" y="2222500"/>
          <p14:tracePt t="7222" x="10861675" y="2211388"/>
          <p14:tracePt t="7223" x="10850563" y="2211388"/>
          <p14:tracePt t="7225" x="10837863" y="2211388"/>
          <p14:tracePt t="7227" x="10826750" y="2211388"/>
          <p14:tracePt t="7230" x="10815638" y="2211388"/>
          <p14:tracePt t="7232" x="10804525" y="2211388"/>
          <p14:tracePt t="7233" x="10793413" y="2211388"/>
          <p14:tracePt t="7235" x="10793413" y="2200275"/>
          <p14:tracePt t="7236" x="10771188" y="2200275"/>
          <p14:tracePt t="7239" x="10760075" y="2200275"/>
          <p14:tracePt t="7241" x="10760075" y="2187575"/>
          <p14:tracePt t="7242" x="10748963" y="2187575"/>
          <p14:tracePt t="7244" x="10737850" y="2187575"/>
          <p14:tracePt t="7246" x="10725150" y="2176463"/>
          <p14:tracePt t="7247" x="10714038" y="2176463"/>
          <p14:tracePt t="7249" x="10702925" y="2176463"/>
          <p14:tracePt t="7250" x="10691813" y="2176463"/>
          <p14:tracePt t="7253" x="10680700" y="2176463"/>
          <p14:tracePt t="7255" x="10669588" y="2176463"/>
          <p14:tracePt t="7256" x="10669588" y="2165350"/>
          <p14:tracePt t="7257" x="10647363" y="2165350"/>
          <p14:tracePt t="7258" x="10636250" y="2165350"/>
          <p14:tracePt t="7259" x="10623550" y="2165350"/>
          <p14:tracePt t="7263" x="10612438" y="2165350"/>
          <p14:tracePt t="7264" x="10601325" y="2165350"/>
          <p14:tracePt t="7265" x="10579100" y="2165350"/>
          <p14:tracePt t="7267" x="10567988" y="2165350"/>
          <p14:tracePt t="7269" x="10556875" y="2165350"/>
          <p14:tracePt t="7270" x="10545763" y="2165350"/>
          <p14:tracePt t="7270" x="10545763" y="2154238"/>
          <p14:tracePt t="7272" x="10534650" y="2154238"/>
          <p14:tracePt t="7273" x="10510838" y="2154238"/>
          <p14:tracePt t="7275" x="10499725" y="2154238"/>
          <p14:tracePt t="7276" x="10477500" y="2154238"/>
          <p14:tracePt t="7278" x="10466388" y="2154238"/>
          <p14:tracePt t="7280" x="10433050" y="2154238"/>
          <p14:tracePt t="7282" x="10409238" y="2132013"/>
          <p14:tracePt t="7283" x="10398125" y="2132013"/>
          <p14:tracePt t="7284" x="10375900" y="2132013"/>
          <p14:tracePt t="7285" x="10364788" y="2132013"/>
          <p14:tracePt t="7288" x="10331450" y="2132013"/>
          <p14:tracePt t="7289" x="10320338" y="2132013"/>
          <p14:tracePt t="7290" x="10296525" y="2120900"/>
          <p14:tracePt t="7291" x="10285413" y="2120900"/>
          <p14:tracePt t="7293" x="10263188" y="2120900"/>
          <p14:tracePt t="7294" x="10252075" y="2120900"/>
          <p14:tracePt t="7295" x="10240963" y="2109788"/>
          <p14:tracePt t="7297" x="10229850" y="2109788"/>
          <p14:tracePt t="7298" x="10194925" y="2109788"/>
          <p14:tracePt t="7300" x="10172700" y="2098675"/>
          <p14:tracePt t="7301" x="10161588" y="2098675"/>
          <p14:tracePt t="7302" x="10150475" y="2098675"/>
          <p14:tracePt t="7303" x="10139363" y="2098675"/>
          <p14:tracePt t="7306" x="10117138" y="2085975"/>
          <p14:tracePt t="7307" x="10106025" y="2085975"/>
          <p14:tracePt t="7308" x="10094913" y="2085975"/>
          <p14:tracePt t="7309" x="10082213" y="2074863"/>
          <p14:tracePt t="7309" x="10071100" y="2074863"/>
          <p14:tracePt t="7310" x="10059988" y="2074863"/>
          <p14:tracePt t="7311" x="10048875" y="2074863"/>
          <p14:tracePt t="7313" x="10026650" y="2063750"/>
          <p14:tracePt t="7315" x="10004425" y="2063750"/>
          <p14:tracePt t="7316" x="9993313" y="2063750"/>
          <p14:tracePt t="7318" x="9982200" y="2052638"/>
          <p14:tracePt t="7319" x="9969500" y="2052638"/>
          <p14:tracePt t="7321" x="9958388" y="2052638"/>
          <p14:tracePt t="7322" x="9947275" y="2052638"/>
          <p14:tracePt t="7323" x="9936163" y="2052638"/>
          <p14:tracePt t="7324" x="9925050" y="2052638"/>
          <p14:tracePt t="7325" x="9913938" y="2052638"/>
          <p14:tracePt t="7326" x="9902825" y="2052638"/>
          <p14:tracePt t="7328" x="9891713" y="2052638"/>
          <p14:tracePt t="7330" x="9880600" y="2052638"/>
          <p14:tracePt t="7332" x="9867900" y="2052638"/>
          <p14:tracePt t="7333" x="9845675" y="2052638"/>
          <p14:tracePt t="7335" x="9834563" y="2041525"/>
          <p14:tracePt t="7336" x="9823450" y="2041525"/>
          <p14:tracePt t="7338" x="9812338" y="2041525"/>
          <p14:tracePt t="7340" x="9801225" y="2041525"/>
          <p14:tracePt t="7342" x="9790113" y="2041525"/>
          <p14:tracePt t="7343" x="9779000" y="2041525"/>
          <p14:tracePt t="7344" x="9767888" y="2041525"/>
          <p14:tracePt t="7346" x="9755188" y="2041525"/>
          <p14:tracePt t="7348" x="9744075" y="2041525"/>
          <p14:tracePt t="7350" x="9732963" y="2041525"/>
          <p14:tracePt t="7351" x="9732963" y="2030413"/>
          <p14:tracePt t="7352" x="9710738" y="2030413"/>
          <p14:tracePt t="7356" x="9688513" y="2030413"/>
          <p14:tracePt t="7357" x="9666288" y="2019300"/>
          <p14:tracePt t="7360" x="9642475" y="2019300"/>
          <p14:tracePt t="7364" x="9620250" y="2019300"/>
          <p14:tracePt t="7365" x="9620250" y="2008188"/>
          <p14:tracePt t="7366" x="9609138" y="2008188"/>
          <p14:tracePt t="7368" x="9598025" y="2008188"/>
          <p14:tracePt t="7369" x="9586913" y="2008188"/>
          <p14:tracePt t="7371" x="9575800" y="2008188"/>
          <p14:tracePt t="7372" x="9564688" y="2008188"/>
          <p14:tracePt t="7374" x="9553575" y="2008188"/>
          <p14:tracePt t="7376" x="9540875" y="2008188"/>
          <p14:tracePt t="7376" x="9529763" y="2008188"/>
          <p14:tracePt t="7378" x="9518650" y="2008188"/>
          <p14:tracePt t="7380" x="9496425" y="1997075"/>
          <p14:tracePt t="7381" x="9485313" y="1997075"/>
          <p14:tracePt t="7382" x="9474200" y="1997075"/>
          <p14:tracePt t="7383" x="9463088" y="1997075"/>
          <p14:tracePt t="7384" x="9439275" y="1997075"/>
          <p14:tracePt t="7387" x="9428163" y="1997075"/>
          <p14:tracePt t="7388" x="9417050" y="1997075"/>
          <p14:tracePt t="7389" x="9394825" y="1997075"/>
          <p14:tracePt t="7390" x="9383713" y="1997075"/>
          <p14:tracePt t="7391" x="9372600" y="1997075"/>
          <p14:tracePt t="7392" x="9361488" y="1997075"/>
          <p14:tracePt t="7394" x="9350375" y="1997075"/>
          <p14:tracePt t="7397" x="9304338" y="1985963"/>
          <p14:tracePt t="7398" x="9293225" y="1985963"/>
          <p14:tracePt t="7399" x="9282113" y="1985963"/>
          <p14:tracePt t="7400" x="9271000" y="1985963"/>
          <p14:tracePt t="7401" x="9259888" y="1985963"/>
          <p14:tracePt t="7403" x="9248775" y="1985963"/>
          <p14:tracePt t="7403" x="9237663" y="1985963"/>
          <p14:tracePt t="7406" x="9202738" y="1985963"/>
          <p14:tracePt t="7406" x="9180513" y="1985963"/>
          <p14:tracePt t="7407" x="9169400" y="1985963"/>
          <p14:tracePt t="7409" x="9147175" y="1985963"/>
          <p14:tracePt t="7410" x="9136063" y="1985963"/>
          <p14:tracePt t="7411" x="9112250" y="1985963"/>
          <p14:tracePt t="7413" x="9090025" y="1985963"/>
          <p14:tracePt t="7414" x="9078913" y="1985963"/>
          <p14:tracePt t="7415" x="9056688" y="1985963"/>
          <p14:tracePt t="7416" x="9045575" y="1985963"/>
          <p14:tracePt t="7417" x="9023350" y="1985963"/>
          <p14:tracePt t="7418" x="9012238" y="1985963"/>
          <p14:tracePt t="7419" x="8988425" y="1985963"/>
          <p14:tracePt t="7421" x="8977313" y="1985963"/>
          <p14:tracePt t="7421" x="8966200" y="1985963"/>
          <p14:tracePt t="7422" x="8955088" y="1997075"/>
          <p14:tracePt t="7424" x="8932863" y="1997075"/>
          <p14:tracePt t="7424" x="8910638" y="1997075"/>
          <p14:tracePt t="7425" x="8897938" y="1997075"/>
          <p14:tracePt t="7426" x="8875713" y="2008188"/>
          <p14:tracePt t="7427" x="8853488" y="2008188"/>
          <p14:tracePt t="7429" x="8831263" y="2008188"/>
          <p14:tracePt t="7430" x="8820150" y="2008188"/>
          <p14:tracePt t="7431" x="8809038" y="2008188"/>
          <p14:tracePt t="7432" x="8785225" y="2008188"/>
          <p14:tracePt t="7433" x="8763000" y="2008188"/>
          <p14:tracePt t="7434" x="8740775" y="2008188"/>
          <p14:tracePt t="7435" x="8718550" y="2008188"/>
          <p14:tracePt t="7436" x="8696325" y="2019300"/>
          <p14:tracePt t="7438" x="8683625" y="2019300"/>
          <p14:tracePt t="7438" x="8672513" y="2019300"/>
          <p14:tracePt t="7440" x="8661400" y="2019300"/>
          <p14:tracePt t="7441" x="8616950" y="2019300"/>
          <p14:tracePt t="7442" x="8594725" y="2019300"/>
          <p14:tracePt t="7443" x="8583613" y="2019300"/>
          <p14:tracePt t="7444" x="8559800" y="2019300"/>
          <p14:tracePt t="7445" x="8537575" y="2030413"/>
          <p14:tracePt t="7446" x="8526463" y="2030413"/>
          <p14:tracePt t="7448" x="8515350" y="2030413"/>
          <p14:tracePt t="7448" x="8493125" y="2030413"/>
          <p14:tracePt t="7449" x="8470900" y="2030413"/>
          <p14:tracePt t="7450" x="8458200" y="2030413"/>
          <p14:tracePt t="7451" x="8424863" y="2030413"/>
          <p14:tracePt t="7452" x="8413750" y="2030413"/>
          <p14:tracePt t="7453" x="8402638" y="2030413"/>
          <p14:tracePt t="7455" x="8369300" y="2030413"/>
          <p14:tracePt t="7457" x="8345488" y="2030413"/>
          <p14:tracePt t="7458" x="8312150" y="2030413"/>
          <p14:tracePt t="7460" x="8267700" y="2030413"/>
          <p14:tracePt t="7462" x="8232775" y="2030413"/>
          <p14:tracePt t="7464" x="8221663" y="2030413"/>
          <p14:tracePt t="7464" x="8199438" y="2030413"/>
          <p14:tracePt t="7465" x="8177213" y="2030413"/>
          <p14:tracePt t="7466" x="8166100" y="2030413"/>
          <p14:tracePt t="7467" x="8142288" y="2030413"/>
          <p14:tracePt t="7469" x="8108950" y="2030413"/>
          <p14:tracePt t="7470" x="8097838" y="2030413"/>
          <p14:tracePt t="7474" x="8042275" y="2019300"/>
          <p14:tracePt t="7475" x="8018463" y="2019300"/>
          <p14:tracePt t="7476" x="7996238" y="2019300"/>
          <p14:tracePt t="7477" x="7962900" y="2019300"/>
          <p14:tracePt t="7479" x="7927975" y="2008188"/>
          <p14:tracePt t="7480" x="7894638" y="2008188"/>
          <p14:tracePt t="7482" x="7861300" y="2008188"/>
          <p14:tracePt t="7483" x="7850188" y="2008188"/>
          <p14:tracePt t="7484" x="7815263" y="1997075"/>
          <p14:tracePt t="7485" x="7804150" y="1997075"/>
          <p14:tracePt t="7486" x="7770813" y="1985963"/>
          <p14:tracePt t="7488" x="7759700" y="1985963"/>
          <p14:tracePt t="7489" x="7748588" y="1973263"/>
          <p14:tracePt t="7490" x="7726363" y="1973263"/>
          <p14:tracePt t="7491" x="7715250" y="1973263"/>
          <p14:tracePt t="7491" x="7680325" y="1973263"/>
          <p14:tracePt t="7492" x="7658100" y="1962150"/>
          <p14:tracePt t="7493" x="7635875" y="1962150"/>
          <p14:tracePt t="7494" x="7624763" y="1951038"/>
          <p14:tracePt t="7495" x="7600950" y="1951038"/>
          <p14:tracePt t="7496" x="7578725" y="1951038"/>
          <p14:tracePt t="7497" x="7556500" y="1939925"/>
          <p14:tracePt t="7498" x="7534275" y="1939925"/>
          <p14:tracePt t="7499" x="7512050" y="1939925"/>
          <p14:tracePt t="7500" x="7500938" y="1939925"/>
          <p14:tracePt t="7501" x="7466013" y="1928813"/>
          <p14:tracePt t="7502" x="7432675" y="1928813"/>
          <p14:tracePt t="7503" x="7421563" y="1917700"/>
          <p14:tracePt t="7505" x="7386638" y="1906588"/>
          <p14:tracePt t="7507" x="7342188" y="1906588"/>
          <p14:tracePt t="7508" x="7297738" y="1906588"/>
          <p14:tracePt t="7510" x="7273925" y="1895475"/>
          <p14:tracePt t="7511" x="7251700" y="1895475"/>
          <p14:tracePt t="7513" x="7229475" y="1895475"/>
          <p14:tracePt t="7514" x="7185025" y="1884363"/>
          <p14:tracePt t="7515" x="7161213" y="1884363"/>
          <p14:tracePt t="7516" x="7138988" y="1871663"/>
          <p14:tracePt t="7517" x="7116763" y="1871663"/>
          <p14:tracePt t="7518" x="7094538" y="1871663"/>
          <p14:tracePt t="7519" x="7072313" y="1871663"/>
          <p14:tracePt t="7520" x="7048500" y="1860550"/>
          <p14:tracePt t="7523" x="7004050" y="1860550"/>
          <p14:tracePt t="7524" x="6958013" y="1860550"/>
          <p14:tracePt t="7525" x="6935788" y="1849438"/>
          <p14:tracePt t="7526" x="6924675" y="1849438"/>
          <p14:tracePt t="7527" x="6880225" y="1849438"/>
          <p14:tracePt t="7529" x="6858000" y="1838325"/>
          <p14:tracePt t="7530" x="6811963" y="1838325"/>
          <p14:tracePt t="7531" x="6800850" y="1838325"/>
          <p14:tracePt t="7532" x="6778625" y="1838325"/>
          <p14:tracePt t="7533" x="6756400" y="1838325"/>
          <p14:tracePt t="7534" x="6732588" y="1827213"/>
          <p14:tracePt t="7535" x="6688138" y="1827213"/>
          <p14:tracePt t="7536" x="6677025" y="1827213"/>
          <p14:tracePt t="7537" x="6654800" y="1827213"/>
          <p14:tracePt t="7538" x="6630988" y="1827213"/>
          <p14:tracePt t="7540" x="6586538" y="1816100"/>
          <p14:tracePt t="7541" x="6564313" y="1816100"/>
          <p14:tracePt t="7541" x="6553200" y="1816100"/>
          <p14:tracePt t="7542" x="6530975" y="1816100"/>
          <p14:tracePt t="7543" x="6484938" y="1816100"/>
          <p14:tracePt t="7544" x="6473825" y="1816100"/>
          <p14:tracePt t="7546" x="6429375" y="1816100"/>
          <p14:tracePt t="7547" x="6383338" y="1804988"/>
          <p14:tracePt t="7549" x="6361113" y="1804988"/>
          <p14:tracePt t="7549" x="6350000" y="1804988"/>
          <p14:tracePt t="7550" x="6327775" y="1804988"/>
          <p14:tracePt t="7551" x="6303963" y="1804988"/>
          <p14:tracePt t="7552" x="6281738" y="1804988"/>
          <p14:tracePt t="7555" x="6202363" y="1804988"/>
          <p14:tracePt t="7557" x="6146800" y="1793875"/>
          <p14:tracePt t="7559" x="6089650" y="1793875"/>
          <p14:tracePt t="7560" x="6078538" y="1793875"/>
          <p14:tracePt t="7561" x="6045200" y="1793875"/>
          <p14:tracePt t="7563" x="6000750" y="1793875"/>
          <p14:tracePt t="7564" x="5976938" y="1793875"/>
          <p14:tracePt t="7565" x="5943600" y="1793875"/>
          <p14:tracePt t="7566" x="5921375" y="1793875"/>
          <p14:tracePt t="7567" x="5899150" y="1793875"/>
          <p14:tracePt t="7568" x="5875338" y="1793875"/>
          <p14:tracePt t="7569" x="5853113" y="1793875"/>
          <p14:tracePt t="7571" x="5797550" y="1793875"/>
          <p14:tracePt t="7572" x="5775325" y="1793875"/>
          <p14:tracePt t="7573" x="5751513" y="1793875"/>
          <p14:tracePt t="7574" x="5729288" y="1793875"/>
          <p14:tracePt t="7575" x="5707063" y="1793875"/>
          <p14:tracePt t="7576" x="5684838" y="1793875"/>
          <p14:tracePt t="7577" x="5649913" y="1793875"/>
          <p14:tracePt t="7578" x="5627688" y="1793875"/>
          <p14:tracePt t="7579" x="5605463" y="1793875"/>
          <p14:tracePt t="7581" x="5548313" y="1793875"/>
          <p14:tracePt t="7582" x="5526088" y="1793875"/>
          <p14:tracePt t="7583" x="5514975" y="1793875"/>
          <p14:tracePt t="7584" x="5492750" y="1793875"/>
          <p14:tracePt t="7585" x="5470525" y="1793875"/>
          <p14:tracePt t="7586" x="5446713" y="1793875"/>
          <p14:tracePt t="7588" x="5424488" y="1793875"/>
          <p14:tracePt t="7588" x="5391150" y="1793875"/>
          <p14:tracePt t="7589" x="5368925" y="1793875"/>
          <p14:tracePt t="7590" x="5357813" y="1793875"/>
          <p14:tracePt t="7591" x="5322888" y="1793875"/>
          <p14:tracePt t="7592" x="5300663" y="1793875"/>
          <p14:tracePt t="7593" x="5278438" y="1782763"/>
          <p14:tracePt t="7594" x="5256213" y="1782763"/>
          <p14:tracePt t="7596" x="5210175" y="1782763"/>
          <p14:tracePt t="7597" x="5187950" y="1782763"/>
          <p14:tracePt t="7598" x="5176838" y="1782763"/>
          <p14:tracePt t="7599" x="5154613" y="1782763"/>
          <p14:tracePt t="7600" x="5132388" y="1782763"/>
          <p14:tracePt t="7601" x="5119688" y="1771650"/>
          <p14:tracePt t="7602" x="5097463" y="1771650"/>
          <p14:tracePt t="7603" x="5075238" y="1771650"/>
          <p14:tracePt t="7605" x="5030788" y="1771650"/>
          <p14:tracePt t="7606" x="5006975" y="1771650"/>
          <p14:tracePt t="7607" x="4995863" y="1771650"/>
          <p14:tracePt t="7609" x="4962525" y="1771650"/>
          <p14:tracePt t="7610" x="4940300" y="1771650"/>
          <p14:tracePt t="7611" x="4929188" y="1771650"/>
          <p14:tracePt t="7613" x="4872038" y="1771650"/>
          <p14:tracePt t="7614" x="4860925" y="1771650"/>
          <p14:tracePt t="7615" x="4849813" y="1771650"/>
          <p14:tracePt t="7616" x="4827588" y="1771650"/>
          <p14:tracePt t="7617" x="4816475" y="1771650"/>
          <p14:tracePt t="7618" x="4792663" y="1771650"/>
          <p14:tracePt t="7619" x="4781550" y="1771650"/>
          <p14:tracePt t="7621" x="4759325" y="1771650"/>
          <p14:tracePt t="7622" x="4737100" y="1771650"/>
          <p14:tracePt t="7622" x="4714875" y="1771650"/>
          <p14:tracePt t="7624" x="4691063" y="1771650"/>
          <p14:tracePt t="7626" x="4657725" y="1771650"/>
          <p14:tracePt t="7627" x="4646613" y="1771650"/>
          <p14:tracePt t="7629" x="4613275" y="1771650"/>
          <p14:tracePt t="7630" x="4602163" y="1771650"/>
          <p14:tracePt t="7631" x="4578350" y="1758950"/>
          <p14:tracePt t="7632" x="4567238" y="1758950"/>
          <p14:tracePt t="7633" x="4545013" y="1758950"/>
          <p14:tracePt t="7634" x="4533900" y="1758950"/>
          <p14:tracePt t="7635" x="4522788" y="1758950"/>
          <p14:tracePt t="7636" x="4511675" y="1747838"/>
          <p14:tracePt t="7638" x="4500563" y="1747838"/>
          <p14:tracePt t="7638" x="4476750" y="1747838"/>
          <p14:tracePt t="7640" x="4465638" y="1747838"/>
          <p14:tracePt t="7641" x="4443413" y="1747838"/>
          <p14:tracePt t="7642" x="4421188" y="1747838"/>
          <p14:tracePt t="7643" x="4410075" y="1736725"/>
          <p14:tracePt t="7644" x="4398963" y="1736725"/>
          <p14:tracePt t="7645" x="4387850" y="1736725"/>
          <p14:tracePt t="7646" x="4364038" y="1736725"/>
          <p14:tracePt t="7648" x="4352925" y="1736725"/>
          <p14:tracePt t="7648" x="4341813" y="1736725"/>
          <p14:tracePt t="7649" x="4330700" y="1725613"/>
          <p14:tracePt t="7650" x="4319588" y="1725613"/>
          <p14:tracePt t="7651" x="4297363" y="1725613"/>
          <p14:tracePt t="7652" x="4286250" y="1725613"/>
          <p14:tracePt t="7653" x="4275138" y="1725613"/>
          <p14:tracePt t="7656" x="4251325" y="1725613"/>
          <p14:tracePt t="7656" x="4240213" y="1725613"/>
          <p14:tracePt t="7658" x="4217988" y="1725613"/>
          <p14:tracePt t="7659" x="4195763" y="1714500"/>
          <p14:tracePt t="7661" x="4173538" y="1714500"/>
          <p14:tracePt t="7664" x="4149725" y="1703388"/>
          <p14:tracePt t="7665" x="4138613" y="1703388"/>
          <p14:tracePt t="7665" x="4116388" y="1703388"/>
          <p14:tracePt t="7666" x="4105275" y="1692275"/>
          <p14:tracePt t="7667" x="4094163" y="1692275"/>
          <p14:tracePt t="7668" x="4083050" y="1692275"/>
          <p14:tracePt t="7672" x="4049713" y="1681163"/>
          <p14:tracePt t="7674" x="4003675" y="1681163"/>
          <p14:tracePt t="7675" x="4003675" y="1670050"/>
          <p14:tracePt t="7676" x="3992563" y="1670050"/>
          <p14:tracePt t="7677" x="3970338" y="1670050"/>
          <p14:tracePt t="7680" x="3959225" y="1670050"/>
          <p14:tracePt t="7680" x="3935413" y="1657350"/>
          <p14:tracePt t="7681" x="3924300" y="1657350"/>
          <p14:tracePt t="7682" x="3902075" y="1657350"/>
          <p14:tracePt t="7684" x="3879850" y="1646238"/>
          <p14:tracePt t="7686" x="3868738" y="1646238"/>
          <p14:tracePt t="7687" x="3846513" y="1646238"/>
          <p14:tracePt t="7688" x="3835400" y="1646238"/>
          <p14:tracePt t="7689" x="3822700" y="1646238"/>
          <p14:tracePt t="7690" x="3811588" y="1635125"/>
          <p14:tracePt t="7691" x="3800475" y="1635125"/>
          <p14:tracePt t="7692" x="3789363" y="1635125"/>
          <p14:tracePt t="7693" x="3778250" y="1624013"/>
          <p14:tracePt t="7694" x="3756025" y="1624013"/>
          <p14:tracePt t="7695" x="3744913" y="1624013"/>
          <p14:tracePt t="7696" x="3721100" y="1624013"/>
          <p14:tracePt t="7697" x="3709988" y="1624013"/>
          <p14:tracePt t="7698" x="3698875" y="1612900"/>
          <p14:tracePt t="7700" x="3676650" y="1612900"/>
          <p14:tracePt t="7701" x="3665538" y="1612900"/>
          <p14:tracePt t="7702" x="3643313" y="1612900"/>
          <p14:tracePt t="7705" x="3621088" y="1612900"/>
          <p14:tracePt t="7706" x="3608388" y="1612900"/>
          <p14:tracePt t="7707" x="3575050" y="1612900"/>
          <p14:tracePt t="7708" x="3563938" y="1601788"/>
          <p14:tracePt t="7709" x="3552825" y="1601788"/>
          <p14:tracePt t="7710" x="3530600" y="1601788"/>
          <p14:tracePt t="7711" x="3519488" y="1601788"/>
          <p14:tracePt t="7713" x="3508375" y="1601788"/>
          <p14:tracePt t="7714" x="3473450" y="1601788"/>
          <p14:tracePt t="7715" x="3462338" y="1601788"/>
          <p14:tracePt t="7716" x="3440113" y="1601788"/>
          <p14:tracePt t="7717" x="3429000" y="1590675"/>
          <p14:tracePt t="7718" x="3417888" y="1590675"/>
          <p14:tracePt t="7719" x="3406775" y="1590675"/>
          <p14:tracePt t="7721" x="3382963" y="1590675"/>
          <p14:tracePt t="7721" x="3371850" y="1590675"/>
          <p14:tracePt t="7722" x="3360738" y="1590675"/>
          <p14:tracePt t="7723" x="3349625" y="1590675"/>
          <p14:tracePt t="7724" x="3338513" y="1590675"/>
          <p14:tracePt t="7725" x="3316288" y="1590675"/>
          <p14:tracePt t="7726" x="3305175" y="1590675"/>
          <p14:tracePt t="7727" x="3281363" y="1590675"/>
          <p14:tracePt t="7729" x="3248025" y="1590675"/>
          <p14:tracePt t="7730" x="3225800" y="1590675"/>
          <p14:tracePt t="7731" x="3214688" y="1590675"/>
          <p14:tracePt t="7733" x="3192463" y="1590675"/>
          <p14:tracePt t="7734" x="3168650" y="1590675"/>
          <p14:tracePt t="7735" x="3157538" y="1590675"/>
          <p14:tracePt t="7736" x="3146425" y="1590675"/>
          <p14:tracePt t="7738" x="3124200" y="1590675"/>
          <p14:tracePt t="7738" x="3101975" y="1590675"/>
          <p14:tracePt t="7739" x="3090863" y="1590675"/>
          <p14:tracePt t="7740" x="3079750" y="1590675"/>
          <p14:tracePt t="7741" x="3067050" y="1590675"/>
          <p14:tracePt t="7742" x="3044825" y="1590675"/>
          <p14:tracePt t="7743" x="3022600" y="1590675"/>
          <p14:tracePt t="7744" x="3011488" y="1590675"/>
          <p14:tracePt t="7746" x="2989263" y="1590675"/>
          <p14:tracePt t="7747" x="2978150" y="1590675"/>
          <p14:tracePt t="7748" x="2965450" y="1590675"/>
          <p14:tracePt t="7749" x="2943225" y="1590675"/>
          <p14:tracePt t="7750" x="2932113" y="1590675"/>
          <p14:tracePt t="7751" x="2909888" y="1590675"/>
          <p14:tracePt t="7753" x="2887663" y="1590675"/>
          <p14:tracePt t="7755" x="2865438" y="1590675"/>
          <p14:tracePt t="7756" x="2852738" y="1590675"/>
          <p14:tracePt t="7757" x="2830513" y="1590675"/>
          <p14:tracePt t="7758" x="2819400" y="1590675"/>
          <p14:tracePt t="7759" x="2808288" y="1590675"/>
          <p14:tracePt t="7760" x="2797175" y="1590675"/>
          <p14:tracePt t="7761" x="2786063" y="1590675"/>
          <p14:tracePt t="7763" x="2763838" y="1590675"/>
          <p14:tracePt t="7763" x="2752725" y="1590675"/>
          <p14:tracePt t="7764" x="2740025" y="1590675"/>
          <p14:tracePt t="7766" x="2728913" y="1590675"/>
          <p14:tracePt t="7767" x="2717800" y="1590675"/>
          <p14:tracePt t="7768" x="2695575" y="1590675"/>
          <p14:tracePt t="7769" x="2684463" y="1590675"/>
          <p14:tracePt t="7771" x="2662238" y="1590675"/>
          <p14:tracePt t="7773" x="2638425" y="1590675"/>
          <p14:tracePt t="7774" x="2627313" y="1590675"/>
          <p14:tracePt t="7775" x="2616200" y="1590675"/>
          <p14:tracePt t="7776" x="2605088" y="1590675"/>
          <p14:tracePt t="7777" x="2582863" y="1590675"/>
          <p14:tracePt t="7779" x="2571750" y="1590675"/>
          <p14:tracePt t="7780" x="2560638" y="1590675"/>
          <p14:tracePt t="7782" x="2538413" y="1590675"/>
          <p14:tracePt t="7783" x="2525713" y="1590675"/>
          <p14:tracePt t="7785" x="2514600" y="1590675"/>
          <p14:tracePt t="7786" x="2492375" y="1590675"/>
          <p14:tracePt t="7790" x="2459038" y="1601788"/>
          <p14:tracePt t="7792" x="2436813" y="1601788"/>
          <p14:tracePt t="7793" x="2424113" y="1601788"/>
          <p14:tracePt t="7796" x="2413000" y="1601788"/>
          <p14:tracePt t="7796" x="2401888" y="1601788"/>
          <p14:tracePt t="7798" x="2390775" y="1601788"/>
          <p14:tracePt t="7799" x="2379663" y="1601788"/>
          <p14:tracePt t="7800" x="2368550" y="1601788"/>
          <p14:tracePt t="7801" x="2357438" y="1612900"/>
          <p14:tracePt t="7802" x="2346325" y="1612900"/>
          <p14:tracePt t="7803" x="2335213" y="1612900"/>
          <p14:tracePt t="7806" x="2324100" y="1612900"/>
          <p14:tracePt t="7807" x="2311400" y="1612900"/>
          <p14:tracePt t="7809" x="2300288" y="1612900"/>
          <p14:tracePt t="7810" x="2289175" y="1612900"/>
          <p14:tracePt t="7811" x="2278063" y="1612900"/>
          <p14:tracePt t="7813" x="2266950" y="1612900"/>
          <p14:tracePt t="7815" x="2255838" y="1612900"/>
          <p14:tracePt t="7817" x="2244725" y="1612900"/>
          <p14:tracePt t="7818" x="2233613" y="1612900"/>
          <p14:tracePt t="7819" x="2222500" y="1612900"/>
          <p14:tracePt t="7822" x="2209800" y="1612900"/>
          <p14:tracePt t="7822" x="2198688" y="1612900"/>
          <p14:tracePt t="7826" x="2187575" y="1612900"/>
          <p14:tracePt t="7828" x="2176463" y="1612900"/>
          <p14:tracePt t="7829" x="2165350" y="1624013"/>
          <p14:tracePt t="7831" x="2154238" y="1624013"/>
          <p14:tracePt t="7832" x="2143125" y="1624013"/>
          <p14:tracePt t="7835" x="2132013" y="1624013"/>
          <p14:tracePt t="7836" x="2120900" y="1624013"/>
          <p14:tracePt t="7839" x="2109788" y="1635125"/>
          <p14:tracePt t="7840" x="2097088" y="1635125"/>
          <p14:tracePt t="7842" x="2085975" y="1635125"/>
          <p14:tracePt t="7843" x="2074863" y="1635125"/>
          <p14:tracePt t="7846" x="2074863" y="1646238"/>
          <p14:tracePt t="7847" x="2063750" y="1646238"/>
          <p14:tracePt t="7848" x="2052638" y="1646238"/>
          <p14:tracePt t="7850" x="2041525" y="1646238"/>
          <p14:tracePt t="7864" x="1997075" y="1646238"/>
          <p14:tracePt t="7866" x="1984375" y="1657350"/>
          <p14:tracePt t="7867" x="1973263" y="1657350"/>
          <p14:tracePt t="7871" x="1962150" y="1657350"/>
          <p14:tracePt t="7874" x="1951038" y="1657350"/>
          <p14:tracePt t="7875" x="1939925" y="1657350"/>
          <p14:tracePt t="7882" x="1928813" y="1657350"/>
          <p14:tracePt t="7884" x="1917700" y="1657350"/>
          <p14:tracePt t="7888" x="1906588" y="1657350"/>
          <p14:tracePt t="7890" x="1895475" y="1657350"/>
          <p14:tracePt t="7892" x="1882775" y="1657350"/>
          <p14:tracePt t="7896" x="1871663" y="1657350"/>
          <p14:tracePt t="7902" x="1860550" y="1657350"/>
          <p14:tracePt t="7905" x="1849438" y="1657350"/>
          <p14:tracePt t="7908" x="1838325" y="1657350"/>
          <p14:tracePt t="7913" x="1827213" y="1657350"/>
          <p14:tracePt t="7916" x="1816100" y="1657350"/>
          <p14:tracePt t="7926" x="1804988" y="1657350"/>
          <p14:tracePt t="7929" x="1793875" y="1657350"/>
          <p14:tracePt t="7935" x="1782763" y="1657350"/>
          <p14:tracePt t="7939" x="1770063" y="1657350"/>
          <p14:tracePt t="7940" x="1758950" y="1657350"/>
          <p14:tracePt t="7944" x="1747838" y="1657350"/>
          <p14:tracePt t="7950" x="1736725" y="1657350"/>
          <p14:tracePt t="7952" x="1725613" y="1657350"/>
          <p14:tracePt t="7956" x="1703388" y="1657350"/>
          <p14:tracePt t="7957" x="1692275" y="1657350"/>
          <p14:tracePt t="7960" x="1681163" y="1657350"/>
          <p14:tracePt t="7962" x="1668463" y="1657350"/>
          <p14:tracePt t="7966" x="1657350" y="1657350"/>
          <p14:tracePt t="7967" x="1646238" y="1657350"/>
          <p14:tracePt t="7969" x="1635125" y="1657350"/>
          <p14:tracePt t="7972" x="1624013" y="1657350"/>
          <p14:tracePt t="7972" x="1612900" y="1657350"/>
          <p14:tracePt t="7974" x="1601788" y="1657350"/>
          <p14:tracePt t="7977" x="1590675" y="1657350"/>
          <p14:tracePt t="7979" x="1579563" y="1657350"/>
          <p14:tracePt t="7981" x="1568450" y="1657350"/>
          <p14:tracePt t="7983" x="1555750" y="1657350"/>
          <p14:tracePt t="7985" x="1544638" y="1657350"/>
          <p14:tracePt t="7989" x="1533525" y="1646238"/>
          <p14:tracePt t="7991" x="1522413" y="1646238"/>
          <p14:tracePt t="7993" x="1511300" y="1646238"/>
          <p14:tracePt t="7994" x="1500188" y="1646238"/>
          <p14:tracePt t="7998" x="1489075" y="1646238"/>
          <p14:tracePt t="8000" x="1477963" y="1646238"/>
          <p14:tracePt t="8006" x="1466850" y="1646238"/>
          <p14:tracePt t="8007" x="1454150" y="1646238"/>
          <p14:tracePt t="8009" x="1443038" y="1646238"/>
          <p14:tracePt t="8013" x="1431925" y="1646238"/>
          <p14:tracePt t="8017" x="1420813" y="1646238"/>
          <p14:tracePt t="8018" x="1409700" y="1646238"/>
          <p14:tracePt t="8026" x="1398588" y="1646238"/>
          <p14:tracePt t="8027" x="1387475" y="1635125"/>
          <p14:tracePt t="8031" x="1376363" y="1635125"/>
          <p14:tracePt t="8037" x="1365250" y="1635125"/>
          <p14:tracePt t="8038" x="1354138" y="1635125"/>
          <p14:tracePt t="8042" x="1341438" y="1635125"/>
          <p14:tracePt t="8053" x="1330325" y="1635125"/>
          <p14:tracePt t="8060" x="1319213" y="1635125"/>
          <p14:tracePt t="8067" x="1308100" y="1635125"/>
          <p14:tracePt t="8072" x="1296988" y="1635125"/>
          <p14:tracePt t="8082" x="1285875" y="1635125"/>
          <p14:tracePt t="8085" x="1274763" y="1635125"/>
          <p14:tracePt t="8096" x="1263650" y="1635125"/>
          <p14:tracePt t="8098" x="1263650" y="1646238"/>
          <p14:tracePt t="8102" x="1252538" y="1646238"/>
          <p14:tracePt t="8105" x="1252538" y="1657350"/>
          <p14:tracePt t="8107" x="1239838" y="1657350"/>
          <p14:tracePt t="8112" x="1228725" y="1670050"/>
          <p14:tracePt t="8114" x="1217613" y="1670050"/>
          <p14:tracePt t="8115" x="1206500" y="1670050"/>
          <p14:tracePt t="8118" x="1206500" y="1681163"/>
          <p14:tracePt t="8124" x="1195388" y="1681163"/>
          <p14:tracePt t="8126" x="1184275" y="1681163"/>
          <p14:tracePt t="8130" x="1173163" y="1692275"/>
          <p14:tracePt t="8132" x="1173163" y="1703388"/>
          <p14:tracePt t="8133" x="1162050" y="1703388"/>
          <p14:tracePt t="8135" x="1150938" y="1714500"/>
          <p14:tracePt t="8141" x="1150938" y="1725613"/>
          <p14:tracePt t="8143" x="1139825" y="1725613"/>
          <p14:tracePt t="8144" x="1127125" y="1725613"/>
          <p14:tracePt t="8146" x="1127125" y="1736725"/>
          <p14:tracePt t="8148" x="1127125" y="1747838"/>
          <p14:tracePt t="8149" x="1116013" y="1747838"/>
          <p14:tracePt t="8151" x="1104900" y="1747838"/>
          <p14:tracePt t="8153" x="1093788" y="1747838"/>
          <p14:tracePt t="8156" x="1093788" y="1758950"/>
          <p14:tracePt t="8157" x="1082675" y="1758950"/>
          <p14:tracePt t="8163" x="1082675" y="1771650"/>
          <p14:tracePt t="8164" x="1071563" y="1771650"/>
          <p14:tracePt t="8167" x="1060450" y="1782763"/>
          <p14:tracePt t="8174" x="1060450" y="1793875"/>
          <p14:tracePt t="8176" x="1049338" y="1793875"/>
          <p14:tracePt t="8179" x="1038225" y="1793875"/>
          <p14:tracePt t="8183" x="1038225" y="1804988"/>
          <p14:tracePt t="8189" x="1027113" y="1804988"/>
          <p14:tracePt t="8213" x="1014413" y="1804988"/>
          <p14:tracePt t="8230" x="1003300" y="1816100"/>
          <p14:tracePt t="8239" x="992188" y="1816100"/>
          <p14:tracePt t="8240" x="992188" y="1827213"/>
          <p14:tracePt t="8243" x="992188" y="1838325"/>
          <p14:tracePt t="8247" x="981075" y="1838325"/>
          <p14:tracePt t="8256" x="969963" y="1849438"/>
          <p14:tracePt t="8260" x="958850" y="1849438"/>
          <p14:tracePt t="8262" x="958850" y="1860550"/>
          <p14:tracePt t="8268" x="958850" y="1871663"/>
          <p14:tracePt t="8274" x="947738" y="1871663"/>
          <p14:tracePt t="8277" x="947738" y="1884363"/>
          <p14:tracePt t="8280" x="936625" y="1895475"/>
          <p14:tracePt t="8285" x="925513" y="1906588"/>
          <p14:tracePt t="8289" x="925513" y="1917700"/>
          <p14:tracePt t="8291" x="912813" y="1928813"/>
          <p14:tracePt t="8294" x="912813" y="1939925"/>
          <p14:tracePt t="8297" x="901700" y="1939925"/>
          <p14:tracePt t="8299" x="901700" y="1951038"/>
          <p14:tracePt t="8300" x="890588" y="1951038"/>
          <p14:tracePt t="8301" x="890588" y="1962150"/>
          <p14:tracePt t="8306" x="879475" y="1973263"/>
          <p14:tracePt t="8308" x="879475" y="1985963"/>
          <p14:tracePt t="8309" x="879475" y="1997075"/>
          <p14:tracePt t="8311" x="879475" y="2008188"/>
          <p14:tracePt t="8315" x="868363" y="2019300"/>
          <p14:tracePt t="8319" x="868363" y="2030413"/>
          <p14:tracePt t="8320" x="868363" y="2041525"/>
          <p14:tracePt t="8322" x="857250" y="2052638"/>
          <p14:tracePt t="8325" x="846138" y="2063750"/>
          <p14:tracePt t="8326" x="846138" y="2074863"/>
          <p14:tracePt t="8329" x="835025" y="2074863"/>
          <p14:tracePt t="8330" x="835025" y="2098675"/>
          <p14:tracePt t="8331" x="835025" y="2109788"/>
          <p14:tracePt t="8332" x="823913" y="2109788"/>
          <p14:tracePt t="8334" x="823913" y="2132013"/>
          <p14:tracePt t="8339" x="823913" y="2143125"/>
          <p14:tracePt t="8340" x="812800" y="2165350"/>
          <p14:tracePt t="8342" x="812800" y="2176463"/>
          <p14:tracePt t="8343" x="812800" y="2187575"/>
          <p14:tracePt t="8346" x="800100" y="2211388"/>
          <p14:tracePt t="8349" x="788988" y="2222500"/>
          <p14:tracePt t="8350" x="788988" y="2233613"/>
          <p14:tracePt t="8351" x="788988" y="2244725"/>
          <p14:tracePt t="8352" x="788988" y="2255838"/>
          <p14:tracePt t="8353" x="777875" y="2255838"/>
          <p14:tracePt t="8357" x="777875" y="2289175"/>
          <p14:tracePt t="8359" x="766763" y="2289175"/>
          <p14:tracePt t="8360" x="766763" y="2300288"/>
          <p14:tracePt t="8361" x="755650" y="2312988"/>
          <p14:tracePt t="8364" x="755650" y="2324100"/>
          <p14:tracePt t="8364" x="755650" y="2335213"/>
          <p14:tracePt t="8366" x="755650" y="2346325"/>
          <p14:tracePt t="8367" x="744538" y="2346325"/>
          <p14:tracePt t="8368" x="744538" y="2357438"/>
          <p14:tracePt t="8369" x="744538" y="2368550"/>
          <p14:tracePt t="8372" x="733425" y="2379663"/>
          <p14:tracePt t="8374" x="722313" y="2390775"/>
          <p14:tracePt t="8376" x="722313" y="2401888"/>
          <p14:tracePt t="8377" x="722313" y="2414588"/>
          <p14:tracePt t="8380" x="711200" y="2425700"/>
          <p14:tracePt t="8382" x="698500" y="2436813"/>
          <p14:tracePt t="8384" x="698500" y="2447925"/>
          <p14:tracePt t="8386" x="687388" y="2459038"/>
          <p14:tracePt t="8388" x="687388" y="2470150"/>
          <p14:tracePt t="8390" x="687388" y="2481263"/>
          <p14:tracePt t="8394" x="687388" y="2492375"/>
          <p14:tracePt t="8397" x="676275" y="2503488"/>
          <p14:tracePt t="8398" x="665163" y="2514600"/>
          <p14:tracePt t="8400" x="665163" y="2527300"/>
          <p14:tracePt t="8401" x="665163" y="2538413"/>
          <p14:tracePt t="8402" x="665163" y="2549525"/>
          <p14:tracePt t="8407" x="665163" y="2560638"/>
          <p14:tracePt t="8409" x="665163" y="2571750"/>
          <p14:tracePt t="8410" x="665163" y="2582863"/>
          <p14:tracePt t="8413" x="654050" y="2582863"/>
          <p14:tracePt t="8414" x="654050" y="2593975"/>
          <p14:tracePt t="8415" x="654050" y="2605088"/>
          <p14:tracePt t="8417" x="642938" y="2616200"/>
          <p14:tracePt t="8422" x="642938" y="2628900"/>
          <p14:tracePt t="8424" x="642938" y="2640013"/>
          <p14:tracePt t="8426" x="642938" y="2651125"/>
          <p14:tracePt t="8427" x="642938" y="2662238"/>
          <p14:tracePt t="8430" x="642938" y="2673350"/>
          <p14:tracePt t="8431" x="642938" y="2684463"/>
          <p14:tracePt t="8435" x="631825" y="2695575"/>
          <p14:tracePt t="8439" x="631825" y="2706688"/>
          <p14:tracePt t="8440" x="631825" y="2717800"/>
          <p14:tracePt t="8441" x="631825" y="2728913"/>
          <p14:tracePt t="8443" x="631825" y="2741613"/>
          <p14:tracePt t="8446" x="631825" y="2752725"/>
          <p14:tracePt t="8449" x="631825" y="2763838"/>
          <p14:tracePt t="8450" x="631825" y="2774950"/>
          <p14:tracePt t="8451" x="631825" y="2786063"/>
          <p14:tracePt t="8453" x="631825" y="2797175"/>
          <p14:tracePt t="8456" x="631825" y="2808288"/>
          <p14:tracePt t="8459" x="631825" y="2819400"/>
          <p14:tracePt t="8461" x="631825" y="2830513"/>
          <p14:tracePt t="8464" x="631825" y="2843213"/>
          <p14:tracePt t="8465" x="631825" y="2854325"/>
          <p14:tracePt t="8467" x="631825" y="2865438"/>
          <p14:tracePt t="8473" x="631825" y="2876550"/>
          <p14:tracePt t="8475" x="631825" y="2887663"/>
          <p14:tracePt t="8480" x="631825" y="2898775"/>
          <p14:tracePt t="8481" x="631825" y="2909888"/>
          <p14:tracePt t="8484" x="631825" y="2921000"/>
          <p14:tracePt t="8489" x="631825" y="2932113"/>
          <p14:tracePt t="8493" x="631825" y="2943225"/>
          <p14:tracePt t="8500" x="631825" y="2955925"/>
          <p14:tracePt t="8504" x="631825" y="2967038"/>
          <p14:tracePt t="8510" x="631825" y="2978150"/>
          <p14:tracePt t="8511" x="631825" y="2989263"/>
          <p14:tracePt t="8513" x="642938" y="2989263"/>
          <p14:tracePt t="8515" x="642938" y="3000375"/>
          <p14:tracePt t="8523" x="642938" y="3011488"/>
          <p14:tracePt t="8526" x="642938" y="3022600"/>
          <p14:tracePt t="8528" x="642938" y="3033713"/>
          <p14:tracePt t="8530" x="654050" y="3033713"/>
          <p14:tracePt t="8532" x="654050" y="3044825"/>
          <p14:tracePt t="8534" x="654050" y="3057525"/>
          <p14:tracePt t="8539" x="654050" y="3068638"/>
          <p14:tracePt t="8540" x="665163" y="3068638"/>
          <p14:tracePt t="8542" x="665163" y="3079750"/>
          <p14:tracePt t="8546" x="665163" y="3090863"/>
          <p14:tracePt t="8547" x="665163" y="3101975"/>
          <p14:tracePt t="8549" x="676275" y="3113088"/>
          <p14:tracePt t="8554" x="676275" y="3124200"/>
          <p14:tracePt t="8555" x="676275" y="3135313"/>
          <p14:tracePt t="8559" x="676275" y="3157538"/>
          <p14:tracePt t="8560" x="687388" y="3157538"/>
          <p14:tracePt t="8561" x="687388" y="3170238"/>
          <p14:tracePt t="8563" x="687388" y="3181350"/>
          <p14:tracePt t="8564" x="687388" y="3192463"/>
          <p14:tracePt t="8566" x="687388" y="3203575"/>
          <p14:tracePt t="8567" x="698500" y="3203575"/>
          <p14:tracePt t="8569" x="698500" y="3214688"/>
          <p14:tracePt t="8572" x="711200" y="3214688"/>
          <p14:tracePt t="8573" x="711200" y="3236913"/>
          <p14:tracePt t="8574" x="711200" y="3248025"/>
          <p14:tracePt t="8576" x="711200" y="3259138"/>
          <p14:tracePt t="8577" x="711200" y="3271838"/>
          <p14:tracePt t="8580" x="722313" y="3282950"/>
          <p14:tracePt t="8581" x="722313" y="3294063"/>
          <p14:tracePt t="8582" x="733425" y="3294063"/>
          <p14:tracePt t="8583" x="733425" y="3316288"/>
          <p14:tracePt t="8585" x="733425" y="3327400"/>
          <p14:tracePt t="8586" x="733425" y="3338513"/>
          <p14:tracePt t="8589" x="744538" y="3338513"/>
          <p14:tracePt t="8590" x="744538" y="3349625"/>
          <p14:tracePt t="8592" x="744538" y="3360738"/>
          <p14:tracePt t="8593" x="744538" y="3371850"/>
          <p14:tracePt t="8594" x="744538" y="3384550"/>
          <p14:tracePt t="8596" x="744538" y="3395663"/>
          <p14:tracePt t="8596" x="744538" y="3406775"/>
          <p14:tracePt t="8597" x="755650" y="3406775"/>
          <p14:tracePt t="8600" x="755650" y="3429000"/>
          <p14:tracePt t="8602" x="766763" y="3429000"/>
          <p14:tracePt t="8603" x="766763" y="3440113"/>
          <p14:tracePt t="8605" x="766763" y="3451225"/>
          <p14:tracePt t="8606" x="766763" y="3462338"/>
          <p14:tracePt t="8607" x="766763" y="3473450"/>
          <p14:tracePt t="8609" x="777875" y="3486150"/>
          <p14:tracePt t="8612" x="777875" y="3497263"/>
          <p14:tracePt t="8614" x="788988" y="3508375"/>
          <p14:tracePt t="8614" x="788988" y="3519488"/>
          <p14:tracePt t="8617" x="788988" y="3530600"/>
          <p14:tracePt t="8618" x="788988" y="3541713"/>
          <p14:tracePt t="8621" x="800100" y="3552825"/>
          <p14:tracePt t="8623" x="800100" y="3563938"/>
          <p14:tracePt t="8627" x="800100" y="3575050"/>
          <p14:tracePt t="8629" x="812800" y="3586163"/>
          <p14:tracePt t="8630" x="812800" y="3598863"/>
          <p14:tracePt t="8632" x="812800" y="3609975"/>
          <p14:tracePt t="8639" x="812800" y="3621088"/>
          <p14:tracePt t="8640" x="812800" y="3632200"/>
          <p14:tracePt t="8641" x="812800" y="3643313"/>
          <p14:tracePt t="8643" x="823913" y="3643313"/>
          <p14:tracePt t="8644" x="823913" y="3654425"/>
          <p14:tracePt t="8647" x="823913" y="3665538"/>
          <p14:tracePt t="8650" x="835025" y="3676650"/>
          <p14:tracePt t="8658" x="835025" y="3687763"/>
          <p14:tracePt t="8661" x="846138" y="3687763"/>
          <p14:tracePt t="8663" x="846138" y="3700463"/>
          <p14:tracePt t="8666" x="846138" y="3711575"/>
          <p14:tracePt t="8673" x="846138" y="3722688"/>
          <p14:tracePt t="8676" x="857250" y="3733800"/>
          <p14:tracePt t="8680" x="857250" y="3744913"/>
          <p14:tracePt t="8689" x="868363" y="3744913"/>
          <p14:tracePt t="8694" x="868363" y="3756025"/>
          <p14:tracePt t="8696" x="868363" y="3767138"/>
          <p14:tracePt t="8700" x="879475" y="3778250"/>
          <p14:tracePt t="8707" x="879475" y="3789363"/>
          <p14:tracePt t="8710" x="879475" y="3800475"/>
          <p14:tracePt t="8711" x="890588" y="3800475"/>
          <p14:tracePt t="8714" x="890588" y="3813175"/>
          <p14:tracePt t="8717" x="901700" y="3813175"/>
          <p14:tracePt t="8722" x="901700" y="3824288"/>
          <p14:tracePt t="8725" x="912813" y="3824288"/>
          <p14:tracePt t="8726" x="912813" y="3835400"/>
          <p14:tracePt t="8730" x="912813" y="3846513"/>
          <p14:tracePt t="8731" x="925513" y="3846513"/>
          <p14:tracePt t="8733" x="925513" y="3857625"/>
          <p14:tracePt t="8739" x="936625" y="3868738"/>
          <p14:tracePt t="8741" x="936625" y="3879850"/>
          <p14:tracePt t="8746" x="936625" y="3890963"/>
          <p14:tracePt t="8748" x="936625" y="3902075"/>
          <p14:tracePt t="8750" x="947738" y="3902075"/>
          <p14:tracePt t="8752" x="947738" y="3914775"/>
          <p14:tracePt t="8756" x="958850" y="3925888"/>
          <p14:tracePt t="8758" x="958850" y="3937000"/>
          <p14:tracePt t="8761" x="969963" y="3948113"/>
          <p14:tracePt t="8765" x="981075" y="3959225"/>
          <p14:tracePt t="8767" x="981075" y="3970338"/>
          <p14:tracePt t="8769" x="992188" y="3970338"/>
          <p14:tracePt t="8771" x="992188" y="3981450"/>
          <p14:tracePt t="8773" x="992188" y="3992563"/>
          <p14:tracePt t="8774" x="1003300" y="4003675"/>
          <p14:tracePt t="8779" x="1003300" y="4014788"/>
          <p14:tracePt t="8780" x="1003300" y="4027488"/>
          <p14:tracePt t="8782" x="1014413" y="4027488"/>
          <p14:tracePt t="8784" x="1014413" y="4038600"/>
          <p14:tracePt t="8785" x="1027113" y="4038600"/>
          <p14:tracePt t="8786" x="1027113" y="4049713"/>
          <p14:tracePt t="8788" x="1027113" y="4060825"/>
          <p14:tracePt t="8791" x="1027113" y="4071938"/>
          <p14:tracePt t="8792" x="1049338" y="4071938"/>
          <p14:tracePt t="8794" x="1049338" y="4083050"/>
          <p14:tracePt t="8796" x="1049338" y="4094163"/>
          <p14:tracePt t="8797" x="1060450" y="4094163"/>
          <p14:tracePt t="8798" x="1060450" y="4105275"/>
          <p14:tracePt t="8800" x="1071563" y="4116388"/>
          <p14:tracePt t="8803" x="1071563" y="4129088"/>
          <p14:tracePt t="8805" x="1082675" y="4140200"/>
          <p14:tracePt t="8807" x="1082675" y="4151313"/>
          <p14:tracePt t="8809" x="1093788" y="4151313"/>
          <p14:tracePt t="8811" x="1104900" y="4162425"/>
          <p14:tracePt t="8814" x="1104900" y="4184650"/>
          <p14:tracePt t="8815" x="1116013" y="4184650"/>
          <p14:tracePt t="8816" x="1116013" y="4195763"/>
          <p14:tracePt t="8817" x="1127125" y="4206875"/>
          <p14:tracePt t="8819" x="1139825" y="4206875"/>
          <p14:tracePt t="8822" x="1139825" y="4217988"/>
          <p14:tracePt t="8824" x="1150938" y="4241800"/>
          <p14:tracePt t="8826" x="1162050" y="4241800"/>
          <p14:tracePt t="8828" x="1173163" y="4252913"/>
          <p14:tracePt t="8831" x="1173163" y="4264025"/>
          <p14:tracePt t="8832" x="1184275" y="4275138"/>
          <p14:tracePt t="8833" x="1195388" y="4275138"/>
          <p14:tracePt t="8835" x="1195388" y="4286250"/>
          <p14:tracePt t="8838" x="1195388" y="4297363"/>
          <p14:tracePt t="8839" x="1206500" y="4308475"/>
          <p14:tracePt t="8840" x="1217613" y="4308475"/>
          <p14:tracePt t="8841" x="1217613" y="4319588"/>
          <p14:tracePt t="8843" x="1217613" y="4330700"/>
          <p14:tracePt t="8844" x="1239838" y="4330700"/>
          <p14:tracePt t="8847" x="1252538" y="4343400"/>
          <p14:tracePt t="8848" x="1252538" y="4354513"/>
          <p14:tracePt t="8850" x="1263650" y="4354513"/>
          <p14:tracePt t="8852" x="1274763" y="4365625"/>
          <p14:tracePt t="8856" x="1274763" y="4387850"/>
          <p14:tracePt t="8858" x="1285875" y="4387850"/>
          <p14:tracePt t="8860" x="1296988" y="4398963"/>
          <p14:tracePt t="8862" x="1308100" y="4410075"/>
          <p14:tracePt t="8864" x="1319213" y="4410075"/>
          <p14:tracePt t="8866" x="1319213" y="4421188"/>
          <p14:tracePt t="8867" x="1330325" y="4421188"/>
          <p14:tracePt t="8868" x="1330325" y="4432300"/>
          <p14:tracePt t="8870" x="1341438" y="4443413"/>
          <p14:tracePt t="8874" x="1341438" y="4456113"/>
          <p14:tracePt t="8875" x="1354138" y="4467225"/>
          <p14:tracePt t="8879" x="1365250" y="4467225"/>
          <p14:tracePt t="8880" x="1376363" y="4478338"/>
          <p14:tracePt t="8883" x="1376363" y="4489450"/>
          <p14:tracePt t="8884" x="1387475" y="4489450"/>
          <p14:tracePt t="8886" x="1398588" y="4500563"/>
          <p14:tracePt t="8888" x="1409700" y="4511675"/>
          <p14:tracePt t="8892" x="1409700" y="4522788"/>
          <p14:tracePt t="8893" x="1409700" y="4533900"/>
          <p14:tracePt t="8894" x="1420813" y="4533900"/>
          <p14:tracePt t="8897" x="1431925" y="4533900"/>
          <p14:tracePt t="8899" x="1431925" y="4545013"/>
          <p14:tracePt t="8900" x="1443038" y="4557713"/>
          <p14:tracePt t="8903" x="1454150" y="4557713"/>
          <p14:tracePt t="8905" x="1466850" y="4568825"/>
          <p14:tracePt t="8909" x="1466850" y="4591050"/>
          <p14:tracePt t="8911" x="1477963" y="4591050"/>
          <p14:tracePt t="8914" x="1477963" y="4602163"/>
          <p14:tracePt t="8916" x="1489075" y="4602163"/>
          <p14:tracePt t="8918" x="1489075" y="4613275"/>
          <p14:tracePt t="8919" x="1500188" y="4613275"/>
          <p14:tracePt t="8922" x="1511300" y="4624388"/>
          <p14:tracePt t="8927" x="1522413" y="4624388"/>
          <p14:tracePt t="8930" x="1522413" y="4635500"/>
          <p14:tracePt t="8930" x="1533525" y="4646613"/>
          <p14:tracePt t="8934" x="1533525" y="4657725"/>
          <p14:tracePt t="8938" x="1544638" y="4657725"/>
          <p14:tracePt t="8943" x="1555750" y="4657725"/>
          <p14:tracePt t="8944" x="1555750" y="4670425"/>
          <p14:tracePt t="8947" x="1568450" y="4670425"/>
          <p14:tracePt t="8951" x="1579563" y="4670425"/>
          <p14:tracePt t="8959" x="1590675" y="4681538"/>
          <p14:tracePt t="8963" x="1601788" y="4681538"/>
          <p14:tracePt t="8980" x="1612900" y="4681538"/>
          <p14:tracePt t="8982" x="1612900" y="4692650"/>
          <p14:tracePt t="8985" x="1624013" y="4692650"/>
          <p14:tracePt t="8993" x="1635125" y="4692650"/>
          <p14:tracePt t="8998" x="1646238" y="4692650"/>
          <p14:tracePt t="9002" x="1657350" y="4692650"/>
          <p14:tracePt t="9006" x="1668463" y="4692650"/>
          <p14:tracePt t="9013" x="1681163" y="4692650"/>
          <p14:tracePt t="9015" x="1692275" y="4692650"/>
          <p14:tracePt t="9018" x="1703388" y="4692650"/>
          <p14:tracePt t="9022" x="1714500" y="4692650"/>
          <p14:tracePt t="9022" x="1725613" y="4692650"/>
          <p14:tracePt t="9025" x="1736725" y="4692650"/>
          <p14:tracePt t="9029" x="1747838" y="4692650"/>
          <p14:tracePt t="9032" x="1758950" y="4692650"/>
          <p14:tracePt t="9033" x="1770063" y="4692650"/>
          <p14:tracePt t="9036" x="1782763" y="4692650"/>
          <p14:tracePt t="9039" x="1793875" y="4703763"/>
          <p14:tracePt t="9040" x="1804988" y="4703763"/>
          <p14:tracePt t="9042" x="1816100" y="4703763"/>
          <p14:tracePt t="9043" x="1827213" y="4703763"/>
          <p14:tracePt t="9046" x="1838325" y="4703763"/>
          <p14:tracePt t="9047" x="1849438" y="4703763"/>
          <p14:tracePt t="9048" x="1860550" y="4703763"/>
          <p14:tracePt t="9050" x="1860550" y="4714875"/>
          <p14:tracePt t="9051" x="1871663" y="4714875"/>
          <p14:tracePt t="9052" x="1882775" y="4714875"/>
          <p14:tracePt t="9053" x="1895475" y="4714875"/>
          <p14:tracePt t="9056" x="1906588" y="4725988"/>
          <p14:tracePt t="9056" x="1917700" y="4725988"/>
          <p14:tracePt t="9057" x="1928813" y="4725988"/>
          <p14:tracePt t="9060" x="1939925" y="4725988"/>
          <p14:tracePt t="9063" x="1951038" y="4725988"/>
          <p14:tracePt t="9064" x="1962150" y="4725988"/>
          <p14:tracePt t="9064" x="1973263" y="4725988"/>
          <p14:tracePt t="9066" x="1984375" y="4725988"/>
          <p14:tracePt t="9067" x="1984375" y="4737100"/>
          <p14:tracePt t="9068" x="1997075" y="4737100"/>
          <p14:tracePt t="9072" x="2019300" y="4748213"/>
          <p14:tracePt t="9073" x="2030413" y="4748213"/>
          <p14:tracePt t="9074" x="2041525" y="4748213"/>
          <p14:tracePt t="9075" x="2052638" y="4748213"/>
          <p14:tracePt t="9076" x="2052638" y="4759325"/>
          <p14:tracePt t="9077" x="2063750" y="4759325"/>
          <p14:tracePt t="9080" x="2074863" y="4759325"/>
          <p14:tracePt t="9082" x="2085975" y="4759325"/>
          <p14:tracePt t="9083" x="2097088" y="4772025"/>
          <p14:tracePt t="9085" x="2109788" y="4772025"/>
          <p14:tracePt t="9086" x="2120900" y="4772025"/>
          <p14:tracePt t="9089" x="2132013" y="4783138"/>
          <p14:tracePt t="9092" x="2143125" y="4783138"/>
          <p14:tracePt t="9093" x="2154238" y="4794250"/>
          <p14:tracePt t="9096" x="2165350" y="4794250"/>
          <p14:tracePt t="9097" x="2176463" y="4794250"/>
          <p14:tracePt t="9098" x="2187575" y="4794250"/>
          <p14:tracePt t="9104" x="2198688" y="4794250"/>
          <p14:tracePt t="9106" x="2209800" y="4794250"/>
          <p14:tracePt t="9109" x="2222500" y="4794250"/>
          <p14:tracePt t="9110" x="2233613" y="4805363"/>
          <p14:tracePt t="9113" x="2244725" y="4805363"/>
          <p14:tracePt t="9115" x="2255838" y="4805363"/>
          <p14:tracePt t="9130" x="2300288" y="4816475"/>
          <p14:tracePt t="9130" x="2311400" y="4816475"/>
          <p14:tracePt t="9133" x="2324100" y="4816475"/>
          <p14:tracePt t="9144" x="2335213" y="4816475"/>
          <p14:tracePt t="9146" x="2335213" y="4827588"/>
          <p14:tracePt t="9149" x="2346325" y="4827588"/>
          <p14:tracePt t="9156" x="2357438" y="4827588"/>
          <p14:tracePt t="9164" x="2368550" y="4827588"/>
          <p14:tracePt t="9172" x="2379663" y="4827588"/>
          <p14:tracePt t="9174" x="2390775" y="4838700"/>
          <p14:tracePt t="9191" x="2401888" y="4838700"/>
          <p14:tracePt t="9193" x="2413000" y="4838700"/>
          <p14:tracePt t="9199" x="2424113" y="4838700"/>
          <p14:tracePt t="9204" x="2436813" y="4838700"/>
          <p14:tracePt t="9206" x="2447925" y="4838700"/>
          <p14:tracePt t="9209" x="2459038" y="4838700"/>
          <p14:tracePt t="9214" x="2470150" y="4838700"/>
          <p14:tracePt t="9219" x="2481263" y="4838700"/>
          <p14:tracePt t="9223" x="2503488" y="4838700"/>
          <p14:tracePt t="9226" x="2514600" y="4838700"/>
          <p14:tracePt t="9229" x="2525713" y="4838700"/>
          <p14:tracePt t="9232" x="2538413" y="4838700"/>
          <p14:tracePt t="9235" x="2549525" y="4838700"/>
          <p14:tracePt t="9236" x="2560638" y="4838700"/>
          <p14:tracePt t="9240" x="2571750" y="4838700"/>
          <p14:tracePt t="9242" x="2582863" y="4838700"/>
          <p14:tracePt t="9246" x="2582863" y="4827588"/>
          <p14:tracePt t="9247" x="2593975" y="4827588"/>
          <p14:tracePt t="9249" x="2605088" y="4827588"/>
          <p14:tracePt t="9251" x="2616200" y="4827588"/>
          <p14:tracePt t="9253" x="2627313" y="4827588"/>
          <p14:tracePt t="9255" x="2627313" y="4816475"/>
          <p14:tracePt t="9256" x="2638425" y="4816475"/>
          <p14:tracePt t="9259" x="2651125" y="4816475"/>
          <p14:tracePt t="9261" x="2651125" y="4805363"/>
          <p14:tracePt t="9264" x="2662238" y="4805363"/>
          <p14:tracePt t="9265" x="2673350" y="4805363"/>
          <p14:tracePt t="9268" x="2684463" y="4805363"/>
          <p14:tracePt t="9269" x="2695575" y="4805363"/>
          <p14:tracePt t="9272" x="2706688" y="4805363"/>
          <p14:tracePt t="9275" x="2717800" y="4805363"/>
          <p14:tracePt t="9278" x="2728913" y="4805363"/>
          <p14:tracePt t="9281" x="2740025" y="4805363"/>
          <p14:tracePt t="9282" x="2740025" y="4794250"/>
          <p14:tracePt t="9284" x="2752725" y="4794250"/>
          <p14:tracePt t="9286" x="2763838" y="4794250"/>
          <p14:tracePt t="9289" x="2774950" y="4794250"/>
          <p14:tracePt t="9290" x="2786063" y="4794250"/>
          <p14:tracePt t="9295" x="2786063" y="4783138"/>
          <p14:tracePt t="9296" x="2797175" y="4783138"/>
          <p14:tracePt t="9298" x="2808288" y="4783138"/>
          <p14:tracePt t="9301" x="2819400" y="4783138"/>
          <p14:tracePt t="9303" x="2819400" y="4772025"/>
          <p14:tracePt t="9303" x="2830513" y="4772025"/>
          <p14:tracePt t="9306" x="2841625" y="4772025"/>
          <p14:tracePt t="9309" x="2852738" y="4772025"/>
          <p14:tracePt t="9313" x="2865438" y="4772025"/>
          <p14:tracePt t="9314" x="2865438" y="4759325"/>
          <p14:tracePt t="9314" x="2876550" y="4759325"/>
          <p14:tracePt t="9317" x="2887663" y="4759325"/>
          <p14:tracePt t="9318" x="2898775" y="4759325"/>
          <p14:tracePt t="9323" x="2909888" y="4748213"/>
          <p14:tracePt t="9326" x="2921000" y="4737100"/>
          <p14:tracePt t="9328" x="2932113" y="4737100"/>
          <p14:tracePt t="9330" x="2954338" y="4737100"/>
          <p14:tracePt t="9332" x="2965450" y="4737100"/>
          <p14:tracePt t="9335" x="2978150" y="4737100"/>
          <p14:tracePt t="9338" x="2989263" y="4737100"/>
          <p14:tracePt t="9340" x="2989263" y="4725988"/>
          <p14:tracePt t="9341" x="3000375" y="4725988"/>
          <p14:tracePt t="9343" x="3011488" y="4725988"/>
          <p14:tracePt t="9344" x="3022600" y="4714875"/>
          <p14:tracePt t="9347" x="3044825" y="4703763"/>
          <p14:tracePt t="9349" x="3055938" y="4703763"/>
          <p14:tracePt t="9350" x="3055938" y="4692650"/>
          <p14:tracePt t="9352" x="3067050" y="4692650"/>
          <p14:tracePt t="9353" x="3079750" y="4692650"/>
          <p14:tracePt t="9355" x="3079750" y="4681538"/>
          <p14:tracePt t="9356" x="3090863" y="4681538"/>
          <p14:tracePt t="9358" x="3113088" y="4681538"/>
          <p14:tracePt t="9361" x="3124200" y="4670425"/>
          <p14:tracePt t="9363" x="3135313" y="4670425"/>
          <p14:tracePt t="9365" x="3146425" y="4657725"/>
          <p14:tracePt t="9367" x="3157538" y="4646613"/>
          <p14:tracePt t="9368" x="3168650" y="4646613"/>
          <p14:tracePt t="9369" x="3168650" y="4635500"/>
          <p14:tracePt t="9373" x="3179763" y="4635500"/>
          <p14:tracePt t="9374" x="3192463" y="4624388"/>
          <p14:tracePt t="9375" x="3203575" y="4624388"/>
          <p14:tracePt t="9376" x="3203575" y="4613275"/>
          <p14:tracePt t="9378" x="3214688" y="4613275"/>
          <p14:tracePt t="9380" x="3225800" y="4613275"/>
          <p14:tracePt t="9381" x="3225800" y="4602163"/>
          <p14:tracePt t="9382" x="3248025" y="4602163"/>
          <p14:tracePt t="9384" x="3248025" y="4591050"/>
          <p14:tracePt t="9385" x="3259138" y="4591050"/>
          <p14:tracePt t="9386" x="3259138" y="4579938"/>
          <p14:tracePt t="9389" x="3270250" y="4568825"/>
          <p14:tracePt t="9392" x="3281363" y="4568825"/>
          <p14:tracePt t="9393" x="3294063" y="4557713"/>
          <p14:tracePt t="9394" x="3305175" y="4557713"/>
          <p14:tracePt t="9397" x="3316288" y="4545013"/>
          <p14:tracePt t="9399" x="3327400" y="4545013"/>
          <p14:tracePt t="9402" x="3327400" y="4533900"/>
          <p14:tracePt t="9403" x="3338513" y="4533900"/>
          <p14:tracePt t="9406" x="3349625" y="4522788"/>
          <p14:tracePt t="9407" x="3360738" y="4522788"/>
          <p14:tracePt t="9409" x="3360738" y="4511675"/>
          <p14:tracePt t="9411" x="3371850" y="4511675"/>
          <p14:tracePt t="9414" x="3382963" y="4500563"/>
          <p14:tracePt t="9417" x="3394075" y="4500563"/>
          <p14:tracePt t="9419" x="3394075" y="4489450"/>
          <p14:tracePt t="9423" x="3394075" y="4478338"/>
          <p14:tracePt t="9426" x="3406775" y="4478338"/>
          <p14:tracePt t="9429" x="3417888" y="4478338"/>
          <p14:tracePt t="9435" x="3429000" y="4478338"/>
          <p14:tracePt t="9438" x="3429000" y="4467225"/>
          <p14:tracePt t="9443" x="3429000" y="4456113"/>
          <p14:tracePt t="9443" x="3440113" y="4456113"/>
          <p14:tracePt t="9446" x="3451225" y="4456113"/>
          <p14:tracePt t="9454" x="3451225" y="4443413"/>
          <p14:tracePt t="9459" x="3451225" y="4432300"/>
          <p14:tracePt t="9460" x="3451225" y="4421188"/>
          <p14:tracePt t="9462" x="3462338" y="4421188"/>
          <p14:tracePt t="9465" x="3473450" y="4421188"/>
          <p14:tracePt t="9466" x="3473450" y="4410075"/>
          <p14:tracePt t="9472" x="3484563" y="4410075"/>
          <p14:tracePt t="9477" x="3495675" y="4398963"/>
          <p14:tracePt t="9481" x="3508375" y="4398963"/>
          <p14:tracePt t="9483" x="3508375" y="4387850"/>
          <p14:tracePt t="9489" x="3519488" y="4376738"/>
          <p14:tracePt t="9491" x="3519488" y="4365625"/>
          <p14:tracePt t="9498" x="3519488" y="4354513"/>
          <p14:tracePt t="9499" x="3530600" y="4354513"/>
          <p14:tracePt t="9501" x="3530600" y="4343400"/>
          <p14:tracePt t="9507" x="3541713" y="4343400"/>
          <p14:tracePt t="9509" x="3552825" y="4343400"/>
          <p14:tracePt t="9513" x="3552825" y="4330700"/>
          <p14:tracePt t="9514" x="3552825" y="4319588"/>
          <p14:tracePt t="9516" x="3563938" y="4319588"/>
          <p14:tracePt t="9518" x="3563938" y="4308475"/>
          <p14:tracePt t="9519" x="3575050" y="4308475"/>
          <p14:tracePt t="9522" x="3575050" y="4297363"/>
          <p14:tracePt t="9524" x="3586163" y="4297363"/>
          <p14:tracePt t="9525" x="3586163" y="4286250"/>
          <p14:tracePt t="9532" x="3597275" y="4275138"/>
          <p14:tracePt t="9534" x="3597275" y="4264025"/>
          <p14:tracePt t="9539" x="3608388" y="4252913"/>
          <p14:tracePt t="9541" x="3608388" y="4241800"/>
          <p14:tracePt t="9542" x="3621088" y="4241800"/>
          <p14:tracePt t="9544" x="3621088" y="4229100"/>
          <p14:tracePt t="9546" x="3632200" y="4217988"/>
          <p14:tracePt t="9551" x="3643313" y="4217988"/>
          <p14:tracePt t="9553" x="3643313" y="4206875"/>
          <p14:tracePt t="9555" x="3643313" y="4195763"/>
          <p14:tracePt t="9557" x="3654425" y="4195763"/>
          <p14:tracePt t="9558" x="3654425" y="4184650"/>
          <p14:tracePt t="9560" x="3654425" y="4173538"/>
          <p14:tracePt t="9561" x="3654425" y="4162425"/>
          <p14:tracePt t="9563" x="3654425" y="4151313"/>
          <p14:tracePt t="9564" x="3665538" y="4151313"/>
          <p14:tracePt t="9566" x="3676650" y="4151313"/>
          <p14:tracePt t="9567" x="3676650" y="4140200"/>
          <p14:tracePt t="9569" x="3676650" y="4129088"/>
          <p14:tracePt t="9570" x="3687763" y="4116388"/>
          <p14:tracePt t="9572" x="3687763" y="4105275"/>
          <p14:tracePt t="9574" x="3687763" y="4094163"/>
          <p14:tracePt t="9574" x="3698875" y="4094163"/>
          <p14:tracePt t="9576" x="3709988" y="4083050"/>
          <p14:tracePt t="9577" x="3721100" y="4083050"/>
          <p14:tracePt t="9579" x="3721100" y="4071938"/>
          <p14:tracePt t="9580" x="3721100" y="4060825"/>
          <p14:tracePt t="9583" x="3721100" y="4049713"/>
          <p14:tracePt t="9584" x="3733800" y="4049713"/>
          <p14:tracePt t="9585" x="3733800" y="4038600"/>
          <p14:tracePt t="9586" x="3733800" y="4027488"/>
          <p14:tracePt t="9589" x="3744913" y="4027488"/>
          <p14:tracePt t="9590" x="3756025" y="4014788"/>
          <p14:tracePt t="9591" x="3756025" y="4003675"/>
          <p14:tracePt t="9593" x="3756025" y="3992563"/>
          <p14:tracePt t="9594" x="3767138" y="3992563"/>
          <p14:tracePt t="9596" x="3778250" y="3981450"/>
          <p14:tracePt t="9598" x="3778250" y="3970338"/>
          <p14:tracePt t="9599" x="3778250" y="3959225"/>
          <p14:tracePt t="9600" x="3789363" y="3959225"/>
          <p14:tracePt t="9603" x="3789363" y="3948113"/>
          <p14:tracePt t="9605" x="3789363" y="3937000"/>
          <p14:tracePt t="9607" x="3800475" y="3937000"/>
          <p14:tracePt t="9609" x="3800475" y="3925888"/>
          <p14:tracePt t="9610" x="3800475" y="3914775"/>
          <p14:tracePt t="9611" x="3800475" y="3902075"/>
          <p14:tracePt t="9613" x="3811588" y="3902075"/>
          <p14:tracePt t="9614" x="3811588" y="3890963"/>
          <p14:tracePt t="9615" x="3822700" y="3890963"/>
          <p14:tracePt t="9618" x="3822700" y="3879850"/>
          <p14:tracePt t="9619" x="3835400" y="3879850"/>
          <p14:tracePt t="9622" x="3835400" y="3868738"/>
          <p14:tracePt t="9623" x="3835400" y="3857625"/>
          <p14:tracePt t="9625" x="3846513" y="3846513"/>
          <p14:tracePt t="9626" x="3846513" y="3835400"/>
          <p14:tracePt t="9627" x="3846513" y="3824288"/>
          <p14:tracePt t="9632" x="3846513" y="3813175"/>
          <p14:tracePt t="9633" x="3857625" y="3800475"/>
          <p14:tracePt t="9635" x="3857625" y="3789363"/>
          <p14:tracePt t="9636" x="3868738" y="3789363"/>
          <p14:tracePt t="9638" x="3868738" y="3778250"/>
          <p14:tracePt t="9639" x="3868738" y="3756025"/>
          <p14:tracePt t="9642" x="3868738" y="3744913"/>
          <p14:tracePt t="9646" x="3868738" y="3733800"/>
          <p14:tracePt t="9647" x="3879850" y="3722688"/>
          <p14:tracePt t="9650" x="3879850" y="3711575"/>
          <p14:tracePt t="9651" x="3879850" y="3700463"/>
          <p14:tracePt t="9653" x="3890963" y="3687763"/>
          <p14:tracePt t="9656" x="3890963" y="3676650"/>
          <p14:tracePt t="9659" x="3902075" y="3654425"/>
          <p14:tracePt t="9661" x="3902075" y="3643313"/>
          <p14:tracePt t="9664" x="3902075" y="3632200"/>
          <p14:tracePt t="9665" x="3902075" y="3621088"/>
          <p14:tracePt t="9667" x="3913188" y="3598863"/>
          <p14:tracePt t="9669" x="3913188" y="3586163"/>
          <p14:tracePt t="9672" x="3924300" y="3575050"/>
          <p14:tracePt t="9673" x="3924300" y="3563938"/>
          <p14:tracePt t="9674" x="3924300" y="3552825"/>
          <p14:tracePt t="9675" x="3924300" y="3541713"/>
          <p14:tracePt t="9677" x="3924300" y="3530600"/>
          <p14:tracePt t="9679" x="3935413" y="3530600"/>
          <p14:tracePt t="9680" x="3935413" y="3519488"/>
          <p14:tracePt t="9681" x="3935413" y="3508375"/>
          <p14:tracePt t="9682" x="3935413" y="3497263"/>
          <p14:tracePt t="9684" x="3935413" y="3486150"/>
          <p14:tracePt t="9685" x="3935413" y="3462338"/>
          <p14:tracePt t="9689" x="3948113" y="3451225"/>
          <p14:tracePt t="9690" x="3948113" y="3440113"/>
          <p14:tracePt t="9691" x="3948113" y="3429000"/>
          <p14:tracePt t="9692" x="3948113" y="3417888"/>
          <p14:tracePt t="9693" x="3959225" y="3417888"/>
          <p14:tracePt t="9694" x="3959225" y="3406775"/>
          <p14:tracePt t="9696" x="3970338" y="3395663"/>
          <p14:tracePt t="9698" x="3970338" y="3384550"/>
          <p14:tracePt t="9699" x="3981450" y="3384550"/>
          <p14:tracePt t="9700" x="3981450" y="3371850"/>
          <p14:tracePt t="9701" x="3981450" y="3360738"/>
          <p14:tracePt t="9702" x="3981450" y="3349625"/>
          <p14:tracePt t="9703" x="3981450" y="3338513"/>
          <p14:tracePt t="9705" x="3981450" y="3327400"/>
          <p14:tracePt t="9707" x="3981450" y="3316288"/>
          <p14:tracePt t="9709" x="3981450" y="3305175"/>
          <p14:tracePt t="9710" x="3992563" y="3282950"/>
          <p14:tracePt t="9711" x="3992563" y="3271838"/>
          <p14:tracePt t="9713" x="3992563" y="3259138"/>
          <p14:tracePt t="9714" x="3992563" y="3248025"/>
          <p14:tracePt t="9716" x="3992563" y="3236913"/>
          <p14:tracePt t="9718" x="4003675" y="3225800"/>
          <p14:tracePt t="9719" x="4003675" y="3214688"/>
          <p14:tracePt t="9720" x="4003675" y="3203575"/>
          <p14:tracePt t="9722" x="4003675" y="3192463"/>
          <p14:tracePt t="9723" x="4003675" y="3181350"/>
          <p14:tracePt t="9724" x="4003675" y="3170238"/>
          <p14:tracePt t="9725" x="4003675" y="3157538"/>
          <p14:tracePt t="9727" x="4003675" y="3146425"/>
          <p14:tracePt t="9729" x="4003675" y="3135313"/>
          <p14:tracePt t="9730" x="4003675" y="3124200"/>
          <p14:tracePt t="9731" x="4014788" y="3113088"/>
          <p14:tracePt t="9732" x="4014788" y="3101975"/>
          <p14:tracePt t="9735" x="4014788" y="3090863"/>
          <p14:tracePt t="9736" x="4014788" y="3079750"/>
          <p14:tracePt t="9739" x="4014788" y="3057525"/>
          <p14:tracePt t="9740" x="4014788" y="3044825"/>
          <p14:tracePt t="9742" x="4014788" y="3033713"/>
          <p14:tracePt t="9743" x="4025900" y="3011488"/>
          <p14:tracePt t="9746" x="4025900" y="3000375"/>
          <p14:tracePt t="9747" x="4025900" y="2978150"/>
          <p14:tracePt t="9749" x="4025900" y="2967038"/>
          <p14:tracePt t="9751" x="4025900" y="2955925"/>
          <p14:tracePt t="9752" x="4025900" y="2943225"/>
          <p14:tracePt t="9753" x="4025900" y="2932113"/>
          <p14:tracePt t="9757" x="4025900" y="2921000"/>
          <p14:tracePt t="9759" x="4025900" y="2909888"/>
          <p14:tracePt t="9760" x="4025900" y="2898775"/>
          <p14:tracePt t="9760" x="4025900" y="2887663"/>
          <p14:tracePt t="9762" x="4025900" y="2876550"/>
          <p14:tracePt t="9764" x="4025900" y="2865438"/>
          <p14:tracePt t="9765" x="4025900" y="2854325"/>
          <p14:tracePt t="9767" x="4025900" y="2843213"/>
          <p14:tracePt t="9768" x="4025900" y="2830513"/>
          <p14:tracePt t="9769" x="4025900" y="2819400"/>
          <p14:tracePt t="9772" x="4025900" y="2808288"/>
          <p14:tracePt t="9773" x="4025900" y="2797175"/>
          <p14:tracePt t="9776" x="4025900" y="2786063"/>
          <p14:tracePt t="9777" x="4025900" y="2774950"/>
          <p14:tracePt t="9778" x="4014788" y="2763838"/>
          <p14:tracePt t="9780" x="4014788" y="2752725"/>
          <p14:tracePt t="9781" x="4014788" y="2741613"/>
          <p14:tracePt t="9784" x="4014788" y="2728913"/>
          <p14:tracePt t="9785" x="4014788" y="2717800"/>
          <p14:tracePt t="9789" x="4014788" y="2695575"/>
          <p14:tracePt t="9790" x="4014788" y="2684463"/>
          <p14:tracePt t="9792" x="4003675" y="2673350"/>
          <p14:tracePt t="9797" x="4003675" y="2651125"/>
          <p14:tracePt t="9798" x="3992563" y="2651125"/>
          <p14:tracePt t="9799" x="3981450" y="2640013"/>
          <p14:tracePt t="9800" x="3981450" y="2628900"/>
          <p14:tracePt t="9801" x="3981450" y="2616200"/>
          <p14:tracePt t="9802" x="3981450" y="2605088"/>
          <p14:tracePt t="9807" x="3970338" y="2593975"/>
          <p14:tracePt t="9809" x="3959225" y="2582863"/>
          <p14:tracePt t="9809" x="3959225" y="2571750"/>
          <p14:tracePt t="9811" x="3959225" y="2560638"/>
          <p14:tracePt t="9813" x="3959225" y="2549525"/>
          <p14:tracePt t="9816" x="3959225" y="2538413"/>
          <p14:tracePt t="9818" x="3959225" y="2527300"/>
          <p14:tracePt t="9822" x="3948113" y="2527300"/>
          <p14:tracePt t="9822" x="3948113" y="2514600"/>
          <p14:tracePt t="9823" x="3935413" y="2514600"/>
          <p14:tracePt t="9825" x="3935413" y="2503488"/>
          <p14:tracePt t="9826" x="3935413" y="2492375"/>
          <p14:tracePt t="9827" x="3924300" y="2492375"/>
          <p14:tracePt t="9830" x="3924300" y="2481263"/>
          <p14:tracePt t="9831" x="3913188" y="2470150"/>
          <p14:tracePt t="9836" x="3902075" y="2470150"/>
          <p14:tracePt t="9839" x="3902075" y="2459038"/>
          <p14:tracePt t="9847" x="3890963" y="2425700"/>
          <p14:tracePt t="9850" x="3890963" y="2414588"/>
          <p14:tracePt t="9851" x="3879850" y="2414588"/>
          <p14:tracePt t="9856" x="3868738" y="2401888"/>
          <p14:tracePt t="9859" x="3857625" y="2390775"/>
          <p14:tracePt t="9861" x="3846513" y="2379663"/>
          <p14:tracePt t="9864" x="3846513" y="2368550"/>
          <p14:tracePt t="9866" x="3846513" y="2357438"/>
          <p14:tracePt t="9867" x="3835400" y="2357438"/>
          <p14:tracePt t="9869" x="3835400" y="2346325"/>
          <p14:tracePt t="9872" x="3822700" y="2346325"/>
          <p14:tracePt t="9873" x="3822700" y="2335213"/>
          <p14:tracePt t="9877" x="3811588" y="2324100"/>
          <p14:tracePt t="9878" x="3811588" y="2312988"/>
          <p14:tracePt t="9881" x="3811588" y="2300288"/>
          <p14:tracePt t="9883" x="3800475" y="2300288"/>
          <p14:tracePt t="9884" x="3800475" y="2289175"/>
          <p14:tracePt t="9885" x="3789363" y="2289175"/>
          <p14:tracePt t="9889" x="3789363" y="2278063"/>
          <p14:tracePt t="9890" x="3778250" y="2278063"/>
          <p14:tracePt t="9892" x="3778250" y="2266950"/>
          <p14:tracePt t="9893" x="3767138" y="2255838"/>
          <p14:tracePt t="9896" x="3756025" y="2244725"/>
          <p14:tracePt t="9899" x="3756025" y="2233613"/>
          <p14:tracePt t="9901" x="3756025" y="2222500"/>
          <p14:tracePt t="9903" x="3756025" y="2211388"/>
          <p14:tracePt t="9905" x="3744913" y="2211388"/>
          <p14:tracePt t="9907" x="3733800" y="2211388"/>
          <p14:tracePt t="9909" x="3733800" y="2200275"/>
          <p14:tracePt t="9910" x="3733800" y="2187575"/>
          <p14:tracePt t="9911" x="3721100" y="2187575"/>
          <p14:tracePt t="9915" x="3709988" y="2176463"/>
          <p14:tracePt t="9917" x="3698875" y="2165350"/>
          <p14:tracePt t="9923" x="3687763" y="2154238"/>
          <p14:tracePt t="9926" x="3687763" y="2143125"/>
          <p14:tracePt t="9927" x="3676650" y="2143125"/>
          <p14:tracePt t="9931" x="3676650" y="2132013"/>
          <p14:tracePt t="9932" x="3665538" y="2132013"/>
          <p14:tracePt t="9936" x="3665538" y="2120900"/>
          <p14:tracePt t="9937" x="3654425" y="2120900"/>
          <p14:tracePt t="9940" x="3643313" y="2109788"/>
          <p14:tracePt t="9943" x="3632200" y="2109788"/>
          <p14:tracePt t="9943" x="3632200" y="2098675"/>
          <p14:tracePt t="9946" x="3621088" y="2098675"/>
          <p14:tracePt t="9948" x="3621088" y="2085975"/>
          <p14:tracePt t="9952" x="3621088" y="2074863"/>
          <p14:tracePt t="9953" x="3608388" y="2074863"/>
          <p14:tracePt t="9955" x="3597275" y="2074863"/>
          <p14:tracePt t="9957" x="3586163" y="2074863"/>
          <p14:tracePt t="9960" x="3586163" y="2063750"/>
          <p14:tracePt t="9961" x="3575050" y="2052638"/>
          <p14:tracePt t="9964" x="3563938" y="2041525"/>
          <p14:tracePt t="9967" x="3552825" y="2030413"/>
          <p14:tracePt t="9972" x="3541713" y="2019300"/>
          <p14:tracePt t="9973" x="3530600" y="2019300"/>
          <p14:tracePt t="9975" x="3519488" y="2019300"/>
          <p14:tracePt t="9977" x="3508375" y="2008188"/>
          <p14:tracePt t="9978" x="3495675" y="1997075"/>
          <p14:tracePt t="9981" x="3484563" y="1985963"/>
          <p14:tracePt t="9983" x="3484563" y="1973263"/>
          <p14:tracePt t="9984" x="3473450" y="1973263"/>
          <p14:tracePt t="9986" x="3462338" y="1973263"/>
          <p14:tracePt t="9988" x="3440113" y="1962150"/>
          <p14:tracePt t="9989" x="3429000" y="1951038"/>
          <p14:tracePt t="9993" x="3417888" y="1939925"/>
          <p14:tracePt t="9996" x="3394075" y="1928813"/>
          <p14:tracePt t="9997" x="3382963" y="1928813"/>
          <p14:tracePt t="9999" x="3360738" y="1917700"/>
          <p14:tracePt t="10001" x="3349625" y="1906588"/>
          <p14:tracePt t="10003" x="3349625" y="1895475"/>
          <p14:tracePt t="10006" x="3327400" y="1895475"/>
          <p14:tracePt t="10008" x="3316288" y="1884363"/>
          <p14:tracePt t="10009" x="3305175" y="1884363"/>
          <p14:tracePt t="10010" x="3294063" y="1871663"/>
          <p14:tracePt t="10013" x="3270250" y="1871663"/>
          <p14:tracePt t="10016" x="3259138" y="1860550"/>
          <p14:tracePt t="10017" x="3248025" y="1860550"/>
          <p14:tracePt t="10018" x="3236913" y="1849438"/>
          <p14:tracePt t="10019" x="3225800" y="1849438"/>
          <p14:tracePt t="10020" x="3225800" y="1838325"/>
          <p14:tracePt t="10022" x="3214688" y="1838325"/>
          <p14:tracePt t="10023" x="3203575" y="1827213"/>
          <p14:tracePt t="10025" x="3192463" y="1827213"/>
          <p14:tracePt t="10026" x="3179763" y="1827213"/>
          <p14:tracePt t="10027" x="3179763" y="1816100"/>
          <p14:tracePt t="10029" x="3168650" y="1816100"/>
          <p14:tracePt t="10031" x="3157538" y="1816100"/>
          <p14:tracePt t="10031" x="3146425" y="1804988"/>
          <p14:tracePt t="10033" x="3135313" y="1804988"/>
          <p14:tracePt t="10036" x="3124200" y="1804988"/>
          <p14:tracePt t="10039" x="3113088" y="1793875"/>
          <p14:tracePt t="10040" x="3101975" y="1793875"/>
          <p14:tracePt t="10042" x="3079750" y="1782763"/>
          <p14:tracePt t="10044" x="3079750" y="1771650"/>
          <p14:tracePt t="10046" x="3067050" y="1771650"/>
          <p14:tracePt t="10047" x="3055938" y="1771650"/>
          <p14:tracePt t="10050" x="3044825" y="1758950"/>
          <p14:tracePt t="10052" x="3033713" y="1758950"/>
          <p14:tracePt t="10053" x="3033713" y="1747838"/>
          <p14:tracePt t="10054" x="3022600" y="1747838"/>
          <p14:tracePt t="10058" x="3011488" y="1747838"/>
          <p14:tracePt t="10061" x="3011488" y="1736725"/>
          <p14:tracePt t="10064" x="3000375" y="1736725"/>
          <p14:tracePt t="10065" x="2989263" y="1736725"/>
          <p14:tracePt t="10067" x="2978150" y="1736725"/>
          <p14:tracePt t="10072" x="2965450" y="1736725"/>
          <p14:tracePt t="10074" x="2965450" y="1725613"/>
          <p14:tracePt t="10075" x="2954338" y="1725613"/>
          <p14:tracePt t="10076" x="2943225" y="1725613"/>
          <p14:tracePt t="10087" x="2932113" y="1725613"/>
          <p14:tracePt t="10089" x="2921000" y="1725613"/>
          <p14:tracePt t="10090" x="2921000" y="1714500"/>
          <p14:tracePt t="10092" x="2909888" y="1714500"/>
          <p14:tracePt t="10100" x="2898775" y="1714500"/>
          <p14:tracePt t="10104" x="2887663" y="1703388"/>
          <p14:tracePt t="10108" x="2876550" y="1703388"/>
          <p14:tracePt t="10116" x="2876550" y="1692275"/>
          <p14:tracePt t="10120" x="2865438" y="1692275"/>
          <p14:tracePt t="10127" x="2852738" y="1692275"/>
          <p14:tracePt t="10134" x="2841625" y="1692275"/>
          <p14:tracePt t="10135" x="2841625" y="1681163"/>
          <p14:tracePt t="10139" x="2830513" y="1681163"/>
          <p14:tracePt t="10143" x="2819400" y="1681163"/>
          <p14:tracePt t="10152" x="2808288" y="1681163"/>
          <p14:tracePt t="10153" x="2808288" y="1670050"/>
          <p14:tracePt t="10162" x="2797175" y="1670050"/>
          <p14:tracePt t="10166" x="2786063" y="1670050"/>
          <p14:tracePt t="10168" x="2774950" y="1670050"/>
          <p14:tracePt t="10175" x="2763838" y="1670050"/>
          <p14:tracePt t="10179" x="2752725" y="1670050"/>
          <p14:tracePt t="10181" x="2740025" y="1670050"/>
          <p14:tracePt t="10189" x="2728913" y="1670050"/>
          <p14:tracePt t="10190" x="2717800" y="1670050"/>
          <p14:tracePt t="10192" x="2706688" y="1670050"/>
          <p14:tracePt t="10194" x="2706688" y="1657350"/>
          <p14:tracePt t="10196" x="2695575" y="1657350"/>
          <p14:tracePt t="10197" x="2684463" y="1657350"/>
          <p14:tracePt t="10200" x="2673350" y="1657350"/>
          <p14:tracePt t="10202" x="2662238" y="1657350"/>
          <p14:tracePt t="10203" x="2651125" y="1657350"/>
          <p14:tracePt t="10206" x="2638425" y="1646238"/>
          <p14:tracePt t="10208" x="2627313" y="1646238"/>
          <p14:tracePt t="10209" x="2616200" y="1646238"/>
          <p14:tracePt t="10213" x="2605088" y="1646238"/>
          <p14:tracePt t="10214" x="2593975" y="1646238"/>
          <p14:tracePt t="10216" x="2571750" y="1646238"/>
          <p14:tracePt t="10218" x="2571750" y="1635125"/>
          <p14:tracePt t="10219" x="2560638" y="1635125"/>
          <p14:tracePt t="10220" x="2549525" y="1635125"/>
          <p14:tracePt t="10223" x="2538413" y="1635125"/>
          <p14:tracePt t="10225" x="2525713" y="1635125"/>
          <p14:tracePt t="10226" x="2514600" y="1635125"/>
          <p14:tracePt t="10227" x="2503488" y="1635125"/>
          <p14:tracePt t="10228" x="2503488" y="1624013"/>
          <p14:tracePt t="10230" x="2481263" y="1624013"/>
          <p14:tracePt t="10232" x="2470150" y="1624013"/>
          <p14:tracePt t="10233" x="2470150" y="1612900"/>
          <p14:tracePt t="10234" x="2459038" y="1612900"/>
          <p14:tracePt t="10236" x="2447925" y="1612900"/>
          <p14:tracePt t="10239" x="2424113" y="1612900"/>
          <p14:tracePt t="10241" x="2413000" y="1612900"/>
          <p14:tracePt t="10242" x="2390775" y="1612900"/>
          <p14:tracePt t="10244" x="2379663" y="1612900"/>
          <p14:tracePt t="10246" x="2368550" y="1612900"/>
          <p14:tracePt t="10247" x="2357438" y="1612900"/>
          <p14:tracePt t="10249" x="2346325" y="1612900"/>
          <p14:tracePt t="10250" x="2335213" y="1612900"/>
          <p14:tracePt t="10252" x="2324100" y="1612900"/>
          <p14:tracePt t="10256" x="2311400" y="1612900"/>
          <p14:tracePt t="10257" x="2300288" y="1612900"/>
          <p14:tracePt t="10258" x="2289175" y="1612900"/>
          <p14:tracePt t="10259" x="2278063" y="1612900"/>
          <p14:tracePt t="10260" x="2266950" y="1612900"/>
          <p14:tracePt t="10265" x="2255838" y="1612900"/>
          <p14:tracePt t="10266" x="2244725" y="1612900"/>
          <p14:tracePt t="10267" x="2233613" y="1612900"/>
          <p14:tracePt t="10271" x="2222500" y="1612900"/>
          <p14:tracePt t="10272" x="2209800" y="1612900"/>
          <p14:tracePt t="10274" x="2198688" y="1612900"/>
          <p14:tracePt t="10279" x="2187575" y="1612900"/>
          <p14:tracePt t="10281" x="2176463" y="1612900"/>
          <p14:tracePt t="10282" x="2165350" y="1612900"/>
          <p14:tracePt t="10285" x="2154238" y="1612900"/>
          <p14:tracePt t="10289" x="2143125" y="1612900"/>
          <p14:tracePt t="10292" x="2132013" y="1612900"/>
          <p14:tracePt t="10302" x="2120900" y="1612900"/>
          <p14:tracePt t="10315" x="2109788" y="1612900"/>
          <p14:tracePt t="10341" x="2097088" y="1612900"/>
          <p14:tracePt t="10347" x="2085975" y="1612900"/>
          <p14:tracePt t="10350" x="2074863" y="1624013"/>
          <p14:tracePt t="10356" x="2063750" y="1624013"/>
          <p14:tracePt t="10357" x="2063750" y="1635125"/>
          <p14:tracePt t="10361" x="2052638" y="1635125"/>
          <p14:tracePt t="10363" x="2052638" y="1646238"/>
          <p14:tracePt t="10366" x="2041525" y="1657350"/>
          <p14:tracePt t="10367" x="2030413" y="1657350"/>
          <p14:tracePt t="10370" x="2019300" y="1657350"/>
          <p14:tracePt t="10374" x="2019300" y="1670050"/>
          <p14:tracePt t="10378" x="2008188" y="1670050"/>
          <p14:tracePt t="10380" x="1997075" y="1681163"/>
          <p14:tracePt t="10383" x="1997075" y="1692275"/>
          <p14:tracePt t="10390" x="1997075" y="1703388"/>
          <p14:tracePt t="10393" x="1984375" y="1703388"/>
          <p14:tracePt t="10395" x="1973263" y="1714500"/>
          <p14:tracePt t="10397" x="1962150" y="1714500"/>
          <p14:tracePt t="10400" x="1962150" y="1725613"/>
          <p14:tracePt t="10406" x="1951038" y="1736725"/>
          <p14:tracePt t="10408" x="1928813" y="1736725"/>
          <p14:tracePt t="10409" x="1928813" y="1747838"/>
          <p14:tracePt t="10411" x="1928813" y="1758950"/>
          <p14:tracePt t="10414" x="1928813" y="1771650"/>
          <p14:tracePt t="10416" x="1917700" y="1771650"/>
          <p14:tracePt t="10417" x="1917700" y="1782763"/>
          <p14:tracePt t="10418" x="1906588" y="1782763"/>
          <p14:tracePt t="10420" x="1906588" y="1793875"/>
          <p14:tracePt t="10422" x="1895475" y="1793875"/>
          <p14:tracePt t="10424" x="1882775" y="1793875"/>
          <p14:tracePt t="10426" x="1882775" y="1804988"/>
          <p14:tracePt t="10427" x="1871663" y="1804988"/>
          <p14:tracePt t="10431" x="1871663" y="1816100"/>
          <p14:tracePt t="10432" x="1871663" y="1827213"/>
          <p14:tracePt t="10433" x="1860550" y="1827213"/>
          <p14:tracePt t="10435" x="1849438" y="1838325"/>
          <p14:tracePt t="10438" x="1838325" y="1838325"/>
          <p14:tracePt t="10439" x="1838325" y="1849438"/>
          <p14:tracePt t="10441" x="1827213" y="1849438"/>
          <p14:tracePt t="10442" x="1816100" y="1860550"/>
          <p14:tracePt t="10444" x="1804988" y="1860550"/>
          <p14:tracePt t="10448" x="1804988" y="1871663"/>
          <p14:tracePt t="10449" x="1793875" y="1871663"/>
          <p14:tracePt t="10450" x="1793875" y="1884363"/>
          <p14:tracePt t="10451" x="1782763" y="1884363"/>
          <p14:tracePt t="10452" x="1782763" y="1895475"/>
          <p14:tracePt t="10456" x="1770063" y="1895475"/>
          <p14:tracePt t="10457" x="1770063" y="1906588"/>
          <p14:tracePt t="10459" x="1758950" y="1917700"/>
          <p14:tracePt t="10459" x="1747838" y="1917700"/>
          <p14:tracePt t="10461" x="1736725" y="1917700"/>
          <p14:tracePt t="10463" x="1736725" y="1928813"/>
          <p14:tracePt t="10467" x="1725613" y="1928813"/>
          <p14:tracePt t="10469" x="1725613" y="1939925"/>
          <p14:tracePt t="10473" x="1703388" y="1951038"/>
          <p14:tracePt t="10475" x="1703388" y="1962150"/>
          <p14:tracePt t="10476" x="1692275" y="1973263"/>
          <p14:tracePt t="10478" x="1681163" y="1973263"/>
          <p14:tracePt t="10481" x="1681163" y="1985963"/>
          <p14:tracePt t="10481" x="1668463" y="1985963"/>
          <p14:tracePt t="10485" x="1657350" y="1985963"/>
          <p14:tracePt t="10487" x="1657350" y="1997075"/>
          <p14:tracePt t="10488" x="1646238" y="1997075"/>
          <p14:tracePt t="10489" x="1646238" y="2008188"/>
          <p14:tracePt t="10490" x="1635125" y="2008188"/>
          <p14:tracePt t="10493" x="1624013" y="2019300"/>
          <p14:tracePt t="10494" x="1624013" y="2030413"/>
          <p14:tracePt t="10496" x="1612900" y="2030413"/>
          <p14:tracePt t="10498" x="1590675" y="2041525"/>
          <p14:tracePt t="10501" x="1579563" y="2041525"/>
          <p14:tracePt t="10502" x="1579563" y="2052638"/>
          <p14:tracePt t="10503" x="1568450" y="2052638"/>
          <p14:tracePt t="10507" x="1544638" y="2063750"/>
          <p14:tracePt t="10509" x="1522413" y="2063750"/>
          <p14:tracePt t="10510" x="1522413" y="2074863"/>
          <p14:tracePt t="10514" x="1522413" y="2085975"/>
          <p14:tracePt t="10515" x="1511300" y="2085975"/>
          <p14:tracePt t="10516" x="1500188" y="2098675"/>
          <p14:tracePt t="10519" x="1489075" y="2109788"/>
          <p14:tracePt t="10520" x="1477963" y="2109788"/>
          <p14:tracePt t="10521" x="1466850" y="2109788"/>
          <p14:tracePt t="10523" x="1466850" y="2120900"/>
          <p14:tracePt t="10526" x="1454150" y="2120900"/>
          <p14:tracePt t="10526" x="1454150" y="2132013"/>
          <p14:tracePt t="10528" x="1443038" y="2132013"/>
          <p14:tracePt t="10531" x="1431925" y="2132013"/>
          <p14:tracePt t="10533" x="1420813" y="2143125"/>
          <p14:tracePt t="10534" x="1409700" y="2143125"/>
          <p14:tracePt t="10536" x="1398588" y="2143125"/>
          <p14:tracePt t="10539" x="1398588" y="2154238"/>
          <p14:tracePt t="10542" x="1387475" y="2165350"/>
          <p14:tracePt t="10543" x="1376363" y="2165350"/>
          <p14:tracePt t="10547" x="1376363" y="2176463"/>
          <p14:tracePt t="10548" x="1365250" y="2176463"/>
          <p14:tracePt t="10550" x="1354138" y="2176463"/>
          <p14:tracePt t="10551" x="1354138" y="2187575"/>
          <p14:tracePt t="10553" x="1341438" y="2187575"/>
          <p14:tracePt t="10558" x="1330325" y="2187575"/>
          <p14:tracePt t="10561" x="1330325" y="2200275"/>
          <p14:tracePt t="10564" x="1319213" y="2200275"/>
          <p14:tracePt t="10567" x="1319213" y="2211388"/>
          <p14:tracePt t="10568" x="1308100" y="2211388"/>
          <p14:tracePt t="10572" x="1296988" y="2211388"/>
          <p14:tracePt t="10575" x="1296988" y="2222500"/>
          <p14:tracePt t="10576" x="1285875" y="2222500"/>
          <p14:tracePt t="10578" x="1274763" y="2222500"/>
          <p14:tracePt t="10580" x="1263650" y="2233613"/>
          <p14:tracePt t="10584" x="1263650" y="2244725"/>
          <p14:tracePt t="10590" x="1252538" y="2244725"/>
          <p14:tracePt t="10591" x="1239838" y="2244725"/>
          <p14:tracePt t="10593" x="1239838" y="2255838"/>
          <p14:tracePt t="10597" x="1228725" y="2255838"/>
          <p14:tracePt t="10598" x="1217613" y="2255838"/>
          <p14:tracePt t="10601" x="1206500" y="2255838"/>
          <p14:tracePt t="10602" x="1206500" y="2266950"/>
          <p14:tracePt t="10609" x="1195388" y="2278063"/>
          <p14:tracePt t="10613" x="1195388" y="2289175"/>
          <p14:tracePt t="10614" x="1184275" y="2289175"/>
          <p14:tracePt t="10618" x="1184275" y="2300288"/>
          <p14:tracePt t="10621" x="1173163" y="2300288"/>
          <p14:tracePt t="10623" x="1173163" y="2312988"/>
          <p14:tracePt t="10625" x="1162050" y="2312988"/>
          <p14:tracePt t="10626" x="1150938" y="2324100"/>
          <p14:tracePt t="10631" x="1139825" y="2324100"/>
          <p14:tracePt t="10633" x="1139825" y="2335213"/>
          <p14:tracePt t="10636" x="1139825" y="2346325"/>
          <p14:tracePt t="10639" x="1127125" y="2346325"/>
          <p14:tracePt t="10642" x="1116013" y="2357438"/>
          <p14:tracePt t="10644" x="1116013" y="2368550"/>
          <p14:tracePt t="10647" x="1104900" y="2379663"/>
          <p14:tracePt t="10648" x="1093788" y="2379663"/>
          <p14:tracePt t="10650" x="1093788" y="2390775"/>
          <p14:tracePt t="10652" x="1082675" y="2390775"/>
          <p14:tracePt t="10656" x="1071563" y="2390775"/>
          <p14:tracePt t="10659" x="1071563" y="2401888"/>
          <p14:tracePt t="10662" x="1071563" y="2414588"/>
          <p14:tracePt t="10663" x="1060450" y="2414588"/>
          <p14:tracePt t="10665" x="1060450" y="2425700"/>
          <p14:tracePt t="10666" x="1049338" y="2425700"/>
          <p14:tracePt t="10669" x="1038225" y="2436813"/>
          <p14:tracePt t="10674" x="1038225" y="2447925"/>
          <p14:tracePt t="10676" x="1014413" y="2459038"/>
          <p14:tracePt t="10680" x="1003300" y="2459038"/>
          <p14:tracePt t="10686" x="1003300" y="2470150"/>
          <p14:tracePt t="10688" x="992188" y="2470150"/>
          <p14:tracePt t="10690" x="981075" y="2470150"/>
          <p14:tracePt t="10692" x="981075" y="2481263"/>
          <p14:tracePt t="10693" x="969963" y="2481263"/>
          <p14:tracePt t="10696" x="969963" y="2492375"/>
          <p14:tracePt t="10697" x="958850" y="2492375"/>
          <p14:tracePt t="10700" x="947738" y="2492375"/>
          <p14:tracePt t="10706" x="947738" y="2503488"/>
          <p14:tracePt t="10707" x="936625" y="2503488"/>
          <p14:tracePt t="10711" x="936625" y="2514600"/>
          <p14:tracePt t="10714" x="936625" y="2527300"/>
          <p14:tracePt t="10715" x="925513" y="2527300"/>
          <p14:tracePt t="10723" x="912813" y="2527300"/>
          <p14:tracePt t="10726" x="901700" y="2527300"/>
          <p14:tracePt t="10728" x="890588" y="2527300"/>
          <p14:tracePt t="10730" x="890588" y="2538413"/>
          <p14:tracePt t="10733" x="890588" y="2549525"/>
          <p14:tracePt t="10735" x="879475" y="2549525"/>
          <p14:tracePt t="10740" x="868363" y="2549525"/>
          <p14:tracePt t="10743" x="868363" y="2560638"/>
          <p14:tracePt t="10746" x="868363" y="2571750"/>
          <p14:tracePt t="10748" x="857250" y="2571750"/>
          <p14:tracePt t="10749" x="857250" y="2582863"/>
          <p14:tracePt t="10754" x="846138" y="2582863"/>
          <p14:tracePt t="10759" x="835025" y="2582863"/>
          <p14:tracePt t="10761" x="835025" y="2593975"/>
          <p14:tracePt t="10763" x="823913" y="2605088"/>
          <p14:tracePt t="10767" x="812800" y="2605088"/>
          <p14:tracePt t="10773" x="800100" y="2616200"/>
          <p14:tracePt t="10776" x="800100" y="2628900"/>
          <p14:tracePt t="10778" x="800100" y="2640013"/>
          <p14:tracePt t="10780" x="788988" y="2640013"/>
          <p14:tracePt t="10783" x="777875" y="2640013"/>
          <p14:tracePt t="10784" x="777875" y="2651125"/>
          <p14:tracePt t="10789" x="766763" y="2651125"/>
          <p14:tracePt t="10791" x="766763" y="2662238"/>
          <p14:tracePt t="10792" x="755650" y="2662238"/>
          <p14:tracePt t="10796" x="744538" y="2673350"/>
          <p14:tracePt t="10798" x="744538" y="2684463"/>
          <p14:tracePt t="10800" x="744538" y="2695575"/>
          <p14:tracePt t="10806" x="733425" y="2706688"/>
          <p14:tracePt t="10809" x="722313" y="2717800"/>
          <p14:tracePt t="10814" x="722313" y="2728913"/>
          <p14:tracePt t="10816" x="711200" y="2728913"/>
          <p14:tracePt t="10818" x="711200" y="2741613"/>
          <p14:tracePt t="10819" x="711200" y="2752725"/>
          <p14:tracePt t="10822" x="698500" y="2752725"/>
          <p14:tracePt t="10825" x="698500" y="2763838"/>
          <p14:tracePt t="10827" x="698500" y="2774950"/>
          <p14:tracePt t="10828" x="698500" y="2786063"/>
          <p14:tracePt t="10830" x="687388" y="2786063"/>
          <p14:tracePt t="10835" x="687388" y="2808288"/>
          <p14:tracePt t="10840" x="676275" y="2808288"/>
          <p14:tracePt t="10842" x="676275" y="2819400"/>
          <p14:tracePt t="10843" x="676275" y="2830513"/>
          <p14:tracePt t="10844" x="676275" y="2843213"/>
          <p14:tracePt t="10850" x="676275" y="2854325"/>
          <p14:tracePt t="10864" x="676275" y="2887663"/>
          <p14:tracePt t="10865" x="676275" y="2898775"/>
          <p14:tracePt t="10873" x="676275" y="2909888"/>
          <p14:tracePt t="10880" x="676275" y="2921000"/>
          <p14:tracePt t="10896" x="676275" y="2932113"/>
          <p14:tracePt t="10899" x="676275" y="2943225"/>
          <p14:tracePt t="10903" x="676275" y="2955925"/>
          <p14:tracePt t="10906" x="676275" y="2967038"/>
          <p14:tracePt t="10910" x="676275" y="2978150"/>
          <p14:tracePt t="10914" x="665163" y="2989263"/>
          <p14:tracePt t="10917" x="665163" y="3000375"/>
          <p14:tracePt t="10920" x="665163" y="3011488"/>
          <p14:tracePt t="10921" x="665163" y="3022600"/>
          <p14:tracePt t="10926" x="665163" y="3033713"/>
          <p14:tracePt t="10927" x="665163" y="3044825"/>
          <p14:tracePt t="10928" x="665163" y="3057525"/>
          <p14:tracePt t="10933" x="665163" y="3068638"/>
          <p14:tracePt t="10935" x="665163" y="3090863"/>
          <p14:tracePt t="10942" x="665163" y="3124200"/>
          <p14:tracePt t="10948" x="665163" y="3135313"/>
          <p14:tracePt t="10949" x="665163" y="3146425"/>
          <p14:tracePt t="10950" x="665163" y="3157538"/>
          <p14:tracePt t="10952" x="665163" y="3170238"/>
          <p14:tracePt t="10955" x="665163" y="3181350"/>
          <p14:tracePt t="10962" x="665163" y="3192463"/>
          <p14:tracePt t="10964" x="665163" y="3214688"/>
          <p14:tracePt t="10968" x="665163" y="3225800"/>
          <p14:tracePt t="10969" x="665163" y="3236913"/>
          <p14:tracePt t="10971" x="665163" y="3248025"/>
          <p14:tracePt t="10976" x="665163" y="3259138"/>
          <p14:tracePt t="10981" x="665163" y="3271838"/>
          <p14:tracePt t="10984" x="665163" y="3294063"/>
          <p14:tracePt t="10988" x="665163" y="3305175"/>
          <p14:tracePt t="10992" x="665163" y="3316288"/>
          <p14:tracePt t="11000" x="665163" y="3327400"/>
          <p14:tracePt t="11005" x="665163" y="3338513"/>
          <p14:tracePt t="11008" x="665163" y="3349625"/>
          <p14:tracePt t="11016" x="665163" y="3360738"/>
          <p14:tracePt t="11060" x="665163" y="3371850"/>
          <p14:tracePt t="11065" x="665163" y="3384550"/>
          <p14:tracePt t="11073" x="665163" y="3395663"/>
          <p14:tracePt t="11076" x="665163" y="3406775"/>
          <p14:tracePt t="11078" x="676275" y="3417888"/>
          <p14:tracePt t="11081" x="676275" y="3429000"/>
          <p14:tracePt t="11083" x="676275" y="3440113"/>
          <p14:tracePt t="11087" x="687388" y="3451225"/>
          <p14:tracePt t="11093" x="698500" y="3462338"/>
          <p14:tracePt t="11095" x="698500" y="3473450"/>
          <p14:tracePt t="11097" x="711200" y="3486150"/>
          <p14:tracePt t="11098" x="711200" y="3497263"/>
          <p14:tracePt t="11099" x="711200" y="3508375"/>
          <p14:tracePt t="11101" x="711200" y="3519488"/>
          <p14:tracePt t="11107" x="722313" y="3530600"/>
          <p14:tracePt t="11109" x="733425" y="3541713"/>
          <p14:tracePt t="11112" x="733425" y="3563938"/>
          <p14:tracePt t="11114" x="733425" y="3575050"/>
          <p14:tracePt t="11115" x="733425" y="3586163"/>
          <p14:tracePt t="11120" x="733425" y="3598863"/>
          <p14:tracePt t="11122" x="733425" y="3609975"/>
          <p14:tracePt t="11124" x="733425" y="3621088"/>
          <p14:tracePt t="11125" x="744538" y="3621088"/>
          <p14:tracePt t="11126" x="744538" y="3632200"/>
          <p14:tracePt t="11127" x="744538" y="3643313"/>
          <p14:tracePt t="11128" x="744538" y="3654425"/>
          <p14:tracePt t="11131" x="755650" y="3654425"/>
          <p14:tracePt t="11132" x="755650" y="3665538"/>
          <p14:tracePt t="11133" x="755650" y="3676650"/>
          <p14:tracePt t="11137" x="755650" y="3687763"/>
          <p14:tracePt t="11138" x="766763" y="3700463"/>
          <p14:tracePt t="11140" x="766763" y="3711575"/>
          <p14:tracePt t="11143" x="777875" y="3722688"/>
          <p14:tracePt t="11145" x="777875" y="3733800"/>
          <p14:tracePt t="11146" x="777875" y="3744913"/>
          <p14:tracePt t="11148" x="788988" y="3744913"/>
          <p14:tracePt t="11149" x="788988" y="3756025"/>
          <p14:tracePt t="11151" x="788988" y="3767138"/>
          <p14:tracePt t="11152" x="788988" y="3778250"/>
          <p14:tracePt t="11154" x="788988" y="3789363"/>
          <p14:tracePt t="11159" x="788988" y="3800475"/>
          <p14:tracePt t="11160" x="800100" y="3800475"/>
          <p14:tracePt t="11161" x="800100" y="3813175"/>
          <p14:tracePt t="11162" x="800100" y="3824288"/>
          <p14:tracePt t="11166" x="812800" y="3835400"/>
          <p14:tracePt t="11169" x="812800" y="3846513"/>
          <p14:tracePt t="11172" x="823913" y="3846513"/>
          <p14:tracePt t="11177" x="823913" y="3857625"/>
          <p14:tracePt t="11180" x="835025" y="3868738"/>
          <p14:tracePt t="11183" x="835025" y="3879850"/>
          <p14:tracePt t="11186" x="835025" y="3890963"/>
          <p14:tracePt t="11190" x="846138" y="3890963"/>
          <p14:tracePt t="11192" x="846138" y="3902075"/>
          <p14:tracePt t="11196" x="857250" y="3914775"/>
          <p14:tracePt t="11212" x="868363" y="3925888"/>
          <p14:tracePt t="11218" x="879475" y="3925888"/>
          <p14:tracePt t="11220" x="879475" y="3937000"/>
          <p14:tracePt t="11227" x="890588" y="3937000"/>
          <p14:tracePt t="11229" x="890588" y="3948113"/>
          <p14:tracePt t="11231" x="901700" y="3948113"/>
          <p14:tracePt t="11233" x="901700" y="3959225"/>
          <p14:tracePt t="11239" x="912813" y="3959225"/>
          <p14:tracePt t="11240" x="912813" y="3970338"/>
          <p14:tracePt t="11246" x="925513" y="3981450"/>
          <p14:tracePt t="11250" x="925513" y="3992563"/>
          <p14:tracePt t="11253" x="936625" y="4003675"/>
          <p14:tracePt t="11256" x="936625" y="4014788"/>
          <p14:tracePt t="11257" x="947738" y="4014788"/>
          <p14:tracePt t="11259" x="958850" y="4027488"/>
          <p14:tracePt t="11264" x="969963" y="4049713"/>
          <p14:tracePt t="11267" x="992188" y="4049713"/>
          <p14:tracePt t="11268" x="992188" y="4060825"/>
          <p14:tracePt t="11269" x="1003300" y="4071938"/>
          <p14:tracePt t="11272" x="1003300" y="4083050"/>
          <p14:tracePt t="11274" x="1014413" y="4094163"/>
          <p14:tracePt t="11278" x="1027113" y="4105275"/>
          <p14:tracePt t="11279" x="1038225" y="4116388"/>
          <p14:tracePt t="11280" x="1049338" y="4116388"/>
          <p14:tracePt t="11282" x="1060450" y="4116388"/>
          <p14:tracePt t="11283" x="1071563" y="4129088"/>
          <p14:tracePt t="11284" x="1071563" y="4140200"/>
          <p14:tracePt t="11287" x="1082675" y="4151313"/>
          <p14:tracePt t="11288" x="1093788" y="4151313"/>
          <p14:tracePt t="11290" x="1104900" y="4173538"/>
          <p14:tracePt t="11292" x="1116013" y="4173538"/>
          <p14:tracePt t="11293" x="1127125" y="4184650"/>
          <p14:tracePt t="11294" x="1139825" y="4184650"/>
          <p14:tracePt t="11296" x="1139825" y="4195763"/>
          <p14:tracePt t="11297" x="1150938" y="4195763"/>
          <p14:tracePt t="11298" x="1162050" y="4195763"/>
          <p14:tracePt t="11299" x="1173163" y="4206875"/>
          <p14:tracePt t="11300" x="1184275" y="4206875"/>
          <p14:tracePt t="11301" x="1184275" y="4217988"/>
          <p14:tracePt t="11302" x="1206500" y="4229100"/>
          <p14:tracePt t="11306" x="1217613" y="4241800"/>
          <p14:tracePt t="11306" x="1228725" y="4252913"/>
          <p14:tracePt t="11309" x="1239838" y="4252913"/>
          <p14:tracePt t="11309" x="1252538" y="4252913"/>
          <p14:tracePt t="11310" x="1263650" y="4252913"/>
          <p14:tracePt t="11311" x="1274763" y="4264025"/>
          <p14:tracePt t="11313" x="1274763" y="4275138"/>
          <p14:tracePt t="11314" x="1285875" y="4286250"/>
          <p14:tracePt t="11314" x="1296988" y="4286250"/>
          <p14:tracePt t="11315" x="1308100" y="4286250"/>
          <p14:tracePt t="11316" x="1319213" y="4297363"/>
          <p14:tracePt t="11318" x="1330325" y="4297363"/>
          <p14:tracePt t="11319" x="1341438" y="4308475"/>
          <p14:tracePt t="11320" x="1341438" y="4319588"/>
          <p14:tracePt t="11321" x="1354138" y="4319588"/>
          <p14:tracePt t="11326" x="1387475" y="4330700"/>
          <p14:tracePt t="11327" x="1409700" y="4343400"/>
          <p14:tracePt t="11330" x="1420813" y="4343400"/>
          <p14:tracePt t="11331" x="1443038" y="4365625"/>
          <p14:tracePt t="11333" x="1454150" y="4365625"/>
          <p14:tracePt t="11334" x="1466850" y="4376738"/>
          <p14:tracePt t="11335" x="1477963" y="4376738"/>
          <p14:tracePt t="11336" x="1489075" y="4376738"/>
          <p14:tracePt t="11337" x="1489075" y="4387850"/>
          <p14:tracePt t="11339" x="1489075" y="4398963"/>
          <p14:tracePt t="11340" x="1500188" y="4398963"/>
          <p14:tracePt t="11342" x="1511300" y="4398963"/>
          <p14:tracePt t="11343" x="1522413" y="4398963"/>
          <p14:tracePt t="11344" x="1522413" y="4410075"/>
          <p14:tracePt t="11346" x="1533525" y="4410075"/>
          <p14:tracePt t="11347" x="1555750" y="4421188"/>
          <p14:tracePt t="11353" x="1568450" y="4432300"/>
          <p14:tracePt t="11357" x="1579563" y="4432300"/>
          <p14:tracePt t="11358" x="1590675" y="4443413"/>
          <p14:tracePt t="11361" x="1601788" y="4443413"/>
          <p14:tracePt t="11364" x="1601788" y="4456113"/>
          <p14:tracePt t="11365" x="1612900" y="4456113"/>
          <p14:tracePt t="11369" x="1624013" y="4456113"/>
          <p14:tracePt t="11430" x="1635125" y="4456113"/>
          <p14:tracePt t="11434" x="1646238" y="4467225"/>
          <p14:tracePt t="11438" x="1646238" y="4478338"/>
          <p14:tracePt t="11439" x="1657350" y="4478338"/>
          <p14:tracePt t="11442" x="1668463" y="4478338"/>
          <p14:tracePt t="11444" x="1681163" y="4478338"/>
          <p14:tracePt t="11448" x="1692275" y="4478338"/>
          <p14:tracePt t="11450" x="1692275" y="4489450"/>
          <p14:tracePt t="11455" x="1703388" y="4489450"/>
          <p14:tracePt t="11461" x="1714500" y="4489450"/>
          <p14:tracePt t="11463" x="1725613" y="4500563"/>
          <p14:tracePt t="11468" x="1736725" y="4500563"/>
          <p14:tracePt t="11469" x="1736725" y="4511675"/>
          <p14:tracePt t="11471" x="1747838" y="4511675"/>
          <p14:tracePt t="11477" x="1758950" y="4511675"/>
          <p14:tracePt t="11480" x="1758950" y="4522788"/>
          <p14:tracePt t="11481" x="1770063" y="4522788"/>
          <p14:tracePt t="11483" x="1782763" y="4522788"/>
          <p14:tracePt t="11485" x="1793875" y="4522788"/>
          <p14:tracePt t="11491" x="1816100" y="4522788"/>
          <p14:tracePt t="11495" x="1816100" y="4533900"/>
          <p14:tracePt t="11497" x="1827213" y="4545013"/>
          <p14:tracePt t="11499" x="1838325" y="4545013"/>
          <p14:tracePt t="11501" x="1838325" y="4557713"/>
          <p14:tracePt t="11502" x="1849438" y="4557713"/>
          <p14:tracePt t="11506" x="1860550" y="4557713"/>
          <p14:tracePt t="11507" x="1871663" y="4557713"/>
          <p14:tracePt t="11509" x="1871663" y="4568825"/>
          <p14:tracePt t="11510" x="1882775" y="4568825"/>
          <p14:tracePt t="11511" x="1882775" y="4579938"/>
          <p14:tracePt t="11515" x="1895475" y="4579938"/>
          <p14:tracePt t="11516" x="1895475" y="4591050"/>
          <p14:tracePt t="11518" x="1906588" y="4591050"/>
          <p14:tracePt t="11522" x="1917700" y="4591050"/>
          <p14:tracePt t="11523" x="1928813" y="4591050"/>
          <p14:tracePt t="11526" x="1939925" y="4591050"/>
          <p14:tracePt t="11527" x="1939925" y="4602163"/>
          <p14:tracePt t="11530" x="1951038" y="4602163"/>
          <p14:tracePt t="11539" x="1962150" y="4602163"/>
          <p14:tracePt t="11540" x="1962150" y="4613275"/>
          <p14:tracePt t="11542" x="1973263" y="4613275"/>
          <p14:tracePt t="11546" x="1984375" y="4624388"/>
          <p14:tracePt t="11549" x="1997075" y="4624388"/>
          <p14:tracePt t="11554" x="2008188" y="4624388"/>
          <p14:tracePt t="11555" x="2019300" y="4624388"/>
          <p14:tracePt t="11563" x="2030413" y="4624388"/>
          <p14:tracePt t="11567" x="2041525" y="4624388"/>
          <p14:tracePt t="11574" x="2052638" y="4624388"/>
          <p14:tracePt t="11576" x="2063750" y="4624388"/>
          <p14:tracePt t="11578" x="2074863" y="4624388"/>
          <p14:tracePt t="11592" x="2085975" y="4624388"/>
          <p14:tracePt t="11598" x="2097088" y="4624388"/>
          <p14:tracePt t="11607" x="2109788" y="4624388"/>
          <p14:tracePt t="11612" x="2120900" y="4624388"/>
          <p14:tracePt t="11616" x="2132013" y="4624388"/>
          <p14:tracePt t="11623" x="2143125" y="4624388"/>
          <p14:tracePt t="11633" x="2154238" y="4624388"/>
          <p14:tracePt t="11639" x="2165350" y="4624388"/>
          <p14:tracePt t="11640" x="2176463" y="4624388"/>
          <p14:tracePt t="11644" x="2187575" y="4624388"/>
          <p14:tracePt t="11649" x="2198688" y="4624388"/>
          <p14:tracePt t="11651" x="2209800" y="4624388"/>
          <p14:tracePt t="11660" x="2209800" y="4613275"/>
          <p14:tracePt t="11661" x="2222500" y="4613275"/>
          <p14:tracePt t="11662" x="2233613" y="4613275"/>
          <p14:tracePt t="11666" x="2244725" y="4613275"/>
          <p14:tracePt t="11669" x="2255838" y="4613275"/>
          <p14:tracePt t="11672" x="2266950" y="4613275"/>
          <p14:tracePt t="11673" x="2289175" y="4613275"/>
          <p14:tracePt t="11683" x="2300288" y="4613275"/>
          <p14:tracePt t="11684" x="2300288" y="4602163"/>
          <p14:tracePt t="11685" x="2311400" y="4602163"/>
          <p14:tracePt t="11688" x="2324100" y="4602163"/>
          <p14:tracePt t="11692" x="2335213" y="4602163"/>
          <p14:tracePt t="11694" x="2346325" y="4602163"/>
          <p14:tracePt t="11698" x="2357438" y="4602163"/>
          <p14:tracePt t="11701" x="2368550" y="4602163"/>
          <p14:tracePt t="11703" x="2379663" y="4602163"/>
          <p14:tracePt t="11706" x="2390775" y="4602163"/>
          <p14:tracePt t="11709" x="2401888" y="4602163"/>
          <p14:tracePt t="11711" x="2413000" y="4602163"/>
          <p14:tracePt t="11716" x="2424113" y="4602163"/>
          <p14:tracePt t="11717" x="2424113" y="4591050"/>
          <p14:tracePt t="11718" x="2436813" y="4591050"/>
          <p14:tracePt t="11720" x="2447925" y="4591050"/>
          <p14:tracePt t="11723" x="2459038" y="4591050"/>
          <p14:tracePt t="11725" x="2470150" y="4591050"/>
          <p14:tracePt t="11727" x="2481263" y="4591050"/>
          <p14:tracePt t="11733" x="2492375" y="4591050"/>
          <p14:tracePt t="11735" x="2503488" y="4591050"/>
          <p14:tracePt t="11738" x="2514600" y="4591050"/>
          <p14:tracePt t="11741" x="2525713" y="4591050"/>
          <p14:tracePt t="11745" x="2538413" y="4591050"/>
          <p14:tracePt t="11747" x="2549525" y="4591050"/>
          <p14:tracePt t="11751" x="2549525" y="4579938"/>
          <p14:tracePt t="11753" x="2560638" y="4579938"/>
          <p14:tracePt t="11756" x="2571750" y="4579938"/>
          <p14:tracePt t="11759" x="2582863" y="4568825"/>
          <p14:tracePt t="11762" x="2593975" y="4568825"/>
          <p14:tracePt t="11764" x="2605088" y="4568825"/>
          <p14:tracePt t="11765" x="2616200" y="4568825"/>
          <p14:tracePt t="11770" x="2627313" y="4568825"/>
          <p14:tracePt t="11773" x="2638425" y="4568825"/>
          <p14:tracePt t="11774" x="2651125" y="4568825"/>
          <p14:tracePt t="11776" x="2662238" y="4557713"/>
          <p14:tracePt t="11779" x="2673350" y="4557713"/>
          <p14:tracePt t="11781" x="2684463" y="4545013"/>
          <p14:tracePt t="11784" x="2695575" y="4545013"/>
          <p14:tracePt t="11786" x="2706688" y="4545013"/>
          <p14:tracePt t="11789" x="2717800" y="4533900"/>
          <p14:tracePt t="11790" x="2728913" y="4533900"/>
          <p14:tracePt t="11792" x="2740025" y="4533900"/>
          <p14:tracePt t="11794" x="2740025" y="4522788"/>
          <p14:tracePt t="11796" x="2763838" y="4522788"/>
          <p14:tracePt t="11797" x="2763838" y="4511675"/>
          <p14:tracePt t="11798" x="2774950" y="4511675"/>
          <p14:tracePt t="11800" x="2786063" y="4511675"/>
          <p14:tracePt t="11801" x="2797175" y="4511675"/>
          <p14:tracePt t="11803" x="2808288" y="4500563"/>
          <p14:tracePt t="11805" x="2819400" y="4489450"/>
          <p14:tracePt t="11808" x="2830513" y="4489450"/>
          <p14:tracePt t="11810" x="2841625" y="4489450"/>
          <p14:tracePt t="11811" x="2852738" y="4489450"/>
          <p14:tracePt t="11813" x="2865438" y="4467225"/>
          <p14:tracePt t="11814" x="2876550" y="4467225"/>
          <p14:tracePt t="11816" x="2887663" y="4467225"/>
          <p14:tracePt t="11821" x="2898775" y="4467225"/>
          <p14:tracePt t="11822" x="2909888" y="4467225"/>
          <p14:tracePt t="11823" x="2921000" y="4456113"/>
          <p14:tracePt t="11824" x="2921000" y="4443413"/>
          <p14:tracePt t="11826" x="2932113" y="4432300"/>
          <p14:tracePt t="11827" x="2943225" y="4432300"/>
          <p14:tracePt t="11829" x="2954338" y="4421188"/>
          <p14:tracePt t="11830" x="2954338" y="4410075"/>
          <p14:tracePt t="11832" x="2965450" y="4410075"/>
          <p14:tracePt t="11833" x="2978150" y="4410075"/>
          <p14:tracePt t="11835" x="2989263" y="4410075"/>
          <p14:tracePt t="11836" x="2989263" y="4398963"/>
          <p14:tracePt t="11839" x="3011488" y="4398963"/>
          <p14:tracePt t="11841" x="3011488" y="4387850"/>
          <p14:tracePt t="11847" x="3055938" y="4365625"/>
          <p14:tracePt t="11849" x="3067050" y="4365625"/>
          <p14:tracePt t="11851" x="3079750" y="4354513"/>
          <p14:tracePt t="11853" x="3090863" y="4354513"/>
          <p14:tracePt t="11856" x="3090863" y="4343400"/>
          <p14:tracePt t="11859" x="3101975" y="4330700"/>
          <p14:tracePt t="11860" x="3113088" y="4330700"/>
          <p14:tracePt t="11863" x="3124200" y="4330700"/>
          <p14:tracePt t="11866" x="3135313" y="4330700"/>
          <p14:tracePt t="11867" x="3135313" y="4319588"/>
          <p14:tracePt t="11871" x="3146425" y="4319588"/>
          <p14:tracePt t="11873" x="3157538" y="4308475"/>
          <p14:tracePt t="11880" x="3168650" y="4297363"/>
          <p14:tracePt t="11882" x="3168650" y="4286250"/>
          <p14:tracePt t="11883" x="3179763" y="4286250"/>
          <p14:tracePt t="11888" x="3192463" y="4286250"/>
          <p14:tracePt t="11889" x="3192463" y="4275138"/>
          <p14:tracePt t="11892" x="3192463" y="4264025"/>
          <p14:tracePt t="11893" x="3203575" y="4264025"/>
          <p14:tracePt t="11894" x="3214688" y="4264025"/>
          <p14:tracePt t="11896" x="3225800" y="4264025"/>
          <p14:tracePt t="11898" x="3225800" y="4252913"/>
          <p14:tracePt t="11901" x="3225800" y="4241800"/>
          <p14:tracePt t="11903" x="3236913" y="4241800"/>
          <p14:tracePt t="11904" x="3236913" y="4229100"/>
          <p14:tracePt t="11907" x="3248025" y="4217988"/>
          <p14:tracePt t="11909" x="3270250" y="4206875"/>
          <p14:tracePt t="11913" x="3281363" y="4206875"/>
          <p14:tracePt t="11914" x="3281363" y="4195763"/>
          <p14:tracePt t="11914" x="3294063" y="4195763"/>
          <p14:tracePt t="11915" x="3294063" y="4184650"/>
          <p14:tracePt t="11918" x="3305175" y="4173538"/>
          <p14:tracePt t="11919" x="3305175" y="4162425"/>
          <p14:tracePt t="11920" x="3316288" y="4162425"/>
          <p14:tracePt t="11923" x="3327400" y="4151313"/>
          <p14:tracePt t="11925" x="3338513" y="4140200"/>
          <p14:tracePt t="11926" x="3349625" y="4140200"/>
          <p14:tracePt t="11928" x="3360738" y="4129088"/>
          <p14:tracePt t="11931" x="3360738" y="4116388"/>
          <p14:tracePt t="11931" x="3371850" y="4105275"/>
          <p14:tracePt t="11933" x="3382963" y="4105275"/>
          <p14:tracePt t="11934" x="3382963" y="4094163"/>
          <p14:tracePt t="11936" x="3394075" y="4083050"/>
          <p14:tracePt t="11937" x="3406775" y="4083050"/>
          <p14:tracePt t="11940" x="3417888" y="4071938"/>
          <p14:tracePt t="11943" x="3429000" y="4060825"/>
          <p14:tracePt t="11947" x="3451225" y="4049713"/>
          <p14:tracePt t="11948" x="3462338" y="4038600"/>
          <p14:tracePt t="11949" x="3462338" y="4027488"/>
          <p14:tracePt t="11951" x="3473450" y="4014788"/>
          <p14:tracePt t="11952" x="3484563" y="4003675"/>
          <p14:tracePt t="11958" x="3495675" y="3992563"/>
          <p14:tracePt t="11960" x="3508375" y="3981450"/>
          <p14:tracePt t="11961" x="3519488" y="3981450"/>
          <p14:tracePt t="11962" x="3519488" y="3970338"/>
          <p14:tracePt t="11964" x="3519488" y="3959225"/>
          <p14:tracePt t="11965" x="3541713" y="3948113"/>
          <p14:tracePt t="11967" x="3552825" y="3937000"/>
          <p14:tracePt t="11969" x="3563938" y="3937000"/>
          <p14:tracePt t="11969" x="3563938" y="3925888"/>
          <p14:tracePt t="11975" x="3575050" y="3914775"/>
          <p14:tracePt t="11977" x="3586163" y="3879850"/>
          <p14:tracePt t="11979" x="3597275" y="3868738"/>
          <p14:tracePt t="11981" x="3608388" y="3857625"/>
          <p14:tracePt t="11982" x="3621088" y="3846513"/>
          <p14:tracePt t="11983" x="3621088" y="3835400"/>
          <p14:tracePt t="11985" x="3632200" y="3824288"/>
          <p14:tracePt t="11987" x="3632200" y="3800475"/>
          <p14:tracePt t="11991" x="3643313" y="3789363"/>
          <p14:tracePt t="11992" x="3654425" y="3778250"/>
          <p14:tracePt t="11993" x="3654425" y="3767138"/>
          <p14:tracePt t="11994" x="3665538" y="3767138"/>
          <p14:tracePt t="11996" x="3665538" y="3744913"/>
          <p14:tracePt t="11998" x="3687763" y="3733800"/>
          <p14:tracePt t="11999" x="3687763" y="3722688"/>
          <p14:tracePt t="12001" x="3687763" y="3711575"/>
          <p14:tracePt t="12002" x="3698875" y="3711575"/>
          <p14:tracePt t="12003" x="3698875" y="3700463"/>
          <p14:tracePt t="12006" x="3709988" y="3676650"/>
          <p14:tracePt t="12007" x="3721100" y="3676650"/>
          <p14:tracePt t="12009" x="3721100" y="3654425"/>
          <p14:tracePt t="12010" x="3721100" y="3643313"/>
          <p14:tracePt t="12011" x="3733800" y="3643313"/>
          <p14:tracePt t="12014" x="3744913" y="3632200"/>
          <p14:tracePt t="12015" x="3744913" y="3621088"/>
          <p14:tracePt t="12016" x="3756025" y="3609975"/>
          <p14:tracePt t="12018" x="3756025" y="3598863"/>
          <p14:tracePt t="12020" x="3767138" y="3586163"/>
          <p14:tracePt t="12022" x="3767138" y="3575050"/>
          <p14:tracePt t="12025" x="3778250" y="3575050"/>
          <p14:tracePt t="12027" x="3778250" y="3563938"/>
          <p14:tracePt t="12028" x="3778250" y="3552825"/>
          <p14:tracePt t="12031" x="3789363" y="3541713"/>
          <p14:tracePt t="12033" x="3789363" y="3530600"/>
          <p14:tracePt t="12036" x="3789363" y="3519488"/>
          <p14:tracePt t="12039" x="3800475" y="3508375"/>
          <p14:tracePt t="12042" x="3800475" y="3497263"/>
          <p14:tracePt t="12046" x="3811588" y="3486150"/>
          <p14:tracePt t="12049" x="3811588" y="3473450"/>
          <p14:tracePt t="12050" x="3822700" y="3473450"/>
          <p14:tracePt t="12051" x="3822700" y="3462338"/>
          <p14:tracePt t="12057" x="3822700" y="3451225"/>
          <p14:tracePt t="12058" x="3822700" y="3440113"/>
          <p14:tracePt t="12064" x="3835400" y="3429000"/>
          <p14:tracePt t="12069" x="3835400" y="3417888"/>
          <p14:tracePt t="12070" x="3835400" y="3406775"/>
          <p14:tracePt t="12074" x="3835400" y="3395663"/>
          <p14:tracePt t="12075" x="3846513" y="3395663"/>
          <p14:tracePt t="12077" x="3846513" y="3384550"/>
          <p14:tracePt t="12080" x="3846513" y="3371850"/>
          <p14:tracePt t="12083" x="3857625" y="3371850"/>
          <p14:tracePt t="12084" x="3857625" y="3360738"/>
          <p14:tracePt t="12088" x="3857625" y="3349625"/>
          <p14:tracePt t="12089" x="3857625" y="3338513"/>
          <p14:tracePt t="12094" x="3857625" y="3327400"/>
          <p14:tracePt t="12096" x="3868738" y="3316288"/>
          <p14:tracePt t="12100" x="3868738" y="3305175"/>
          <p14:tracePt t="12102" x="3868738" y="3294063"/>
          <p14:tracePt t="12106" x="3868738" y="3282950"/>
          <p14:tracePt t="12108" x="3879850" y="3282950"/>
          <p14:tracePt t="12109" x="3879850" y="3259138"/>
          <p14:tracePt t="12113" x="3879850" y="3248025"/>
          <p14:tracePt t="12119" x="3879850" y="3236913"/>
          <p14:tracePt t="12123" x="3890963" y="3225800"/>
          <p14:tracePt t="12124" x="3890963" y="3214688"/>
          <p14:tracePt t="12127" x="3890963" y="3203575"/>
          <p14:tracePt t="12129" x="3890963" y="3192463"/>
          <p14:tracePt t="12130" x="3890963" y="3181350"/>
          <p14:tracePt t="12136" x="3890963" y="3170238"/>
          <p14:tracePt t="12139" x="3890963" y="3157538"/>
          <p14:tracePt t="12141" x="3890963" y="3146425"/>
          <p14:tracePt t="12142" x="3890963" y="3135313"/>
          <p14:tracePt t="12144" x="3890963" y="3124200"/>
          <p14:tracePt t="12146" x="3890963" y="3113088"/>
          <p14:tracePt t="12150" x="3890963" y="3101975"/>
          <p14:tracePt t="12151" x="3890963" y="3090863"/>
          <p14:tracePt t="12156" x="3890963" y="3079750"/>
          <p14:tracePt t="12157" x="3890963" y="3068638"/>
          <p14:tracePt t="12159" x="3890963" y="3057525"/>
          <p14:tracePt t="12163" x="3890963" y="3033713"/>
          <p14:tracePt t="12166" x="3890963" y="3022600"/>
          <p14:tracePt t="12167" x="3890963" y="3011488"/>
          <p14:tracePt t="12169" x="3879850" y="3000375"/>
          <p14:tracePt t="12172" x="3879850" y="2989263"/>
          <p14:tracePt t="12176" x="3879850" y="2978150"/>
          <p14:tracePt t="12177" x="3879850" y="2967038"/>
          <p14:tracePt t="12179" x="3868738" y="2955925"/>
          <p14:tracePt t="12181" x="3868738" y="2943225"/>
          <p14:tracePt t="12182" x="3868738" y="2932113"/>
          <p14:tracePt t="12185" x="3868738" y="2921000"/>
          <p14:tracePt t="12186" x="3857625" y="2921000"/>
          <p14:tracePt t="12189" x="3857625" y="2909888"/>
          <p14:tracePt t="12191" x="3857625" y="2898775"/>
          <p14:tracePt t="12192" x="3846513" y="2887663"/>
          <p14:tracePt t="12196" x="3846513" y="2865438"/>
          <p14:tracePt t="12198" x="3846513" y="2854325"/>
          <p14:tracePt t="12204" x="3846513" y="2843213"/>
          <p14:tracePt t="12207" x="3835400" y="2819400"/>
          <p14:tracePt t="12210" x="3835400" y="2808288"/>
          <p14:tracePt t="12214" x="3835400" y="2797175"/>
          <p14:tracePt t="12217" x="3822700" y="2786063"/>
          <p14:tracePt t="12223" x="3822700" y="2774950"/>
          <p14:tracePt t="12226" x="3811588" y="2763838"/>
          <p14:tracePt t="12230" x="3811588" y="2752725"/>
          <p14:tracePt t="12233" x="3800475" y="2752725"/>
          <p14:tracePt t="12234" x="3800475" y="2741613"/>
          <p14:tracePt t="12236" x="3800475" y="2728913"/>
          <p14:tracePt t="12239" x="3789363" y="2728913"/>
          <p14:tracePt t="12239" x="3789363" y="2717800"/>
          <p14:tracePt t="12243" x="3789363" y="2706688"/>
          <p14:tracePt t="12246" x="3778250" y="2695575"/>
          <p14:tracePt t="12248" x="3778250" y="2684463"/>
          <p14:tracePt t="12250" x="3778250" y="2673350"/>
          <p14:tracePt t="12251" x="3767138" y="2673350"/>
          <p14:tracePt t="12252" x="3767138" y="2662238"/>
          <p14:tracePt t="12255" x="3756025" y="2651125"/>
          <p14:tracePt t="12257" x="3744913" y="2640013"/>
          <p14:tracePt t="12258" x="3744913" y="2628900"/>
          <p14:tracePt t="12260" x="3733800" y="2616200"/>
          <p14:tracePt t="12261" x="3733800" y="2605088"/>
          <p14:tracePt t="12264" x="3721100" y="2593975"/>
          <p14:tracePt t="12265" x="3709988" y="2593975"/>
          <p14:tracePt t="12267" x="3709988" y="2582863"/>
          <p14:tracePt t="12268" x="3709988" y="2571750"/>
          <p14:tracePt t="12268" x="3709988" y="2560638"/>
          <p14:tracePt t="12269" x="3698875" y="2549525"/>
          <p14:tracePt t="12272" x="3687763" y="2527300"/>
          <p14:tracePt t="12274" x="3676650" y="2514600"/>
          <p14:tracePt t="12275" x="3665538" y="2514600"/>
          <p14:tracePt t="12276" x="3665538" y="2503488"/>
          <p14:tracePt t="12277" x="3654425" y="2492375"/>
          <p14:tracePt t="12280" x="3654425" y="2470150"/>
          <p14:tracePt t="12281" x="3643313" y="2459038"/>
          <p14:tracePt t="12283" x="3632200" y="2447925"/>
          <p14:tracePt t="12285" x="3621088" y="2436813"/>
          <p14:tracePt t="12288" x="3608388" y="2414588"/>
          <p14:tracePt t="12290" x="3597275" y="2401888"/>
          <p14:tracePt t="12292" x="3586163" y="2390775"/>
          <p14:tracePt t="12293" x="3575050" y="2379663"/>
          <p14:tracePt t="12297" x="3563938" y="2368550"/>
          <p14:tracePt t="12298" x="3552825" y="2357438"/>
          <p14:tracePt t="12299" x="3552825" y="2346325"/>
          <p14:tracePt t="12300" x="3541713" y="2335213"/>
          <p14:tracePt t="12301" x="3530600" y="2324100"/>
          <p14:tracePt t="12303" x="3519488" y="2324100"/>
          <p14:tracePt t="12305" x="3508375" y="2312988"/>
          <p14:tracePt t="12307" x="3508375" y="2300288"/>
          <p14:tracePt t="12309" x="3495675" y="2289175"/>
          <p14:tracePt t="12310" x="3495675" y="2278063"/>
          <p14:tracePt t="12312" x="3484563" y="2266950"/>
          <p14:tracePt t="12314" x="3473450" y="2255838"/>
          <p14:tracePt t="12315" x="3462338" y="2255838"/>
          <p14:tracePt t="12316" x="3451225" y="2233613"/>
          <p14:tracePt t="12318" x="3440113" y="2233613"/>
          <p14:tracePt t="12320" x="3440113" y="2222500"/>
          <p14:tracePt t="12323" x="3429000" y="2211388"/>
          <p14:tracePt t="12324" x="3417888" y="2200275"/>
          <p14:tracePt t="12329" x="3394075" y="2176463"/>
          <p14:tracePt t="12332" x="3371850" y="2165350"/>
          <p14:tracePt t="12334" x="3371850" y="2154238"/>
          <p14:tracePt t="12336" x="3371850" y="2143125"/>
          <p14:tracePt t="12339" x="3360738" y="2143125"/>
          <p14:tracePt t="12339" x="3349625" y="2132013"/>
          <p14:tracePt t="12340" x="3349625" y="2120900"/>
          <p14:tracePt t="12342" x="3338513" y="2120900"/>
          <p14:tracePt t="12343" x="3338513" y="2109788"/>
          <p14:tracePt t="12346" x="3327400" y="2109788"/>
          <p14:tracePt t="12347" x="3316288" y="2098675"/>
          <p14:tracePt t="12349" x="3305175" y="2085975"/>
          <p14:tracePt t="12351" x="3305175" y="2074863"/>
          <p14:tracePt t="12356" x="3305175" y="2063750"/>
          <p14:tracePt t="12357" x="3294063" y="2063750"/>
          <p14:tracePt t="12358" x="3281363" y="2052638"/>
          <p14:tracePt t="12359" x="3270250" y="2041525"/>
          <p14:tracePt t="12367" x="3259138" y="2030413"/>
          <p14:tracePt t="12369" x="3248025" y="2030413"/>
          <p14:tracePt t="12371" x="3248025" y="2019300"/>
          <p14:tracePt t="12376" x="3248025" y="2008188"/>
          <p14:tracePt t="12383" x="3236913" y="2008188"/>
          <p14:tracePt t="12384" x="3225800" y="1997075"/>
          <p14:tracePt t="12389" x="3214688" y="1997075"/>
          <p14:tracePt t="12396" x="3214688" y="1985963"/>
          <p14:tracePt t="12490" x="3203575" y="1985963"/>
          <p14:tracePt t="12492" x="3192463" y="1973263"/>
          <p14:tracePt t="12493" x="3179763" y="1973263"/>
          <p14:tracePt t="12500" x="3179763" y="1962150"/>
          <p14:tracePt t="12502" x="3157538" y="1962150"/>
          <p14:tracePt t="12503" x="3146425" y="1962150"/>
          <p14:tracePt t="12505" x="3135313" y="1951038"/>
          <p14:tracePt t="12507" x="3124200" y="1951038"/>
          <p14:tracePt t="12510" x="3113088" y="1951038"/>
          <p14:tracePt t="12511" x="3101975" y="1939925"/>
          <p14:tracePt t="12516" x="3090863" y="1939925"/>
          <p14:tracePt t="12517" x="3090863" y="1928813"/>
          <p14:tracePt t="12518" x="3079750" y="1928813"/>
          <p14:tracePt t="12522" x="3055938" y="1917700"/>
          <p14:tracePt t="12524" x="3044825" y="1917700"/>
          <p14:tracePt t="12526" x="3033713" y="1917700"/>
          <p14:tracePt t="12529" x="3033713" y="1906588"/>
          <p14:tracePt t="12530" x="3022600" y="1906588"/>
          <p14:tracePt t="12532" x="3011488" y="1906588"/>
          <p14:tracePt t="12533" x="3000375" y="1906588"/>
          <p14:tracePt t="12535" x="2989263" y="1906588"/>
          <p14:tracePt t="12536" x="2978150" y="1906588"/>
          <p14:tracePt t="12539" x="2978150" y="1895475"/>
          <p14:tracePt t="12541" x="2965450" y="1895475"/>
          <p14:tracePt t="12542" x="2954338" y="1895475"/>
          <p14:tracePt t="12543" x="2943225" y="1895475"/>
          <p14:tracePt t="12546" x="2921000" y="1884363"/>
          <p14:tracePt t="12547" x="2909888" y="1884363"/>
          <p14:tracePt t="12548" x="2909888" y="1871663"/>
          <p14:tracePt t="12550" x="2898775" y="1871663"/>
          <p14:tracePt t="12551" x="2887663" y="1860550"/>
          <p14:tracePt t="12552" x="2876550" y="1860550"/>
          <p14:tracePt t="12556" x="2852738" y="1860550"/>
          <p14:tracePt t="12558" x="2841625" y="1849438"/>
          <p14:tracePt t="12559" x="2830513" y="1849438"/>
          <p14:tracePt t="12561" x="2819400" y="1838325"/>
          <p14:tracePt t="12564" x="2808288" y="1838325"/>
          <p14:tracePt t="12565" x="2797175" y="1838325"/>
          <p14:tracePt t="12565" x="2786063" y="1838325"/>
          <p14:tracePt t="12566" x="2774950" y="1838325"/>
          <p14:tracePt t="12569" x="2763838" y="1827213"/>
          <p14:tracePt t="12573" x="2752725" y="1816100"/>
          <p14:tracePt t="12574" x="2740025" y="1816100"/>
          <p14:tracePt t="12575" x="2717800" y="1816100"/>
          <p14:tracePt t="12576" x="2717800" y="1804988"/>
          <p14:tracePt t="12579" x="2706688" y="1804988"/>
          <p14:tracePt t="12580" x="2695575" y="1804988"/>
          <p14:tracePt t="12581" x="2695575" y="1793875"/>
          <p14:tracePt t="12582" x="2684463" y="1793875"/>
          <p14:tracePt t="12583" x="2673350" y="1793875"/>
          <p14:tracePt t="12585" x="2662238" y="1793875"/>
          <p14:tracePt t="12589" x="2638425" y="1782763"/>
          <p14:tracePt t="12592" x="2627313" y="1782763"/>
          <p14:tracePt t="12593" x="2616200" y="1782763"/>
          <p14:tracePt t="12594" x="2605088" y="1782763"/>
          <p14:tracePt t="12599" x="2593975" y="1782763"/>
          <p14:tracePt t="12600" x="2582863" y="1771650"/>
          <p14:tracePt t="12602" x="2571750" y="1771650"/>
          <p14:tracePt t="12606" x="2560638" y="1771650"/>
          <p14:tracePt t="12609" x="2549525" y="1771650"/>
          <p14:tracePt t="12613" x="2538413" y="1758950"/>
          <p14:tracePt t="12614" x="2525713" y="1758950"/>
          <p14:tracePt t="12618" x="2514600" y="1758950"/>
          <p14:tracePt t="12621" x="2503488" y="1758950"/>
          <p14:tracePt t="12626" x="2492375" y="1758950"/>
          <p14:tracePt t="12629" x="2481263" y="1758950"/>
          <p14:tracePt t="12633" x="2470150" y="1758950"/>
          <p14:tracePt t="12636" x="2459038" y="1758950"/>
          <p14:tracePt t="12639" x="2447925" y="1758950"/>
          <p14:tracePt t="12642" x="2436813" y="1758950"/>
          <p14:tracePt t="12649" x="2424113" y="1758950"/>
          <p14:tracePt t="12651" x="2413000" y="1758950"/>
          <p14:tracePt t="12656" x="2401888" y="1758950"/>
          <p14:tracePt t="12657" x="2390775" y="1758950"/>
          <p14:tracePt t="12660" x="2379663" y="1758950"/>
          <p14:tracePt t="12663" x="2379663" y="1771650"/>
          <p14:tracePt t="12664" x="2368550" y="1771650"/>
          <p14:tracePt t="12670" x="2357438" y="1771650"/>
          <p14:tracePt t="12673" x="2346325" y="1771650"/>
          <p14:tracePt t="12676" x="2335213" y="1771650"/>
          <p14:tracePt t="12680" x="2324100" y="1771650"/>
          <p14:tracePt t="12682" x="2311400" y="1771650"/>
          <p14:tracePt t="12688" x="2300288" y="1771650"/>
          <p14:tracePt t="12690" x="2289175" y="1771650"/>
          <p14:tracePt t="12693" x="2278063" y="1771650"/>
          <p14:tracePt t="12696" x="2266950" y="1771650"/>
          <p14:tracePt t="12698" x="2255838" y="1771650"/>
          <p14:tracePt t="12701" x="2244725" y="1771650"/>
          <p14:tracePt t="12708" x="2233613" y="1771650"/>
          <p14:tracePt t="12711" x="2222500" y="1771650"/>
          <p14:tracePt t="12715" x="2209800" y="1771650"/>
          <p14:tracePt t="12717" x="2198688" y="1771650"/>
          <p14:tracePt t="12722" x="2187575" y="1771650"/>
          <p14:tracePt t="12724" x="2176463" y="1771650"/>
          <p14:tracePt t="12729" x="2165350" y="1771650"/>
          <p14:tracePt t="12731" x="2154238" y="1771650"/>
          <p14:tracePt t="12733" x="2143125" y="1771650"/>
          <p14:tracePt t="12736" x="2132013" y="1771650"/>
          <p14:tracePt t="12740" x="2120900" y="1771650"/>
          <p14:tracePt t="12741" x="2109788" y="1771650"/>
          <p14:tracePt t="12746" x="2097088" y="1771650"/>
          <p14:tracePt t="12748" x="2085975" y="1771650"/>
          <p14:tracePt t="12751" x="2074863" y="1771650"/>
          <p14:tracePt t="12753" x="2063750" y="1771650"/>
          <p14:tracePt t="12755" x="2052638" y="1771650"/>
          <p14:tracePt t="12756" x="2041525" y="1771650"/>
          <p14:tracePt t="12761" x="2030413" y="1771650"/>
          <p14:tracePt t="12764" x="2019300" y="1782763"/>
          <p14:tracePt t="12765" x="2008188" y="1782763"/>
          <p14:tracePt t="12766" x="1997075" y="1782763"/>
          <p14:tracePt t="12769" x="1984375" y="1782763"/>
          <p14:tracePt t="12773" x="1973263" y="1782763"/>
          <p14:tracePt t="12774" x="1962150" y="1782763"/>
          <p14:tracePt t="12780" x="1939925" y="1782763"/>
          <p14:tracePt t="12781" x="1928813" y="1782763"/>
          <p14:tracePt t="12784" x="1917700" y="1782763"/>
          <p14:tracePt t="12786" x="1917700" y="1793875"/>
          <p14:tracePt t="12791" x="1906588" y="1793875"/>
          <p14:tracePt t="12792" x="1895475" y="1793875"/>
          <p14:tracePt t="12793" x="1882775" y="1793875"/>
          <p14:tracePt t="12797" x="1860550" y="1793875"/>
          <p14:tracePt t="12800" x="1849438" y="1793875"/>
          <p14:tracePt t="12803" x="1838325" y="1804988"/>
          <p14:tracePt t="12808" x="1827213" y="1804988"/>
          <p14:tracePt t="12811" x="1816100" y="1804988"/>
          <p14:tracePt t="12813" x="1816100" y="1816100"/>
          <p14:tracePt t="12814" x="1793875" y="1816100"/>
          <p14:tracePt t="12816" x="1782763" y="1816100"/>
          <p14:tracePt t="12819" x="1770063" y="1816100"/>
          <p14:tracePt t="12826" x="1758950" y="1827213"/>
          <p14:tracePt t="12827" x="1747838" y="1827213"/>
          <p14:tracePt t="12831" x="1736725" y="1827213"/>
          <p14:tracePt t="12833" x="1725613" y="1827213"/>
          <p14:tracePt t="12835" x="1714500" y="1827213"/>
          <p14:tracePt t="12836" x="1703388" y="1827213"/>
          <p14:tracePt t="12840" x="1703388" y="1838325"/>
          <p14:tracePt t="12842" x="1692275" y="1838325"/>
          <p14:tracePt t="12845" x="1692275" y="1849438"/>
          <p14:tracePt t="12846" x="1668463" y="1860550"/>
          <p14:tracePt t="12849" x="1657350" y="1860550"/>
          <p14:tracePt t="12851" x="1635125" y="1860550"/>
          <p14:tracePt t="12853" x="1635125" y="1871663"/>
          <p14:tracePt t="12856" x="1612900" y="1871663"/>
          <p14:tracePt t="12857" x="1612900" y="1884363"/>
          <p14:tracePt t="12860" x="1601788" y="1884363"/>
          <p14:tracePt t="12862" x="1590675" y="1884363"/>
          <p14:tracePt t="12863" x="1579563" y="1895475"/>
          <p14:tracePt t="12865" x="1568450" y="1895475"/>
          <p14:tracePt t="12866" x="1555750" y="1895475"/>
          <p14:tracePt t="12867" x="1555750" y="1906588"/>
          <p14:tracePt t="12868" x="1544638" y="1906588"/>
          <p14:tracePt t="12870" x="1544638" y="1917700"/>
          <p14:tracePt t="12872" x="1522413" y="1917700"/>
          <p14:tracePt t="12873" x="1522413" y="1928813"/>
          <p14:tracePt t="12874" x="1511300" y="1928813"/>
          <p14:tracePt t="12875" x="1500188" y="1939925"/>
          <p14:tracePt t="12877" x="1489075" y="1939925"/>
          <p14:tracePt t="12879" x="1466850" y="1951038"/>
          <p14:tracePt t="12881" x="1466850" y="1962150"/>
          <p14:tracePt t="12883" x="1454150" y="1962150"/>
          <p14:tracePt t="12884" x="1443038" y="1962150"/>
          <p14:tracePt t="12886" x="1431925" y="1962150"/>
          <p14:tracePt t="12888" x="1409700" y="1973263"/>
          <p14:tracePt t="12890" x="1409700" y="1985963"/>
          <p14:tracePt t="12892" x="1398588" y="1997075"/>
          <p14:tracePt t="12892" x="1387475" y="1997075"/>
          <p14:tracePt t="12893" x="1376363" y="1997075"/>
          <p14:tracePt t="12894" x="1376363" y="2008188"/>
          <p14:tracePt t="12896" x="1354138" y="2008188"/>
          <p14:tracePt t="12898" x="1341438" y="2019300"/>
          <p14:tracePt t="12899" x="1341438" y="2030413"/>
          <p14:tracePt t="12900" x="1330325" y="2030413"/>
          <p14:tracePt t="12901" x="1319213" y="2030413"/>
          <p14:tracePt t="12903" x="1308100" y="2030413"/>
          <p14:tracePt t="12906" x="1285875" y="2030413"/>
          <p14:tracePt t="12907" x="1274763" y="2052638"/>
          <p14:tracePt t="12910" x="1263650" y="2052638"/>
          <p14:tracePt t="12911" x="1252538" y="2063750"/>
          <p14:tracePt t="12914" x="1239838" y="2063750"/>
          <p14:tracePt t="12915" x="1228725" y="2074863"/>
          <p14:tracePt t="12915" x="1217613" y="2074863"/>
          <p14:tracePt t="12917" x="1206500" y="2074863"/>
          <p14:tracePt t="12918" x="1206500" y="2085975"/>
          <p14:tracePt t="12920" x="1195388" y="2085975"/>
          <p14:tracePt t="12923" x="1184275" y="2098675"/>
          <p14:tracePt t="12925" x="1173163" y="2098675"/>
          <p14:tracePt t="12926" x="1162050" y="2098675"/>
          <p14:tracePt t="12928" x="1150938" y="2098675"/>
          <p14:tracePt t="12930" x="1139825" y="2098675"/>
          <p14:tracePt t="12932" x="1139825" y="2109788"/>
          <p14:tracePt t="12933" x="1127125" y="2109788"/>
          <p14:tracePt t="12935" x="1116013" y="2109788"/>
          <p14:tracePt t="12936" x="1116013" y="2120900"/>
          <p14:tracePt t="12937" x="1104900" y="2120900"/>
          <p14:tracePt t="12939" x="1104900" y="2132013"/>
          <p14:tracePt t="12941" x="1093788" y="2132013"/>
          <p14:tracePt t="12942" x="1082675" y="2132013"/>
          <p14:tracePt t="12946" x="1071563" y="2132013"/>
          <p14:tracePt t="12947" x="1071563" y="2143125"/>
          <p14:tracePt t="12951" x="1060450" y="2143125"/>
          <p14:tracePt t="12952" x="1049338" y="2143125"/>
          <p14:tracePt t="12953" x="1049338" y="2154238"/>
          <p14:tracePt t="12957" x="1038225" y="2154238"/>
          <p14:tracePt t="12959" x="1038225" y="2165350"/>
          <p14:tracePt t="12959" x="1027113" y="2165350"/>
          <p14:tracePt t="12961" x="1014413" y="2165350"/>
          <p14:tracePt t="12967" x="1003300" y="2176463"/>
          <p14:tracePt t="12969" x="992188" y="2176463"/>
          <p14:tracePt t="12972" x="992188" y="2187575"/>
          <p14:tracePt t="12973" x="981075" y="2187575"/>
          <p14:tracePt t="12974" x="981075" y="2200275"/>
          <p14:tracePt t="12976" x="969963" y="2200275"/>
          <p14:tracePt t="12977" x="958850" y="2211388"/>
          <p14:tracePt t="12980" x="947738" y="2211388"/>
          <p14:tracePt t="12982" x="947738" y="2222500"/>
          <p14:tracePt t="12987" x="936625" y="2233613"/>
          <p14:tracePt t="12989" x="925513" y="2244725"/>
          <p14:tracePt t="12992" x="912813" y="2255838"/>
          <p14:tracePt t="12993" x="912813" y="2266950"/>
          <p14:tracePt t="12994" x="912813" y="2278063"/>
          <p14:tracePt t="12995" x="901700" y="2278063"/>
          <p14:tracePt t="12997" x="890588" y="2289175"/>
          <p14:tracePt t="12999" x="879475" y="2289175"/>
          <p14:tracePt t="13001" x="879475" y="2300288"/>
          <p14:tracePt t="13002" x="879475" y="2312988"/>
          <p14:tracePt t="13005" x="879475" y="2324100"/>
          <p14:tracePt t="13007" x="879475" y="2335213"/>
          <p14:tracePt t="13008" x="868363" y="2335213"/>
          <p14:tracePt t="13009" x="857250" y="2346325"/>
          <p14:tracePt t="13010" x="857250" y="2357438"/>
          <p14:tracePt t="13011" x="846138" y="2357438"/>
          <p14:tracePt t="13015" x="846138" y="2368550"/>
          <p14:tracePt t="13016" x="835025" y="2379663"/>
          <p14:tracePt t="13018" x="835025" y="2390775"/>
          <p14:tracePt t="13019" x="823913" y="2401888"/>
          <p14:tracePt t="13022" x="823913" y="2414588"/>
          <p14:tracePt t="13023" x="812800" y="2414588"/>
          <p14:tracePt t="13026" x="812800" y="2425700"/>
          <p14:tracePt t="13027" x="800100" y="2436813"/>
          <p14:tracePt t="13028" x="800100" y="2447925"/>
          <p14:tracePt t="13031" x="788988" y="2459038"/>
          <p14:tracePt t="13032" x="788988" y="2470150"/>
          <p14:tracePt t="13035" x="777875" y="2481263"/>
          <p14:tracePt t="13037" x="777875" y="2492375"/>
          <p14:tracePt t="13039" x="766763" y="2492375"/>
          <p14:tracePt t="13042" x="766763" y="2514600"/>
          <p14:tracePt t="13043" x="755650" y="2527300"/>
          <p14:tracePt t="13046" x="744538" y="2538413"/>
          <p14:tracePt t="13048" x="744538" y="2549525"/>
          <p14:tracePt t="13051" x="744538" y="2560638"/>
          <p14:tracePt t="13053" x="733425" y="2560638"/>
          <p14:tracePt t="13055" x="733425" y="2582863"/>
          <p14:tracePt t="13056" x="722313" y="2593975"/>
          <p14:tracePt t="13058" x="722313" y="2605088"/>
          <p14:tracePt t="13060" x="722313" y="2616200"/>
          <p14:tracePt t="13061" x="711200" y="2616200"/>
          <p14:tracePt t="13063" x="711200" y="2628900"/>
          <p14:tracePt t="13064" x="698500" y="2628900"/>
          <p14:tracePt t="13065" x="698500" y="2640013"/>
          <p14:tracePt t="13067" x="687388" y="2651125"/>
          <p14:tracePt t="13068" x="687388" y="2662238"/>
          <p14:tracePt t="13071" x="687388" y="2673350"/>
          <p14:tracePt t="13073" x="687388" y="2684463"/>
          <p14:tracePt t="13075" x="687388" y="2695575"/>
          <p14:tracePt t="13077" x="676275" y="2695575"/>
          <p14:tracePt t="13078" x="676275" y="2706688"/>
          <p14:tracePt t="13080" x="665163" y="2717800"/>
          <p14:tracePt t="13082" x="665163" y="2728913"/>
          <p14:tracePt t="13083" x="654050" y="2728913"/>
          <p14:tracePt t="13084" x="654050" y="2741613"/>
          <p14:tracePt t="13085" x="654050" y="2752725"/>
          <p14:tracePt t="13089" x="654050" y="2763838"/>
          <p14:tracePt t="13092" x="642938" y="2763838"/>
          <p14:tracePt t="13093" x="642938" y="2774950"/>
          <p14:tracePt t="13094" x="631825" y="2786063"/>
          <p14:tracePt t="13097" x="631825" y="2797175"/>
          <p14:tracePt t="13100" x="620713" y="2808288"/>
          <p14:tracePt t="13102" x="620713" y="2819400"/>
          <p14:tracePt t="13109" x="620713" y="2830513"/>
          <p14:tracePt t="13110" x="620713" y="2843213"/>
          <p14:tracePt t="13113" x="620713" y="2854325"/>
          <p14:tracePt t="13115" x="609600" y="2865438"/>
          <p14:tracePt t="13118" x="609600" y="2876550"/>
          <p14:tracePt t="13121" x="609600" y="2887663"/>
          <p14:tracePt t="13130" x="585788" y="2921000"/>
          <p14:tracePt t="13133" x="585788" y="2932113"/>
          <p14:tracePt t="13135" x="585788" y="2943225"/>
          <p14:tracePt t="13139" x="585788" y="2955925"/>
          <p14:tracePt t="13143" x="585788" y="2967038"/>
          <p14:tracePt t="13146" x="585788" y="2978150"/>
          <p14:tracePt t="13148" x="585788" y="2989263"/>
          <p14:tracePt t="13151" x="574675" y="3000375"/>
          <p14:tracePt t="13152" x="574675" y="3011488"/>
          <p14:tracePt t="13155" x="574675" y="3022600"/>
          <p14:tracePt t="13159" x="574675" y="3033713"/>
          <p14:tracePt t="13162" x="574675" y="3044825"/>
          <p14:tracePt t="13163" x="574675" y="3057525"/>
          <p14:tracePt t="13166" x="563563" y="3068638"/>
          <p14:tracePt t="13169" x="563563" y="3079750"/>
          <p14:tracePt t="13170" x="563563" y="3090863"/>
          <p14:tracePt t="13174" x="563563" y="3101975"/>
          <p14:tracePt t="13176" x="563563" y="3113088"/>
          <p14:tracePt t="13178" x="552450" y="3124200"/>
          <p14:tracePt t="13179" x="552450" y="3135313"/>
          <p14:tracePt t="13181" x="552450" y="3146425"/>
          <p14:tracePt t="13183" x="552450" y="3157538"/>
          <p14:tracePt t="13188" x="552450" y="3170238"/>
          <p14:tracePt t="13189" x="552450" y="3181350"/>
          <p14:tracePt t="13190" x="552450" y="3192463"/>
          <p14:tracePt t="13192" x="552450" y="3203575"/>
          <p14:tracePt t="13194" x="552450" y="3214688"/>
          <p14:tracePt t="13198" x="552450" y="3225800"/>
          <p14:tracePt t="13200" x="552450" y="3236913"/>
          <p14:tracePt t="13201" x="552450" y="3248025"/>
          <p14:tracePt t="13204" x="552450" y="3259138"/>
          <p14:tracePt t="13205" x="552450" y="3271838"/>
          <p14:tracePt t="13206" x="552450" y="3282950"/>
          <p14:tracePt t="13210" x="552450" y="3294063"/>
          <p14:tracePt t="13213" x="563563" y="3305175"/>
          <p14:tracePt t="13215" x="563563" y="3316288"/>
          <p14:tracePt t="13216" x="563563" y="3327400"/>
          <p14:tracePt t="13217" x="563563" y="3338513"/>
          <p14:tracePt t="13221" x="574675" y="3338513"/>
          <p14:tracePt t="13222" x="574675" y="3349625"/>
          <p14:tracePt t="13224" x="574675" y="3360738"/>
          <p14:tracePt t="13226" x="585788" y="3371850"/>
          <p14:tracePt t="13228" x="585788" y="3384550"/>
          <p14:tracePt t="13230" x="598488" y="3395663"/>
          <p14:tracePt t="13233" x="598488" y="3406775"/>
          <p14:tracePt t="13234" x="598488" y="3417888"/>
          <p14:tracePt t="13236" x="609600" y="3417888"/>
          <p14:tracePt t="13239" x="609600" y="3429000"/>
          <p14:tracePt t="13240" x="620713" y="3429000"/>
          <p14:tracePt t="13241" x="620713" y="3440113"/>
          <p14:tracePt t="13242" x="620713" y="3451225"/>
          <p14:tracePt t="13246" x="620713" y="3462338"/>
          <p14:tracePt t="13247" x="620713" y="3473450"/>
          <p14:tracePt t="13248" x="631825" y="3473450"/>
          <p14:tracePt t="13250" x="631825" y="3486150"/>
          <p14:tracePt t="13251" x="642938" y="3486150"/>
          <p14:tracePt t="13253" x="642938" y="3497263"/>
          <p14:tracePt t="13255" x="642938" y="3508375"/>
          <p14:tracePt t="13257" x="654050" y="3508375"/>
          <p14:tracePt t="13258" x="654050" y="3519488"/>
          <p14:tracePt t="13259" x="665163" y="3530600"/>
          <p14:tracePt t="13263" x="676275" y="3541713"/>
          <p14:tracePt t="13264" x="676275" y="3552825"/>
          <p14:tracePt t="13267" x="676275" y="3563938"/>
          <p14:tracePt t="13268" x="676275" y="3575050"/>
          <p14:tracePt t="13270" x="687388" y="3586163"/>
          <p14:tracePt t="13273" x="698500" y="3598863"/>
          <p14:tracePt t="13274" x="698500" y="3609975"/>
          <p14:tracePt t="13276" x="711200" y="3609975"/>
          <p14:tracePt t="13280" x="722313" y="3632200"/>
          <p14:tracePt t="13280" x="722313" y="3643313"/>
          <p14:tracePt t="13282" x="733425" y="3654425"/>
          <p14:tracePt t="13283" x="733425" y="3665538"/>
          <p14:tracePt t="13284" x="733425" y="3676650"/>
          <p14:tracePt t="13289" x="744538" y="3687763"/>
          <p14:tracePt t="13290" x="755650" y="3700463"/>
          <p14:tracePt t="13292" x="766763" y="3733800"/>
          <p14:tracePt t="13293" x="777875" y="3733800"/>
          <p14:tracePt t="13294" x="777875" y="3744913"/>
          <p14:tracePt t="13295" x="788988" y="3744913"/>
          <p14:tracePt t="13297" x="788988" y="3756025"/>
          <p14:tracePt t="13299" x="800100" y="3767138"/>
          <p14:tracePt t="13300" x="812800" y="3778250"/>
          <p14:tracePt t="13301" x="812800" y="3789363"/>
          <p14:tracePt t="13302" x="812800" y="3800475"/>
          <p14:tracePt t="13305" x="823913" y="3813175"/>
          <p14:tracePt t="13306" x="823913" y="3824288"/>
          <p14:tracePt t="13307" x="835025" y="3824288"/>
          <p14:tracePt t="13308" x="835025" y="3835400"/>
          <p14:tracePt t="13309" x="846138" y="3835400"/>
          <p14:tracePt t="13310" x="846138" y="3846513"/>
          <p14:tracePt t="13311" x="857250" y="3857625"/>
          <p14:tracePt t="13312" x="857250" y="3868738"/>
          <p14:tracePt t="13314" x="868363" y="3879850"/>
          <p14:tracePt t="13316" x="879475" y="3890963"/>
          <p14:tracePt t="13318" x="879475" y="3902075"/>
          <p14:tracePt t="13319" x="890588" y="3914775"/>
          <p14:tracePt t="13321" x="901700" y="3925888"/>
          <p14:tracePt t="13322" x="901700" y="3937000"/>
          <p14:tracePt t="13323" x="912813" y="3937000"/>
          <p14:tracePt t="13324" x="912813" y="3948113"/>
          <p14:tracePt t="13326" x="925513" y="3970338"/>
          <p14:tracePt t="13327" x="936625" y="3970338"/>
          <p14:tracePt t="13329" x="947738" y="3970338"/>
          <p14:tracePt t="13331" x="947738" y="3981450"/>
          <p14:tracePt t="13333" x="958850" y="3981450"/>
          <p14:tracePt t="13334" x="958850" y="3992563"/>
          <p14:tracePt t="13335" x="969963" y="4003675"/>
          <p14:tracePt t="13337" x="981075" y="4014788"/>
          <p14:tracePt t="13338" x="992188" y="4014788"/>
          <p14:tracePt t="13339" x="992188" y="4027488"/>
          <p14:tracePt t="13342" x="1003300" y="4038600"/>
          <p14:tracePt t="13344" x="1027113" y="4038600"/>
          <p14:tracePt t="13346" x="1027113" y="4049713"/>
          <p14:tracePt t="13348" x="1038225" y="4049713"/>
          <p14:tracePt t="13349" x="1049338" y="4060825"/>
          <p14:tracePt t="13351" x="1060450" y="4071938"/>
          <p14:tracePt t="13355" x="1082675" y="4083050"/>
          <p14:tracePt t="13357" x="1093788" y="4083050"/>
          <p14:tracePt t="13358" x="1104900" y="4094163"/>
          <p14:tracePt t="13361" x="1116013" y="4105275"/>
          <p14:tracePt t="13363" x="1139825" y="4105275"/>
          <p14:tracePt t="13365" x="1150938" y="4105275"/>
          <p14:tracePt t="13367" x="1162050" y="4116388"/>
          <p14:tracePt t="13369" x="1162050" y="4129088"/>
          <p14:tracePt t="13371" x="1184275" y="4129088"/>
          <p14:tracePt t="13373" x="1195388" y="4140200"/>
          <p14:tracePt t="13375" x="1217613" y="4151313"/>
          <p14:tracePt t="13378" x="1228725" y="4151313"/>
          <p14:tracePt t="13380" x="1239838" y="4173538"/>
          <p14:tracePt t="13382" x="1252538" y="4173538"/>
          <p14:tracePt t="13382" x="1263650" y="4173538"/>
          <p14:tracePt t="13384" x="1274763" y="4173538"/>
          <p14:tracePt t="13385" x="1285875" y="4173538"/>
          <p14:tracePt t="13386" x="1285875" y="4184650"/>
          <p14:tracePt t="13391" x="1319213" y="4206875"/>
          <p14:tracePt t="13393" x="1341438" y="4217988"/>
          <p14:tracePt t="13394" x="1365250" y="4229100"/>
          <p14:tracePt t="13396" x="1376363" y="4229100"/>
          <p14:tracePt t="13398" x="1387475" y="4241800"/>
          <p14:tracePt t="13398" x="1398588" y="4241800"/>
          <p14:tracePt t="13399" x="1409700" y="4241800"/>
          <p14:tracePt t="13401" x="1431925" y="4252913"/>
          <p14:tracePt t="13402" x="1443038" y="4264025"/>
          <p14:tracePt t="13405" x="1454150" y="4275138"/>
          <p14:tracePt t="13408" x="1489075" y="4286250"/>
          <p14:tracePt t="13409" x="1522413" y="4308475"/>
          <p14:tracePt t="13411" x="1533525" y="4319588"/>
          <p14:tracePt t="13413" x="1555750" y="4319588"/>
          <p14:tracePt t="13415" x="1579563" y="4330700"/>
          <p14:tracePt t="13416" x="1590675" y="4330700"/>
          <p14:tracePt t="13416" x="1601788" y="4343400"/>
          <p14:tracePt t="13418" x="1624013" y="4343400"/>
          <p14:tracePt t="13419" x="1635125" y="4365625"/>
          <p14:tracePt t="13422" x="1681163" y="4376738"/>
          <p14:tracePt t="13423" x="1692275" y="4387850"/>
          <p14:tracePt t="13425" x="1703388" y="4387850"/>
          <p14:tracePt t="13425" x="1703388" y="4398963"/>
          <p14:tracePt t="13426" x="1714500" y="4410075"/>
          <p14:tracePt t="13427" x="1725613" y="4410075"/>
          <p14:tracePt t="13429" x="1758950" y="4421188"/>
          <p14:tracePt t="13431" x="1782763" y="4432300"/>
          <p14:tracePt t="13432" x="1793875" y="4432300"/>
          <p14:tracePt t="13433" x="1804988" y="4443413"/>
          <p14:tracePt t="13434" x="1816100" y="4443413"/>
          <p14:tracePt t="13435" x="1827213" y="4456113"/>
          <p14:tracePt t="13436" x="1849438" y="4467225"/>
          <p14:tracePt t="13438" x="1860550" y="4467225"/>
          <p14:tracePt t="13439" x="1882775" y="4467225"/>
          <p14:tracePt t="13440" x="1882775" y="4478338"/>
          <p14:tracePt t="13441" x="1906588" y="4478338"/>
          <p14:tracePt t="13442" x="1917700" y="4489450"/>
          <p14:tracePt t="13443" x="1928813" y="4489450"/>
          <p14:tracePt t="13444" x="1951038" y="4489450"/>
          <p14:tracePt t="13446" x="1962150" y="4500563"/>
          <p14:tracePt t="13448" x="1984375" y="4500563"/>
          <p14:tracePt t="13449" x="1997075" y="4511675"/>
          <p14:tracePt t="13450" x="2008188" y="4511675"/>
          <p14:tracePt t="13451" x="2019300" y="4511675"/>
          <p14:tracePt t="13453" x="2041525" y="4511675"/>
          <p14:tracePt t="13454" x="2052638" y="4511675"/>
          <p14:tracePt t="13456" x="2074863" y="4522788"/>
          <p14:tracePt t="13457" x="2085975" y="4522788"/>
          <p14:tracePt t="13458" x="2097088" y="4522788"/>
          <p14:tracePt t="13459" x="2109788" y="4522788"/>
          <p14:tracePt t="13461" x="2120900" y="4522788"/>
          <p14:tracePt t="13463" x="2143125" y="4522788"/>
          <p14:tracePt t="13464" x="2154238" y="4533900"/>
          <p14:tracePt t="13466" x="2176463" y="4533900"/>
          <p14:tracePt t="13468" x="2198688" y="4533900"/>
          <p14:tracePt t="13470" x="2209800" y="4533900"/>
          <p14:tracePt t="13471" x="2222500" y="4545013"/>
          <p14:tracePt t="13474" x="2255838" y="4545013"/>
          <p14:tracePt t="13475" x="2266950" y="4545013"/>
          <p14:tracePt t="13477" x="2289175" y="4557713"/>
          <p14:tracePt t="13478" x="2300288" y="4557713"/>
          <p14:tracePt t="13481" x="2335213" y="4557713"/>
          <p14:tracePt t="13483" x="2346325" y="4557713"/>
          <p14:tracePt t="13485" x="2368550" y="4557713"/>
          <p14:tracePt t="13486" x="2379663" y="4557713"/>
          <p14:tracePt t="13488" x="2379663" y="4568825"/>
          <p14:tracePt t="13489" x="2390775" y="4568825"/>
          <p14:tracePt t="13490" x="2401888" y="4568825"/>
          <p14:tracePt t="13491" x="2413000" y="4568825"/>
          <p14:tracePt t="13493" x="2424113" y="4568825"/>
          <p14:tracePt t="13494" x="2447925" y="4568825"/>
          <p14:tracePt t="13497" x="2459038" y="4568825"/>
          <p14:tracePt t="13498" x="2470150" y="4568825"/>
          <p14:tracePt t="13500" x="2481263" y="4579938"/>
          <p14:tracePt t="13501" x="2492375" y="4579938"/>
          <p14:tracePt t="13502" x="2503488" y="4579938"/>
          <p14:tracePt t="13505" x="2514600" y="4579938"/>
          <p14:tracePt t="13506" x="2525713" y="4579938"/>
          <p14:tracePt t="13507" x="2538413" y="4579938"/>
          <p14:tracePt t="13509" x="2549525" y="4579938"/>
          <p14:tracePt t="13510" x="2560638" y="4579938"/>
          <p14:tracePt t="13511" x="2571750" y="4579938"/>
          <p14:tracePt t="13513" x="2582863" y="4579938"/>
          <p14:tracePt t="13514" x="2593975" y="4579938"/>
          <p14:tracePt t="13517" x="2605088" y="4579938"/>
          <p14:tracePt t="13518" x="2616200" y="4579938"/>
          <p14:tracePt t="13519" x="2627313" y="4579938"/>
          <p14:tracePt t="13521" x="2651125" y="4579938"/>
          <p14:tracePt t="13523" x="2662238" y="4579938"/>
          <p14:tracePt t="13526" x="2673350" y="4579938"/>
          <p14:tracePt t="13527" x="2684463" y="4579938"/>
          <p14:tracePt t="13529" x="2695575" y="4579938"/>
          <p14:tracePt t="13530" x="2706688" y="4579938"/>
          <p14:tracePt t="13532" x="2717800" y="4579938"/>
          <p14:tracePt t="13534" x="2728913" y="4579938"/>
          <p14:tracePt t="13537" x="2740025" y="4579938"/>
          <p14:tracePt t="13539" x="2752725" y="4579938"/>
          <p14:tracePt t="13541" x="2763838" y="4579938"/>
          <p14:tracePt t="13542" x="2774950" y="4579938"/>
          <p14:tracePt t="13546" x="2797175" y="4579938"/>
          <p14:tracePt t="13550" x="2808288" y="4579938"/>
          <p14:tracePt t="13552" x="2819400" y="4579938"/>
          <p14:tracePt t="13555" x="2830513" y="4579938"/>
          <p14:tracePt t="13556" x="2841625" y="4579938"/>
          <p14:tracePt t="13558" x="2852738" y="4568825"/>
          <p14:tracePt t="13560" x="2865438" y="4568825"/>
          <p14:tracePt t="13565" x="2876550" y="4568825"/>
          <p14:tracePt t="13567" x="2887663" y="4568825"/>
          <p14:tracePt t="13569" x="2898775" y="4568825"/>
          <p14:tracePt t="13571" x="2898775" y="4557713"/>
          <p14:tracePt t="13572" x="2909888" y="4557713"/>
          <p14:tracePt t="13573" x="2921000" y="4557713"/>
          <p14:tracePt t="13575" x="2921000" y="4545013"/>
          <p14:tracePt t="13578" x="2932113" y="4545013"/>
          <p14:tracePt t="13580" x="2943225" y="4533900"/>
          <p14:tracePt t="13583" x="2954338" y="4533900"/>
          <p14:tracePt t="13585" x="2965450" y="4533900"/>
          <p14:tracePt t="13588" x="2978150" y="4533900"/>
          <p14:tracePt t="13591" x="2989263" y="4522788"/>
          <p14:tracePt t="13596" x="3000375" y="4511675"/>
          <p14:tracePt t="13597" x="3011488" y="4511675"/>
          <p14:tracePt t="13600" x="3022600" y="4511675"/>
          <p14:tracePt t="13602" x="3033713" y="4511675"/>
          <p14:tracePt t="13603" x="3033713" y="4500563"/>
          <p14:tracePt t="13605" x="3044825" y="4500563"/>
          <p14:tracePt t="13607" x="3055938" y="4500563"/>
          <p14:tracePt t="13608" x="3055938" y="4489450"/>
          <p14:tracePt t="13611" x="3067050" y="4478338"/>
          <p14:tracePt t="13614" x="3079750" y="4478338"/>
          <p14:tracePt t="13616" x="3090863" y="4467225"/>
          <p14:tracePt t="13618" x="3101975" y="4467225"/>
          <p14:tracePt t="13619" x="3113088" y="4467225"/>
          <p14:tracePt t="13623" x="3124200" y="4456113"/>
          <p14:tracePt t="13626" x="3135313" y="4443413"/>
          <p14:tracePt t="13627" x="3146425" y="4432300"/>
          <p14:tracePt t="13629" x="3157538" y="4421188"/>
          <p14:tracePt t="13632" x="3168650" y="4421188"/>
          <p14:tracePt t="13633" x="3179763" y="4410075"/>
          <p14:tracePt t="13635" x="3179763" y="4398963"/>
          <p14:tracePt t="13636" x="3192463" y="4398963"/>
          <p14:tracePt t="13639" x="3192463" y="4387850"/>
          <p14:tracePt t="13640" x="3192463" y="4376738"/>
          <p14:tracePt t="13641" x="3203575" y="4365625"/>
          <p14:tracePt t="13643" x="3214688" y="4354513"/>
          <p14:tracePt t="13646" x="3225800" y="4343400"/>
          <p14:tracePt t="13647" x="3236913" y="4330700"/>
          <p14:tracePt t="13649" x="3236913" y="4319588"/>
          <p14:tracePt t="13650" x="3236913" y="4308475"/>
          <p14:tracePt t="13651" x="3248025" y="4297363"/>
          <p14:tracePt t="13652" x="3259138" y="4297363"/>
          <p14:tracePt t="13655" x="3259138" y="4275138"/>
          <p14:tracePt t="13658" x="3259138" y="4264025"/>
          <p14:tracePt t="13659" x="3259138" y="4252913"/>
          <p14:tracePt t="13660" x="3270250" y="4241800"/>
          <p14:tracePt t="13663" x="3270250" y="4229100"/>
          <p14:tracePt t="13664" x="3281363" y="4217988"/>
          <p14:tracePt t="13665" x="3281363" y="4206875"/>
          <p14:tracePt t="13666" x="3281363" y="4195763"/>
          <p14:tracePt t="13667" x="3294063" y="4195763"/>
          <p14:tracePt t="13668" x="3294063" y="4184650"/>
          <p14:tracePt t="13670" x="3294063" y="4173538"/>
          <p14:tracePt t="13673" x="3305175" y="4151313"/>
          <p14:tracePt t="13675" x="3305175" y="4129088"/>
          <p14:tracePt t="13677" x="3305175" y="4116388"/>
          <p14:tracePt t="13678" x="3305175" y="4105275"/>
          <p14:tracePt t="13680" x="3305175" y="4094163"/>
          <p14:tracePt t="13681" x="3305175" y="4083050"/>
          <p14:tracePt t="13682" x="3316288" y="4071938"/>
          <p14:tracePt t="13683" x="3316288" y="4060825"/>
          <p14:tracePt t="13685" x="3316288" y="4049713"/>
          <p14:tracePt t="13686" x="3316288" y="4038600"/>
          <p14:tracePt t="13688" x="3316288" y="4027488"/>
          <p14:tracePt t="13689" x="3316288" y="4014788"/>
          <p14:tracePt t="13690" x="3316288" y="4003675"/>
          <p14:tracePt t="13692" x="3316288" y="3992563"/>
          <p14:tracePt t="13694" x="3316288" y="3981450"/>
          <p14:tracePt t="13696" x="3316288" y="3970338"/>
          <p14:tracePt t="13697" x="3316288" y="3959225"/>
          <p14:tracePt t="13698" x="3316288" y="3948113"/>
          <p14:tracePt t="13699" x="3327400" y="3937000"/>
          <p14:tracePt t="13700" x="3327400" y="3925888"/>
          <p14:tracePt t="13703" x="3327400" y="3914775"/>
          <p14:tracePt t="13706" x="3327400" y="3902075"/>
          <p14:tracePt t="13707" x="3338513" y="3879850"/>
          <p14:tracePt t="13709" x="3338513" y="3868738"/>
          <p14:tracePt t="13711" x="3338513" y="3857625"/>
          <p14:tracePt t="13713" x="3338513" y="3846513"/>
          <p14:tracePt t="13714" x="3338513" y="3835400"/>
          <p14:tracePt t="13715" x="3338513" y="3824288"/>
          <p14:tracePt t="13716" x="3338513" y="3813175"/>
          <p14:tracePt t="13718" x="3349625" y="3800475"/>
          <p14:tracePt t="13721" x="3349625" y="3789363"/>
          <p14:tracePt t="13722" x="3349625" y="3778250"/>
          <p14:tracePt t="13723" x="3349625" y="3767138"/>
          <p14:tracePt t="13725" x="3349625" y="3756025"/>
          <p14:tracePt t="13726" x="3360738" y="3756025"/>
          <p14:tracePt t="13727" x="3360738" y="3733800"/>
          <p14:tracePt t="13729" x="3360738" y="3722688"/>
          <p14:tracePt t="13733" x="3360738" y="3711575"/>
          <p14:tracePt t="13734" x="3360738" y="3700463"/>
          <p14:tracePt t="13735" x="3371850" y="3700463"/>
          <p14:tracePt t="13736" x="3371850" y="3687763"/>
          <p14:tracePt t="13737" x="3371850" y="3676650"/>
          <p14:tracePt t="13738" x="3371850" y="3665538"/>
          <p14:tracePt t="13742" x="3371850" y="3654425"/>
          <p14:tracePt t="13743" x="3371850" y="3643313"/>
          <p14:tracePt t="13744" x="3382963" y="3632200"/>
          <p14:tracePt t="13746" x="3382963" y="3621088"/>
          <p14:tracePt t="13747" x="3382963" y="3609975"/>
          <p14:tracePt t="13749" x="3382963" y="3598863"/>
          <p14:tracePt t="13751" x="3382963" y="3586163"/>
          <p14:tracePt t="13753" x="3382963" y="3563938"/>
          <p14:tracePt t="13755" x="3382963" y="3552825"/>
          <p14:tracePt t="13756" x="3382963" y="3541713"/>
          <p14:tracePt t="13757" x="3382963" y="3530600"/>
          <p14:tracePt t="13758" x="3382963" y="3519488"/>
          <p14:tracePt t="13760" x="3382963" y="3508375"/>
          <p14:tracePt t="13761" x="3394075" y="3497263"/>
          <p14:tracePt t="13763" x="3394075" y="3486150"/>
          <p14:tracePt t="13764" x="3394075" y="3462338"/>
          <p14:tracePt t="13765" x="3394075" y="3451225"/>
          <p14:tracePt t="13766" x="3394075" y="3440113"/>
          <p14:tracePt t="13768" x="3394075" y="3429000"/>
          <p14:tracePt t="13769" x="3394075" y="3406775"/>
          <p14:tracePt t="13771" x="3394075" y="3395663"/>
          <p14:tracePt t="13773" x="3394075" y="3360738"/>
          <p14:tracePt t="13775" x="3406775" y="3338513"/>
          <p14:tracePt t="13776" x="3406775" y="3316288"/>
          <p14:tracePt t="13777" x="3406775" y="3305175"/>
          <p14:tracePt t="13778" x="3406775" y="3294063"/>
          <p14:tracePt t="13780" x="3406775" y="3271838"/>
          <p14:tracePt t="13781" x="3406775" y="3259138"/>
          <p14:tracePt t="13782" x="3406775" y="3236913"/>
          <p14:tracePt t="13783" x="3406775" y="3225800"/>
          <p14:tracePt t="13784" x="3406775" y="3214688"/>
          <p14:tracePt t="13785" x="3406775" y="3203575"/>
          <p14:tracePt t="13786" x="3406775" y="3192463"/>
          <p14:tracePt t="13789" x="3406775" y="3146425"/>
          <p14:tracePt t="13791" x="3406775" y="3124200"/>
          <p14:tracePt t="13792" x="3406775" y="3113088"/>
          <p14:tracePt t="13793" x="3406775" y="3090863"/>
          <p14:tracePt t="13794" x="3406775" y="3079750"/>
          <p14:tracePt t="13796" x="3406775" y="3044825"/>
          <p14:tracePt t="13797" x="3406775" y="3033713"/>
          <p14:tracePt t="13798" x="3406775" y="3022600"/>
          <p14:tracePt t="13800" x="3406775" y="3000375"/>
          <p14:tracePt t="13801" x="3406775" y="2989263"/>
          <p14:tracePt t="13802" x="3406775" y="2978150"/>
          <p14:tracePt t="13803" x="3406775" y="2955925"/>
          <p14:tracePt t="13804" x="3406775" y="2943225"/>
          <p14:tracePt t="13806" x="3406775" y="2932113"/>
          <p14:tracePt t="13806" x="3406775" y="2921000"/>
          <p14:tracePt t="13808" x="3406775" y="2898775"/>
          <p14:tracePt t="13809" x="3406775" y="2887663"/>
          <p14:tracePt t="13810" x="3406775" y="2876550"/>
          <p14:tracePt t="13811" x="3406775" y="2865438"/>
          <p14:tracePt t="13812" x="3406775" y="2854325"/>
          <p14:tracePt t="13813" x="3406775" y="2843213"/>
          <p14:tracePt t="13815" x="3406775" y="2830513"/>
          <p14:tracePt t="13816" x="3406775" y="2819400"/>
          <p14:tracePt t="13817" x="3406775" y="2808288"/>
          <p14:tracePt t="13818" x="3406775" y="2797175"/>
          <p14:tracePt t="13819" x="3417888" y="2786063"/>
          <p14:tracePt t="13822" x="3417888" y="2774950"/>
          <p14:tracePt t="13823" x="3417888" y="2763838"/>
          <p14:tracePt t="13823" x="3417888" y="2752725"/>
          <p14:tracePt t="13825" x="3429000" y="2741613"/>
          <p14:tracePt t="13826" x="3429000" y="2728913"/>
          <p14:tracePt t="13827" x="3440113" y="2717800"/>
          <p14:tracePt t="13829" x="3440113" y="2706688"/>
          <p14:tracePt t="13831" x="3451225" y="2695575"/>
          <p14:tracePt t="13832" x="3451225" y="2684463"/>
          <p14:tracePt t="13833" x="3451225" y="2673350"/>
          <p14:tracePt t="13835" x="3451225" y="2662238"/>
          <p14:tracePt t="13836" x="3451225" y="2651125"/>
          <p14:tracePt t="13839" x="3451225" y="2640013"/>
          <p14:tracePt t="13840" x="3462338" y="2640013"/>
          <p14:tracePt t="13842" x="3462338" y="2628900"/>
          <p14:tracePt t="13843" x="3462338" y="2605088"/>
          <p14:tracePt t="13846" x="3473450" y="2582863"/>
          <p14:tracePt t="13848" x="3484563" y="2582863"/>
          <p14:tracePt t="13849" x="3495675" y="2582863"/>
          <p14:tracePt t="13850" x="3495675" y="2571750"/>
          <p14:tracePt t="13851" x="3495675" y="2560638"/>
          <p14:tracePt t="13852" x="3495675" y="2549525"/>
          <p14:tracePt t="13863" x="3519488" y="2481263"/>
          <p14:tracePt t="13865" x="3519488" y="2470150"/>
          <p14:tracePt t="13866" x="3519488" y="2447925"/>
          <p14:tracePt t="13867" x="3530600" y="2447925"/>
          <p14:tracePt t="13869" x="3530600" y="2436813"/>
          <p14:tracePt t="13873" x="3541713" y="2425700"/>
          <p14:tracePt t="13875" x="3552825" y="2414588"/>
          <p14:tracePt t="13876" x="3552825" y="2390775"/>
          <p14:tracePt t="13877" x="3552825" y="2379663"/>
          <p14:tracePt t="13881" x="3563938" y="2379663"/>
          <p14:tracePt t="13882" x="3575050" y="2346325"/>
          <p14:tracePt t="13883" x="3575050" y="2335213"/>
          <p14:tracePt t="13884" x="3586163" y="2335213"/>
          <p14:tracePt t="13885" x="3586163" y="2324100"/>
          <p14:tracePt t="13886" x="3586163" y="2312988"/>
          <p14:tracePt t="13887" x="3586163" y="2300288"/>
          <p14:tracePt t="13890" x="3586163" y="2289175"/>
          <p14:tracePt t="13891" x="3586163" y="2278063"/>
          <p14:tracePt t="13892" x="3597275" y="2266950"/>
          <p14:tracePt t="13893" x="3597275" y="2255838"/>
          <p14:tracePt t="13896" x="3608388" y="2222500"/>
          <p14:tracePt t="13898" x="3608388" y="2211388"/>
          <p14:tracePt t="13900" x="3621088" y="2211388"/>
          <p14:tracePt t="13901" x="3621088" y="2200275"/>
          <p14:tracePt t="13902" x="3632200" y="2176463"/>
          <p14:tracePt t="13903" x="3632200" y="2165350"/>
          <p14:tracePt t="13905" x="3643313" y="2143125"/>
          <p14:tracePt t="13907" x="3643313" y="2132013"/>
          <p14:tracePt t="13908" x="3654425" y="2120900"/>
          <p14:tracePt t="13910" x="3654425" y="2098675"/>
          <p14:tracePt t="13911" x="3665538" y="2098675"/>
          <p14:tracePt t="13912" x="3665538" y="2085975"/>
          <p14:tracePt t="13914" x="3665538" y="2063750"/>
          <p14:tracePt t="13915" x="3665538" y="2041525"/>
          <p14:tracePt t="13916" x="3676650" y="2041525"/>
          <p14:tracePt t="13918" x="3687763" y="2030413"/>
          <p14:tracePt t="13919" x="3687763" y="2019300"/>
          <p14:tracePt t="13921" x="3698875" y="1985963"/>
          <p14:tracePt t="13923" x="3698875" y="1962150"/>
          <p14:tracePt t="13925" x="3709988" y="1951038"/>
          <p14:tracePt t="13926" x="3721100" y="1939925"/>
          <p14:tracePt t="13927" x="3721100" y="1928813"/>
          <p14:tracePt t="13929" x="3733800" y="1906588"/>
          <p14:tracePt t="13930" x="3733800" y="1895475"/>
          <p14:tracePt t="13931" x="3733800" y="1884363"/>
          <p14:tracePt t="13932" x="3744913" y="1884363"/>
          <p14:tracePt t="13933" x="3744913" y="1871663"/>
          <p14:tracePt t="13934" x="3756025" y="1871663"/>
          <p14:tracePt t="13935" x="3756025" y="1849438"/>
          <p14:tracePt t="13936" x="3756025" y="1838325"/>
          <p14:tracePt t="13937" x="3767138" y="1827213"/>
          <p14:tracePt t="13938" x="3778250" y="1827213"/>
          <p14:tracePt t="13939" x="3778250" y="1816100"/>
          <p14:tracePt t="13940" x="3778250" y="1804988"/>
          <p14:tracePt t="13941" x="3789363" y="1804988"/>
          <p14:tracePt t="13942" x="3800475" y="1804988"/>
          <p14:tracePt t="13943" x="3800475" y="1793875"/>
          <p14:tracePt t="13944" x="3800475" y="1782763"/>
          <p14:tracePt t="13946" x="3800475" y="1758950"/>
          <p14:tracePt t="13947" x="3800475" y="1747838"/>
          <p14:tracePt t="13948" x="3811588" y="1747838"/>
          <p14:tracePt t="13949" x="3822700" y="1736725"/>
          <p14:tracePt t="13950" x="3822700" y="1725613"/>
          <p14:tracePt t="13951" x="3835400" y="1725613"/>
          <p14:tracePt t="13952" x="3835400" y="1714500"/>
          <p14:tracePt t="13953" x="3846513" y="1714500"/>
          <p14:tracePt t="13955" x="3846513" y="1692275"/>
          <p14:tracePt t="13956" x="3857625" y="1681163"/>
          <p14:tracePt t="13957" x="3857625" y="1670050"/>
          <p14:tracePt t="13958" x="3868738" y="1657350"/>
          <p14:tracePt t="13961" x="3868738" y="1646238"/>
          <p14:tracePt t="13963" x="3868738" y="1635125"/>
          <p14:tracePt t="13964" x="3879850" y="1624013"/>
          <p14:tracePt t="13965" x="3879850" y="1612900"/>
          <p14:tracePt t="13966" x="3890963" y="1601788"/>
          <p14:tracePt t="13967" x="3902075" y="1590675"/>
          <p14:tracePt t="13969" x="3902075" y="1579563"/>
          <p14:tracePt t="13972" x="3913188" y="1568450"/>
          <p14:tracePt t="13972" x="3913188" y="1557338"/>
          <p14:tracePt t="13973" x="3924300" y="1557338"/>
          <p14:tracePt t="13975" x="3935413" y="1544638"/>
          <p14:tracePt t="13976" x="3935413" y="1533525"/>
          <p14:tracePt t="13977" x="3935413" y="1522413"/>
          <p14:tracePt t="13980" x="3948113" y="1511300"/>
          <p14:tracePt t="13981" x="3959225" y="1500188"/>
          <p14:tracePt t="13982" x="3959225" y="1489075"/>
          <p14:tracePt t="13984" x="3970338" y="1477963"/>
          <p14:tracePt t="13985" x="3981450" y="1466850"/>
          <p14:tracePt t="13988" x="3992563" y="1455738"/>
          <p14:tracePt t="13989" x="3992563" y="1443038"/>
          <p14:tracePt t="13991" x="4003675" y="1443038"/>
          <p14:tracePt t="13993" x="4014788" y="1409700"/>
          <p14:tracePt t="13995" x="4014788" y="1398588"/>
          <p14:tracePt t="13997" x="4037013" y="1398588"/>
          <p14:tracePt t="13998" x="4037013" y="1387475"/>
          <p14:tracePt t="13999" x="4049713" y="1387475"/>
          <p14:tracePt t="14000" x="4049713" y="1376363"/>
          <p14:tracePt t="14001" x="4060825" y="1376363"/>
          <p14:tracePt t="14002" x="4060825" y="1365250"/>
          <p14:tracePt t="14003" x="4071938" y="1365250"/>
          <p14:tracePt t="14004" x="4071938" y="1354138"/>
          <p14:tracePt t="14006" x="4083050" y="1354138"/>
          <p14:tracePt t="14006" x="4083050" y="1330325"/>
          <p14:tracePt t="14008" x="4094163" y="1330325"/>
          <p14:tracePt t="14009" x="4105275" y="1319213"/>
          <p14:tracePt t="14011" x="4116388" y="1319213"/>
          <p14:tracePt t="14012" x="4127500" y="1308100"/>
          <p14:tracePt t="14015" x="4138613" y="1296988"/>
          <p14:tracePt t="14016" x="4149725" y="1296988"/>
          <p14:tracePt t="14017" x="4162425" y="1285875"/>
          <p14:tracePt t="14018" x="4162425" y="1274763"/>
          <p14:tracePt t="14021" x="4184650" y="1263650"/>
          <p14:tracePt t="14023" x="4195763" y="1252538"/>
          <p14:tracePt t="14025" x="4206875" y="1252538"/>
          <p14:tracePt t="14026" x="4217988" y="1252538"/>
          <p14:tracePt t="14027" x="4217988" y="1241425"/>
          <p14:tracePt t="14028" x="4229100" y="1228725"/>
          <p14:tracePt t="14030" x="4240213" y="1228725"/>
          <p14:tracePt t="14031" x="4264025" y="1217613"/>
          <p14:tracePt t="14032" x="4264025" y="1206500"/>
          <p14:tracePt t="14034" x="4275138" y="1195388"/>
          <p14:tracePt t="14036" x="4297363" y="1195388"/>
          <p14:tracePt t="14037" x="4297363" y="1184275"/>
          <p14:tracePt t="14038" x="4308475" y="1184275"/>
          <p14:tracePt t="14040" x="4319588" y="1184275"/>
          <p14:tracePt t="14041" x="4330700" y="1173163"/>
          <p14:tracePt t="14043" x="4341813" y="1173163"/>
          <p14:tracePt t="14044" x="4341813" y="1162050"/>
          <p14:tracePt t="14046" x="4352925" y="1150938"/>
          <p14:tracePt t="14048" x="4364038" y="1150938"/>
          <p14:tracePt t="14048" x="4376738" y="1139825"/>
          <p14:tracePt t="14049" x="4387850" y="1139825"/>
          <p14:tracePt t="14051" x="4410075" y="1128713"/>
          <p14:tracePt t="14053" x="4421188" y="1116013"/>
          <p14:tracePt t="14055" x="4432300" y="1116013"/>
          <p14:tracePt t="14057" x="4443413" y="1116013"/>
          <p14:tracePt t="14059" x="4454525" y="1104900"/>
          <p14:tracePt t="14059" x="4465638" y="1104900"/>
          <p14:tracePt t="14061" x="4476750" y="1093788"/>
          <p14:tracePt t="14063" x="4489450" y="1093788"/>
          <p14:tracePt t="14064" x="4489450" y="1082675"/>
          <p14:tracePt t="14065" x="4500563" y="1082675"/>
          <p14:tracePt t="14066" x="4511675" y="1060450"/>
          <p14:tracePt t="14067" x="4522788" y="1060450"/>
          <p14:tracePt t="14068" x="4533900" y="1049338"/>
          <p14:tracePt t="14069" x="4545013" y="1049338"/>
          <p14:tracePt t="14070" x="4556125" y="1049338"/>
          <p14:tracePt t="14073" x="4567238" y="1038225"/>
          <p14:tracePt t="14076" x="4591050" y="1027113"/>
          <p14:tracePt t="14076" x="4602163" y="1027113"/>
          <p14:tracePt t="14077" x="4613275" y="1027113"/>
          <p14:tracePt t="14079" x="4624388" y="1014413"/>
          <p14:tracePt t="14080" x="4635500" y="1014413"/>
          <p14:tracePt t="14081" x="4635500" y="1003300"/>
          <p14:tracePt t="14082" x="4646613" y="1003300"/>
          <p14:tracePt t="14083" x="4657725" y="1003300"/>
          <p14:tracePt t="14084" x="4668838" y="1003300"/>
          <p14:tracePt t="14085" x="4679950" y="992188"/>
          <p14:tracePt t="14086" x="4691063" y="992188"/>
          <p14:tracePt t="14088" x="4703763" y="992188"/>
          <p14:tracePt t="14088" x="4703763" y="981075"/>
          <p14:tracePt t="14089" x="4714875" y="981075"/>
          <p14:tracePt t="14091" x="4737100" y="969963"/>
          <p14:tracePt t="14092" x="4748213" y="969963"/>
          <p14:tracePt t="14094" x="4770438" y="969963"/>
          <p14:tracePt t="14096" x="4781550" y="958850"/>
          <p14:tracePt t="14098" x="4792663" y="958850"/>
          <p14:tracePt t="14099" x="4805363" y="958850"/>
          <p14:tracePt t="14100" x="4816475" y="958850"/>
          <p14:tracePt t="14101" x="4827588" y="947738"/>
          <p14:tracePt t="14102" x="4838700" y="947738"/>
          <p14:tracePt t="14103" x="4849813" y="947738"/>
          <p14:tracePt t="14105" x="4860925" y="947738"/>
          <p14:tracePt t="14106" x="4872038" y="936625"/>
          <p14:tracePt t="14108" x="4894263" y="936625"/>
          <p14:tracePt t="14109" x="4905375" y="925513"/>
          <p14:tracePt t="14112" x="4918075" y="925513"/>
          <p14:tracePt t="14113" x="4929188" y="914400"/>
          <p14:tracePt t="14115" x="4951413" y="914400"/>
          <p14:tracePt t="14117" x="4962525" y="914400"/>
          <p14:tracePt t="14118" x="4984750" y="901700"/>
          <p14:tracePt t="14122" x="4995863" y="901700"/>
          <p14:tracePt t="14122" x="5019675" y="901700"/>
          <p14:tracePt t="14123" x="5019675" y="890588"/>
          <p14:tracePt t="14125" x="5030788" y="890588"/>
          <p14:tracePt t="14127" x="5041900" y="890588"/>
          <p14:tracePt t="14128" x="5053013" y="890588"/>
          <p14:tracePt t="14129" x="5064125" y="890588"/>
          <p14:tracePt t="14131" x="5075238" y="890588"/>
          <p14:tracePt t="14133" x="5086350" y="890588"/>
          <p14:tracePt t="14135" x="5097463" y="890588"/>
          <p14:tracePt t="14136" x="5097463" y="879475"/>
          <p14:tracePt t="14137" x="5108575" y="879475"/>
          <p14:tracePt t="14138" x="5119688" y="879475"/>
          <p14:tracePt t="14139" x="5132388" y="879475"/>
          <p14:tracePt t="14140" x="5143500" y="879475"/>
          <p14:tracePt t="14142" x="5154613" y="879475"/>
          <p14:tracePt t="14146" x="5176838" y="879475"/>
          <p14:tracePt t="14147" x="5187950" y="879475"/>
          <p14:tracePt t="14149" x="5199063" y="879475"/>
          <p14:tracePt t="14151" x="5210175" y="868363"/>
          <p14:tracePt t="14152" x="5221288" y="868363"/>
          <p14:tracePt t="14155" x="5245100" y="868363"/>
          <p14:tracePt t="14157" x="5256213" y="868363"/>
          <p14:tracePt t="14158" x="5267325" y="868363"/>
          <p14:tracePt t="14159" x="5278438" y="868363"/>
          <p14:tracePt t="14161" x="5289550" y="868363"/>
          <p14:tracePt t="14163" x="5300663" y="868363"/>
          <p14:tracePt t="14164" x="5322888" y="868363"/>
          <p14:tracePt t="14165" x="5334000" y="868363"/>
          <p14:tracePt t="14167" x="5346700" y="868363"/>
          <p14:tracePt t="14168" x="5357813" y="868363"/>
          <p14:tracePt t="14172" x="5391150" y="868363"/>
          <p14:tracePt t="14175" x="5424488" y="868363"/>
          <p14:tracePt t="14177" x="5435600" y="868363"/>
          <p14:tracePt t="14178" x="5459413" y="868363"/>
          <p14:tracePt t="14181" x="5470525" y="868363"/>
          <p14:tracePt t="14182" x="5481638" y="868363"/>
          <p14:tracePt t="14184" x="5503863" y="868363"/>
          <p14:tracePt t="14185" x="5514975" y="868363"/>
          <p14:tracePt t="14188" x="5526088" y="868363"/>
          <p14:tracePt t="14189" x="5548313" y="868363"/>
          <p14:tracePt t="14191" x="5561013" y="868363"/>
          <p14:tracePt t="14192" x="5572125" y="868363"/>
          <p14:tracePt t="14194" x="5583238" y="868363"/>
          <p14:tracePt t="14196" x="5594350" y="868363"/>
          <p14:tracePt t="14196" x="5605463" y="868363"/>
          <p14:tracePt t="14198" x="5627688" y="868363"/>
          <p14:tracePt t="14201" x="5627688" y="857250"/>
          <p14:tracePt t="14202" x="5649913" y="857250"/>
          <p14:tracePt t="14204" x="5661025" y="857250"/>
          <p14:tracePt t="14205" x="5673725" y="857250"/>
          <p14:tracePt t="14206" x="5684838" y="857250"/>
          <p14:tracePt t="14208" x="5695950" y="857250"/>
          <p14:tracePt t="14210" x="5707063" y="857250"/>
          <p14:tracePt t="14212" x="5718175" y="857250"/>
          <p14:tracePt t="14213" x="5729288" y="857250"/>
          <p14:tracePt t="14214" x="5740400" y="857250"/>
          <p14:tracePt t="14216" x="5751513" y="857250"/>
          <p14:tracePt t="14218" x="5762625" y="857250"/>
          <p14:tracePt t="14222" x="5775325" y="857250"/>
          <p14:tracePt t="14223" x="5797550" y="857250"/>
          <p14:tracePt t="14225" x="5808663" y="857250"/>
          <p14:tracePt t="14227" x="5819775" y="857250"/>
          <p14:tracePt t="14228" x="5830888" y="857250"/>
          <p14:tracePt t="14232" x="5853113" y="857250"/>
          <p14:tracePt t="14234" x="5864225" y="857250"/>
          <p14:tracePt t="14236" x="5875338" y="857250"/>
          <p14:tracePt t="14238" x="5888038" y="857250"/>
          <p14:tracePt t="14240" x="5899150" y="857250"/>
          <p14:tracePt t="14242" x="5910263" y="857250"/>
          <p14:tracePt t="14243" x="5921375" y="857250"/>
          <p14:tracePt t="14246" x="5943600" y="857250"/>
          <p14:tracePt t="14248" x="5954713" y="857250"/>
          <p14:tracePt t="14249" x="5965825" y="857250"/>
          <p14:tracePt t="14251" x="5976938" y="857250"/>
          <p14:tracePt t="14255" x="5989638" y="857250"/>
          <p14:tracePt t="14256" x="6000750" y="857250"/>
          <p14:tracePt t="14258" x="6011863" y="857250"/>
          <p14:tracePt t="14259" x="6022975" y="857250"/>
          <p14:tracePt t="14260" x="6034088" y="857250"/>
          <p14:tracePt t="14262" x="6045200" y="857250"/>
          <p14:tracePt t="14265" x="6056313" y="857250"/>
          <p14:tracePt t="14267" x="6056313" y="868363"/>
          <p14:tracePt t="14269" x="6078538" y="868363"/>
          <p14:tracePt t="14273" x="6089650" y="868363"/>
          <p14:tracePt t="14273" x="6102350" y="879475"/>
          <p14:tracePt t="14275" x="6113463" y="879475"/>
          <p14:tracePt t="14280" x="6124575" y="879475"/>
          <p14:tracePt t="14282" x="6135688" y="879475"/>
          <p14:tracePt t="14285" x="6146800" y="879475"/>
          <p14:tracePt t="14289" x="6157913" y="879475"/>
          <p14:tracePt t="14291" x="6169025" y="890588"/>
          <p14:tracePt t="14294" x="6180138" y="890588"/>
          <p14:tracePt t="14305" x="6191250" y="890588"/>
          <p14:tracePt t="14306" x="6191250" y="901700"/>
          <p14:tracePt t="14307" x="6202363" y="901700"/>
          <p14:tracePt t="14310" x="6202363" y="914400"/>
          <p14:tracePt t="14312" x="6215063" y="914400"/>
          <p14:tracePt t="14314" x="6215063" y="925513"/>
          <p14:tracePt t="14315" x="6226175" y="925513"/>
          <p14:tracePt t="14318" x="6237288" y="925513"/>
          <p14:tracePt t="14319" x="6237288" y="936625"/>
          <p14:tracePt t="14322" x="6248400" y="947738"/>
          <p14:tracePt t="14325" x="6259513" y="947738"/>
          <p14:tracePt t="14327" x="6270625" y="958850"/>
          <p14:tracePt t="14329" x="6270625" y="969963"/>
          <p14:tracePt t="14331" x="6292850" y="981075"/>
          <p14:tracePt t="14334" x="6303963" y="992188"/>
          <p14:tracePt t="14335" x="6303963" y="1003300"/>
          <p14:tracePt t="14338" x="6316663" y="1003300"/>
          <p14:tracePt t="14340" x="6327775" y="1003300"/>
          <p14:tracePt t="14341" x="6338888" y="1014413"/>
          <p14:tracePt t="14342" x="6338888" y="1027113"/>
          <p14:tracePt t="14343" x="6338888" y="1038225"/>
          <p14:tracePt t="14344" x="6350000" y="1038225"/>
          <p14:tracePt t="14346" x="6361113" y="1049338"/>
          <p14:tracePt t="14347" x="6372225" y="1049338"/>
          <p14:tracePt t="14348" x="6372225" y="1060450"/>
          <p14:tracePt t="14349" x="6372225" y="1071563"/>
          <p14:tracePt t="14352" x="6383338" y="1071563"/>
          <p14:tracePt t="14353" x="6394450" y="1082675"/>
          <p14:tracePt t="14355" x="6405563" y="1093788"/>
          <p14:tracePt t="14360" x="6440488" y="1128713"/>
          <p14:tracePt t="14361" x="6440488" y="1139825"/>
          <p14:tracePt t="14363" x="6451600" y="1150938"/>
          <p14:tracePt t="14365" x="6462713" y="1150938"/>
          <p14:tracePt t="14366" x="6473825" y="1162050"/>
          <p14:tracePt t="14367" x="6473825" y="1173163"/>
          <p14:tracePt t="14368" x="6484938" y="1184275"/>
          <p14:tracePt t="14369" x="6496050" y="1195388"/>
          <p14:tracePt t="14372" x="6507163" y="1206500"/>
          <p14:tracePt t="14375" x="6518275" y="1206500"/>
          <p14:tracePt t="14375" x="6530975" y="1217613"/>
          <p14:tracePt t="14376" x="6530975" y="1228725"/>
          <p14:tracePt t="14377" x="6542088" y="1241425"/>
          <p14:tracePt t="14379" x="6564313" y="1252538"/>
          <p14:tracePt t="14380" x="6564313" y="1263650"/>
          <p14:tracePt t="14381" x="6575425" y="1274763"/>
          <p14:tracePt t="14384" x="6575425" y="1285875"/>
          <p14:tracePt t="14385" x="6586538" y="1296988"/>
          <p14:tracePt t="14386" x="6597650" y="1296988"/>
          <p14:tracePt t="14388" x="6597650" y="1308100"/>
          <p14:tracePt t="14388" x="6608763" y="1319213"/>
          <p14:tracePt t="14389" x="6619875" y="1330325"/>
          <p14:tracePt t="14391" x="6630988" y="1343025"/>
          <p14:tracePt t="14393" x="6630988" y="1354138"/>
          <p14:tracePt t="14394" x="6643688" y="1365250"/>
          <p14:tracePt t="14396" x="6654800" y="1365250"/>
          <p14:tracePt t="14397" x="6665913" y="1387475"/>
          <p14:tracePt t="14399" x="6677025" y="1398588"/>
          <p14:tracePt t="14401" x="6688138" y="1409700"/>
          <p14:tracePt t="14402" x="6699250" y="1420813"/>
          <p14:tracePt t="14403" x="6699250" y="1431925"/>
          <p14:tracePt t="14406" x="6710363" y="1455738"/>
          <p14:tracePt t="14408" x="6721475" y="1466850"/>
          <p14:tracePt t="14411" x="6732588" y="1477963"/>
          <p14:tracePt t="14413" x="6745288" y="1489075"/>
          <p14:tracePt t="14415" x="6756400" y="1511300"/>
          <p14:tracePt t="14417" x="6767513" y="1522413"/>
          <p14:tracePt t="14418" x="6767513" y="1533525"/>
          <p14:tracePt t="14422" x="6778625" y="1544638"/>
          <p14:tracePt t="14423" x="6778625" y="1557338"/>
          <p14:tracePt t="14425" x="6789738" y="1568450"/>
          <p14:tracePt t="14426" x="6789738" y="1579563"/>
          <p14:tracePt t="14427" x="6800850" y="1590675"/>
          <p14:tracePt t="14428" x="6811963" y="1590675"/>
          <p14:tracePt t="14429" x="6811963" y="1601788"/>
          <p14:tracePt t="14431" x="6823075" y="1601788"/>
          <p14:tracePt t="14432" x="6823075" y="1612900"/>
          <p14:tracePt t="14433" x="6834188" y="1624013"/>
          <p14:tracePt t="14435" x="6834188" y="1635125"/>
          <p14:tracePt t="14436" x="6834188" y="1646238"/>
          <p14:tracePt t="14438" x="6845300" y="1657350"/>
          <p14:tracePt t="14440" x="6845300" y="1670050"/>
          <p14:tracePt t="14441" x="6858000" y="1670050"/>
          <p14:tracePt t="14442" x="6858000" y="1681163"/>
          <p14:tracePt t="14446" x="6869113" y="1692275"/>
          <p14:tracePt t="14447" x="6869113" y="1703388"/>
          <p14:tracePt t="14448" x="6869113" y="1714500"/>
          <p14:tracePt t="14450" x="6880225" y="1714500"/>
          <p14:tracePt t="14451" x="6880225" y="1725613"/>
          <p14:tracePt t="14453" x="6880225" y="1736725"/>
          <p14:tracePt t="14456" x="6880225" y="1747838"/>
          <p14:tracePt t="14457" x="6891338" y="1747838"/>
          <p14:tracePt t="14459" x="6891338" y="1758950"/>
          <p14:tracePt t="14461" x="6891338" y="1771650"/>
          <p14:tracePt t="14464" x="6891338" y="1782763"/>
          <p14:tracePt t="14469" x="6891338" y="1793875"/>
          <p14:tracePt t="14473" x="6902450" y="1804988"/>
          <p14:tracePt t="14475" x="6902450" y="1816100"/>
          <p14:tracePt t="14480" x="6902450" y="1838325"/>
          <p14:tracePt t="14481" x="6902450" y="1849438"/>
          <p14:tracePt t="14488" x="6902450" y="1871663"/>
          <p14:tracePt t="14493" x="6902450" y="1884363"/>
          <p14:tracePt t="14494" x="6902450" y="1895475"/>
          <p14:tracePt t="14497" x="6902450" y="1906588"/>
          <p14:tracePt t="14499" x="6902450" y="1917700"/>
          <p14:tracePt t="14500" x="6902450" y="1928813"/>
          <p14:tracePt t="14503" x="6902450" y="1939925"/>
          <p14:tracePt t="14506" x="6902450" y="1951038"/>
          <p14:tracePt t="14508" x="6891338" y="1951038"/>
          <p14:tracePt t="14510" x="6891338" y="1962150"/>
          <p14:tracePt t="14513" x="6891338" y="1973263"/>
          <p14:tracePt t="14514" x="6891338" y="1985963"/>
          <p14:tracePt t="14516" x="6880225" y="1997075"/>
          <p14:tracePt t="14519" x="6880225" y="2008188"/>
          <p14:tracePt t="14522" x="6880225" y="2019300"/>
          <p14:tracePt t="14525" x="6869113" y="2030413"/>
          <p14:tracePt t="14526" x="6869113" y="2041525"/>
          <p14:tracePt t="14528" x="6869113" y="2052638"/>
          <p14:tracePt t="14530" x="6858000" y="2063750"/>
          <p14:tracePt t="14533" x="6858000" y="2074863"/>
          <p14:tracePt t="14535" x="6858000" y="2085975"/>
          <p14:tracePt t="14536" x="6845300" y="2085975"/>
          <p14:tracePt t="14538" x="6845300" y="2098675"/>
          <p14:tracePt t="14539" x="6845300" y="2109788"/>
          <p14:tracePt t="14540" x="6845300" y="2120900"/>
          <p14:tracePt t="14541" x="6845300" y="2132013"/>
          <p14:tracePt t="14546" x="6834188" y="2143125"/>
          <p14:tracePt t="14548" x="6834188" y="2154238"/>
          <p14:tracePt t="14549" x="6834188" y="2165350"/>
          <p14:tracePt t="14550" x="6834188" y="2176463"/>
          <p14:tracePt t="14552" x="6823075" y="2187575"/>
          <p14:tracePt t="14553" x="6823075" y="2200275"/>
          <p14:tracePt t="14556" x="6811963" y="2200275"/>
          <p14:tracePt t="14557" x="6811963" y="2211388"/>
          <p14:tracePt t="14559" x="6811963" y="2233613"/>
          <p14:tracePt t="14560" x="6800850" y="2233613"/>
          <p14:tracePt t="14561" x="6800850" y="2244725"/>
          <p14:tracePt t="14563" x="6789738" y="2255838"/>
          <p14:tracePt t="14566" x="6789738" y="2278063"/>
          <p14:tracePt t="14568" x="6778625" y="2278063"/>
          <p14:tracePt t="14572" x="6778625" y="2289175"/>
          <p14:tracePt t="14573" x="6778625" y="2300288"/>
          <p14:tracePt t="14575" x="6778625" y="2312988"/>
          <p14:tracePt t="14576" x="6767513" y="2324100"/>
          <p14:tracePt t="14577" x="6767513" y="2335213"/>
          <p14:tracePt t="14579" x="6756400" y="2335213"/>
          <p14:tracePt t="14580" x="6756400" y="2346325"/>
          <p14:tracePt t="14583" x="6756400" y="2357438"/>
          <p14:tracePt t="14584" x="6745288" y="2357438"/>
          <p14:tracePt t="14585" x="6745288" y="2368550"/>
          <p14:tracePt t="14590" x="6732588" y="2379663"/>
          <p14:tracePt t="14591" x="6732588" y="2390775"/>
          <p14:tracePt t="14593" x="6721475" y="2390775"/>
          <p14:tracePt t="14594" x="6721475" y="2401888"/>
          <p14:tracePt t="14597" x="6710363" y="2414588"/>
          <p14:tracePt t="14603" x="6710363" y="2425700"/>
          <p14:tracePt t="14605" x="6699250" y="2425700"/>
          <p14:tracePt t="14608" x="6699250" y="2436813"/>
          <p14:tracePt t="14611" x="6699250" y="2447925"/>
          <p14:tracePt t="14613" x="6688138" y="2447925"/>
          <p14:tracePt t="14619" x="6677025" y="2459038"/>
          <p14:tracePt t="14630" x="6677025" y="2470150"/>
          <p14:tracePt t="14661" x="6665913" y="2470150"/>
          <p14:tracePt t="14676" x="6665913" y="2481263"/>
          <p14:tracePt t="14677" x="6654800" y="2481263"/>
          <p14:tracePt t="14681" x="6643688" y="2481263"/>
          <p14:tracePt t="14682" x="6643688" y="2492375"/>
          <p14:tracePt t="14684" x="6643688" y="2503488"/>
          <p14:tracePt t="14686" x="6630988" y="2514600"/>
          <p14:tracePt t="14691" x="6619875" y="2527300"/>
          <p14:tracePt t="14693" x="6608763" y="2538413"/>
          <p14:tracePt t="14696" x="6597650" y="2538413"/>
          <p14:tracePt t="14699" x="6586538" y="2549525"/>
          <p14:tracePt t="14700" x="6586538" y="2560638"/>
          <p14:tracePt t="14703" x="6586538" y="2571750"/>
          <p14:tracePt t="14704" x="6575425" y="2571750"/>
          <p14:tracePt t="14706" x="6564313" y="2582863"/>
          <p14:tracePt t="14708" x="6564313" y="2593975"/>
          <p14:tracePt t="14709" x="6553200" y="2593975"/>
          <p14:tracePt t="14710" x="6553200" y="2605088"/>
          <p14:tracePt t="14711" x="6542088" y="2605088"/>
          <p14:tracePt t="14714" x="6530975" y="2605088"/>
          <p14:tracePt t="14714" x="6530975" y="2616200"/>
          <p14:tracePt t="14715" x="6518275" y="2616200"/>
          <p14:tracePt t="14718" x="6518275" y="2628900"/>
          <p14:tracePt t="14719" x="6507163" y="2628900"/>
          <p14:tracePt t="14721" x="6496050" y="2640013"/>
          <p14:tracePt t="14722" x="6496050" y="2651125"/>
          <p14:tracePt t="14724" x="6484938" y="2651125"/>
          <p14:tracePt t="14726" x="6473825" y="2662238"/>
          <p14:tracePt t="14727" x="6462713" y="2662238"/>
          <p14:tracePt t="14728" x="6462713" y="2673350"/>
          <p14:tracePt t="14730" x="6451600" y="2673350"/>
          <p14:tracePt t="14732" x="6440488" y="2684463"/>
          <p14:tracePt t="14734" x="6429375" y="2684463"/>
          <p14:tracePt t="14735" x="6429375" y="2695575"/>
          <p14:tracePt t="14738" x="6405563" y="2706688"/>
          <p14:tracePt t="14739" x="6405563" y="2717800"/>
          <p14:tracePt t="14741" x="6394450" y="2717800"/>
          <p14:tracePt t="14742" x="6394450" y="2728913"/>
          <p14:tracePt t="14743" x="6383338" y="2741613"/>
          <p14:tracePt t="14747" x="6372225" y="2741613"/>
          <p14:tracePt t="14749" x="6361113" y="2741613"/>
          <p14:tracePt t="14750" x="6361113" y="2752725"/>
          <p14:tracePt t="14752" x="6350000" y="2752725"/>
          <p14:tracePt t="14753" x="6338888" y="2763838"/>
          <p14:tracePt t="14755" x="6338888" y="2774950"/>
          <p14:tracePt t="14757" x="6327775" y="2774950"/>
          <p14:tracePt t="14758" x="6316663" y="2774950"/>
          <p14:tracePt t="14760" x="6316663" y="2786063"/>
          <p14:tracePt t="14763" x="6303963" y="2797175"/>
          <p14:tracePt t="14765" x="6292850" y="2808288"/>
          <p14:tracePt t="14768" x="6281738" y="2808288"/>
          <p14:tracePt t="14771" x="6270625" y="2819400"/>
          <p14:tracePt t="14774" x="6259513" y="2819400"/>
          <p14:tracePt t="14776" x="6259513" y="2830513"/>
          <p14:tracePt t="14777" x="6248400" y="2830513"/>
          <p14:tracePt t="14780" x="6248400" y="2843213"/>
          <p14:tracePt t="14781" x="6237288" y="2843213"/>
          <p14:tracePt t="14783" x="6226175" y="2843213"/>
          <p14:tracePt t="14784" x="6226175" y="2854325"/>
          <p14:tracePt t="14786" x="6226175" y="2865438"/>
          <p14:tracePt t="14787" x="6215063" y="2865438"/>
          <p14:tracePt t="14789" x="6202363" y="2865438"/>
          <p14:tracePt t="14790" x="6191250" y="2865438"/>
          <p14:tracePt t="14793" x="6191250" y="2876550"/>
          <p14:tracePt t="14794" x="6180138" y="2876550"/>
          <p14:tracePt t="14797" x="6169025" y="2876550"/>
          <p14:tracePt t="14799" x="6169025" y="2887663"/>
          <p14:tracePt t="14801" x="6157913" y="2887663"/>
          <p14:tracePt t="14802" x="6146800" y="2887663"/>
          <p14:tracePt t="14805" x="6135688" y="2887663"/>
          <p14:tracePt t="14806" x="6124575" y="2887663"/>
          <p14:tracePt t="14809" x="6124575" y="2898775"/>
          <p14:tracePt t="14811" x="6113463" y="2898775"/>
          <p14:tracePt t="14814" x="6102350" y="2909888"/>
          <p14:tracePt t="14816" x="6089650" y="2909888"/>
          <p14:tracePt t="14818" x="6078538" y="2909888"/>
          <p14:tracePt t="14821" x="6067425" y="2909888"/>
          <p14:tracePt t="14823" x="6056313" y="2921000"/>
          <p14:tracePt t="14829" x="6045200" y="2921000"/>
          <p14:tracePt t="14832" x="6034088" y="2921000"/>
          <p14:tracePt t="14834" x="6022975" y="2921000"/>
          <p14:tracePt t="14835" x="6011863" y="2921000"/>
          <p14:tracePt t="14839" x="6000750" y="2921000"/>
          <p14:tracePt t="14841" x="5989638" y="2921000"/>
          <p14:tracePt t="14847" x="5989638" y="2932113"/>
          <p14:tracePt t="14848" x="5976938" y="2932113"/>
          <p14:tracePt t="14850" x="5965825" y="2932113"/>
          <p14:tracePt t="14852" x="5954713" y="2932113"/>
          <p14:tracePt t="14858" x="5943600" y="2932113"/>
          <p14:tracePt t="14859" x="5932488" y="2932113"/>
          <p14:tracePt t="14861" x="5921375" y="2932113"/>
          <p14:tracePt t="14865" x="5910263" y="2932113"/>
          <p14:tracePt t="14869" x="5899150" y="2932113"/>
          <p14:tracePt t="14872" x="5888038" y="2932113"/>
          <p14:tracePt t="14874" x="5875338" y="2932113"/>
          <p14:tracePt t="14875" x="5864225" y="2932113"/>
          <p14:tracePt t="14878" x="5853113" y="2921000"/>
          <p14:tracePt t="14880" x="5842000" y="2921000"/>
          <p14:tracePt t="14882" x="5830888" y="2921000"/>
          <p14:tracePt t="14884" x="5819775" y="2921000"/>
          <p14:tracePt t="14885" x="5808663" y="2921000"/>
          <p14:tracePt t="14889" x="5786438" y="2921000"/>
          <p14:tracePt t="14892" x="5775325" y="2909888"/>
          <p14:tracePt t="14894" x="5762625" y="2909888"/>
          <p14:tracePt t="14896" x="5751513" y="2898775"/>
          <p14:tracePt t="14897" x="5740400" y="2898775"/>
          <p14:tracePt t="14899" x="5729288" y="2898775"/>
          <p14:tracePt t="14900" x="5718175" y="2898775"/>
          <p14:tracePt t="14901" x="5718175" y="2887663"/>
          <p14:tracePt t="14904" x="5707063" y="2887663"/>
          <p14:tracePt t="14905" x="5695950" y="2887663"/>
          <p14:tracePt t="14906" x="5684838" y="2887663"/>
          <p14:tracePt t="14908" x="5673725" y="2887663"/>
          <p14:tracePt t="14910" x="5661025" y="2887663"/>
          <p14:tracePt t="14913" x="5649913" y="2887663"/>
          <p14:tracePt t="14914" x="5638800" y="2887663"/>
          <p14:tracePt t="14915" x="5627688" y="2887663"/>
          <p14:tracePt t="14916" x="5616575" y="2887663"/>
          <p14:tracePt t="14918" x="5605463" y="2887663"/>
          <p14:tracePt t="14919" x="5594350" y="2887663"/>
          <p14:tracePt t="14922" x="5583238" y="2876550"/>
          <p14:tracePt t="14923" x="5572125" y="2876550"/>
          <p14:tracePt t="14924" x="5561013" y="2876550"/>
          <p14:tracePt t="14926" x="5548313" y="2876550"/>
          <p14:tracePt t="14927" x="5537200" y="2876550"/>
          <p14:tracePt t="14929" x="5526088" y="2876550"/>
          <p14:tracePt t="14931" x="5514975" y="2876550"/>
          <p14:tracePt t="14933" x="5492750" y="2876550"/>
          <p14:tracePt t="14935" x="5481638" y="2865438"/>
          <p14:tracePt t="14936" x="5470525" y="2865438"/>
          <p14:tracePt t="14937" x="5459413" y="2865438"/>
          <p14:tracePt t="14938" x="5446713" y="2865438"/>
          <p14:tracePt t="14941" x="5424488" y="2865438"/>
          <p14:tracePt t="14942" x="5413375" y="2865438"/>
          <p14:tracePt t="14944" x="5402263" y="2854325"/>
          <p14:tracePt t="14946" x="5380038" y="2854325"/>
          <p14:tracePt t="14948" x="5368925" y="2854325"/>
          <p14:tracePt t="14950" x="5357813" y="2854325"/>
          <p14:tracePt t="14951" x="5346700" y="2854325"/>
          <p14:tracePt t="14953" x="5334000" y="2854325"/>
          <p14:tracePt t="14956" x="5311775" y="2854325"/>
          <p14:tracePt t="14957" x="5289550" y="2854325"/>
          <p14:tracePt t="14958" x="5289550" y="2843213"/>
          <p14:tracePt t="14960" x="5267325" y="2843213"/>
          <p14:tracePt t="14963" x="5256213" y="2843213"/>
          <p14:tracePt t="14964" x="5245100" y="2843213"/>
          <p14:tracePt t="14964" x="5221288" y="2843213"/>
          <p14:tracePt t="14965" x="5210175" y="2830513"/>
          <p14:tracePt t="14969" x="5187950" y="2830513"/>
          <p14:tracePt t="14970" x="5187950" y="2819400"/>
          <p14:tracePt t="14972" x="5176838" y="2819400"/>
          <p14:tracePt t="14973" x="5165725" y="2819400"/>
          <p14:tracePt t="14975" x="5154613" y="2819400"/>
          <p14:tracePt t="14975" x="5143500" y="2819400"/>
          <p14:tracePt t="14978" x="5132388" y="2819400"/>
          <p14:tracePt t="14980" x="5119688" y="2819400"/>
          <p14:tracePt t="14981" x="5119688" y="2808288"/>
          <p14:tracePt t="14983" x="5097463" y="2808288"/>
          <p14:tracePt t="14985" x="5086350" y="2797175"/>
          <p14:tracePt t="14987" x="5075238" y="2797175"/>
          <p14:tracePt t="14988" x="5064125" y="2797175"/>
          <p14:tracePt t="14993" x="5053013" y="2774950"/>
          <p14:tracePt t="14997" x="5041900" y="2774950"/>
          <p14:tracePt t="14998" x="5030788" y="2774950"/>
          <p14:tracePt t="15000" x="5030788" y="2763838"/>
          <p14:tracePt t="15001" x="5019675" y="2763838"/>
          <p14:tracePt t="15002" x="5006975" y="2763838"/>
          <p14:tracePt t="15005" x="4995863" y="2763838"/>
          <p14:tracePt t="15008" x="4995863" y="2752725"/>
          <p14:tracePt t="15014" x="4984750" y="2752725"/>
          <p14:tracePt t="15015" x="4973638" y="2752725"/>
          <p14:tracePt t="15022" x="4962525" y="2741613"/>
          <p14:tracePt t="15083" x="4951413" y="2741613"/>
          <p14:tracePt t="15086" x="4951413" y="2728913"/>
          <p14:tracePt t="15089" x="4951413" y="2717800"/>
          <p14:tracePt t="15093" x="4940300" y="2695575"/>
          <p14:tracePt t="15094" x="4940300" y="2684463"/>
          <p14:tracePt t="15095" x="4929188" y="2684463"/>
          <p14:tracePt t="15096" x="4929188" y="2673350"/>
          <p14:tracePt t="15098" x="4929188" y="2662238"/>
          <p14:tracePt t="15099" x="4929188" y="2651125"/>
          <p14:tracePt t="15100" x="4929188" y="2640013"/>
          <p14:tracePt t="15101" x="4918075" y="2640013"/>
          <p14:tracePt t="15102" x="4918075" y="2628900"/>
          <p14:tracePt t="15103" x="4918075" y="2616200"/>
          <p14:tracePt t="15105" x="4905375" y="2605088"/>
          <p14:tracePt t="15106" x="4894263" y="2605088"/>
          <p14:tracePt t="15109" x="4883150" y="2582863"/>
          <p14:tracePt t="15111" x="4883150" y="2571750"/>
          <p14:tracePt t="15114" x="4872038" y="2560638"/>
          <p14:tracePt t="15115" x="4860925" y="2560638"/>
          <p14:tracePt t="15116" x="4860925" y="2549525"/>
          <p14:tracePt t="15118" x="4860925" y="2538413"/>
          <p14:tracePt t="15121" x="4860925" y="2527300"/>
          <p14:tracePt t="15125" x="4849813" y="2514600"/>
          <p14:tracePt t="15126" x="4849813" y="2503488"/>
          <p14:tracePt t="15130" x="4849813" y="2492375"/>
          <p14:tracePt t="15130" x="4838700" y="2492375"/>
          <p14:tracePt t="15132" x="4838700" y="2481263"/>
          <p14:tracePt t="15134" x="4838700" y="2470150"/>
          <p14:tracePt t="15135" x="4827588" y="2470150"/>
          <p14:tracePt t="15140" x="4827588" y="2459038"/>
          <p14:tracePt t="15142" x="4816475" y="2447925"/>
          <p14:tracePt t="15145" x="4816475" y="2436813"/>
          <p14:tracePt t="15147" x="4805363" y="2436813"/>
          <p14:tracePt t="15148" x="4805363" y="2425700"/>
          <p14:tracePt t="15150" x="4805363" y="2414588"/>
          <p14:tracePt t="15156" x="4805363" y="2401888"/>
          <p14:tracePt t="15157" x="4792663" y="2390775"/>
          <p14:tracePt t="15159" x="4792663" y="2379663"/>
          <p14:tracePt t="15163" x="4792663" y="2368550"/>
          <p14:tracePt t="15165" x="4792663" y="2357438"/>
          <p14:tracePt t="15165" x="4792663" y="2346325"/>
          <p14:tracePt t="15171" x="4792663" y="2324100"/>
          <p14:tracePt t="15172" x="4781550" y="2312988"/>
          <p14:tracePt t="15174" x="4781550" y="2300288"/>
          <p14:tracePt t="15176" x="4781550" y="2289175"/>
          <p14:tracePt t="15178" x="4781550" y="2278063"/>
          <p14:tracePt t="15180" x="4781550" y="2266950"/>
          <p14:tracePt t="15182" x="4770438" y="2255838"/>
          <p14:tracePt t="15184" x="4770438" y="2244725"/>
          <p14:tracePt t="15185" x="4770438" y="2233613"/>
          <p14:tracePt t="15187" x="4759325" y="2222500"/>
          <p14:tracePt t="15188" x="4759325" y="2211388"/>
          <p14:tracePt t="15189" x="4759325" y="2200275"/>
          <p14:tracePt t="15192" x="4759325" y="2187575"/>
          <p14:tracePt t="15193" x="4748213" y="2187575"/>
          <p14:tracePt t="15195" x="4748213" y="2165350"/>
          <p14:tracePt t="15198" x="4748213" y="2143125"/>
          <p14:tracePt t="15199" x="4748213" y="2132013"/>
          <p14:tracePt t="15202" x="4737100" y="2120900"/>
          <p14:tracePt t="15205" x="4737100" y="2098675"/>
          <p14:tracePt t="15207" x="4737100" y="2085975"/>
          <p14:tracePt t="15208" x="4737100" y="2074863"/>
          <p14:tracePt t="15209" x="4737100" y="2063750"/>
          <p14:tracePt t="15210" x="4725988" y="2063750"/>
          <p14:tracePt t="15212" x="4725988" y="2052638"/>
          <p14:tracePt t="15214" x="4725988" y="2041525"/>
          <p14:tracePt t="15215" x="4725988" y="2030413"/>
          <p14:tracePt t="15216" x="4725988" y="2019300"/>
          <p14:tracePt t="15217" x="4725988" y="2008188"/>
          <p14:tracePt t="15219" x="4725988" y="1997075"/>
          <p14:tracePt t="15222" x="4725988" y="1973263"/>
          <p14:tracePt t="15223" x="4714875" y="1962150"/>
          <p14:tracePt t="15226" x="4714875" y="1951038"/>
          <p14:tracePt t="15227" x="4714875" y="1939925"/>
          <p14:tracePt t="15229" x="4714875" y="1928813"/>
          <p14:tracePt t="15230" x="4714875" y="1917700"/>
          <p14:tracePt t="15231" x="4714875" y="1906588"/>
          <p14:tracePt t="15233" x="4703763" y="1895475"/>
          <p14:tracePt t="15234" x="4703763" y="1884363"/>
          <p14:tracePt t="15235" x="4703763" y="1871663"/>
          <p14:tracePt t="15236" x="4703763" y="1860550"/>
          <p14:tracePt t="15239" x="4703763" y="1849438"/>
          <p14:tracePt t="15240" x="4703763" y="1838325"/>
          <p14:tracePt t="15242" x="4703763" y="1827213"/>
          <p14:tracePt t="15243" x="4703763" y="1816100"/>
          <p14:tracePt t="15244" x="4691063" y="1816100"/>
          <p14:tracePt t="15245" x="4691063" y="1804988"/>
          <p14:tracePt t="15247" x="4691063" y="1793875"/>
          <p14:tracePt t="15248" x="4691063" y="1782763"/>
          <p14:tracePt t="15250" x="4691063" y="1771650"/>
          <p14:tracePt t="15252" x="4679950" y="1758950"/>
          <p14:tracePt t="15253" x="4679950" y="1736725"/>
          <p14:tracePt t="15256" x="4679950" y="1714500"/>
          <p14:tracePt t="15257" x="4679950" y="1703388"/>
          <p14:tracePt t="15261" x="4679950" y="1692275"/>
          <p14:tracePt t="15263" x="4679950" y="1681163"/>
          <p14:tracePt t="15264" x="4668838" y="1657350"/>
          <p14:tracePt t="15266" x="4668838" y="1646238"/>
          <p14:tracePt t="15268" x="4668838" y="1635125"/>
          <p14:tracePt t="15270" x="4668838" y="1624013"/>
          <p14:tracePt t="15272" x="4668838" y="1612900"/>
          <p14:tracePt t="15274" x="4668838" y="1601788"/>
          <p14:tracePt t="15275" x="4668838" y="1590675"/>
          <p14:tracePt t="15276" x="4668838" y="1579563"/>
          <p14:tracePt t="15278" x="4668838" y="1568450"/>
          <p14:tracePt t="15281" x="4668838" y="1557338"/>
          <p14:tracePt t="15282" x="4668838" y="1544638"/>
          <p14:tracePt t="15284" x="4668838" y="1533525"/>
          <p14:tracePt t="15285" x="4668838" y="1522413"/>
          <p14:tracePt t="15286" x="4668838" y="1511300"/>
          <p14:tracePt t="15289" x="4668838" y="1500188"/>
          <p14:tracePt t="15291" x="4668838" y="1489075"/>
          <p14:tracePt t="15292" x="4668838" y="1477963"/>
          <p14:tracePt t="15293" x="4668838" y="1466850"/>
          <p14:tracePt t="15295" x="4668838" y="1455738"/>
          <p14:tracePt t="15296" x="4668838" y="1443038"/>
          <p14:tracePt t="15299" x="4668838" y="1431925"/>
          <p14:tracePt t="15300" x="4668838" y="1420813"/>
          <p14:tracePt t="15301" x="4668838" y="1409700"/>
          <p14:tracePt t="15303" x="4668838" y="1398588"/>
          <p14:tracePt t="15304" x="4668838" y="1387475"/>
          <p14:tracePt t="15305" x="4668838" y="1376363"/>
          <p14:tracePt t="15309" x="4668838" y="1365250"/>
          <p14:tracePt t="15310" x="4668838" y="1354138"/>
          <p14:tracePt t="15311" x="4668838" y="1343025"/>
          <p14:tracePt t="15313" x="4668838" y="1330325"/>
          <p14:tracePt t="15314" x="4668838" y="1319213"/>
          <p14:tracePt t="15316" x="4668838" y="1308100"/>
          <p14:tracePt t="15319" x="4668838" y="1296988"/>
          <p14:tracePt t="15320" x="4668838" y="1285875"/>
          <p14:tracePt t="15321" x="4668838" y="1274763"/>
          <p14:tracePt t="15322" x="4668838" y="1263650"/>
          <p14:tracePt t="15325" x="4668838" y="1241425"/>
          <p14:tracePt t="15329" x="4679950" y="1228725"/>
          <p14:tracePt t="15330" x="4679950" y="1206500"/>
          <p14:tracePt t="15333" x="4679950" y="1195388"/>
          <p14:tracePt t="15334" x="4679950" y="1184275"/>
          <p14:tracePt t="15336" x="4679950" y="1173163"/>
          <p14:tracePt t="15339" x="4691063" y="1162050"/>
          <p14:tracePt t="15341" x="4691063" y="1150938"/>
          <p14:tracePt t="15343" x="4691063" y="1139825"/>
          <p14:tracePt t="15344" x="4691063" y="1128713"/>
          <p14:tracePt t="15347" x="4691063" y="1116013"/>
          <p14:tracePt t="15348" x="4691063" y="1104900"/>
          <p14:tracePt t="15349" x="4703763" y="1104900"/>
          <p14:tracePt t="15350" x="4703763" y="1093788"/>
          <p14:tracePt t="15352" x="4703763" y="1082675"/>
          <p14:tracePt t="15354" x="4714875" y="1071563"/>
          <p14:tracePt t="15355" x="4714875" y="1060450"/>
          <p14:tracePt t="15359" x="4714875" y="1049338"/>
          <p14:tracePt t="15363" x="4714875" y="1038225"/>
          <p14:tracePt t="15364" x="4714875" y="1027113"/>
          <p14:tracePt t="15366" x="4714875" y="1014413"/>
          <p14:tracePt t="15369" x="4714875" y="1003300"/>
          <p14:tracePt t="15372" x="4714875" y="992188"/>
          <p14:tracePt t="15375" x="4714875" y="981075"/>
          <p14:tracePt t="15376" x="4725988" y="981075"/>
          <p14:tracePt t="15382" x="4725988" y="969963"/>
          <p14:tracePt t="15383" x="4737100" y="969963"/>
          <p14:tracePt t="15389" x="4737100" y="958850"/>
          <p14:tracePt t="15392" x="4737100" y="947738"/>
          <p14:tracePt t="15393" x="4748213" y="947738"/>
          <p14:tracePt t="15398" x="4748213" y="936625"/>
          <p14:tracePt t="15403" x="4759325" y="925513"/>
          <p14:tracePt t="15411" x="4759325" y="914400"/>
          <p14:tracePt t="15413" x="4770438" y="914400"/>
          <p14:tracePt t="15416" x="4781550" y="914400"/>
          <p14:tracePt t="15422" x="4781550" y="901700"/>
          <p14:tracePt t="15432" x="4781550" y="890588"/>
          <p14:tracePt t="15436" x="4792663" y="890588"/>
          <p14:tracePt t="15437" x="4792663" y="879475"/>
          <p14:tracePt t="15443" x="4805363" y="868363"/>
          <p14:tracePt t="15448" x="4816475" y="868363"/>
          <p14:tracePt t="15452" x="4827588" y="868363"/>
          <p14:tracePt t="15455" x="4838700" y="857250"/>
          <p14:tracePt t="15459" x="4849813" y="857250"/>
          <p14:tracePt t="15462" x="4849813" y="846138"/>
          <p14:tracePt t="15466" x="4860925" y="846138"/>
          <p14:tracePt t="15469" x="4872038" y="846138"/>
          <p14:tracePt t="15472" x="4883150" y="846138"/>
          <p14:tracePt t="15474" x="4894263" y="846138"/>
          <p14:tracePt t="15477" x="4905375" y="846138"/>
          <p14:tracePt t="15481" x="4918075" y="835025"/>
          <p14:tracePt t="15483" x="4918075" y="823913"/>
          <p14:tracePt t="15484" x="4929188" y="823913"/>
          <p14:tracePt t="15486" x="4940300" y="823913"/>
          <p14:tracePt t="15490" x="4962525" y="812800"/>
          <p14:tracePt t="15492" x="4973638" y="812800"/>
          <p14:tracePt t="15495" x="4984750" y="800100"/>
          <p14:tracePt t="15498" x="4995863" y="800100"/>
          <p14:tracePt t="15500" x="4995863" y="788988"/>
          <p14:tracePt t="15501" x="5006975" y="788988"/>
          <p14:tracePt t="15503" x="5019675" y="788988"/>
          <p14:tracePt t="15505" x="5030788" y="788988"/>
          <p14:tracePt t="15506" x="5030788" y="777875"/>
          <p14:tracePt t="15509" x="5053013" y="777875"/>
          <p14:tracePt t="15511" x="5064125" y="766763"/>
          <p14:tracePt t="15513" x="5075238" y="766763"/>
          <p14:tracePt t="15516" x="5086350" y="766763"/>
          <p14:tracePt t="15517" x="5097463" y="766763"/>
          <p14:tracePt t="15518" x="5108575" y="766763"/>
          <p14:tracePt t="15519" x="5108575" y="755650"/>
          <p14:tracePt t="15520" x="5119688" y="755650"/>
          <p14:tracePt t="15522" x="5119688" y="744538"/>
          <p14:tracePt t="15523" x="5132388" y="744538"/>
          <p14:tracePt t="15525" x="5143500" y="733425"/>
          <p14:tracePt t="15526" x="5154613" y="733425"/>
          <p14:tracePt t="15527" x="5165725" y="733425"/>
          <p14:tracePt t="15530" x="5176838" y="722313"/>
          <p14:tracePt t="15531" x="5187950" y="722313"/>
          <p14:tracePt t="15534" x="5199063" y="711200"/>
          <p14:tracePt t="15535" x="5210175" y="711200"/>
          <p14:tracePt t="15536" x="5221288" y="711200"/>
          <p14:tracePt t="15538" x="5233988" y="711200"/>
          <p14:tracePt t="15542" x="5256213" y="711200"/>
          <p14:tracePt t="15543" x="5267325" y="700088"/>
          <p14:tracePt t="15545" x="5278438" y="700088"/>
          <p14:tracePt t="15547" x="5289550" y="687388"/>
          <p14:tracePt t="15549" x="5311775" y="687388"/>
          <p14:tracePt t="15550" x="5311775" y="676275"/>
          <p14:tracePt t="15551" x="5322888" y="676275"/>
          <p14:tracePt t="15552" x="5334000" y="676275"/>
          <p14:tracePt t="15556" x="5346700" y="676275"/>
          <p14:tracePt t="15557" x="5357813" y="676275"/>
          <p14:tracePt t="15558" x="5368925" y="676275"/>
          <p14:tracePt t="15560" x="5380038" y="665163"/>
          <p14:tracePt t="15561" x="5391150" y="665163"/>
          <p14:tracePt t="15562" x="5402263" y="665163"/>
          <p14:tracePt t="15564" x="5402263" y="654050"/>
          <p14:tracePt t="15565" x="5413375" y="654050"/>
          <p14:tracePt t="15568" x="5424488" y="654050"/>
          <p14:tracePt t="15570" x="5435600" y="654050"/>
          <p14:tracePt t="15571" x="5446713" y="654050"/>
          <p14:tracePt t="15572" x="5459413" y="642938"/>
          <p14:tracePt t="15574" x="5470525" y="642938"/>
          <p14:tracePt t="15576" x="5470525" y="631825"/>
          <p14:tracePt t="15577" x="5481638" y="631825"/>
          <p14:tracePt t="15580" x="5492750" y="631825"/>
          <p14:tracePt t="15581" x="5503863" y="631825"/>
          <p14:tracePt t="15582" x="5514975" y="631825"/>
          <p14:tracePt t="15583" x="5526088" y="631825"/>
          <p14:tracePt t="15586" x="5537200" y="631825"/>
          <p14:tracePt t="15589" x="5548313" y="631825"/>
          <p14:tracePt t="15592" x="5572125" y="631825"/>
          <p14:tracePt t="15596" x="5583238" y="631825"/>
          <p14:tracePt t="15597" x="5594350" y="631825"/>
          <p14:tracePt t="15599" x="5605463" y="631825"/>
          <p14:tracePt t="15602" x="5616575" y="631825"/>
          <p14:tracePt t="15606" x="5627688" y="631825"/>
          <p14:tracePt t="15613" x="5638800" y="631825"/>
          <p14:tracePt t="15617" x="5649913" y="631825"/>
          <p14:tracePt t="15620" x="5661025" y="631825"/>
          <p14:tracePt t="15621" x="5661025" y="620713"/>
          <p14:tracePt t="15641" x="5673725" y="620713"/>
          <p14:tracePt t="15691" x="5684838" y="620713"/>
          <p14:tracePt t="15700" x="5695950" y="620713"/>
          <p14:tracePt t="15701" x="5707063" y="620713"/>
          <p14:tracePt t="15704" x="5718175" y="620713"/>
          <p14:tracePt t="15706" x="5729288" y="620713"/>
          <p14:tracePt t="15709" x="5740400" y="620713"/>
          <p14:tracePt t="15711" x="5751513" y="620713"/>
          <p14:tracePt t="15712" x="5762625" y="631825"/>
          <p14:tracePt t="15714" x="5775325" y="631825"/>
          <p14:tracePt t="15715" x="5786438" y="631825"/>
          <p14:tracePt t="15716" x="5797550" y="631825"/>
          <p14:tracePt t="15718" x="5808663" y="642938"/>
          <p14:tracePt t="15721" x="5819775" y="642938"/>
          <p14:tracePt t="15722" x="5830888" y="642938"/>
          <p14:tracePt t="15723" x="5842000" y="642938"/>
          <p14:tracePt t="15725" x="5853113" y="642938"/>
          <p14:tracePt t="15726" x="5864225" y="642938"/>
          <p14:tracePt t="15727" x="5875338" y="654050"/>
          <p14:tracePt t="15730" x="5888038" y="654050"/>
          <p14:tracePt t="15730" x="5899150" y="665163"/>
          <p14:tracePt t="15732" x="5910263" y="665163"/>
          <p14:tracePt t="15733" x="5921375" y="665163"/>
          <p14:tracePt t="15734" x="5932488" y="665163"/>
          <p14:tracePt t="15736" x="5954713" y="676275"/>
          <p14:tracePt t="15738" x="5965825" y="687388"/>
          <p14:tracePt t="15740" x="5976938" y="687388"/>
          <p14:tracePt t="15741" x="6000750" y="687388"/>
          <p14:tracePt t="15744" x="6022975" y="700088"/>
          <p14:tracePt t="15745" x="6034088" y="700088"/>
          <p14:tracePt t="15748" x="6056313" y="711200"/>
          <p14:tracePt t="15750" x="6067425" y="711200"/>
          <p14:tracePt t="15751" x="6078538" y="711200"/>
          <p14:tracePt t="15752" x="6089650" y="711200"/>
          <p14:tracePt t="15753" x="6102350" y="711200"/>
          <p14:tracePt t="15755" x="6113463" y="711200"/>
          <p14:tracePt t="15756" x="6124575" y="733425"/>
          <p14:tracePt t="15758" x="6135688" y="733425"/>
          <p14:tracePt t="15759" x="6146800" y="733425"/>
          <p14:tracePt t="15761" x="6169025" y="744538"/>
          <p14:tracePt t="15763" x="6191250" y="755650"/>
          <p14:tracePt t="15765" x="6202363" y="755650"/>
          <p14:tracePt t="15766" x="6202363" y="766763"/>
          <p14:tracePt t="15767" x="6215063" y="766763"/>
          <p14:tracePt t="15769" x="6226175" y="766763"/>
          <p14:tracePt t="15772" x="6248400" y="777875"/>
          <p14:tracePt t="15773" x="6259513" y="777875"/>
          <p14:tracePt t="15774" x="6270625" y="788988"/>
          <p14:tracePt t="15777" x="6281738" y="788988"/>
          <p14:tracePt t="15778" x="6292850" y="788988"/>
          <p14:tracePt t="15780" x="6303963" y="788988"/>
          <p14:tracePt t="15781" x="6316663" y="800100"/>
          <p14:tracePt t="15783" x="6327775" y="800100"/>
          <p14:tracePt t="15784" x="6338888" y="800100"/>
          <p14:tracePt t="15785" x="6338888" y="812800"/>
          <p14:tracePt t="15787" x="6350000" y="812800"/>
          <p14:tracePt t="15788" x="6361113" y="812800"/>
          <p14:tracePt t="15790" x="6372225" y="812800"/>
          <p14:tracePt t="15791" x="6383338" y="812800"/>
          <p14:tracePt t="15793" x="6394450" y="835025"/>
          <p14:tracePt t="15796" x="6405563" y="835025"/>
          <p14:tracePt t="15798" x="6416675" y="846138"/>
          <p14:tracePt t="15800" x="6429375" y="846138"/>
          <p14:tracePt t="15801" x="6440488" y="846138"/>
          <p14:tracePt t="15803" x="6451600" y="857250"/>
          <p14:tracePt t="15805" x="6462713" y="857250"/>
          <p14:tracePt t="15809" x="6473825" y="857250"/>
          <p14:tracePt t="15811" x="6484938" y="857250"/>
          <p14:tracePt t="15813" x="6484938" y="868363"/>
          <p14:tracePt t="15814" x="6496050" y="868363"/>
          <p14:tracePt t="15815" x="6507163" y="868363"/>
          <p14:tracePt t="15818" x="6518275" y="879475"/>
          <p14:tracePt t="15819" x="6530975" y="879475"/>
          <p14:tracePt t="15822" x="6530975" y="890588"/>
          <p14:tracePt t="15824" x="6542088" y="890588"/>
          <p14:tracePt t="15828" x="6553200" y="901700"/>
          <p14:tracePt t="15829" x="6564313" y="901700"/>
          <p14:tracePt t="15831" x="6575425" y="914400"/>
          <p14:tracePt t="15834" x="6586538" y="914400"/>
          <p14:tracePt t="15835" x="6597650" y="914400"/>
          <p14:tracePt t="15837" x="6597650" y="925513"/>
          <p14:tracePt t="15841" x="6608763" y="925513"/>
          <p14:tracePt t="15843" x="6619875" y="925513"/>
          <p14:tracePt t="15846" x="6630988" y="936625"/>
          <p14:tracePt t="15863" x="6677025" y="981075"/>
          <p14:tracePt t="15864" x="6688138" y="981075"/>
          <p14:tracePt t="15865" x="6699250" y="981075"/>
          <p14:tracePt t="15868" x="6710363" y="981075"/>
          <p14:tracePt t="15869" x="6710363" y="992188"/>
          <p14:tracePt t="15872" x="6710363" y="1003300"/>
          <p14:tracePt t="15874" x="6721475" y="1003300"/>
          <p14:tracePt t="15876" x="6732588" y="1003300"/>
          <p14:tracePt t="15878" x="6732588" y="1014413"/>
          <p14:tracePt t="15883" x="6732588" y="1027113"/>
          <p14:tracePt t="15884" x="6745288" y="1038225"/>
          <p14:tracePt t="15888" x="6756400" y="1038225"/>
          <p14:tracePt t="15890" x="6767513" y="1038225"/>
          <p14:tracePt t="15891" x="6767513" y="1049338"/>
          <p14:tracePt t="15895" x="6778625" y="1049338"/>
          <p14:tracePt t="15897" x="6778625" y="1060450"/>
          <p14:tracePt t="15900" x="6789738" y="1060450"/>
          <p14:tracePt t="15902" x="6789738" y="1071563"/>
          <p14:tracePt t="15906" x="6789738" y="1082675"/>
          <p14:tracePt t="15908" x="6800850" y="1093788"/>
          <p14:tracePt t="15911" x="6800850" y="1104900"/>
          <p14:tracePt t="15914" x="6811963" y="1104900"/>
          <p14:tracePt t="15915" x="6811963" y="1116013"/>
          <p14:tracePt t="15917" x="6823075" y="1116013"/>
          <p14:tracePt t="15922" x="6834188" y="1116013"/>
          <p14:tracePt t="15925" x="6845300" y="1128713"/>
          <p14:tracePt t="15928" x="6845300" y="1139825"/>
          <p14:tracePt t="15930" x="6858000" y="1139825"/>
          <p14:tracePt t="15934" x="6858000" y="1150938"/>
          <p14:tracePt t="15937" x="6858000" y="1162050"/>
          <p14:tracePt t="15939" x="6869113" y="1162050"/>
          <p14:tracePt t="15942" x="6880225" y="1173163"/>
          <p14:tracePt t="15950" x="6880225" y="1184275"/>
          <p14:tracePt t="15952" x="6891338" y="1184275"/>
          <p14:tracePt t="15958" x="6902450" y="1184275"/>
          <p14:tracePt t="15983" x="6913563" y="1184275"/>
          <p14:tracePt t="16013" x="6913563" y="1195388"/>
          <p14:tracePt t="16030" x="6913563" y="1206500"/>
          <p14:tracePt t="16032" x="6913563" y="1217613"/>
          <p14:tracePt t="16034" x="6913563" y="1228725"/>
          <p14:tracePt t="16036" x="6913563" y="1241425"/>
          <p14:tracePt t="16037" x="6913563" y="1252538"/>
          <p14:tracePt t="16039" x="6924675" y="1252538"/>
          <p14:tracePt t="16041" x="6924675" y="1263650"/>
          <p14:tracePt t="16044" x="6924675" y="1274763"/>
          <p14:tracePt t="16045" x="6924675" y="1285875"/>
          <p14:tracePt t="16047" x="6935788" y="1285875"/>
          <p14:tracePt t="16049" x="6935788" y="1296988"/>
          <p14:tracePt t="16053" x="6935788" y="1308100"/>
          <p14:tracePt t="16055" x="6935788" y="1319213"/>
          <p14:tracePt t="16059" x="6946900" y="1319213"/>
          <p14:tracePt t="16061" x="6946900" y="1330325"/>
          <p14:tracePt t="16062" x="6946900" y="1343025"/>
          <p14:tracePt t="16065" x="6946900" y="1354138"/>
          <p14:tracePt t="16066" x="6958013" y="1354138"/>
          <p14:tracePt t="16067" x="6958013" y="1365250"/>
          <p14:tracePt t="16071" x="6958013" y="1376363"/>
          <p14:tracePt t="16074" x="6970713" y="1376363"/>
          <p14:tracePt t="16077" x="6970713" y="1387475"/>
          <p14:tracePt t="16080" x="6970713" y="1398588"/>
          <p14:tracePt t="16081" x="6981825" y="1409700"/>
          <p14:tracePt t="16084" x="6981825" y="1420813"/>
          <p14:tracePt t="16086" x="6981825" y="1431925"/>
          <p14:tracePt t="16088" x="6981825" y="1443038"/>
          <p14:tracePt t="16092" x="6992938" y="1443038"/>
          <p14:tracePt t="16095" x="6992938" y="1455738"/>
          <p14:tracePt t="16098" x="6992938" y="1466850"/>
          <p14:tracePt t="16101" x="6992938" y="1477963"/>
          <p14:tracePt t="16102" x="6992938" y="1489075"/>
          <p14:tracePt t="16106" x="6992938" y="1500188"/>
          <p14:tracePt t="16113" x="6992938" y="1511300"/>
          <p14:tracePt t="16118" x="6992938" y="1522413"/>
          <p14:tracePt t="16122" x="6992938" y="1533525"/>
          <p14:tracePt t="16124" x="6992938" y="1544638"/>
          <p14:tracePt t="16128" x="6992938" y="1557338"/>
          <p14:tracePt t="16134" x="7004050" y="1568450"/>
          <p14:tracePt t="16135" x="7004050" y="1579563"/>
          <p14:tracePt t="16145" x="7004050" y="1590675"/>
          <p14:tracePt t="16148" x="7004050" y="1601788"/>
          <p14:tracePt t="16152" x="7004050" y="1612900"/>
          <p14:tracePt t="16157" x="7004050" y="1624013"/>
          <p14:tracePt t="16159" x="7004050" y="1635125"/>
          <p14:tracePt t="16164" x="7004050" y="1646238"/>
          <p14:tracePt t="16171" x="7004050" y="1657350"/>
          <p14:tracePt t="16176" x="7004050" y="1670050"/>
          <p14:tracePt t="16181" x="7004050" y="1681163"/>
          <p14:tracePt t="16185" x="7004050" y="1692275"/>
          <p14:tracePt t="16189" x="7004050" y="1703388"/>
          <p14:tracePt t="16201" x="7004050" y="1714500"/>
          <p14:tracePt t="16204" x="7004050" y="1725613"/>
          <p14:tracePt t="16208" x="7004050" y="1736725"/>
          <p14:tracePt t="16213" x="7004050" y="1747838"/>
          <p14:tracePt t="16214" x="7015163" y="1747838"/>
          <p14:tracePt t="16215" x="7015163" y="1758950"/>
          <p14:tracePt t="16220" x="7015163" y="1771650"/>
          <p14:tracePt t="16227" x="7015163" y="1782763"/>
          <p14:tracePt t="16230" x="7026275" y="1793875"/>
          <p14:tracePt t="16233" x="7026275" y="1804988"/>
          <p14:tracePt t="16237" x="7026275" y="1816100"/>
          <p14:tracePt t="16239" x="7026275" y="1827213"/>
          <p14:tracePt t="16242" x="7026275" y="1838325"/>
          <p14:tracePt t="16247" x="7026275" y="1849438"/>
          <p14:tracePt t="16250" x="7026275" y="1860550"/>
          <p14:tracePt t="16254" x="7026275" y="1871663"/>
          <p14:tracePt t="16255" x="7026275" y="1884363"/>
          <p14:tracePt t="16257" x="7026275" y="1895475"/>
          <p14:tracePt t="16261" x="7026275" y="1906588"/>
          <p14:tracePt t="16265" x="7026275" y="1917700"/>
          <p14:tracePt t="16270" x="7026275" y="1928813"/>
          <p14:tracePt t="16271" x="7026275" y="1939925"/>
          <p14:tracePt t="16273" x="7026275" y="1951038"/>
          <p14:tracePt t="16276" x="7026275" y="1962150"/>
          <p14:tracePt t="16278" x="7026275" y="1973263"/>
          <p14:tracePt t="16283" x="7026275" y="1985963"/>
          <p14:tracePt t="16284" x="7026275" y="1997075"/>
          <p14:tracePt t="16288" x="7026275" y="2008188"/>
          <p14:tracePt t="16289" x="7026275" y="2019300"/>
          <p14:tracePt t="16290" x="7026275" y="2030413"/>
          <p14:tracePt t="16293" x="7026275" y="2041525"/>
          <p14:tracePt t="16297" x="7026275" y="2052638"/>
          <p14:tracePt t="16299" x="7026275" y="2063750"/>
          <p14:tracePt t="16300" x="7026275" y="2074863"/>
          <p14:tracePt t="16304" x="7026275" y="2098675"/>
          <p14:tracePt t="16308" x="7026275" y="2109788"/>
          <p14:tracePt t="16310" x="7015163" y="2120900"/>
          <p14:tracePt t="16312" x="7015163" y="2132013"/>
          <p14:tracePt t="16314" x="7015163" y="2143125"/>
          <p14:tracePt t="16315" x="7004050" y="2143125"/>
          <p14:tracePt t="16316" x="7004050" y="2154238"/>
          <p14:tracePt t="16317" x="7004050" y="2165350"/>
          <p14:tracePt t="16321" x="7004050" y="2176463"/>
          <p14:tracePt t="16322" x="7004050" y="2187575"/>
          <p14:tracePt t="16324" x="7004050" y="2200275"/>
          <p14:tracePt t="16327" x="7004050" y="2211388"/>
          <p14:tracePt t="16328" x="7004050" y="2222500"/>
          <p14:tracePt t="16330" x="7004050" y="2233613"/>
          <p14:tracePt t="16331" x="6992938" y="2233613"/>
          <p14:tracePt t="16335" x="6992938" y="2244725"/>
          <p14:tracePt t="16337" x="6981825" y="2255838"/>
          <p14:tracePt t="16338" x="6981825" y="2266950"/>
          <p14:tracePt t="16340" x="6981825" y="2278063"/>
          <p14:tracePt t="16342" x="6970713" y="2289175"/>
          <p14:tracePt t="16345" x="6970713" y="2300288"/>
          <p14:tracePt t="16347" x="6958013" y="2300288"/>
          <p14:tracePt t="16350" x="6958013" y="2312988"/>
          <p14:tracePt t="16351" x="6946900" y="2324100"/>
          <p14:tracePt t="16354" x="6946900" y="2335213"/>
          <p14:tracePt t="16358" x="6935788" y="2346325"/>
          <p14:tracePt t="16359" x="6935788" y="2357438"/>
          <p14:tracePt t="16361" x="6935788" y="2368550"/>
          <p14:tracePt t="16367" x="6924675" y="2379663"/>
          <p14:tracePt t="16369" x="6924675" y="2390775"/>
          <p14:tracePt t="16372" x="6924675" y="2401888"/>
          <p14:tracePt t="16373" x="6913563" y="2401888"/>
          <p14:tracePt t="16378" x="6902450" y="2425700"/>
          <p14:tracePt t="16379" x="6891338" y="2425700"/>
          <p14:tracePt t="16384" x="6880225" y="2436813"/>
          <p14:tracePt t="16386" x="6869113" y="2447925"/>
          <p14:tracePt t="16389" x="6869113" y="2459038"/>
          <p14:tracePt t="16391" x="6869113" y="2470150"/>
          <p14:tracePt t="16392" x="6869113" y="2481263"/>
          <p14:tracePt t="16395" x="6858000" y="2481263"/>
          <p14:tracePt t="16397" x="6858000" y="2492375"/>
          <p14:tracePt t="16398" x="6845300" y="2492375"/>
          <p14:tracePt t="16401" x="6845300" y="2503488"/>
          <p14:tracePt t="16402" x="6834188" y="2503488"/>
          <p14:tracePt t="16404" x="6823075" y="2514600"/>
          <p14:tracePt t="16406" x="6823075" y="2527300"/>
          <p14:tracePt t="16408" x="6811963" y="2527300"/>
          <p14:tracePt t="16409" x="6811963" y="2538413"/>
          <p14:tracePt t="16410" x="6800850" y="2538413"/>
          <p14:tracePt t="16411" x="6800850" y="2549525"/>
          <p14:tracePt t="16415" x="6800850" y="2560638"/>
          <p14:tracePt t="16417" x="6789738" y="2560638"/>
          <p14:tracePt t="16418" x="6778625" y="2560638"/>
          <p14:tracePt t="16419" x="6778625" y="2571750"/>
          <p14:tracePt t="16421" x="6767513" y="2571750"/>
          <p14:tracePt t="16423" x="6756400" y="2582863"/>
          <p14:tracePt t="16425" x="6756400" y="2593975"/>
          <p14:tracePt t="16426" x="6745288" y="2593975"/>
          <p14:tracePt t="16428" x="6745288" y="2605088"/>
          <p14:tracePt t="16431" x="6732588" y="2616200"/>
          <p14:tracePt t="16433" x="6732588" y="2628900"/>
          <p14:tracePt t="16434" x="6721475" y="2628900"/>
          <p14:tracePt t="16436" x="6710363" y="2628900"/>
          <p14:tracePt t="16438" x="6699250" y="2628900"/>
          <p14:tracePt t="16439" x="6699250" y="2640013"/>
          <p14:tracePt t="16440" x="6688138" y="2640013"/>
          <p14:tracePt t="16443" x="6677025" y="2651125"/>
          <p14:tracePt t="16446" x="6665913" y="2651125"/>
          <p14:tracePt t="16448" x="6654800" y="2662238"/>
          <p14:tracePt t="16450" x="6643688" y="2662238"/>
          <p14:tracePt t="16452" x="6630988" y="2662238"/>
          <p14:tracePt t="16454" x="6619875" y="2673350"/>
          <p14:tracePt t="16456" x="6608763" y="2673350"/>
          <p14:tracePt t="16458" x="6608763" y="2684463"/>
          <p14:tracePt t="16461" x="6597650" y="2684463"/>
          <p14:tracePt t="16464" x="6586538" y="2684463"/>
          <p14:tracePt t="16465" x="6586538" y="2695575"/>
          <p14:tracePt t="16466" x="6575425" y="2695575"/>
          <p14:tracePt t="16468" x="6564313" y="2695575"/>
          <p14:tracePt t="16471" x="6553200" y="2695575"/>
          <p14:tracePt t="16472" x="6542088" y="2695575"/>
          <p14:tracePt t="16477" x="6530975" y="2695575"/>
          <p14:tracePt t="16478" x="6518275" y="2695575"/>
          <p14:tracePt t="16481" x="6507163" y="2695575"/>
          <p14:tracePt t="16482" x="6507163" y="2706688"/>
          <p14:tracePt t="16484" x="6496050" y="2706688"/>
          <p14:tracePt t="16486" x="6484938" y="2706688"/>
          <p14:tracePt t="16488" x="6473825" y="2706688"/>
          <p14:tracePt t="16491" x="6462713" y="2706688"/>
          <p14:tracePt t="16493" x="6451600" y="2706688"/>
          <p14:tracePt t="16495" x="6440488" y="2706688"/>
          <p14:tracePt t="16497" x="6429375" y="2706688"/>
          <p14:tracePt t="16499" x="6416675" y="2706688"/>
          <p14:tracePt t="16501" x="6405563" y="2706688"/>
          <p14:tracePt t="16504" x="6394450" y="2706688"/>
          <p14:tracePt t="16506" x="6383338" y="2706688"/>
          <p14:tracePt t="16508" x="6372225" y="2706688"/>
          <p14:tracePt t="16509" x="6361113" y="2706688"/>
          <p14:tracePt t="16511" x="6350000" y="2706688"/>
          <p14:tracePt t="16514" x="6338888" y="2706688"/>
          <p14:tracePt t="16516" x="6327775" y="2706688"/>
          <p14:tracePt t="16517" x="6316663" y="2706688"/>
          <p14:tracePt t="16519" x="6303963" y="2706688"/>
          <p14:tracePt t="16521" x="6292850" y="2706688"/>
          <p14:tracePt t="16522" x="6281738" y="2706688"/>
          <p14:tracePt t="16526" x="6270625" y="2706688"/>
          <p14:tracePt t="16528" x="6259513" y="2706688"/>
          <p14:tracePt t="16530" x="6248400" y="2706688"/>
          <p14:tracePt t="16532" x="6237288" y="2706688"/>
          <p14:tracePt t="16533" x="6226175" y="2706688"/>
          <p14:tracePt t="16535" x="6215063" y="2706688"/>
          <p14:tracePt t="16537" x="6202363" y="2706688"/>
          <p14:tracePt t="16541" x="6191250" y="2706688"/>
          <p14:tracePt t="16542" x="6180138" y="2706688"/>
          <p14:tracePt t="16544" x="6169025" y="2706688"/>
          <p14:tracePt t="16546" x="6157913" y="2706688"/>
          <p14:tracePt t="16548" x="6146800" y="2706688"/>
          <p14:tracePt t="16550" x="6135688" y="2706688"/>
          <p14:tracePt t="16554" x="6124575" y="2706688"/>
          <p14:tracePt t="16556" x="6113463" y="2706688"/>
          <p14:tracePt t="16558" x="6102350" y="2706688"/>
          <p14:tracePt t="16559" x="6089650" y="2706688"/>
          <p14:tracePt t="16561" x="6078538" y="2706688"/>
          <p14:tracePt t="16565" x="6067425" y="2706688"/>
          <p14:tracePt t="16567" x="6056313" y="2706688"/>
          <p14:tracePt t="16571" x="6045200" y="2706688"/>
          <p14:tracePt t="16572" x="6022975" y="2706688"/>
          <p14:tracePt t="16575" x="6011863" y="2706688"/>
          <p14:tracePt t="16577" x="6000750" y="2706688"/>
          <p14:tracePt t="16580" x="5989638" y="2706688"/>
          <p14:tracePt t="16581" x="5976938" y="2706688"/>
          <p14:tracePt t="16583" x="5965825" y="2706688"/>
          <p14:tracePt t="16585" x="5954713" y="2706688"/>
          <p14:tracePt t="16586" x="5943600" y="2706688"/>
          <p14:tracePt t="16588" x="5932488" y="2706688"/>
          <p14:tracePt t="16589" x="5932488" y="2717800"/>
          <p14:tracePt t="16591" x="5921375" y="2717800"/>
          <p14:tracePt t="16593" x="5910263" y="2717800"/>
          <p14:tracePt t="16595" x="5899150" y="2728913"/>
          <p14:tracePt t="16597" x="5888038" y="2728913"/>
          <p14:tracePt t="16598" x="5875338" y="2728913"/>
          <p14:tracePt t="16600" x="5864225" y="2728913"/>
          <p14:tracePt t="16602" x="5864225" y="2741613"/>
          <p14:tracePt t="16604" x="5842000" y="2741613"/>
          <p14:tracePt t="16606" x="5830888" y="2741613"/>
          <p14:tracePt t="16608" x="5819775" y="2741613"/>
          <p14:tracePt t="16608" x="5808663" y="2741613"/>
          <p14:tracePt t="16613" x="5786438" y="2741613"/>
          <p14:tracePt t="16614" x="5775325" y="2752725"/>
          <p14:tracePt t="16615" x="5762625" y="2752725"/>
          <p14:tracePt t="16616" x="5751513" y="2752725"/>
          <p14:tracePt t="16618" x="5740400" y="2752725"/>
          <p14:tracePt t="16619" x="5729288" y="2763838"/>
          <p14:tracePt t="16622" x="5718175" y="2763838"/>
          <p14:tracePt t="16624" x="5707063" y="2763838"/>
          <p14:tracePt t="16625" x="5695950" y="2763838"/>
          <p14:tracePt t="16626" x="5673725" y="2763838"/>
          <p14:tracePt t="16629" x="5649913" y="2763838"/>
          <p14:tracePt t="16631" x="5638800" y="2763838"/>
          <p14:tracePt t="16632" x="5627688" y="2763838"/>
          <p14:tracePt t="16634" x="5616575" y="2763838"/>
          <p14:tracePt t="16635" x="5594350" y="2763838"/>
          <p14:tracePt t="16637" x="5583238" y="2763838"/>
          <p14:tracePt t="16638" x="5572125" y="2763838"/>
          <p14:tracePt t="16640" x="5561013" y="2763838"/>
          <p14:tracePt t="16641" x="5548313" y="2763838"/>
          <p14:tracePt t="16642" x="5537200" y="2763838"/>
          <p14:tracePt t="16643" x="5526088" y="2763838"/>
          <p14:tracePt t="16645" x="5514975" y="2763838"/>
          <p14:tracePt t="16647" x="5503863" y="2763838"/>
          <p14:tracePt t="16648" x="5492750" y="2763838"/>
          <p14:tracePt t="16650" x="5481638" y="2763838"/>
          <p14:tracePt t="16651" x="5470525" y="2763838"/>
          <p14:tracePt t="16652" x="5459413" y="2763838"/>
          <p14:tracePt t="16654" x="5435600" y="2763838"/>
          <p14:tracePt t="16658" x="5424488" y="2763838"/>
          <p14:tracePt t="16659" x="5413375" y="2763838"/>
          <p14:tracePt t="16659" x="5402263" y="2763838"/>
          <p14:tracePt t="16661" x="5391150" y="2763838"/>
          <p14:tracePt t="16662" x="5380038" y="2763838"/>
          <p14:tracePt t="16664" x="5357813" y="2763838"/>
          <p14:tracePt t="16667" x="5334000" y="2752725"/>
          <p14:tracePt t="16672" x="5311775" y="2752725"/>
          <p14:tracePt t="16673" x="5289550" y="2752725"/>
          <p14:tracePt t="16675" x="5278438" y="2741613"/>
          <p14:tracePt t="16679" x="5267325" y="2728913"/>
          <p14:tracePt t="16681" x="5245100" y="2728913"/>
          <p14:tracePt t="16682" x="5233988" y="2728913"/>
          <p14:tracePt t="16683" x="5233988" y="2717800"/>
          <p14:tracePt t="16685" x="5221288" y="2717800"/>
          <p14:tracePt t="16686" x="5210175" y="2717800"/>
          <p14:tracePt t="16689" x="5210175" y="2706688"/>
          <p14:tracePt t="16690" x="5199063" y="2706688"/>
          <p14:tracePt t="16692" x="5187950" y="2706688"/>
          <p14:tracePt t="16693" x="5176838" y="2695575"/>
          <p14:tracePt t="16695" x="5165725" y="2695575"/>
          <p14:tracePt t="16696" x="5154613" y="2695575"/>
          <p14:tracePt t="16698" x="5143500" y="2695575"/>
          <p14:tracePt t="16701" x="5143500" y="2684463"/>
          <p14:tracePt t="16704" x="5119688" y="2684463"/>
          <p14:tracePt t="16706" x="5108575" y="2673350"/>
          <p14:tracePt t="16708" x="5097463" y="2673350"/>
          <p14:tracePt t="16708" x="5097463" y="2662238"/>
          <p14:tracePt t="16710" x="5086350" y="2662238"/>
          <p14:tracePt t="16713" x="5075238" y="2662238"/>
          <p14:tracePt t="16714" x="5075238" y="2651125"/>
          <p14:tracePt t="16715" x="5064125" y="2651125"/>
          <p14:tracePt t="16717" x="5053013" y="2651125"/>
          <p14:tracePt t="16719" x="5041900" y="2651125"/>
          <p14:tracePt t="16720" x="5041900" y="2628900"/>
          <p14:tracePt t="16722" x="5030788" y="2628900"/>
          <p14:tracePt t="16724" x="5019675" y="2628900"/>
          <p14:tracePt t="16726" x="5006975" y="2628900"/>
          <p14:tracePt t="16727" x="5006975" y="2616200"/>
          <p14:tracePt t="16729" x="4995863" y="2616200"/>
          <p14:tracePt t="16731" x="4984750" y="2605088"/>
          <p14:tracePt t="16733" x="4973638" y="2605088"/>
          <p14:tracePt t="16735" x="4962525" y="2593975"/>
          <p14:tracePt t="16736" x="4951413" y="2593975"/>
          <p14:tracePt t="16738" x="4951413" y="2582863"/>
          <p14:tracePt t="16741" x="4940300" y="2571750"/>
          <p14:tracePt t="16743" x="4929188" y="2571750"/>
          <p14:tracePt t="16744" x="4918075" y="2571750"/>
          <p14:tracePt t="16745" x="4918075" y="2560638"/>
          <p14:tracePt t="16748" x="4905375" y="2560638"/>
          <p14:tracePt t="16751" x="4894263" y="2560638"/>
          <p14:tracePt t="16752" x="4883150" y="2549525"/>
          <p14:tracePt t="16755" x="4872038" y="2549525"/>
          <p14:tracePt t="16757" x="4872038" y="2538413"/>
          <p14:tracePt t="16758" x="4860925" y="2527300"/>
          <p14:tracePt t="16759" x="4849813" y="2527300"/>
          <p14:tracePt t="16761" x="4838700" y="2527300"/>
          <p14:tracePt t="16763" x="4838700" y="2514600"/>
          <p14:tracePt t="16765" x="4827588" y="2514600"/>
          <p14:tracePt t="16766" x="4816475" y="2503488"/>
          <p14:tracePt t="16771" x="4805363" y="2492375"/>
          <p14:tracePt t="16776" x="4792663" y="2492375"/>
          <p14:tracePt t="16778" x="4781550" y="2492375"/>
          <p14:tracePt t="16781" x="4770438" y="2481263"/>
          <p14:tracePt t="16784" x="4770438" y="2470150"/>
          <p14:tracePt t="16786" x="4759325" y="2470150"/>
          <p14:tracePt t="16787" x="4759325" y="2459038"/>
          <p14:tracePt t="16788" x="4748213" y="2459038"/>
          <p14:tracePt t="16790" x="4748213" y="2447925"/>
          <p14:tracePt t="16794" x="4737100" y="2436813"/>
          <p14:tracePt t="16796" x="4725988" y="2436813"/>
          <p14:tracePt t="16798" x="4725988" y="2425700"/>
          <p14:tracePt t="16799" x="4714875" y="2425700"/>
          <p14:tracePt t="16801" x="4703763" y="2425700"/>
          <p14:tracePt t="16802" x="4703763" y="2414588"/>
          <p14:tracePt t="16804" x="4691063" y="2414588"/>
          <p14:tracePt t="16805" x="4691063" y="2401888"/>
          <p14:tracePt t="16808" x="4679950" y="2401888"/>
          <p14:tracePt t="16808" x="4679950" y="2390775"/>
          <p14:tracePt t="16809" x="4679950" y="2379663"/>
          <p14:tracePt t="16813" x="4668838" y="2368550"/>
          <p14:tracePt t="16815" x="4657725" y="2357438"/>
          <p14:tracePt t="16818" x="4646613" y="2357438"/>
          <p14:tracePt t="16820" x="4646613" y="2346325"/>
          <p14:tracePt t="16821" x="4635500" y="2346325"/>
          <p14:tracePt t="16822" x="4635500" y="2335213"/>
          <p14:tracePt t="16823" x="4624388" y="2335213"/>
          <p14:tracePt t="16824" x="4624388" y="2324100"/>
          <p14:tracePt t="16827" x="4624388" y="2312988"/>
          <p14:tracePt t="16831" x="4613275" y="2300288"/>
          <p14:tracePt t="16832" x="4613275" y="2289175"/>
          <p14:tracePt t="16834" x="4602163" y="2289175"/>
          <p14:tracePt t="16838" x="4602163" y="2278063"/>
          <p14:tracePt t="16839" x="4591050" y="2278063"/>
          <p14:tracePt t="16840" x="4591050" y="2266950"/>
          <p14:tracePt t="16842" x="4578350" y="2255838"/>
          <p14:tracePt t="16845" x="4578350" y="2244725"/>
          <p14:tracePt t="16847" x="4567238" y="2233613"/>
          <p14:tracePt t="16855" x="4556125" y="2222500"/>
          <p14:tracePt t="16856" x="4556125" y="2211388"/>
          <p14:tracePt t="16858" x="4556125" y="2200275"/>
          <p14:tracePt t="16860" x="4545013" y="2200275"/>
          <p14:tracePt t="16861" x="4545013" y="2187575"/>
          <p14:tracePt t="16864" x="4545013" y="2176463"/>
          <p14:tracePt t="16865" x="4533900" y="2165350"/>
          <p14:tracePt t="16872" x="4533900" y="2154238"/>
          <p14:tracePt t="16873" x="4522788" y="2154238"/>
          <p14:tracePt t="16873" x="4522788" y="2143125"/>
          <p14:tracePt t="16879" x="4522788" y="2132013"/>
          <p14:tracePt t="16880" x="4511675" y="2120900"/>
          <p14:tracePt t="16883" x="4511675" y="2109788"/>
          <p14:tracePt t="16888" x="4511675" y="2098675"/>
          <p14:tracePt t="16889" x="4500563" y="2098675"/>
          <p14:tracePt t="16892" x="4500563" y="2085975"/>
          <p14:tracePt t="16898" x="4500563" y="2074863"/>
          <p14:tracePt t="16900" x="4500563" y="2063750"/>
          <p14:tracePt t="16901" x="4489450" y="2063750"/>
          <p14:tracePt t="16901" x="4489450" y="2052638"/>
          <p14:tracePt t="16906" x="4489450" y="2041525"/>
          <p14:tracePt t="16908" x="4489450" y="2030413"/>
          <p14:tracePt t="16914" x="4489450" y="2019300"/>
          <p14:tracePt t="16917" x="4489450" y="2008188"/>
          <p14:tracePt t="16920" x="4489450" y="1997075"/>
          <p14:tracePt t="16922" x="4489450" y="1985963"/>
          <p14:tracePt t="16924" x="4489450" y="1973263"/>
          <p14:tracePt t="16927" x="4489450" y="1962150"/>
          <p14:tracePt t="16931" x="4489450" y="1951038"/>
          <p14:tracePt t="16934" x="4489450" y="1939925"/>
          <p14:tracePt t="16935" x="4476750" y="1939925"/>
          <p14:tracePt t="16937" x="4476750" y="1928813"/>
          <p14:tracePt t="16938" x="4476750" y="1917700"/>
          <p14:tracePt t="16941" x="4476750" y="1906588"/>
          <p14:tracePt t="16945" x="4476750" y="1895475"/>
          <p14:tracePt t="16949" x="4476750" y="1884363"/>
          <p14:tracePt t="16953" x="4476750" y="1871663"/>
          <p14:tracePt t="16954" x="4476750" y="1860550"/>
          <p14:tracePt t="16958" x="4476750" y="1849438"/>
          <p14:tracePt t="16966" x="4476750" y="1838325"/>
          <p14:tracePt t="16983" x="4476750" y="1827213"/>
          <p14:tracePt t="16987" x="4476750" y="1816100"/>
          <p14:tracePt t="16992" x="4476750" y="1804988"/>
          <p14:tracePt t="16994" x="4476750" y="1793875"/>
          <p14:tracePt t="17000" x="4476750" y="1782763"/>
          <p14:tracePt t="17003" x="4476750" y="1771650"/>
          <p14:tracePt t="17011" x="4489450" y="1758950"/>
          <p14:tracePt t="17013" x="4489450" y="1747838"/>
          <p14:tracePt t="17018" x="4489450" y="1736725"/>
          <p14:tracePt t="17019" x="4500563" y="1736725"/>
          <p14:tracePt t="17022" x="4500563" y="1725613"/>
          <p14:tracePt t="17023" x="4500563" y="1714500"/>
          <p14:tracePt t="17025" x="4511675" y="1714500"/>
          <p14:tracePt t="17028" x="4511675" y="1703388"/>
          <p14:tracePt t="17031" x="4522788" y="1703388"/>
          <p14:tracePt t="17032" x="4522788" y="1692275"/>
          <p14:tracePt t="17035" x="4522788" y="1681163"/>
          <p14:tracePt t="17037" x="4533900" y="1681163"/>
          <p14:tracePt t="17039" x="4533900" y="1670050"/>
          <p14:tracePt t="17041" x="4533900" y="1657350"/>
          <p14:tracePt t="17042" x="4545013" y="1657350"/>
          <p14:tracePt t="17044" x="4545013" y="1646238"/>
          <p14:tracePt t="17046" x="4545013" y="1635125"/>
          <p14:tracePt t="17051" x="4556125" y="1624013"/>
          <p14:tracePt t="17054" x="4556125" y="1612900"/>
          <p14:tracePt t="17055" x="4567238" y="1601788"/>
          <p14:tracePt t="17058" x="4567238" y="1590675"/>
          <p14:tracePt t="17059" x="4578350" y="1579563"/>
          <p14:tracePt t="17061" x="4578350" y="1568450"/>
          <p14:tracePt t="17062" x="4591050" y="1568450"/>
          <p14:tracePt t="17068" x="4602163" y="1557338"/>
          <p14:tracePt t="17071" x="4613275" y="1533525"/>
          <p14:tracePt t="17075" x="4613275" y="1522413"/>
          <p14:tracePt t="17076" x="4613275" y="1511300"/>
          <p14:tracePt t="17079" x="4624388" y="1511300"/>
          <p14:tracePt t="17080" x="4635500" y="1500188"/>
          <p14:tracePt t="17083" x="4646613" y="1489075"/>
          <p14:tracePt t="17084" x="4646613" y="1477963"/>
          <p14:tracePt t="17085" x="4646613" y="1466850"/>
          <p14:tracePt t="17086" x="4657725" y="1466850"/>
          <p14:tracePt t="17088" x="4668838" y="1466850"/>
          <p14:tracePt t="17089" x="4668838" y="1455738"/>
          <p14:tracePt t="17091" x="4668838" y="1443038"/>
          <p14:tracePt t="17093" x="4679950" y="1443038"/>
          <p14:tracePt t="17095" x="4691063" y="1431925"/>
          <p14:tracePt t="17098" x="4703763" y="1420813"/>
          <p14:tracePt t="17100" x="4703763" y="1409700"/>
          <p14:tracePt t="17101" x="4714875" y="1409700"/>
          <p14:tracePt t="17102" x="4714875" y="1398588"/>
          <p14:tracePt t="17104" x="4725988" y="1398588"/>
          <p14:tracePt t="17106" x="4737100" y="1398588"/>
          <p14:tracePt t="17108" x="4737100" y="1387475"/>
          <p14:tracePt t="17110" x="4737100" y="1376363"/>
          <p14:tracePt t="17112" x="4748213" y="1376363"/>
          <p14:tracePt t="17114" x="4759325" y="1376363"/>
          <p14:tracePt t="17116" x="4770438" y="1376363"/>
          <p14:tracePt t="17117" x="4770438" y="1365250"/>
          <p14:tracePt t="17118" x="4781550" y="1365250"/>
          <p14:tracePt t="17121" x="4792663" y="1354138"/>
          <p14:tracePt t="17123" x="4816475" y="1354138"/>
          <p14:tracePt t="17125" x="4816475" y="1343025"/>
          <p14:tracePt t="17130" x="4827588" y="1330325"/>
          <p14:tracePt t="17131" x="4838700" y="1330325"/>
          <p14:tracePt t="17133" x="4849813" y="1330325"/>
          <p14:tracePt t="17134" x="4860925" y="1319213"/>
          <p14:tracePt t="17136" x="4872038" y="1319213"/>
          <p14:tracePt t="17137" x="4872038" y="1308100"/>
          <p14:tracePt t="17138" x="4883150" y="1308100"/>
          <p14:tracePt t="17141" x="4894263" y="1308100"/>
          <p14:tracePt t="17143" x="4905375" y="1308100"/>
          <p14:tracePt t="17145" x="4918075" y="1308100"/>
          <p14:tracePt t="17147" x="4929188" y="1308100"/>
          <p14:tracePt t="17148" x="4940300" y="1308100"/>
          <p14:tracePt t="17151" x="4951413" y="1296988"/>
          <p14:tracePt t="17152" x="4962525" y="1296988"/>
          <p14:tracePt t="17154" x="4973638" y="1296988"/>
          <p14:tracePt t="17155" x="4984750" y="1296988"/>
          <p14:tracePt t="17157" x="4984750" y="1285875"/>
          <p14:tracePt t="17158" x="4995863" y="1285875"/>
          <p14:tracePt t="17158" x="5006975" y="1285875"/>
          <p14:tracePt t="17161" x="5019675" y="1285875"/>
          <p14:tracePt t="17163" x="5030788" y="1285875"/>
          <p14:tracePt t="17164" x="5041900" y="1274763"/>
          <p14:tracePt t="17165" x="5053013" y="1274763"/>
          <p14:tracePt t="17166" x="5064125" y="1274763"/>
          <p14:tracePt t="17168" x="5075238" y="1274763"/>
          <p14:tracePt t="17171" x="5086350" y="1274763"/>
          <p14:tracePt t="17172" x="5097463" y="1274763"/>
          <p14:tracePt t="17173" x="5108575" y="1274763"/>
          <p14:tracePt t="17175" x="5119688" y="1263650"/>
          <p14:tracePt t="17176" x="5143500" y="1263650"/>
          <p14:tracePt t="17180" x="5165725" y="1263650"/>
          <p14:tracePt t="17183" x="5176838" y="1263650"/>
          <p14:tracePt t="17184" x="5187950" y="1263650"/>
          <p14:tracePt t="17185" x="5199063" y="1263650"/>
          <p14:tracePt t="17186" x="5210175" y="1263650"/>
          <p14:tracePt t="17187" x="5221288" y="1263650"/>
          <p14:tracePt t="17190" x="5233988" y="1263650"/>
          <p14:tracePt t="17191" x="5245100" y="1263650"/>
          <p14:tracePt t="17192" x="5256213" y="1263650"/>
          <p14:tracePt t="17193" x="5267325" y="1263650"/>
          <p14:tracePt t="17195" x="5278438" y="1263650"/>
          <p14:tracePt t="17197" x="5289550" y="1263650"/>
          <p14:tracePt t="17198" x="5300663" y="1263650"/>
          <p14:tracePt t="17199" x="5311775" y="1263650"/>
          <p14:tracePt t="17200" x="5322888" y="1263650"/>
          <p14:tracePt t="17201" x="5334000" y="1263650"/>
          <p14:tracePt t="17202" x="5346700" y="1263650"/>
          <p14:tracePt t="17204" x="5357813" y="1263650"/>
          <p14:tracePt t="17205" x="5368925" y="1263650"/>
          <p14:tracePt t="17206" x="5391150" y="1274763"/>
          <p14:tracePt t="17208" x="5402263" y="1274763"/>
          <p14:tracePt t="17209" x="5424488" y="1274763"/>
          <p14:tracePt t="17210" x="5435600" y="1274763"/>
          <p14:tracePt t="17211" x="5435600" y="1285875"/>
          <p14:tracePt t="17213" x="5446713" y="1285875"/>
          <p14:tracePt t="17214" x="5492750" y="1296988"/>
          <p14:tracePt t="17216" x="5514975" y="1296988"/>
          <p14:tracePt t="17217" x="5526088" y="1296988"/>
          <p14:tracePt t="17218" x="5537200" y="1296988"/>
          <p14:tracePt t="17219" x="5561013" y="1319213"/>
          <p14:tracePt t="17220" x="5583238" y="1319213"/>
          <p14:tracePt t="17221" x="5594350" y="1319213"/>
          <p14:tracePt t="17222" x="5594350" y="1330325"/>
          <p14:tracePt t="17223" x="5605463" y="1330325"/>
          <p14:tracePt t="17224" x="5627688" y="1343025"/>
          <p14:tracePt t="17225" x="5649913" y="1343025"/>
          <p14:tracePt t="17226" x="5661025" y="1343025"/>
          <p14:tracePt t="17227" x="5684838" y="1354138"/>
          <p14:tracePt t="17228" x="5695950" y="1354138"/>
          <p14:tracePt t="17230" x="5707063" y="1354138"/>
          <p14:tracePt t="17231" x="5729288" y="1354138"/>
          <p14:tracePt t="17232" x="5740400" y="1365250"/>
          <p14:tracePt t="17233" x="5775325" y="1365250"/>
          <p14:tracePt t="17234" x="5786438" y="1376363"/>
          <p14:tracePt t="17236" x="5808663" y="1387475"/>
          <p14:tracePt t="17237" x="5830888" y="1387475"/>
          <p14:tracePt t="17238" x="5842000" y="1398588"/>
          <p14:tracePt t="17239" x="5864225" y="1398588"/>
          <p14:tracePt t="17240" x="5888038" y="1409700"/>
          <p14:tracePt t="17241" x="5899150" y="1409700"/>
          <p14:tracePt t="17242" x="5921375" y="1420813"/>
          <p14:tracePt t="17243" x="5932488" y="1431925"/>
          <p14:tracePt t="17244" x="5954713" y="1443038"/>
          <p14:tracePt t="17245" x="5965825" y="1443038"/>
          <p14:tracePt t="17247" x="6000750" y="1455738"/>
          <p14:tracePt t="17250" x="6034088" y="1455738"/>
          <p14:tracePt t="17251" x="6045200" y="1455738"/>
          <p14:tracePt t="17252" x="6078538" y="1466850"/>
          <p14:tracePt t="17255" x="6113463" y="1477963"/>
          <p14:tracePt t="17256" x="6135688" y="1489075"/>
          <p14:tracePt t="17256" x="6146800" y="1489075"/>
          <p14:tracePt t="17258" x="6191250" y="1500188"/>
          <p14:tracePt t="17259" x="6191250" y="1511300"/>
          <p14:tracePt t="17260" x="6202363" y="1511300"/>
          <p14:tracePt t="17261" x="6226175" y="1522413"/>
          <p14:tracePt t="17262" x="6237288" y="1522413"/>
          <p14:tracePt t="17264" x="6270625" y="1533525"/>
          <p14:tracePt t="17266" x="6292850" y="1544638"/>
          <p14:tracePt t="17267" x="6303963" y="1544638"/>
          <p14:tracePt t="17268" x="6327775" y="1544638"/>
          <p14:tracePt t="17271" x="6361113" y="1568450"/>
          <p14:tracePt t="17274" x="6394450" y="1579563"/>
          <p14:tracePt t="17275" x="6405563" y="1590675"/>
          <p14:tracePt t="17277" x="6429375" y="1590675"/>
          <p14:tracePt t="17278" x="6440488" y="1612900"/>
          <p14:tracePt t="17279" x="6462713" y="1612900"/>
          <p14:tracePt t="17282" x="6484938" y="1624013"/>
          <p14:tracePt t="17283" x="6507163" y="1646238"/>
          <p14:tracePt t="17284" x="6518275" y="1646238"/>
          <p14:tracePt t="17285" x="6530975" y="1657350"/>
          <p14:tracePt t="17286" x="6542088" y="1657350"/>
          <p14:tracePt t="17288" x="6564313" y="1657350"/>
          <p14:tracePt t="17289" x="6575425" y="1670050"/>
          <p14:tracePt t="17291" x="6586538" y="1670050"/>
          <p14:tracePt t="17291" x="6597650" y="1681163"/>
          <p14:tracePt t="17292" x="6608763" y="1692275"/>
          <p14:tracePt t="17293" x="6619875" y="1692275"/>
          <p14:tracePt t="17294" x="6630988" y="1703388"/>
          <p14:tracePt t="17295" x="6643688" y="1714500"/>
          <p14:tracePt t="17297" x="6654800" y="1714500"/>
          <p14:tracePt t="17299" x="6677025" y="1725613"/>
          <p14:tracePt t="17300" x="6688138" y="1747838"/>
          <p14:tracePt t="17301" x="6699250" y="1747838"/>
          <p14:tracePt t="17302" x="6721475" y="1747838"/>
          <p14:tracePt t="17303" x="6721475" y="1758950"/>
          <p14:tracePt t="17305" x="6745288" y="1771650"/>
          <p14:tracePt t="17308" x="6756400" y="1782763"/>
          <p14:tracePt t="17308" x="6767513" y="1793875"/>
          <p14:tracePt t="17309" x="6778625" y="1804988"/>
          <p14:tracePt t="17310" x="6789738" y="1804988"/>
          <p14:tracePt t="17311" x="6811963" y="1816100"/>
          <p14:tracePt t="17313" x="6823075" y="1827213"/>
          <p14:tracePt t="17315" x="6845300" y="1838325"/>
          <p14:tracePt t="17316" x="6858000" y="1849438"/>
          <p14:tracePt t="17317" x="6869113" y="1860550"/>
          <p14:tracePt t="17318" x="6880225" y="1860550"/>
          <p14:tracePt t="17319" x="6880225" y="1871663"/>
          <p14:tracePt t="17320" x="6891338" y="1884363"/>
          <p14:tracePt t="17321" x="6902450" y="1895475"/>
          <p14:tracePt t="17322" x="6913563" y="1895475"/>
          <p14:tracePt t="17323" x="6924675" y="1895475"/>
          <p14:tracePt t="17324" x="6935788" y="1895475"/>
          <p14:tracePt t="17325" x="6946900" y="1917700"/>
          <p14:tracePt t="17326" x="6958013" y="1928813"/>
          <p14:tracePt t="17328" x="6958013" y="1939925"/>
          <p14:tracePt t="17329" x="6970713" y="1951038"/>
          <p14:tracePt t="17330" x="6981825" y="1962150"/>
          <p14:tracePt t="17331" x="6992938" y="1962150"/>
          <p14:tracePt t="17333" x="7004050" y="1973263"/>
          <p14:tracePt t="17333" x="7015163" y="1973263"/>
          <p14:tracePt t="17334" x="7015163" y="1985963"/>
          <p14:tracePt t="17335" x="7026275" y="1985963"/>
          <p14:tracePt t="17336" x="7048500" y="2008188"/>
          <p14:tracePt t="17337" x="7048500" y="2019300"/>
          <p14:tracePt t="17339" x="7059613" y="2019300"/>
          <p14:tracePt t="17340" x="7059613" y="2041525"/>
          <p14:tracePt t="17341" x="7072313" y="2052638"/>
          <p14:tracePt t="17342" x="7083425" y="2052638"/>
          <p14:tracePt t="17343" x="7094538" y="2063750"/>
          <p14:tracePt t="17344" x="7105650" y="2074863"/>
          <p14:tracePt t="17348" x="7127875" y="2098675"/>
          <p14:tracePt t="17349" x="7127875" y="2109788"/>
          <p14:tracePt t="17351" x="7138988" y="2109788"/>
          <p14:tracePt t="17351" x="7150100" y="2109788"/>
          <p14:tracePt t="17352" x="7150100" y="2132013"/>
          <p14:tracePt t="17354" x="7172325" y="2143125"/>
          <p14:tracePt t="17356" x="7172325" y="2154238"/>
          <p14:tracePt t="17358" x="7185025" y="2154238"/>
          <p14:tracePt t="17360" x="7196138" y="2165350"/>
          <p14:tracePt t="17361" x="7207250" y="2165350"/>
          <p14:tracePt t="17363" x="7218363" y="2176463"/>
          <p14:tracePt t="17366" x="7229475" y="2187575"/>
          <p14:tracePt t="17366" x="7229475" y="2200275"/>
          <p14:tracePt t="17368" x="7240588" y="2200275"/>
          <p14:tracePt t="17370" x="7240588" y="2211388"/>
          <p14:tracePt t="17372" x="7251700" y="2211388"/>
          <p14:tracePt t="17375" x="7262813" y="2211388"/>
          <p14:tracePt t="17376" x="7262813" y="2222500"/>
          <p14:tracePt t="17380" x="7273925" y="2222500"/>
          <p14:tracePt t="17381" x="7273925" y="2233613"/>
          <p14:tracePt t="17386" x="7286625" y="2233613"/>
          <p14:tracePt t="17387" x="7286625" y="2244725"/>
          <p14:tracePt t="17391" x="7297738" y="2244725"/>
          <p14:tracePt t="17393" x="7297738" y="2255838"/>
          <p14:tracePt t="17454" x="7308850" y="2266950"/>
          <p14:tracePt t="17458" x="7308850" y="2278063"/>
          <p14:tracePt t="17460" x="7308850" y="2289175"/>
          <p14:tracePt t="17462" x="7308850" y="2300288"/>
          <p14:tracePt t="17464" x="7308850" y="2312988"/>
          <p14:tracePt t="17466" x="7319963" y="2312988"/>
          <p14:tracePt t="17467" x="7319963" y="2324100"/>
          <p14:tracePt t="17468" x="7331075" y="2335213"/>
          <p14:tracePt t="17469" x="7331075" y="2346325"/>
          <p14:tracePt t="17473" x="7331075" y="2357438"/>
          <p14:tracePt t="17474" x="7342188" y="2357438"/>
          <p14:tracePt t="17475" x="7353300" y="2379663"/>
          <p14:tracePt t="17477" x="7353300" y="2390775"/>
          <p14:tracePt t="17480" x="7364413" y="2401888"/>
          <p14:tracePt t="17481" x="7364413" y="2414588"/>
          <p14:tracePt t="17484" x="7375525" y="2414588"/>
          <p14:tracePt t="17486" x="7375525" y="2425700"/>
          <p14:tracePt t="17487" x="7375525" y="2436813"/>
          <p14:tracePt t="17488" x="7375525" y="2447925"/>
          <p14:tracePt t="17490" x="7386638" y="2459038"/>
          <p14:tracePt t="17491" x="7386638" y="2470150"/>
          <p14:tracePt t="17493" x="7386638" y="2481263"/>
          <p14:tracePt t="17494" x="7399338" y="2481263"/>
          <p14:tracePt t="17496" x="7399338" y="2492375"/>
          <p14:tracePt t="17498" x="7399338" y="2503488"/>
          <p14:tracePt t="17500" x="7399338" y="2514600"/>
          <p14:tracePt t="17502" x="7399338" y="2527300"/>
          <p14:tracePt t="17504" x="7399338" y="2538413"/>
          <p14:tracePt t="17505" x="7410450" y="2549525"/>
          <p14:tracePt t="17509" x="7410450" y="2560638"/>
          <p14:tracePt t="17510" x="7421563" y="2560638"/>
          <p14:tracePt t="17512" x="7421563" y="2571750"/>
          <p14:tracePt t="17513" x="7421563" y="2582863"/>
          <p14:tracePt t="17514" x="7421563" y="2593975"/>
          <p14:tracePt t="17516" x="7421563" y="2605088"/>
          <p14:tracePt t="17519" x="7421563" y="2616200"/>
          <p14:tracePt t="17522" x="7421563" y="2628900"/>
          <p14:tracePt t="17523" x="7421563" y="2640013"/>
          <p14:tracePt t="17525" x="7421563" y="2651125"/>
          <p14:tracePt t="17527" x="7432675" y="2651125"/>
          <p14:tracePt t="17529" x="7432675" y="2662238"/>
          <p14:tracePt t="17530" x="7432675" y="2673350"/>
          <p14:tracePt t="17534" x="7432675" y="2684463"/>
          <p14:tracePt t="17535" x="7432675" y="2695575"/>
          <p14:tracePt t="17537" x="7432675" y="2706688"/>
          <p14:tracePt t="17538" x="7432675" y="2717800"/>
          <p14:tracePt t="17539" x="7432675" y="2728913"/>
          <p14:tracePt t="17543" x="7432675" y="2741613"/>
          <p14:tracePt t="17546" x="7432675" y="2752725"/>
          <p14:tracePt t="17548" x="7432675" y="2763838"/>
          <p14:tracePt t="17549" x="7432675" y="2774950"/>
          <p14:tracePt t="17551" x="7432675" y="2786063"/>
          <p14:tracePt t="17554" x="7432675" y="2808288"/>
          <p14:tracePt t="17558" x="7432675" y="2819400"/>
          <p14:tracePt t="17560" x="7432675" y="2830513"/>
          <p14:tracePt t="17561" x="7432675" y="2843213"/>
          <p14:tracePt t="17563" x="7443788" y="2854325"/>
          <p14:tracePt t="17564" x="7443788" y="2865438"/>
          <p14:tracePt t="17566" x="7443788" y="2876550"/>
          <p14:tracePt t="17570" x="7443788" y="2887663"/>
          <p14:tracePt t="17571" x="7443788" y="2898775"/>
          <p14:tracePt t="17572" x="7443788" y="2909888"/>
          <p14:tracePt t="17574" x="7443788" y="2921000"/>
          <p14:tracePt t="17575" x="7443788" y="2932113"/>
          <p14:tracePt t="17580" x="7443788" y="2943225"/>
          <p14:tracePt t="17581" x="7443788" y="2955925"/>
          <p14:tracePt t="17583" x="7443788" y="2967038"/>
          <p14:tracePt t="17585" x="7443788" y="2978150"/>
          <p14:tracePt t="17586" x="7443788" y="2989263"/>
          <p14:tracePt t="17587" x="7454900" y="2989263"/>
          <p14:tracePt t="17588" x="7454900" y="3000375"/>
          <p14:tracePt t="17590" x="7454900" y="3011488"/>
          <p14:tracePt t="17592" x="7454900" y="3022600"/>
          <p14:tracePt t="17593" x="7454900" y="3033713"/>
          <p14:tracePt t="17595" x="7454900" y="3044825"/>
          <p14:tracePt t="17597" x="7454900" y="3068638"/>
          <p14:tracePt t="17599" x="7454900" y="3079750"/>
          <p14:tracePt t="17602" x="7454900" y="3090863"/>
          <p14:tracePt t="17604" x="7454900" y="3101975"/>
          <p14:tracePt t="17604" x="7454900" y="3113088"/>
          <p14:tracePt t="17605" x="7454900" y="3124200"/>
          <p14:tracePt t="17608" x="7454900" y="3135313"/>
          <p14:tracePt t="17608" x="7454900" y="3146425"/>
          <p14:tracePt t="17610" x="7454900" y="3157538"/>
          <p14:tracePt t="17611" x="7454900" y="3170238"/>
          <p14:tracePt t="17614" x="7454900" y="3203575"/>
          <p14:tracePt t="17616" x="7454900" y="3214688"/>
          <p14:tracePt t="17617" x="7454900" y="3225800"/>
          <p14:tracePt t="17619" x="7454900" y="3236913"/>
          <p14:tracePt t="17620" x="7454900" y="3248025"/>
          <p14:tracePt t="17621" x="7454900" y="3259138"/>
          <p14:tracePt t="17622" x="7454900" y="3271838"/>
          <p14:tracePt t="17624" x="7454900" y="3294063"/>
          <p14:tracePt t="17626" x="7454900" y="3305175"/>
          <p14:tracePt t="17627" x="7454900" y="3316288"/>
          <p14:tracePt t="17628" x="7454900" y="3327400"/>
          <p14:tracePt t="17630" x="7454900" y="3338513"/>
          <p14:tracePt t="17631" x="7454900" y="3349625"/>
          <p14:tracePt t="17632" x="7454900" y="3360738"/>
          <p14:tracePt t="17633" x="7454900" y="3371850"/>
          <p14:tracePt t="17634" x="7454900" y="3384550"/>
          <p14:tracePt t="17635" x="7454900" y="3395663"/>
          <p14:tracePt t="17637" x="7454900" y="3417888"/>
          <p14:tracePt t="17638" x="7454900" y="3429000"/>
          <p14:tracePt t="17640" x="7454900" y="3451225"/>
          <p14:tracePt t="17643" x="7454900" y="3462338"/>
          <p14:tracePt t="17644" x="7454900" y="3473450"/>
          <p14:tracePt t="17645" x="7454900" y="3486150"/>
          <p14:tracePt t="17647" x="7443788" y="3497263"/>
          <p14:tracePt t="17648" x="7443788" y="3508375"/>
          <p14:tracePt t="17651" x="7443788" y="3519488"/>
          <p14:tracePt t="17654" x="7443788" y="3541713"/>
          <p14:tracePt t="17655" x="7443788" y="3552825"/>
          <p14:tracePt t="17656" x="7443788" y="3563938"/>
          <p14:tracePt t="17658" x="7443788" y="3575050"/>
          <p14:tracePt t="17660" x="7443788" y="3586163"/>
          <p14:tracePt t="17663" x="7443788" y="3609975"/>
          <p14:tracePt t="17666" x="7443788" y="3621088"/>
          <p14:tracePt t="17667" x="7443788" y="3643313"/>
          <p14:tracePt t="17668" x="7443788" y="3654425"/>
          <p14:tracePt t="17671" x="7443788" y="3687763"/>
          <p14:tracePt t="17673" x="7443788" y="3700463"/>
          <p14:tracePt t="17674" x="7443788" y="3711575"/>
          <p14:tracePt t="17675" x="7454900" y="3722688"/>
          <p14:tracePt t="17677" x="7454900" y="3733800"/>
          <p14:tracePt t="17678" x="7454900" y="3744913"/>
          <p14:tracePt t="17680" x="7454900" y="3767138"/>
          <p14:tracePt t="17681" x="7466013" y="3767138"/>
          <p14:tracePt t="17682" x="7466013" y="3789363"/>
          <p14:tracePt t="17685" x="7466013" y="3800475"/>
          <p14:tracePt t="17686" x="7477125" y="3813175"/>
          <p14:tracePt t="17687" x="7477125" y="3824288"/>
          <p14:tracePt t="17688" x="7477125" y="3835400"/>
          <p14:tracePt t="17689" x="7477125" y="3846513"/>
          <p14:tracePt t="17690" x="7477125" y="3857625"/>
          <p14:tracePt t="17691" x="7488238" y="3857625"/>
          <p14:tracePt t="17693" x="7488238" y="3868738"/>
          <p14:tracePt t="17694" x="7488238" y="3879850"/>
          <p14:tracePt t="17695" x="7488238" y="3890963"/>
          <p14:tracePt t="17696" x="7488238" y="3902075"/>
          <p14:tracePt t="17697" x="7488238" y="3914775"/>
          <p14:tracePt t="17698" x="7488238" y="3925888"/>
          <p14:tracePt t="17699" x="7500938" y="3925888"/>
          <p14:tracePt t="17700" x="7500938" y="3937000"/>
          <p14:tracePt t="17701" x="7500938" y="3948113"/>
          <p14:tracePt t="17704" x="7500938" y="3970338"/>
          <p14:tracePt t="17706" x="7500938" y="3981450"/>
          <p14:tracePt t="17708" x="7500938" y="3992563"/>
          <p14:tracePt t="17709" x="7500938" y="4003675"/>
          <p14:tracePt t="17712" x="7500938" y="4014788"/>
          <p14:tracePt t="17713" x="7500938" y="4027488"/>
          <p14:tracePt t="17714" x="7500938" y="4038600"/>
          <p14:tracePt t="17715" x="7500938" y="4049713"/>
          <p14:tracePt t="17716" x="7512050" y="4049713"/>
          <p14:tracePt t="17719" x="7512050" y="4071938"/>
          <p14:tracePt t="17720" x="7512050" y="4083050"/>
          <p14:tracePt t="17723" x="7512050" y="4094163"/>
          <p14:tracePt t="17724" x="7512050" y="4116388"/>
          <p14:tracePt t="17726" x="7523163" y="4116388"/>
          <p14:tracePt t="17727" x="7523163" y="4129088"/>
          <p14:tracePt t="17729" x="7523163" y="4140200"/>
          <p14:tracePt t="17732" x="7523163" y="4151313"/>
          <p14:tracePt t="17734" x="7523163" y="4173538"/>
          <p14:tracePt t="17737" x="7523163" y="4184650"/>
          <p14:tracePt t="17739" x="7523163" y="4195763"/>
          <p14:tracePt t="17740" x="7534275" y="4206875"/>
          <p14:tracePt t="17743" x="7534275" y="4217988"/>
          <p14:tracePt t="17747" x="7534275" y="4229100"/>
          <p14:tracePt t="17748" x="7534275" y="4241800"/>
          <p14:tracePt t="17749" x="7534275" y="4252913"/>
          <p14:tracePt t="17751" x="7534275" y="4264025"/>
          <p14:tracePt t="17754" x="7534275" y="4275138"/>
          <p14:tracePt t="17755" x="7534275" y="4286250"/>
          <p14:tracePt t="17759" x="7534275" y="4297363"/>
          <p14:tracePt t="17762" x="7534275" y="4308475"/>
          <p14:tracePt t="17763" x="7534275" y="4319588"/>
          <p14:tracePt t="17765" x="7534275" y="4330700"/>
          <p14:tracePt t="17767" x="7534275" y="4343400"/>
          <p14:tracePt t="17771" x="7534275" y="4354513"/>
          <p14:tracePt t="17772" x="7534275" y="4365625"/>
          <p14:tracePt t="17774" x="7534275" y="4376738"/>
          <p14:tracePt t="17777" x="7534275" y="4387850"/>
          <p14:tracePt t="17778" x="7534275" y="4398963"/>
          <p14:tracePt t="17780" x="7534275" y="4410075"/>
          <p14:tracePt t="17784" x="7534275" y="4421188"/>
          <p14:tracePt t="17785" x="7534275" y="4432300"/>
          <p14:tracePt t="17788" x="7534275" y="4443413"/>
          <p14:tracePt t="17790" x="7534275" y="4456113"/>
          <p14:tracePt t="17792" x="7534275" y="4467225"/>
          <p14:tracePt t="17793" x="7534275" y="4478338"/>
          <p14:tracePt t="17796" x="7534275" y="4489450"/>
          <p14:tracePt t="17798" x="7534275" y="4500563"/>
          <p14:tracePt t="17800" x="7534275" y="4511675"/>
          <p14:tracePt t="17801" x="7534275" y="4522788"/>
          <p14:tracePt t="17802" x="7534275" y="4533900"/>
          <p14:tracePt t="17804" x="7523163" y="4545013"/>
          <p14:tracePt t="17807" x="7523163" y="4557713"/>
          <p14:tracePt t="17809" x="7523163" y="4568825"/>
          <p14:tracePt t="17810" x="7523163" y="4579938"/>
          <p14:tracePt t="17813" x="7523163" y="4591050"/>
          <p14:tracePt t="17814" x="7523163" y="4613275"/>
          <p14:tracePt t="17815" x="7512050" y="4613275"/>
          <p14:tracePt t="17817" x="7512050" y="4624388"/>
          <p14:tracePt t="17818" x="7512050" y="4635500"/>
          <p14:tracePt t="17820" x="7512050" y="4646613"/>
          <p14:tracePt t="17821" x="7512050" y="4657725"/>
          <p14:tracePt t="17822" x="7512050" y="4670425"/>
          <p14:tracePt t="17824" x="7512050" y="4681538"/>
          <p14:tracePt t="17827" x="7512050" y="4692650"/>
          <p14:tracePt t="17828" x="7512050" y="4703763"/>
          <p14:tracePt t="17830" x="7512050" y="4714875"/>
          <p14:tracePt t="17831" x="7512050" y="4725988"/>
          <p14:tracePt t="17833" x="7512050" y="4737100"/>
          <p14:tracePt t="17847" x="7488238" y="4827588"/>
          <p14:tracePt t="17850" x="7477125" y="4849813"/>
          <p14:tracePt t="17852" x="7466013" y="4860925"/>
          <p14:tracePt t="17854" x="7466013" y="4872038"/>
          <p14:tracePt t="17855" x="7466013" y="4884738"/>
          <p14:tracePt t="17856" x="7454900" y="4884738"/>
          <p14:tracePt t="17857" x="7454900" y="4895850"/>
          <p14:tracePt t="17859" x="7454900" y="4906963"/>
          <p14:tracePt t="17862" x="7443788" y="4918075"/>
          <p14:tracePt t="17863" x="7443788" y="4929188"/>
          <p14:tracePt t="17864" x="7443788" y="4940300"/>
          <p14:tracePt t="17866" x="7443788" y="4951413"/>
          <p14:tracePt t="17868" x="7432675" y="4962525"/>
          <p14:tracePt t="17872" x="7421563" y="4973638"/>
          <p14:tracePt t="17873" x="7421563" y="4986338"/>
          <p14:tracePt t="17875" x="7421563" y="4997450"/>
          <p14:tracePt t="17876" x="7421563" y="5008563"/>
          <p14:tracePt t="17877" x="7410450" y="5008563"/>
          <p14:tracePt t="17878" x="7399338" y="5008563"/>
          <p14:tracePt t="17880" x="7399338" y="5019675"/>
          <p14:tracePt t="17882" x="7399338" y="5030788"/>
          <p14:tracePt t="17884" x="7399338" y="5041900"/>
          <p14:tracePt t="17887" x="7386638" y="5053013"/>
          <p14:tracePt t="17888" x="7386638" y="5064125"/>
          <p14:tracePt t="17889" x="7386638" y="5075238"/>
          <p14:tracePt t="17891" x="7375525" y="5075238"/>
          <p14:tracePt t="17892" x="7375525" y="5086350"/>
          <p14:tracePt t="17893" x="7364413" y="5086350"/>
          <p14:tracePt t="17895" x="7364413" y="5099050"/>
          <p14:tracePt t="17897" x="7364413" y="5110163"/>
          <p14:tracePt t="17898" x="7353300" y="5121275"/>
          <p14:tracePt t="17900" x="7342188" y="5121275"/>
          <p14:tracePt t="17901" x="7342188" y="5132388"/>
          <p14:tracePt t="17902" x="7342188" y="5143500"/>
          <p14:tracePt t="17903" x="7331075" y="5143500"/>
          <p14:tracePt t="17906" x="7331075" y="5154613"/>
          <p14:tracePt t="17907" x="7319963" y="5165725"/>
          <p14:tracePt t="17909" x="7319963" y="5176838"/>
          <p14:tracePt t="17912" x="7319963" y="5187950"/>
          <p14:tracePt t="17913" x="7297738" y="5200650"/>
          <p14:tracePt t="17915" x="7297738" y="5211763"/>
          <p14:tracePt t="17918" x="7286625" y="5222875"/>
          <p14:tracePt t="17919" x="7286625" y="5233988"/>
          <p14:tracePt t="17921" x="7286625" y="5245100"/>
          <p14:tracePt t="17922" x="7273925" y="5245100"/>
          <p14:tracePt t="17923" x="7273925" y="5256213"/>
          <p14:tracePt t="17924" x="7262813" y="5267325"/>
          <p14:tracePt t="17925" x="7262813" y="5278438"/>
          <p14:tracePt t="17927" x="7251700" y="5278438"/>
          <p14:tracePt t="17928" x="7251700" y="5289550"/>
          <p14:tracePt t="17930" x="7251700" y="5300663"/>
          <p14:tracePt t="17932" x="7240588" y="5300663"/>
          <p14:tracePt t="17933" x="7240588" y="5324475"/>
          <p14:tracePt t="17934" x="7229475" y="5324475"/>
          <p14:tracePt t="17935" x="7229475" y="5335588"/>
          <p14:tracePt t="17937" x="7218363" y="5346700"/>
          <p14:tracePt t="17938" x="7218363" y="5357813"/>
          <p14:tracePt t="17939" x="7207250" y="5357813"/>
          <p14:tracePt t="17940" x="7196138" y="5357813"/>
          <p14:tracePt t="17941" x="7196138" y="5368925"/>
          <p14:tracePt t="17943" x="7196138" y="5380038"/>
          <p14:tracePt t="17944" x="7185025" y="5391150"/>
          <p14:tracePt t="17945" x="7185025" y="5402263"/>
          <p14:tracePt t="17948" x="7172325" y="5414963"/>
          <p14:tracePt t="17949" x="7161213" y="5426075"/>
          <p14:tracePt t="17952" x="7150100" y="5426075"/>
          <p14:tracePt t="17954" x="7138988" y="5448300"/>
          <p14:tracePt t="17956" x="7127875" y="5448300"/>
          <p14:tracePt t="17956" x="7127875" y="5459413"/>
          <p14:tracePt t="17958" x="7116763" y="5459413"/>
          <p14:tracePt t="17958" x="7116763" y="5470525"/>
          <p14:tracePt t="17960" x="7116763" y="5481638"/>
          <p14:tracePt t="17960" x="7105650" y="5492750"/>
          <p14:tracePt t="17963" x="7083425" y="5492750"/>
          <p14:tracePt t="17964" x="7072313" y="5503863"/>
          <p14:tracePt t="17966" x="7072313" y="5514975"/>
          <p14:tracePt t="17967" x="7059613" y="5514975"/>
          <p14:tracePt t="17968" x="7059613" y="5527675"/>
          <p14:tracePt t="17969" x="7059613" y="5538788"/>
          <p14:tracePt t="17970" x="7048500" y="5538788"/>
          <p14:tracePt t="17971" x="7048500" y="5549900"/>
          <p14:tracePt t="17972" x="7037388" y="5549900"/>
          <p14:tracePt t="17973" x="7026275" y="5549900"/>
          <p14:tracePt t="17974" x="7026275" y="5561013"/>
          <p14:tracePt t="17975" x="7015163" y="5572125"/>
          <p14:tracePt t="17978" x="7004050" y="5583238"/>
          <p14:tracePt t="17979" x="6992938" y="5583238"/>
          <p14:tracePt t="17980" x="6992938" y="5594350"/>
          <p14:tracePt t="17982" x="6992938" y="5605463"/>
          <p14:tracePt t="17983" x="6981825" y="5616575"/>
          <p14:tracePt t="17987" x="6970713" y="5616575"/>
          <p14:tracePt t="17988" x="6970713" y="5629275"/>
          <p14:tracePt t="17989" x="6946900" y="5640388"/>
          <p14:tracePt t="17993" x="6935788" y="5651500"/>
          <p14:tracePt t="17994" x="6924675" y="5662613"/>
          <p14:tracePt t="17995" x="6913563" y="5662613"/>
          <p14:tracePt t="17997" x="6913563" y="5673725"/>
          <p14:tracePt t="18002" x="6902450" y="5695950"/>
          <p14:tracePt t="18003" x="6891338" y="5695950"/>
          <p14:tracePt t="18007" x="6880225" y="5707063"/>
          <p14:tracePt t="18009" x="6869113" y="5707063"/>
          <p14:tracePt t="18014" x="6858000" y="5707063"/>
          <p14:tracePt t="18014" x="6858000" y="5718175"/>
          <p14:tracePt t="18016" x="6845300" y="5718175"/>
          <p14:tracePt t="18019" x="6834188" y="5718175"/>
          <p14:tracePt t="18021" x="6834188" y="5729288"/>
          <p14:tracePt t="18025" x="6823075" y="5741988"/>
          <p14:tracePt t="18028" x="6811963" y="5741988"/>
          <p14:tracePt t="18031" x="6811963" y="5753100"/>
          <p14:tracePt t="18032" x="6800850" y="5753100"/>
          <p14:tracePt t="18037" x="6778625" y="5753100"/>
          <p14:tracePt t="18038" x="6778625" y="5764213"/>
          <p14:tracePt t="18040" x="6767513" y="5764213"/>
          <p14:tracePt t="18043" x="6767513" y="5775325"/>
          <p14:tracePt t="18046" x="6756400" y="5775325"/>
          <p14:tracePt t="18048" x="6745288" y="5775325"/>
          <p14:tracePt t="18050" x="6732588" y="5775325"/>
          <p14:tracePt t="18052" x="6721475" y="5775325"/>
          <p14:tracePt t="18054" x="6710363" y="5775325"/>
          <p14:tracePt t="18056" x="6710363" y="5786438"/>
          <p14:tracePt t="18059" x="6699250" y="5786438"/>
          <p14:tracePt t="18060" x="6688138" y="5786438"/>
          <p14:tracePt t="18062" x="6677025" y="5797550"/>
          <p14:tracePt t="18065" x="6665913" y="5797550"/>
          <p14:tracePt t="18066" x="6654800" y="5797550"/>
          <p14:tracePt t="18066" x="6654800" y="5808663"/>
          <p14:tracePt t="18067" x="6643688" y="5808663"/>
          <p14:tracePt t="18072" x="6630988" y="5808663"/>
          <p14:tracePt t="18073" x="6630988" y="5819775"/>
          <p14:tracePt t="18075" x="6619875" y="5819775"/>
          <p14:tracePt t="18075" x="6608763" y="5819775"/>
          <p14:tracePt t="18077" x="6597650" y="5819775"/>
          <p14:tracePt t="18078" x="6586538" y="5819775"/>
          <p14:tracePt t="18081" x="6575425" y="5830888"/>
          <p14:tracePt t="18085" x="6564313" y="5830888"/>
          <p14:tracePt t="18087" x="6553200" y="5830888"/>
          <p14:tracePt t="18089" x="6542088" y="5843588"/>
          <p14:tracePt t="18090" x="6530975" y="5843588"/>
          <p14:tracePt t="18093" x="6518275" y="5843588"/>
          <p14:tracePt t="18094" x="6507163" y="5843588"/>
          <p14:tracePt t="18097" x="6496050" y="5843588"/>
          <p14:tracePt t="18098" x="6496050" y="5854700"/>
          <p14:tracePt t="18101" x="6484938" y="5865813"/>
          <p14:tracePt t="18102" x="6473825" y="5865813"/>
          <p14:tracePt t="18105" x="6462713" y="5865813"/>
          <p14:tracePt t="18106" x="6451600" y="5876925"/>
          <p14:tracePt t="18107" x="6440488" y="5876925"/>
          <p14:tracePt t="18110" x="6429375" y="5876925"/>
          <p14:tracePt t="18113" x="6429375" y="5888038"/>
          <p14:tracePt t="18114" x="6416675" y="5888038"/>
          <p14:tracePt t="18115" x="6405563" y="5888038"/>
          <p14:tracePt t="18117" x="6383338" y="5899150"/>
          <p14:tracePt t="18120" x="6372225" y="5899150"/>
          <p14:tracePt t="18122" x="6361113" y="5899150"/>
          <p14:tracePt t="18125" x="6350000" y="5899150"/>
          <p14:tracePt t="18127" x="6338888" y="5899150"/>
          <p14:tracePt t="18128" x="6327775" y="5899150"/>
          <p14:tracePt t="18130" x="6316663" y="5899150"/>
          <p14:tracePt t="18131" x="6316663" y="5910263"/>
          <p14:tracePt t="18132" x="6303963" y="5910263"/>
          <p14:tracePt t="18135" x="6292850" y="5910263"/>
          <p14:tracePt t="18137" x="6281738" y="5910263"/>
          <p14:tracePt t="18139" x="6270625" y="5910263"/>
          <p14:tracePt t="18141" x="6259513" y="5910263"/>
          <p14:tracePt t="18143" x="6248400" y="5910263"/>
          <p14:tracePt t="18144" x="6237288" y="5910263"/>
          <p14:tracePt t="18148" x="6226175" y="5910263"/>
          <p14:tracePt t="18149" x="6215063" y="5910263"/>
          <p14:tracePt t="18151" x="6202363" y="5910263"/>
          <p14:tracePt t="18154" x="6191250" y="5910263"/>
          <p14:tracePt t="18154" x="6180138" y="5910263"/>
          <p14:tracePt t="18156" x="6169025" y="5910263"/>
          <p14:tracePt t="18160" x="6157913" y="5910263"/>
          <p14:tracePt t="18162" x="6146800" y="5910263"/>
          <p14:tracePt t="18164" x="6135688" y="5910263"/>
          <p14:tracePt t="18166" x="6124575" y="5910263"/>
          <p14:tracePt t="18168" x="6113463" y="5910263"/>
          <p14:tracePt t="18169" x="6102350" y="5910263"/>
          <p14:tracePt t="18171" x="6102350" y="5899150"/>
          <p14:tracePt t="18172" x="6089650" y="5899150"/>
          <p14:tracePt t="18174" x="6078538" y="5899150"/>
          <p14:tracePt t="18176" x="6067425" y="5899150"/>
          <p14:tracePt t="18178" x="6056313" y="5899150"/>
          <p14:tracePt t="18180" x="6045200" y="5899150"/>
          <p14:tracePt t="18182" x="6034088" y="5888038"/>
          <p14:tracePt t="18187" x="6022975" y="5888038"/>
          <p14:tracePt t="18188" x="6011863" y="5876925"/>
          <p14:tracePt t="18189" x="6000750" y="5876925"/>
          <p14:tracePt t="18191" x="5989638" y="5876925"/>
          <p14:tracePt t="18194" x="5976938" y="5876925"/>
          <p14:tracePt t="18195" x="5976938" y="5865813"/>
          <p14:tracePt t="18197" x="5965825" y="5865813"/>
          <p14:tracePt t="18202" x="5954713" y="5865813"/>
          <p14:tracePt t="18204" x="5943600" y="5865813"/>
          <p14:tracePt t="18205" x="5943600" y="5854700"/>
          <p14:tracePt t="18208" x="5932488" y="5854700"/>
          <p14:tracePt t="18209" x="5921375" y="5854700"/>
          <p14:tracePt t="18212" x="5910263" y="5854700"/>
          <p14:tracePt t="18217" x="5899150" y="5854700"/>
          <p14:tracePt t="18218" x="5899150" y="5843588"/>
          <p14:tracePt t="18220" x="5888038" y="5843588"/>
          <p14:tracePt t="18221" x="5875338" y="5830888"/>
          <p14:tracePt t="18225" x="5864225" y="5830888"/>
          <p14:tracePt t="18230" x="5853113" y="5830888"/>
          <p14:tracePt t="18233" x="5842000" y="5819775"/>
          <p14:tracePt t="18235" x="5842000" y="5808663"/>
          <p14:tracePt t="18238" x="5830888" y="5797550"/>
          <p14:tracePt t="18240" x="5819775" y="5797550"/>
          <p14:tracePt t="18243" x="5808663" y="5786438"/>
          <p14:tracePt t="18247" x="5797550" y="5786438"/>
          <p14:tracePt t="18248" x="5786438" y="5786438"/>
          <p14:tracePt t="18250" x="5786438" y="5775325"/>
          <p14:tracePt t="18251" x="5775325" y="5775325"/>
          <p14:tracePt t="18254" x="5775325" y="5764213"/>
          <p14:tracePt t="18255" x="5762625" y="5753100"/>
          <p14:tracePt t="18258" x="5751513" y="5753100"/>
          <p14:tracePt t="18259" x="5740400" y="5741988"/>
          <p14:tracePt t="18260" x="5729288" y="5741988"/>
          <p14:tracePt t="18262" x="5718175" y="5729288"/>
          <p14:tracePt t="18264" x="5707063" y="5718175"/>
          <p14:tracePt t="18268" x="5695950" y="5718175"/>
          <p14:tracePt t="18270" x="5695950" y="5707063"/>
          <p14:tracePt t="18271" x="5673725" y="5695950"/>
          <p14:tracePt t="18273" x="5661025" y="5695950"/>
          <p14:tracePt t="18275" x="5649913" y="5684838"/>
          <p14:tracePt t="18277" x="5638800" y="5684838"/>
          <p14:tracePt t="18279" x="5638800" y="5673725"/>
          <p14:tracePt t="18280" x="5627688" y="5662613"/>
          <p14:tracePt t="18282" x="5616575" y="5662613"/>
          <p14:tracePt t="18285" x="5605463" y="5662613"/>
          <p14:tracePt t="18287" x="5583238" y="5651500"/>
          <p14:tracePt t="18288" x="5572125" y="5640388"/>
          <p14:tracePt t="18292" x="5572125" y="5629275"/>
          <p14:tracePt t="18294" x="5561013" y="5629275"/>
          <p14:tracePt t="18296" x="5548313" y="5616575"/>
          <p14:tracePt t="18298" x="5537200" y="5605463"/>
          <p14:tracePt t="18299" x="5526088" y="5605463"/>
          <p14:tracePt t="18301" x="5526088" y="5594350"/>
          <p14:tracePt t="18302" x="5514975" y="5594350"/>
          <p14:tracePt t="18305" x="5503863" y="5594350"/>
          <p14:tracePt t="18309" x="5503863" y="5583238"/>
          <p14:tracePt t="18310" x="5492750" y="5583238"/>
          <p14:tracePt t="18313" x="5481638" y="5572125"/>
          <p14:tracePt t="18314" x="5481638" y="5561013"/>
          <p14:tracePt t="18316" x="5470525" y="5561013"/>
          <p14:tracePt t="18319" x="5459413" y="5561013"/>
          <p14:tracePt t="18321" x="5459413" y="5549900"/>
          <p14:tracePt t="18322" x="5446713" y="5549900"/>
          <p14:tracePt t="18323" x="5446713" y="5538788"/>
          <p14:tracePt t="18326" x="5435600" y="5538788"/>
          <p14:tracePt t="18327" x="5435600" y="5527675"/>
          <p14:tracePt t="18332" x="5424488" y="5527675"/>
          <p14:tracePt t="18334" x="5413375" y="5527675"/>
          <p14:tracePt t="18337" x="5402263" y="5514975"/>
          <p14:tracePt t="18340" x="5402263" y="5503863"/>
          <p14:tracePt t="18341" x="5391150" y="5503863"/>
          <p14:tracePt t="18343" x="5380038" y="5492750"/>
          <p14:tracePt t="18346" x="5368925" y="5492750"/>
          <p14:tracePt t="18347" x="5368925" y="5481638"/>
          <p14:tracePt t="18350" x="5368925" y="5470525"/>
          <p14:tracePt t="18352" x="5357813" y="5470525"/>
          <p14:tracePt t="18354" x="5357813" y="5459413"/>
          <p14:tracePt t="18354" x="5346700" y="5459413"/>
          <p14:tracePt t="18355" x="5334000" y="5459413"/>
          <p14:tracePt t="18360" x="5334000" y="5448300"/>
          <p14:tracePt t="18361" x="5322888" y="5448300"/>
          <p14:tracePt t="18362" x="5311775" y="5448300"/>
          <p14:tracePt t="18364" x="5311775" y="5437188"/>
          <p14:tracePt t="18367" x="5311775" y="5426075"/>
          <p14:tracePt t="18369" x="5300663" y="5426075"/>
          <p14:tracePt t="18370" x="5289550" y="5426075"/>
          <p14:tracePt t="18372" x="5289550" y="5414963"/>
          <p14:tracePt t="18373" x="5278438" y="5414963"/>
          <p14:tracePt t="18376" x="5267325" y="5402263"/>
          <p14:tracePt t="18380" x="5256213" y="5391150"/>
          <p14:tracePt t="18382" x="5245100" y="5391150"/>
          <p14:tracePt t="18389" x="5245100" y="5380038"/>
          <p14:tracePt t="18391" x="5233988" y="5380038"/>
          <p14:tracePt t="18393" x="5233988" y="5368925"/>
          <p14:tracePt t="18394" x="5221288" y="5368925"/>
          <p14:tracePt t="18397" x="5221288" y="5357813"/>
          <p14:tracePt t="18400" x="5210175" y="5357813"/>
          <p14:tracePt t="18401" x="5210175" y="5346700"/>
          <p14:tracePt t="18404" x="5199063" y="5335588"/>
          <p14:tracePt t="18407" x="5199063" y="5324475"/>
          <p14:tracePt t="18413" x="5187950" y="5313363"/>
          <p14:tracePt t="18414" x="5176838" y="5313363"/>
          <p14:tracePt t="18416" x="5176838" y="5300663"/>
          <p14:tracePt t="18418" x="5176838" y="5289550"/>
          <p14:tracePt t="18422" x="5176838" y="5267325"/>
          <p14:tracePt t="18424" x="5176838" y="5256213"/>
          <p14:tracePt t="18426" x="5165725" y="5256213"/>
          <p14:tracePt t="18429" x="5165725" y="5233988"/>
          <p14:tracePt t="18431" x="5154613" y="5233988"/>
          <p14:tracePt t="18432" x="5154613" y="5222875"/>
          <p14:tracePt t="18433" x="5154613" y="5211763"/>
          <p14:tracePt t="18434" x="5154613" y="5200650"/>
          <p14:tracePt t="18437" x="5154613" y="5187950"/>
          <p14:tracePt t="18442" x="5143500" y="5143500"/>
          <p14:tracePt t="18444" x="5132388" y="5132388"/>
          <p14:tracePt t="18445" x="5132388" y="5121275"/>
          <p14:tracePt t="18447" x="5132388" y="5110163"/>
          <p14:tracePt t="18449" x="5132388" y="5086350"/>
          <p14:tracePt t="18450" x="5132388" y="5075238"/>
          <p14:tracePt t="18452" x="5132388" y="5064125"/>
          <p14:tracePt t="18454" x="5119688" y="5053013"/>
          <p14:tracePt t="18455" x="5119688" y="5041900"/>
          <p14:tracePt t="18456" x="5119688" y="5030788"/>
          <p14:tracePt t="18458" x="5119688" y="5008563"/>
          <p14:tracePt t="18459" x="5108575" y="4997450"/>
          <p14:tracePt t="18463" x="5108575" y="4973638"/>
          <p14:tracePt t="18465" x="5108575" y="4962525"/>
          <p14:tracePt t="18466" x="5108575" y="4940300"/>
          <p14:tracePt t="18468" x="5108575" y="4929188"/>
          <p14:tracePt t="18470" x="5108575" y="4918075"/>
          <p14:tracePt t="18472" x="5097463" y="4906963"/>
          <p14:tracePt t="18474" x="5086350" y="4895850"/>
          <p14:tracePt t="18474" x="5086350" y="4884738"/>
          <p14:tracePt t="18476" x="5086350" y="4872038"/>
          <p14:tracePt t="18477" x="5086350" y="4860925"/>
          <p14:tracePt t="18478" x="5086350" y="4849813"/>
          <p14:tracePt t="18480" x="5075238" y="4849813"/>
          <p14:tracePt t="18481" x="5075238" y="4838700"/>
          <p14:tracePt t="18482" x="5075238" y="4827588"/>
          <p14:tracePt t="18483" x="5075238" y="4816475"/>
          <p14:tracePt t="18484" x="5075238" y="4805363"/>
          <p14:tracePt t="18485" x="5064125" y="4805363"/>
          <p14:tracePt t="18487" x="5064125" y="4794250"/>
          <p14:tracePt t="18488" x="5064125" y="4783138"/>
          <p14:tracePt t="18490" x="5064125" y="4772025"/>
          <p14:tracePt t="18491" x="5064125" y="4759325"/>
          <p14:tracePt t="18492" x="5064125" y="4748213"/>
          <p14:tracePt t="18494" x="5053013" y="4737100"/>
          <p14:tracePt t="18495" x="5053013" y="4725988"/>
          <p14:tracePt t="18496" x="5053013" y="4714875"/>
          <p14:tracePt t="18498" x="5053013" y="4703763"/>
          <p14:tracePt t="18499" x="5053013" y="4692650"/>
          <p14:tracePt t="18500" x="5041900" y="4692650"/>
          <p14:tracePt t="18501" x="5041900" y="4670425"/>
          <p14:tracePt t="18503" x="5041900" y="4657725"/>
          <p14:tracePt t="18504" x="5041900" y="4646613"/>
          <p14:tracePt t="18505" x="5041900" y="4635500"/>
          <p14:tracePt t="18507" x="5041900" y="4624388"/>
          <p14:tracePt t="18508" x="5041900" y="4613275"/>
          <p14:tracePt t="18509" x="5041900" y="4602163"/>
          <p14:tracePt t="18510" x="5041900" y="4591050"/>
          <p14:tracePt t="18511" x="5041900" y="4579938"/>
          <p14:tracePt t="18513" x="5030788" y="4568825"/>
          <p14:tracePt t="18515" x="5030788" y="4557713"/>
          <p14:tracePt t="18516" x="5030788" y="4533900"/>
          <p14:tracePt t="18518" x="5030788" y="4522788"/>
          <p14:tracePt t="18519" x="5019675" y="4511675"/>
          <p14:tracePt t="18520" x="5019675" y="4500563"/>
          <p14:tracePt t="18522" x="5019675" y="4489450"/>
          <p14:tracePt t="18523" x="5019675" y="4478338"/>
          <p14:tracePt t="18524" x="5019675" y="4467225"/>
          <p14:tracePt t="18525" x="5019675" y="4443413"/>
          <p14:tracePt t="18527" x="5006975" y="4410075"/>
          <p14:tracePt t="18529" x="5006975" y="4398963"/>
          <p14:tracePt t="18530" x="5006975" y="4376738"/>
          <p14:tracePt t="18532" x="5006975" y="4365625"/>
          <p14:tracePt t="18533" x="5006975" y="4354513"/>
          <p14:tracePt t="18534" x="5006975" y="4343400"/>
          <p14:tracePt t="18535" x="5006975" y="4330700"/>
          <p14:tracePt t="18537" x="5006975" y="4319588"/>
          <p14:tracePt t="18537" x="5006975" y="4308475"/>
          <p14:tracePt t="18538" x="5006975" y="4297363"/>
          <p14:tracePt t="18539" x="5006975" y="4275138"/>
          <p14:tracePt t="18542" x="5006975" y="4252913"/>
          <p14:tracePt t="18544" x="5006975" y="4241800"/>
          <p14:tracePt t="18547" x="4995863" y="4206875"/>
          <p14:tracePt t="18548" x="4995863" y="4195763"/>
          <p14:tracePt t="18549" x="4995863" y="4173538"/>
          <p14:tracePt t="18551" x="4995863" y="4162425"/>
          <p14:tracePt t="18552" x="4995863" y="4140200"/>
          <p14:tracePt t="18554" x="4995863" y="4129088"/>
          <p14:tracePt t="18554" x="4995863" y="4116388"/>
          <p14:tracePt t="18556" x="4995863" y="4105275"/>
          <p14:tracePt t="18557" x="4995863" y="4083050"/>
          <p14:tracePt t="18559" x="4995863" y="4071938"/>
          <p14:tracePt t="18560" x="4995863" y="4049713"/>
          <p14:tracePt t="18561" x="4995863" y="4038600"/>
          <p14:tracePt t="18563" x="4995863" y="4027488"/>
          <p14:tracePt t="18564" x="4995863" y="4014788"/>
          <p14:tracePt t="18565" x="4995863" y="3992563"/>
          <p14:tracePt t="18566" x="4984750" y="3981450"/>
          <p14:tracePt t="18568" x="4984750" y="3959225"/>
          <p14:tracePt t="18570" x="4984750" y="3948113"/>
          <p14:tracePt t="18571" x="4984750" y="3937000"/>
          <p14:tracePt t="18572" x="4984750" y="3925888"/>
          <p14:tracePt t="18573" x="4984750" y="3902075"/>
          <p14:tracePt t="18574" x="4984750" y="3890963"/>
          <p14:tracePt t="18575" x="4984750" y="3879850"/>
          <p14:tracePt t="18577" x="4984750" y="3868738"/>
          <p14:tracePt t="18578" x="4984750" y="3857625"/>
          <p14:tracePt t="18580" x="4984750" y="3846513"/>
          <p14:tracePt t="18581" x="4984750" y="3835400"/>
          <p14:tracePt t="18581" x="4984750" y="3824288"/>
          <p14:tracePt t="18582" x="4984750" y="3800475"/>
          <p14:tracePt t="18584" x="4984750" y="3789363"/>
          <p14:tracePt t="18585" x="4984750" y="3778250"/>
          <p14:tracePt t="18587" x="4984750" y="3756025"/>
          <p14:tracePt t="18588" x="4984750" y="3744913"/>
          <p14:tracePt t="18589" x="4984750" y="3733800"/>
          <p14:tracePt t="18590" x="4984750" y="3722688"/>
          <p14:tracePt t="18592" x="4984750" y="3700463"/>
          <p14:tracePt t="18593" x="4984750" y="3687763"/>
          <p14:tracePt t="18594" x="4984750" y="3676650"/>
          <p14:tracePt t="18595" x="4984750" y="3665538"/>
          <p14:tracePt t="18596" x="4984750" y="3654425"/>
          <p14:tracePt t="18598" x="4984750" y="3643313"/>
          <p14:tracePt t="18599" x="4984750" y="3632200"/>
          <p14:tracePt t="18600" x="4984750" y="3621088"/>
          <p14:tracePt t="18601" x="4984750" y="3609975"/>
          <p14:tracePt t="18602" x="4984750" y="3598863"/>
          <p14:tracePt t="18603" x="4984750" y="3586163"/>
          <p14:tracePt t="18604" x="4973638" y="3586163"/>
          <p14:tracePt t="18605" x="4973638" y="3575050"/>
          <p14:tracePt t="18606" x="4973638" y="3563938"/>
          <p14:tracePt t="18607" x="4973638" y="3552825"/>
          <p14:tracePt t="18608" x="4973638" y="3541713"/>
          <p14:tracePt t="18609" x="4973638" y="3530600"/>
          <p14:tracePt t="18611" x="4973638" y="3519488"/>
          <p14:tracePt t="18613" x="4973638" y="3497263"/>
          <p14:tracePt t="18615" x="4973638" y="3486150"/>
          <p14:tracePt t="18616" x="4973638" y="3473450"/>
          <p14:tracePt t="18617" x="4973638" y="3462338"/>
          <p14:tracePt t="18619" x="4973638" y="3451225"/>
          <p14:tracePt t="18620" x="4973638" y="3440113"/>
          <p14:tracePt t="18621" x="4973638" y="3429000"/>
          <p14:tracePt t="18623" x="4973638" y="3406775"/>
          <p14:tracePt t="18625" x="4973638" y="3395663"/>
          <p14:tracePt t="18626" x="4973638" y="3384550"/>
          <p14:tracePt t="18629" x="4973638" y="3371850"/>
          <p14:tracePt t="18630" x="4973638" y="3360738"/>
          <p14:tracePt t="18631" x="4973638" y="3349625"/>
          <p14:tracePt t="18632" x="4973638" y="3338513"/>
          <p14:tracePt t="18633" x="4973638" y="3327400"/>
          <p14:tracePt t="18634" x="4973638" y="3316288"/>
          <p14:tracePt t="18637" x="4973638" y="3305175"/>
          <p14:tracePt t="18637" x="4973638" y="3294063"/>
          <p14:tracePt t="18638" x="4973638" y="3282950"/>
          <p14:tracePt t="18639" x="4973638" y="3271838"/>
          <p14:tracePt t="18640" x="4973638" y="3259138"/>
          <p14:tracePt t="18641" x="4973638" y="3248025"/>
          <p14:tracePt t="18644" x="4973638" y="3236913"/>
          <p14:tracePt t="18646" x="4973638" y="3214688"/>
          <p14:tracePt t="18647" x="4973638" y="3203575"/>
          <p14:tracePt t="18647" x="4973638" y="3192463"/>
          <p14:tracePt t="18648" x="4973638" y="3181350"/>
          <p14:tracePt t="18649" x="4973638" y="3170238"/>
          <p14:tracePt t="18651" x="4973638" y="3146425"/>
          <p14:tracePt t="18652" x="4973638" y="3135313"/>
          <p14:tracePt t="18653" x="4973638" y="3124200"/>
          <p14:tracePt t="18654" x="4973638" y="3113088"/>
          <p14:tracePt t="18655" x="4973638" y="3090863"/>
          <p14:tracePt t="18659" x="4973638" y="3044825"/>
          <p14:tracePt t="18661" x="4973638" y="3033713"/>
          <p14:tracePt t="18663" x="4984750" y="3011488"/>
          <p14:tracePt t="18667" x="4984750" y="2955925"/>
          <p14:tracePt t="18669" x="4984750" y="2909888"/>
          <p14:tracePt t="18671" x="4984750" y="2887663"/>
          <p14:tracePt t="18672" x="4984750" y="2854325"/>
          <p14:tracePt t="18673" x="4984750" y="2830513"/>
          <p14:tracePt t="18674" x="4984750" y="2808288"/>
          <p14:tracePt t="18675" x="4984750" y="2797175"/>
          <p14:tracePt t="18676" x="4984750" y="2786063"/>
          <p14:tracePt t="18677" x="4984750" y="2774950"/>
          <p14:tracePt t="18678" x="4984750" y="2752725"/>
          <p14:tracePt t="18680" x="4984750" y="2717800"/>
          <p14:tracePt t="18681" x="4984750" y="2706688"/>
          <p14:tracePt t="18682" x="4984750" y="2695575"/>
          <p14:tracePt t="18683" x="4984750" y="2673350"/>
          <p14:tracePt t="18685" x="4984750" y="2651125"/>
          <p14:tracePt t="18686" x="4984750" y="2640013"/>
          <p14:tracePt t="18687" x="4984750" y="2605088"/>
          <p14:tracePt t="18688" x="4984750" y="2582863"/>
          <p14:tracePt t="18689" x="4984750" y="2571750"/>
          <p14:tracePt t="18691" x="4984750" y="2538413"/>
          <p14:tracePt t="18692" x="4984750" y="2527300"/>
          <p14:tracePt t="18693" x="4984750" y="2503488"/>
          <p14:tracePt t="18694" x="4984750" y="2492375"/>
          <p14:tracePt t="18695" x="4984750" y="2470150"/>
          <p14:tracePt t="18697" x="4984750" y="2447925"/>
          <p14:tracePt t="18698" x="4984750" y="2425700"/>
          <p14:tracePt t="18699" x="4984750" y="2414588"/>
          <p14:tracePt t="18700" x="4984750" y="2390775"/>
          <p14:tracePt t="18701" x="4984750" y="2379663"/>
          <p14:tracePt t="18702" x="4984750" y="2368550"/>
          <p14:tracePt t="18703" x="4984750" y="2357438"/>
          <p14:tracePt t="18704" x="4984750" y="2346325"/>
          <p14:tracePt t="18705" x="4984750" y="2324100"/>
          <p14:tracePt t="18706" x="4984750" y="2300288"/>
          <p14:tracePt t="18707" x="4995863" y="2289175"/>
          <p14:tracePt t="18708" x="4995863" y="2278063"/>
          <p14:tracePt t="18709" x="4995863" y="2266950"/>
          <p14:tracePt t="18710" x="4995863" y="2255838"/>
          <p14:tracePt t="18711" x="4995863" y="2244725"/>
          <p14:tracePt t="18713" x="4995863" y="2222500"/>
          <p14:tracePt t="18714" x="4995863" y="2200275"/>
          <p14:tracePt t="18715" x="4995863" y="2187575"/>
          <p14:tracePt t="18716" x="4995863" y="2176463"/>
          <p14:tracePt t="18718" x="4995863" y="2154238"/>
          <p14:tracePt t="18720" x="4995863" y="2132013"/>
          <p14:tracePt t="18721" x="4995863" y="2120900"/>
          <p14:tracePt t="18722" x="4995863" y="2109788"/>
          <p14:tracePt t="18723" x="4995863" y="2098675"/>
          <p14:tracePt t="18724" x="4995863" y="2085975"/>
          <p14:tracePt t="18726" x="4995863" y="2063750"/>
          <p14:tracePt t="18728" x="4995863" y="2052638"/>
          <p14:tracePt t="18730" x="4995863" y="2041525"/>
          <p14:tracePt t="18730" x="4995863" y="2019300"/>
          <p14:tracePt t="18732" x="4995863" y="2008188"/>
          <p14:tracePt t="18733" x="4995863" y="1997075"/>
          <p14:tracePt t="18735" x="4995863" y="1985963"/>
          <p14:tracePt t="18737" x="4995863" y="1973263"/>
          <p14:tracePt t="18738" x="4995863" y="1962150"/>
          <p14:tracePt t="18739" x="4995863" y="1951038"/>
          <p14:tracePt t="18741" x="4995863" y="1928813"/>
          <p14:tracePt t="18744" x="4995863" y="1917700"/>
          <p14:tracePt t="18746" x="4995863" y="1895475"/>
          <p14:tracePt t="18748" x="4995863" y="1871663"/>
          <p14:tracePt t="18750" x="4995863" y="1860550"/>
          <p14:tracePt t="18752" x="4995863" y="1849438"/>
          <p14:tracePt t="18754" x="4995863" y="1838325"/>
          <p14:tracePt t="18756" x="4995863" y="1827213"/>
          <p14:tracePt t="18757" x="4995863" y="1816100"/>
          <p14:tracePt t="18758" x="4995863" y="1804988"/>
          <p14:tracePt t="18759" x="4995863" y="1793875"/>
          <p14:tracePt t="18760" x="4995863" y="1782763"/>
          <p14:tracePt t="18763" x="4995863" y="1771650"/>
          <p14:tracePt t="18765" x="4995863" y="1758950"/>
          <p14:tracePt t="18766" x="4995863" y="1747838"/>
          <p14:tracePt t="18767" x="4995863" y="1736725"/>
          <p14:tracePt t="18768" x="4995863" y="1725613"/>
          <p14:tracePt t="18772" x="4995863" y="1714500"/>
          <p14:tracePt t="18773" x="4995863" y="1703388"/>
          <p14:tracePt t="18775" x="4995863" y="1692275"/>
          <p14:tracePt t="18776" x="4995863" y="1681163"/>
          <p14:tracePt t="18777" x="4995863" y="1670050"/>
          <p14:tracePt t="18779" x="4995863" y="1657350"/>
          <p14:tracePt t="18781" x="5006975" y="1657350"/>
          <p14:tracePt t="18781" x="5006975" y="1646238"/>
          <p14:tracePt t="18782" x="5006975" y="1635125"/>
          <p14:tracePt t="18783" x="5006975" y="1624013"/>
          <p14:tracePt t="18784" x="5006975" y="1612900"/>
          <p14:tracePt t="18785" x="5006975" y="1601788"/>
          <p14:tracePt t="18787" x="5006975" y="1579563"/>
          <p14:tracePt t="18790" x="5006975" y="1568450"/>
          <p14:tracePt t="18791" x="5019675" y="1557338"/>
          <p14:tracePt t="18792" x="5019675" y="1544638"/>
          <p14:tracePt t="18793" x="5019675" y="1533525"/>
          <p14:tracePt t="18796" x="5019675" y="1511300"/>
          <p14:tracePt t="18797" x="5019675" y="1489075"/>
          <p14:tracePt t="18799" x="5019675" y="1466850"/>
          <p14:tracePt t="18801" x="5019675" y="1443038"/>
          <p14:tracePt t="18802" x="5019675" y="1431925"/>
          <p14:tracePt t="18804" x="5019675" y="1420813"/>
          <p14:tracePt t="18805" x="5019675" y="1409700"/>
          <p14:tracePt t="18805" x="5019675" y="1398588"/>
          <p14:tracePt t="18806" x="5019675" y="1387475"/>
          <p14:tracePt t="18807" x="5019675" y="1376363"/>
          <p14:tracePt t="18808" x="5019675" y="1365250"/>
          <p14:tracePt t="18809" x="5030788" y="1354138"/>
          <p14:tracePt t="18810" x="5030788" y="1343025"/>
          <p14:tracePt t="18811" x="5030788" y="1319213"/>
          <p14:tracePt t="18813" x="5030788" y="1285875"/>
          <p14:tracePt t="18814" x="5041900" y="1285875"/>
          <p14:tracePt t="18815" x="5041900" y="1274763"/>
          <p14:tracePt t="18816" x="5041900" y="1263650"/>
          <p14:tracePt t="18817" x="5041900" y="1241425"/>
          <p14:tracePt t="18818" x="5041900" y="1228725"/>
          <p14:tracePt t="18820" x="5041900" y="1217613"/>
          <p14:tracePt t="18821" x="5053013" y="1206500"/>
          <p14:tracePt t="18822" x="5053013" y="1195388"/>
          <p14:tracePt t="18823" x="5053013" y="1173163"/>
          <p14:tracePt t="18824" x="5053013" y="1162050"/>
          <p14:tracePt t="18826" x="5053013" y="1150938"/>
          <p14:tracePt t="18827" x="5064125" y="1139825"/>
          <p14:tracePt t="18828" x="5064125" y="1128713"/>
          <p14:tracePt t="18830" x="5075238" y="1116013"/>
          <p14:tracePt t="18830" x="5075238" y="1104900"/>
          <p14:tracePt t="18831" x="5075238" y="1082675"/>
          <p14:tracePt t="18833" x="5075238" y="1071563"/>
          <p14:tracePt t="18835" x="5075238" y="1060450"/>
          <p14:tracePt t="18837" x="5086350" y="1049338"/>
          <p14:tracePt t="18837" x="5086350" y="1038225"/>
          <p14:tracePt t="18838" x="5097463" y="1027113"/>
          <p14:tracePt t="18840" x="5097463" y="1003300"/>
          <p14:tracePt t="18847" x="5119688" y="958850"/>
          <p14:tracePt t="18848" x="5119688" y="936625"/>
          <p14:tracePt t="18849" x="5132388" y="925513"/>
          <p14:tracePt t="18852" x="5143500" y="914400"/>
          <p14:tracePt t="18853" x="5143500" y="901700"/>
          <p14:tracePt t="18855" x="5154613" y="879475"/>
          <p14:tracePt t="18856" x="5154613" y="868363"/>
          <p14:tracePt t="18858" x="5154613" y="857250"/>
          <p14:tracePt t="18859" x="5154613" y="846138"/>
          <p14:tracePt t="18860" x="5165725" y="846138"/>
          <p14:tracePt t="18863" x="5176838" y="823913"/>
          <p14:tracePt t="18864" x="5176838" y="812800"/>
          <p14:tracePt t="18866" x="5187950" y="800100"/>
          <p14:tracePt t="18868" x="5187950" y="788988"/>
          <p14:tracePt t="18869" x="5210175" y="777875"/>
          <p14:tracePt t="18871" x="5210175" y="766763"/>
          <p14:tracePt t="18872" x="5221288" y="755650"/>
          <p14:tracePt t="18875" x="5233988" y="755650"/>
          <p14:tracePt t="18876" x="5233988" y="744538"/>
          <p14:tracePt t="18877" x="5233988" y="733425"/>
          <p14:tracePt t="18878" x="5233988" y="722313"/>
          <p14:tracePt t="18881" x="5245100" y="711200"/>
          <p14:tracePt t="18882" x="5245100" y="700088"/>
          <p14:tracePt t="18884" x="5256213" y="700088"/>
          <p14:tracePt t="18885" x="5256213" y="687388"/>
          <p14:tracePt t="18887" x="5267325" y="676275"/>
          <p14:tracePt t="18888" x="5278438" y="676275"/>
          <p14:tracePt t="18889" x="5278438" y="665163"/>
          <p14:tracePt t="18891" x="5278438" y="654050"/>
          <p14:tracePt t="18892" x="5289550" y="654050"/>
          <p14:tracePt t="18893" x="5289550" y="642938"/>
          <p14:tracePt t="18894" x="5300663" y="642938"/>
          <p14:tracePt t="18895" x="5300663" y="631825"/>
          <p14:tracePt t="18899" x="5300663" y="620713"/>
          <p14:tracePt t="18900" x="5311775" y="609600"/>
          <p14:tracePt t="18901" x="5322888" y="609600"/>
          <p14:tracePt t="18903" x="5334000" y="598488"/>
          <p14:tracePt t="18905" x="5334000" y="585788"/>
          <p14:tracePt t="18906" x="5346700" y="585788"/>
          <p14:tracePt t="18907" x="5346700" y="574675"/>
          <p14:tracePt t="18909" x="5357813" y="574675"/>
          <p14:tracePt t="18910" x="5368925" y="563563"/>
          <p14:tracePt t="18914" x="5368925" y="552450"/>
          <p14:tracePt t="18915" x="5380038" y="552450"/>
          <p14:tracePt t="18917" x="5380038" y="541338"/>
          <p14:tracePt t="18918" x="5391150" y="541338"/>
          <p14:tracePt t="18919" x="5402263" y="530225"/>
          <p14:tracePt t="18920" x="5413375" y="530225"/>
          <p14:tracePt t="18923" x="5424488" y="519113"/>
          <p14:tracePt t="18925" x="5435600" y="508000"/>
          <p14:tracePt t="18928" x="5446713" y="496888"/>
          <p14:tracePt t="18930" x="5459413" y="496888"/>
          <p14:tracePt t="18931" x="5470525" y="496888"/>
          <p14:tracePt t="18933" x="5470525" y="485775"/>
          <p14:tracePt t="18934" x="5481638" y="485775"/>
          <p14:tracePt t="18937" x="5492750" y="473075"/>
          <p14:tracePt t="18937" x="5503863" y="473075"/>
          <p14:tracePt t="18938" x="5503863" y="461963"/>
          <p14:tracePt t="18941" x="5526088" y="461963"/>
          <p14:tracePt t="18943" x="5526088" y="450850"/>
          <p14:tracePt t="18944" x="5537200" y="450850"/>
          <p14:tracePt t="18945" x="5548313" y="439738"/>
          <p14:tracePt t="18948" x="5572125" y="428625"/>
          <p14:tracePt t="18953" x="5583238" y="428625"/>
          <p14:tracePt t="18955" x="5594350" y="428625"/>
          <p14:tracePt t="18955" x="5594350" y="417513"/>
          <p14:tracePt t="18956" x="5605463" y="406400"/>
          <p14:tracePt t="18958" x="5616575" y="406400"/>
          <p14:tracePt t="18959" x="5627688" y="406400"/>
          <p14:tracePt t="18963" x="5638800" y="406400"/>
          <p14:tracePt t="18964" x="5638800" y="395288"/>
          <p14:tracePt t="18964" x="5649913" y="395288"/>
          <p14:tracePt t="18965" x="5649913" y="384175"/>
          <p14:tracePt t="18966" x="5661025" y="384175"/>
          <p14:tracePt t="18968" x="5673725" y="384175"/>
          <p14:tracePt t="18969" x="5684838" y="371475"/>
          <p14:tracePt t="18971" x="5695950" y="371475"/>
          <p14:tracePt t="18975" x="5707063" y="371475"/>
          <p14:tracePt t="18977" x="5718175" y="371475"/>
          <p14:tracePt t="18978" x="5729288" y="371475"/>
          <p14:tracePt t="18980" x="5740400" y="371475"/>
          <p14:tracePt t="18981" x="5740400" y="360363"/>
          <p14:tracePt t="18982" x="5751513" y="360363"/>
          <p14:tracePt t="18983" x="5762625" y="360363"/>
          <p14:tracePt t="18984" x="5762625" y="349250"/>
          <p14:tracePt t="18987" x="5775325" y="349250"/>
          <p14:tracePt t="18988" x="5786438" y="349250"/>
          <p14:tracePt t="18991" x="5797550" y="349250"/>
          <p14:tracePt t="18991" x="5808663" y="349250"/>
          <p14:tracePt t="18992" x="5819775" y="349250"/>
          <p14:tracePt t="18994" x="5830888" y="338138"/>
          <p14:tracePt t="18997" x="5842000" y="338138"/>
          <p14:tracePt t="18999" x="5853113" y="338138"/>
          <p14:tracePt t="19000" x="5864225" y="338138"/>
          <p14:tracePt t="19002" x="5875338" y="338138"/>
          <p14:tracePt t="19004" x="5888038" y="338138"/>
          <p14:tracePt t="19004" x="5899150" y="338138"/>
          <p14:tracePt t="19008" x="5910263" y="338138"/>
          <p14:tracePt t="19009" x="5921375" y="338138"/>
          <p14:tracePt t="19011" x="5932488" y="338138"/>
          <p14:tracePt t="19013" x="5943600" y="338138"/>
          <p14:tracePt t="19014" x="5954713" y="338138"/>
          <p14:tracePt t="19017" x="5965825" y="338138"/>
          <p14:tracePt t="19018" x="5976938" y="338138"/>
          <p14:tracePt t="19020" x="5989638" y="338138"/>
          <p14:tracePt t="19021" x="6000750" y="338138"/>
          <p14:tracePt t="19023" x="6011863" y="338138"/>
          <p14:tracePt t="19025" x="6022975" y="338138"/>
          <p14:tracePt t="19028" x="6034088" y="338138"/>
          <p14:tracePt t="19030" x="6056313" y="338138"/>
          <p14:tracePt t="19032" x="6067425" y="338138"/>
          <p14:tracePt t="19034" x="6078538" y="338138"/>
          <p14:tracePt t="19035" x="6089650" y="338138"/>
          <p14:tracePt t="19038" x="6102350" y="349250"/>
          <p14:tracePt t="19039" x="6113463" y="349250"/>
          <p14:tracePt t="19041" x="6135688" y="349250"/>
          <p14:tracePt t="19042" x="6135688" y="360363"/>
          <p14:tracePt t="19043" x="6146800" y="360363"/>
          <p14:tracePt t="19044" x="6157913" y="360363"/>
          <p14:tracePt t="19046" x="6169025" y="360363"/>
          <p14:tracePt t="19048" x="6180138" y="360363"/>
          <p14:tracePt t="19049" x="6191250" y="360363"/>
          <p14:tracePt t="19050" x="6202363" y="360363"/>
          <p14:tracePt t="19051" x="6215063" y="371475"/>
          <p14:tracePt t="19052" x="6226175" y="371475"/>
          <p14:tracePt t="19054" x="6237288" y="371475"/>
          <p14:tracePt t="19055" x="6237288" y="384175"/>
          <p14:tracePt t="19056" x="6248400" y="384175"/>
          <p14:tracePt t="19057" x="6259513" y="395288"/>
          <p14:tracePt t="19058" x="6270625" y="395288"/>
          <p14:tracePt t="19059" x="6281738" y="395288"/>
          <p14:tracePt t="19060" x="6292850" y="395288"/>
          <p14:tracePt t="19061" x="6292850" y="406400"/>
          <p14:tracePt t="19063" x="6316663" y="417513"/>
          <p14:tracePt t="19065" x="6327775" y="417513"/>
          <p14:tracePt t="19067" x="6350000" y="417513"/>
          <p14:tracePt t="19068" x="6361113" y="428625"/>
          <p14:tracePt t="19069" x="6361113" y="439738"/>
          <p14:tracePt t="19071" x="6383338" y="439738"/>
          <p14:tracePt t="19072" x="6405563" y="450850"/>
          <p14:tracePt t="19073" x="6416675" y="450850"/>
          <p14:tracePt t="19074" x="6416675" y="461963"/>
          <p14:tracePt t="19075" x="6429375" y="461963"/>
          <p14:tracePt t="19076" x="6440488" y="473075"/>
          <p14:tracePt t="19077" x="6440488" y="485775"/>
          <p14:tracePt t="19078" x="6451600" y="485775"/>
          <p14:tracePt t="19079" x="6462713" y="496888"/>
          <p14:tracePt t="19081" x="6484938" y="496888"/>
          <p14:tracePt t="19082" x="6496050" y="496888"/>
          <p14:tracePt t="19083" x="6507163" y="508000"/>
          <p14:tracePt t="19085" x="6507163" y="519113"/>
          <p14:tracePt t="19086" x="6530975" y="530225"/>
          <p14:tracePt t="19087" x="6542088" y="530225"/>
          <p14:tracePt t="19088" x="6542088" y="541338"/>
          <p14:tracePt t="19089" x="6553200" y="541338"/>
          <p14:tracePt t="19090" x="6564313" y="552450"/>
          <p14:tracePt t="19091" x="6575425" y="563563"/>
          <p14:tracePt t="19092" x="6586538" y="563563"/>
          <p14:tracePt t="19096" x="6597650" y="574675"/>
          <p14:tracePt t="19098" x="6619875" y="574675"/>
          <p14:tracePt t="19098" x="6619875" y="585788"/>
          <p14:tracePt t="19099" x="6630988" y="598488"/>
          <p14:tracePt t="19100" x="6643688" y="598488"/>
          <p14:tracePt t="19101" x="6643688" y="609600"/>
          <p14:tracePt t="19102" x="6654800" y="620713"/>
          <p14:tracePt t="19103" x="6665913" y="620713"/>
          <p14:tracePt t="19104" x="6677025" y="620713"/>
          <p14:tracePt t="19105" x="6677025" y="631825"/>
          <p14:tracePt t="19107" x="6699250" y="654050"/>
          <p14:tracePt t="19111" x="6721475" y="665163"/>
          <p14:tracePt t="19113" x="6732588" y="676275"/>
          <p14:tracePt t="19114" x="6732588" y="687388"/>
          <p14:tracePt t="19115" x="6745288" y="687388"/>
          <p14:tracePt t="19116" x="6756400" y="700088"/>
          <p14:tracePt t="19117" x="6767513" y="711200"/>
          <p14:tracePt t="19118" x="6767513" y="722313"/>
          <p14:tracePt t="19119" x="6778625" y="722313"/>
          <p14:tracePt t="19122" x="6789738" y="733425"/>
          <p14:tracePt t="19123" x="6789738" y="744538"/>
          <p14:tracePt t="19124" x="6800850" y="755650"/>
          <p14:tracePt t="19125" x="6811963" y="755650"/>
          <p14:tracePt t="19126" x="6823075" y="766763"/>
          <p14:tracePt t="19128" x="6834188" y="777875"/>
          <p14:tracePt t="19129" x="6834188" y="788988"/>
          <p14:tracePt t="19131" x="6845300" y="788988"/>
          <p14:tracePt t="19132" x="6845300" y="800100"/>
          <p14:tracePt t="19133" x="6845300" y="812800"/>
          <p14:tracePt t="19134" x="6869113" y="823913"/>
          <p14:tracePt t="19135" x="6869113" y="835025"/>
          <p14:tracePt t="19136" x="6880225" y="835025"/>
          <p14:tracePt t="19137" x="6880225" y="846138"/>
          <p14:tracePt t="19139" x="6891338" y="857250"/>
          <p14:tracePt t="19141" x="6902450" y="868363"/>
          <p14:tracePt t="19142" x="6913563" y="868363"/>
          <p14:tracePt t="19143" x="6913563" y="879475"/>
          <p14:tracePt t="19144" x="6924675" y="890588"/>
          <p14:tracePt t="19145" x="6924675" y="901700"/>
          <p14:tracePt t="19147" x="6924675" y="914400"/>
          <p14:tracePt t="19148" x="6935788" y="925513"/>
          <p14:tracePt t="19151" x="6935788" y="936625"/>
          <p14:tracePt t="19152" x="6946900" y="947738"/>
          <p14:tracePt t="19155" x="6958013" y="958850"/>
          <p14:tracePt t="19155" x="6958013" y="969963"/>
          <p14:tracePt t="19156" x="6970713" y="981075"/>
          <p14:tracePt t="19157" x="6970713" y="992188"/>
          <p14:tracePt t="19159" x="6970713" y="1003300"/>
          <p14:tracePt t="19160" x="6981825" y="1003300"/>
          <p14:tracePt t="19161" x="6981825" y="1014413"/>
          <p14:tracePt t="19162" x="6981825" y="1027113"/>
          <p14:tracePt t="19164" x="6992938" y="1038225"/>
          <p14:tracePt t="19166" x="6992938" y="1049338"/>
          <p14:tracePt t="19166" x="6992938" y="1060450"/>
          <p14:tracePt t="19167" x="6992938" y="1071563"/>
          <p14:tracePt t="19168" x="7004050" y="1071563"/>
          <p14:tracePt t="19169" x="7015163" y="1082675"/>
          <p14:tracePt t="19170" x="7015163" y="1093788"/>
          <p14:tracePt t="19172" x="7026275" y="1093788"/>
          <p14:tracePt t="19173" x="7026275" y="1116013"/>
          <p14:tracePt t="19174" x="7026275" y="1128713"/>
          <p14:tracePt t="19175" x="7026275" y="1139825"/>
          <p14:tracePt t="19176" x="7037388" y="1139825"/>
          <p14:tracePt t="19177" x="7037388" y="1162050"/>
          <p14:tracePt t="19179" x="7048500" y="1162050"/>
          <p14:tracePt t="19181" x="7048500" y="1184275"/>
          <p14:tracePt t="19182" x="7059613" y="1195388"/>
          <p14:tracePt t="19183" x="7059613" y="1206500"/>
          <p14:tracePt t="19184" x="7059613" y="1217613"/>
          <p14:tracePt t="19185" x="7059613" y="1228725"/>
          <p14:tracePt t="19187" x="7059613" y="1241425"/>
          <p14:tracePt t="19188" x="7072313" y="1252538"/>
          <p14:tracePt t="19189" x="7072313" y="1263650"/>
          <p14:tracePt t="19191" x="7083425" y="1285875"/>
          <p14:tracePt t="19193" x="7083425" y="1296988"/>
          <p14:tracePt t="19194" x="7083425" y="1308100"/>
          <p14:tracePt t="19196" x="7083425" y="1319213"/>
          <p14:tracePt t="19197" x="7094538" y="1343025"/>
          <p14:tracePt t="19199" x="7094538" y="1354138"/>
          <p14:tracePt t="19200" x="7105650" y="1365250"/>
          <p14:tracePt t="19201" x="7105650" y="1376363"/>
          <p14:tracePt t="19202" x="7105650" y="1387475"/>
          <p14:tracePt t="19203" x="7105650" y="1398588"/>
          <p14:tracePt t="19205" x="7116763" y="1409700"/>
          <p14:tracePt t="19206" x="7116763" y="1420813"/>
          <p14:tracePt t="19207" x="7116763" y="1431925"/>
          <p14:tracePt t="19208" x="7116763" y="1443038"/>
          <p14:tracePt t="19209" x="7116763" y="1455738"/>
          <p14:tracePt t="19211" x="7116763" y="1466850"/>
          <p14:tracePt t="19213" x="7127875" y="1489075"/>
          <p14:tracePt t="19214" x="7127875" y="1500188"/>
          <p14:tracePt t="19215" x="7127875" y="1511300"/>
          <p14:tracePt t="19216" x="7127875" y="1522413"/>
          <p14:tracePt t="19218" x="7127875" y="1533525"/>
          <p14:tracePt t="19219" x="7127875" y="1544638"/>
          <p14:tracePt t="19220" x="7127875" y="1568450"/>
          <p14:tracePt t="19222" x="7127875" y="1579563"/>
          <p14:tracePt t="19223" x="7127875" y="1601788"/>
          <p14:tracePt t="19224" x="7138988" y="1601788"/>
          <p14:tracePt t="19225" x="7138988" y="1612900"/>
          <p14:tracePt t="19226" x="7138988" y="1624013"/>
          <p14:tracePt t="19228" x="7138988" y="1646238"/>
          <p14:tracePt t="19229" x="7138988" y="1657350"/>
          <p14:tracePt t="19230" x="7138988" y="1670050"/>
          <p14:tracePt t="19231" x="7138988" y="1681163"/>
          <p14:tracePt t="19233" x="7138988" y="1692275"/>
          <p14:tracePt t="19234" x="7138988" y="1703388"/>
          <p14:tracePt t="19235" x="7138988" y="1714500"/>
          <p14:tracePt t="19237" x="7138988" y="1736725"/>
          <p14:tracePt t="19238" x="7138988" y="1758950"/>
          <p14:tracePt t="19241" x="7150100" y="1782763"/>
          <p14:tracePt t="19243" x="7150100" y="1804988"/>
          <p14:tracePt t="19245" x="7150100" y="1816100"/>
          <p14:tracePt t="19247" x="7150100" y="1838325"/>
          <p14:tracePt t="19248" x="7150100" y="1849438"/>
          <p14:tracePt t="19249" x="7150100" y="1871663"/>
          <p14:tracePt t="19250" x="7161213" y="1871663"/>
          <p14:tracePt t="19252" x="7161213" y="1884363"/>
          <p14:tracePt t="19253" x="7161213" y="1895475"/>
          <p14:tracePt t="19254" x="7161213" y="1906588"/>
          <p14:tracePt t="19255" x="7161213" y="1917700"/>
          <p14:tracePt t="19256" x="7161213" y="1928813"/>
          <p14:tracePt t="19257" x="7161213" y="1939925"/>
          <p14:tracePt t="19259" x="7161213" y="1951038"/>
          <p14:tracePt t="19261" x="7161213" y="1962150"/>
          <p14:tracePt t="19262" x="7161213" y="1973263"/>
          <p14:tracePt t="19265" x="7161213" y="1997075"/>
          <p14:tracePt t="19266" x="7161213" y="2008188"/>
          <p14:tracePt t="19267" x="7161213" y="2019300"/>
          <p14:tracePt t="19269" x="7161213" y="2030413"/>
          <p14:tracePt t="19271" x="7161213" y="2052638"/>
          <p14:tracePt t="19273" x="7161213" y="2063750"/>
          <p14:tracePt t="19275" x="7161213" y="2074863"/>
          <p14:tracePt t="19276" x="7161213" y="2085975"/>
          <p14:tracePt t="19278" x="7161213" y="2098675"/>
          <p14:tracePt t="19280" x="7161213" y="2109788"/>
          <p14:tracePt t="19281" x="7161213" y="2120900"/>
          <p14:tracePt t="19283" x="7161213" y="2132013"/>
          <p14:tracePt t="19285" x="7161213" y="2143125"/>
          <p14:tracePt t="19287" x="7161213" y="2154238"/>
          <p14:tracePt t="19288" x="7161213" y="2165350"/>
          <p14:tracePt t="19291" x="7161213" y="2176463"/>
          <p14:tracePt t="19291" x="7161213" y="2187575"/>
          <p14:tracePt t="19293" x="7161213" y="2200275"/>
          <p14:tracePt t="19296" x="7161213" y="2211388"/>
          <p14:tracePt t="19299" x="7161213" y="2222500"/>
          <p14:tracePt t="19300" x="7161213" y="2233613"/>
          <p14:tracePt t="19301" x="7161213" y="2244725"/>
          <p14:tracePt t="19304" x="7161213" y="2255838"/>
          <p14:tracePt t="19306" x="7161213" y="2266950"/>
          <p14:tracePt t="19309" x="7161213" y="2278063"/>
          <p14:tracePt t="19311" x="7161213" y="2289175"/>
          <p14:tracePt t="19313" x="7161213" y="2300288"/>
          <p14:tracePt t="19315" x="7161213" y="2312988"/>
          <p14:tracePt t="19317" x="7161213" y="2324100"/>
          <p14:tracePt t="19318" x="7161213" y="2335213"/>
          <p14:tracePt t="19322" x="7161213" y="2346325"/>
          <p14:tracePt t="19323" x="7161213" y="2357438"/>
          <p14:tracePt t="19324" x="7161213" y="2368550"/>
          <p14:tracePt t="19326" x="7161213" y="2379663"/>
          <p14:tracePt t="19328" x="7161213" y="2390775"/>
          <p14:tracePt t="19330" x="7161213" y="2401888"/>
          <p14:tracePt t="19331" x="7150100" y="2401888"/>
          <p14:tracePt t="19332" x="7150100" y="2414588"/>
          <p14:tracePt t="19335" x="7150100" y="2425700"/>
          <p14:tracePt t="19337" x="7150100" y="2436813"/>
          <p14:tracePt t="19337" x="7150100" y="2447925"/>
          <p14:tracePt t="19339" x="7150100" y="2459038"/>
          <p14:tracePt t="19341" x="7150100" y="2470150"/>
          <p14:tracePt t="19342" x="7150100" y="2481263"/>
          <p14:tracePt t="19343" x="7150100" y="2492375"/>
          <p14:tracePt t="19346" x="7150100" y="2514600"/>
          <p14:tracePt t="19347" x="7150100" y="2527300"/>
          <p14:tracePt t="19349" x="7150100" y="2538413"/>
          <p14:tracePt t="19351" x="7150100" y="2560638"/>
          <p14:tracePt t="19353" x="7150100" y="2571750"/>
          <p14:tracePt t="19354" x="7150100" y="2582863"/>
          <p14:tracePt t="19355" x="7150100" y="2605088"/>
          <p14:tracePt t="19357" x="7150100" y="2628900"/>
          <p14:tracePt t="19360" x="7150100" y="2651125"/>
          <p14:tracePt t="19361" x="7150100" y="2662238"/>
          <p14:tracePt t="19363" x="7150100" y="2684463"/>
          <p14:tracePt t="19364" x="7150100" y="2706688"/>
          <p14:tracePt t="19366" x="7150100" y="2717800"/>
          <p14:tracePt t="19367" x="7150100" y="2728913"/>
          <p14:tracePt t="19368" x="7150100" y="2752725"/>
          <p14:tracePt t="19369" x="7150100" y="2763838"/>
          <p14:tracePt t="19370" x="7150100" y="2774950"/>
          <p14:tracePt t="19371" x="7150100" y="2786063"/>
          <p14:tracePt t="19373" x="7150100" y="2808288"/>
          <p14:tracePt t="19374" x="7150100" y="2819400"/>
          <p14:tracePt t="19375" x="7150100" y="2830513"/>
          <p14:tracePt t="19376" x="7138988" y="2854325"/>
          <p14:tracePt t="19377" x="7138988" y="2865438"/>
          <p14:tracePt t="19378" x="7138988" y="2876550"/>
          <p14:tracePt t="19380" x="7138988" y="2887663"/>
          <p14:tracePt t="19380" x="7138988" y="2898775"/>
          <p14:tracePt t="19381" x="7138988" y="2921000"/>
          <p14:tracePt t="19382" x="7138988" y="2932113"/>
          <p14:tracePt t="19383" x="7138988" y="2943225"/>
          <p14:tracePt t="19384" x="7138988" y="2955925"/>
          <p14:tracePt t="19385" x="7138988" y="2967038"/>
          <p14:tracePt t="19387" x="7138988" y="3000375"/>
          <p14:tracePt t="19388" x="7138988" y="3022600"/>
          <p14:tracePt t="19389" x="7138988" y="3033713"/>
          <p14:tracePt t="19391" x="7138988" y="3044825"/>
          <p14:tracePt t="19391" x="7138988" y="3057525"/>
          <p14:tracePt t="19392" x="7138988" y="3079750"/>
          <p14:tracePt t="19393" x="7138988" y="3090863"/>
          <p14:tracePt t="19394" x="7138988" y="3113088"/>
          <p14:tracePt t="19396" x="7138988" y="3146425"/>
          <p14:tracePt t="19398" x="7138988" y="3157538"/>
          <p14:tracePt t="19399" x="7138988" y="3170238"/>
          <p14:tracePt t="19400" x="7138988" y="3192463"/>
          <p14:tracePt t="19400" x="7138988" y="3203575"/>
          <p14:tracePt t="19401" x="7138988" y="3225800"/>
          <p14:tracePt t="19402" x="7138988" y="3236913"/>
          <p14:tracePt t="19403" x="7127875" y="3248025"/>
          <p14:tracePt t="19404" x="7127875" y="3259138"/>
          <p14:tracePt t="19405" x="7127875" y="3282950"/>
          <p14:tracePt t="19406" x="7127875" y="3294063"/>
          <p14:tracePt t="19407" x="7116763" y="3316288"/>
          <p14:tracePt t="19408" x="7116763" y="3327400"/>
          <p14:tracePt t="19409" x="7116763" y="3349625"/>
          <p14:tracePt t="19411" x="7105650" y="3371850"/>
          <p14:tracePt t="19413" x="7105650" y="3406775"/>
          <p14:tracePt t="19414" x="7094538" y="3417888"/>
          <p14:tracePt t="19415" x="7094538" y="3440113"/>
          <p14:tracePt t="19417" x="7094538" y="3462338"/>
          <p14:tracePt t="19418" x="7094538" y="3473450"/>
          <p14:tracePt t="19419" x="7094538" y="3497263"/>
          <p14:tracePt t="19420" x="7083425" y="3519488"/>
          <p14:tracePt t="19421" x="7083425" y="3541713"/>
          <p14:tracePt t="19422" x="7083425" y="3552825"/>
          <p14:tracePt t="19423" x="7083425" y="3575050"/>
          <p14:tracePt t="19424" x="7072313" y="3575050"/>
          <p14:tracePt t="19425" x="7072313" y="3586163"/>
          <p14:tracePt t="19426" x="7072313" y="3609975"/>
          <p14:tracePt t="19427" x="7059613" y="3621088"/>
          <p14:tracePt t="19428" x="7059613" y="3643313"/>
          <p14:tracePt t="19430" x="7059613" y="3654425"/>
          <p14:tracePt t="19430" x="7059613" y="3665538"/>
          <p14:tracePt t="19431" x="7059613" y="3676650"/>
          <p14:tracePt t="19432" x="7048500" y="3700463"/>
          <p14:tracePt t="19433" x="7048500" y="3711575"/>
          <p14:tracePt t="19434" x="7048500" y="3722688"/>
          <p14:tracePt t="19435" x="7048500" y="3744913"/>
          <p14:tracePt t="19437" x="7037388" y="3756025"/>
          <p14:tracePt t="19437" x="7037388" y="3767138"/>
          <p14:tracePt t="19438" x="7037388" y="3778250"/>
          <p14:tracePt t="19439" x="7026275" y="3800475"/>
          <p14:tracePt t="19441" x="7026275" y="3835400"/>
          <p14:tracePt t="19443" x="7026275" y="3857625"/>
          <p14:tracePt t="19444" x="7026275" y="3868738"/>
          <p14:tracePt t="19446" x="7026275" y="3890963"/>
          <p14:tracePt t="19447" x="7026275" y="3914775"/>
          <p14:tracePt t="19448" x="7015163" y="3925888"/>
          <p14:tracePt t="19450" x="7015163" y="3959225"/>
          <p14:tracePt t="19451" x="7015163" y="3970338"/>
          <p14:tracePt t="19453" x="7004050" y="3970338"/>
          <p14:tracePt t="19455" x="7004050" y="4014788"/>
          <p14:tracePt t="19456" x="6992938" y="4014788"/>
          <p14:tracePt t="19457" x="6992938" y="4038600"/>
          <p14:tracePt t="19458" x="6992938" y="4049713"/>
          <p14:tracePt t="19458" x="6992938" y="4071938"/>
          <p14:tracePt t="19460" x="6992938" y="4083050"/>
          <p14:tracePt t="19462" x="6981825" y="4105275"/>
          <p14:tracePt t="19462" x="6981825" y="4116388"/>
          <p14:tracePt t="19464" x="6981825" y="4129088"/>
          <p14:tracePt t="19466" x="6981825" y="4151313"/>
          <p14:tracePt t="19467" x="6970713" y="4173538"/>
          <p14:tracePt t="19468" x="6970713" y="4195763"/>
          <p14:tracePt t="19469" x="6970713" y="4206875"/>
          <p14:tracePt t="19472" x="6958013" y="4241800"/>
          <p14:tracePt t="19473" x="6958013" y="4252913"/>
          <p14:tracePt t="19474" x="6958013" y="4264025"/>
          <p14:tracePt t="19475" x="6946900" y="4275138"/>
          <p14:tracePt t="19476" x="6946900" y="4286250"/>
          <p14:tracePt t="19478" x="6946900" y="4308475"/>
          <p14:tracePt t="19481" x="6946900" y="4319588"/>
          <p14:tracePt t="19482" x="6946900" y="4343400"/>
          <p14:tracePt t="19483" x="6946900" y="4365625"/>
          <p14:tracePt t="19485" x="6946900" y="4376738"/>
          <p14:tracePt t="19486" x="6935788" y="4387850"/>
          <p14:tracePt t="19488" x="6924675" y="4410075"/>
          <p14:tracePt t="19489" x="6924675" y="4421188"/>
          <p14:tracePt t="19491" x="6924675" y="4443413"/>
          <p14:tracePt t="19492" x="6913563" y="4443413"/>
          <p14:tracePt t="19493" x="6913563" y="4456113"/>
          <p14:tracePt t="19495" x="6913563" y="4478338"/>
          <p14:tracePt t="19502" x="6891338" y="4522788"/>
          <p14:tracePt t="19503" x="6891338" y="4533900"/>
          <p14:tracePt t="19504" x="6891338" y="4557713"/>
          <p14:tracePt t="19505" x="6891338" y="4568825"/>
          <p14:tracePt t="19506" x="6880225" y="4579938"/>
          <p14:tracePt t="19507" x="6880225" y="4591050"/>
          <p14:tracePt t="19509" x="6880225" y="4613275"/>
          <p14:tracePt t="19512" x="6880225" y="4624388"/>
          <p14:tracePt t="19514" x="6880225" y="4646613"/>
          <p14:tracePt t="19515" x="6880225" y="4657725"/>
          <p14:tracePt t="19517" x="6880225" y="4670425"/>
          <p14:tracePt t="19520" x="6880225" y="4681538"/>
          <p14:tracePt t="19521" x="6880225" y="4692650"/>
          <p14:tracePt t="19522" x="6869113" y="4703763"/>
          <p14:tracePt t="19524" x="6869113" y="4714875"/>
          <p14:tracePt t="19526" x="6869113" y="4725988"/>
          <p14:tracePt t="19527" x="6869113" y="4737100"/>
          <p14:tracePt t="19530" x="6869113" y="4748213"/>
          <p14:tracePt t="19532" x="6869113" y="4759325"/>
          <p14:tracePt t="19534" x="6869113" y="4772025"/>
          <p14:tracePt t="19535" x="6869113" y="4783138"/>
          <p14:tracePt t="19538" x="6858000" y="4794250"/>
          <p14:tracePt t="19539" x="6858000" y="4805363"/>
          <p14:tracePt t="19544" x="6858000" y="4816475"/>
          <p14:tracePt t="19545" x="6858000" y="4827588"/>
          <p14:tracePt t="19548" x="6858000" y="4838700"/>
          <p14:tracePt t="19549" x="6858000" y="4849813"/>
          <p14:tracePt t="19551" x="6858000" y="4860925"/>
          <p14:tracePt t="19552" x="6858000" y="4872038"/>
          <p14:tracePt t="19556" x="6858000" y="4884738"/>
          <p14:tracePt t="19557" x="6845300" y="4895850"/>
          <p14:tracePt t="19558" x="6845300" y="4906963"/>
          <p14:tracePt t="19560" x="6845300" y="4918075"/>
          <p14:tracePt t="19563" x="6845300" y="4929188"/>
          <p14:tracePt t="19564" x="6845300" y="4940300"/>
          <p14:tracePt t="19566" x="6834188" y="4940300"/>
          <p14:tracePt t="19567" x="6834188" y="4951413"/>
          <p14:tracePt t="19568" x="6834188" y="4962525"/>
          <p14:tracePt t="19569" x="6834188" y="4973638"/>
          <p14:tracePt t="19571" x="6834188" y="4986338"/>
          <p14:tracePt t="19572" x="6823075" y="4997450"/>
          <p14:tracePt t="19574" x="6823075" y="5008563"/>
          <p14:tracePt t="19576" x="6823075" y="5019675"/>
          <p14:tracePt t="19577" x="6823075" y="5030788"/>
          <p14:tracePt t="19579" x="6811963" y="5041900"/>
          <p14:tracePt t="19581" x="6811963" y="5053013"/>
          <p14:tracePt t="19582" x="6811963" y="5064125"/>
          <p14:tracePt t="19585" x="6811963" y="5075238"/>
          <p14:tracePt t="19587" x="6800850" y="5086350"/>
          <p14:tracePt t="19589" x="6800850" y="5099050"/>
          <p14:tracePt t="19592" x="6789738" y="5121275"/>
          <p14:tracePt t="19594" x="6789738" y="5132388"/>
          <p14:tracePt t="19596" x="6789738" y="5143500"/>
          <p14:tracePt t="19597" x="6789738" y="5154613"/>
          <p14:tracePt t="19598" x="6778625" y="5154613"/>
          <p14:tracePt t="19599" x="6767513" y="5154613"/>
          <p14:tracePt t="19600" x="6756400" y="5154613"/>
          <p14:tracePt t="19601" x="6756400" y="5165725"/>
          <p14:tracePt t="19602" x="6756400" y="5176838"/>
          <p14:tracePt t="19603" x="6756400" y="5187950"/>
          <p14:tracePt t="19604" x="6745288" y="5187950"/>
          <p14:tracePt t="19605" x="6745288" y="5200650"/>
          <p14:tracePt t="19608" x="6745288" y="5211763"/>
          <p14:tracePt t="19612" x="6745288" y="5222875"/>
          <p14:tracePt t="19613" x="6732588" y="5233988"/>
          <p14:tracePt t="19614" x="6732588" y="5245100"/>
          <p14:tracePt t="19617" x="6721475" y="5245100"/>
          <p14:tracePt t="19618" x="6721475" y="5256213"/>
          <p14:tracePt t="19620" x="6710363" y="5267325"/>
          <p14:tracePt t="19624" x="6710363" y="5278438"/>
          <p14:tracePt t="19625" x="6699250" y="5278438"/>
          <p14:tracePt t="19628" x="6699250" y="5289550"/>
          <p14:tracePt t="19630" x="6699250" y="5300663"/>
          <p14:tracePt t="19631" x="6688138" y="5300663"/>
          <p14:tracePt t="19632" x="6677025" y="5300663"/>
          <p14:tracePt t="19635" x="6677025" y="5313363"/>
          <p14:tracePt t="19639" x="6677025" y="5324475"/>
          <p14:tracePt t="19643" x="6677025" y="5335588"/>
          <p14:tracePt t="19646" x="6665913" y="5335588"/>
          <p14:tracePt t="19705" x="6665913" y="5324475"/>
          <p14:tracePt t="19708" x="6665913" y="5313363"/>
          <p14:tracePt t="19709" x="6665913" y="5300663"/>
          <p14:tracePt t="19710" x="6665913" y="5289550"/>
          <p14:tracePt t="19711" x="6665913" y="5278438"/>
          <p14:tracePt t="19713" x="6665913" y="5267325"/>
          <p14:tracePt t="19714" x="6665913" y="5256213"/>
          <p14:tracePt t="19715" x="6665913" y="5245100"/>
          <p14:tracePt t="19716" x="6665913" y="5233988"/>
          <p14:tracePt t="19717" x="6665913" y="5222875"/>
          <p14:tracePt t="19718" x="6665913" y="5211763"/>
          <p14:tracePt t="19720" x="6665913" y="5200650"/>
          <p14:tracePt t="19721" x="6677025" y="5187950"/>
          <p14:tracePt t="19722" x="6677025" y="5176838"/>
          <p14:tracePt t="19723" x="6677025" y="5165725"/>
          <p14:tracePt t="19724" x="6688138" y="5154613"/>
          <p14:tracePt t="19725" x="6688138" y="5132388"/>
          <p14:tracePt t="19727" x="6699250" y="5121275"/>
          <p14:tracePt t="19728" x="6699250" y="5110163"/>
          <p14:tracePt t="19729" x="6710363" y="5086350"/>
          <p14:tracePt t="19731" x="6710363" y="5064125"/>
          <p14:tracePt t="19732" x="6732588" y="5053013"/>
          <p14:tracePt t="19733" x="6732588" y="5041900"/>
          <p14:tracePt t="19734" x="6732588" y="5030788"/>
          <p14:tracePt t="19735" x="6745288" y="5019675"/>
          <p14:tracePt t="19736" x="6756400" y="4986338"/>
          <p14:tracePt t="19737" x="6767513" y="4986338"/>
          <p14:tracePt t="19738" x="6778625" y="4973638"/>
          <p14:tracePt t="19739" x="6778625" y="4951413"/>
          <p14:tracePt t="19740" x="6778625" y="4929188"/>
          <p14:tracePt t="19741" x="6800850" y="4918075"/>
          <p14:tracePt t="19742" x="6800850" y="4895850"/>
          <p14:tracePt t="19743" x="6811963" y="4872038"/>
          <p14:tracePt t="19744" x="6834188" y="4860925"/>
          <p14:tracePt t="19746" x="6845300" y="4816475"/>
          <p14:tracePt t="19748" x="6858000" y="4805363"/>
          <p14:tracePt t="19748" x="6869113" y="4783138"/>
          <p14:tracePt t="19749" x="6891338" y="4759325"/>
          <p14:tracePt t="19750" x="6902450" y="4737100"/>
          <p14:tracePt t="19751" x="6902450" y="4714875"/>
          <p14:tracePt t="19752" x="6924675" y="4703763"/>
          <p14:tracePt t="19753" x="6924675" y="4670425"/>
          <p14:tracePt t="19754" x="6946900" y="4657725"/>
          <p14:tracePt t="19755" x="6958013" y="4635500"/>
          <p14:tracePt t="19756" x="6970713" y="4613275"/>
          <p14:tracePt t="19757" x="6981825" y="4602163"/>
          <p14:tracePt t="19758" x="6992938" y="4579938"/>
          <p14:tracePt t="19759" x="7004050" y="4557713"/>
          <p14:tracePt t="19760" x="7026275" y="4533900"/>
          <p14:tracePt t="19761" x="7037388" y="4500563"/>
          <p14:tracePt t="19763" x="7059613" y="4467225"/>
          <p14:tracePt t="19764" x="7072313" y="4456113"/>
          <p14:tracePt t="19766" x="7083425" y="4432300"/>
          <p14:tracePt t="19766" x="7094538" y="4410075"/>
          <p14:tracePt t="19767" x="7105650" y="4387850"/>
          <p14:tracePt t="19768" x="7116763" y="4365625"/>
          <p14:tracePt t="19769" x="7138988" y="4354513"/>
          <p14:tracePt t="19770" x="7138988" y="4319588"/>
          <p14:tracePt t="19771" x="7161213" y="4308475"/>
          <p14:tracePt t="19772" x="7172325" y="4286250"/>
          <p14:tracePt t="19773" x="7185025" y="4264025"/>
          <p14:tracePt t="19774" x="7196138" y="4241800"/>
          <p14:tracePt t="19775" x="7207250" y="4217988"/>
          <p14:tracePt t="19776" x="7218363" y="4206875"/>
          <p14:tracePt t="19777" x="7240588" y="4184650"/>
          <p14:tracePt t="19778" x="7240588" y="4162425"/>
          <p14:tracePt t="19780" x="7273925" y="4116388"/>
          <p14:tracePt t="19782" x="7308850" y="4071938"/>
          <p14:tracePt t="19784" x="7308850" y="4060825"/>
          <p14:tracePt t="19785" x="7319963" y="4038600"/>
          <p14:tracePt t="19785" x="7331075" y="4014788"/>
          <p14:tracePt t="19787" x="7353300" y="3992563"/>
          <p14:tracePt t="19787" x="7353300" y="3981450"/>
          <p14:tracePt t="19788" x="7375525" y="3959225"/>
          <p14:tracePt t="19789" x="7375525" y="3937000"/>
          <p14:tracePt t="19790" x="7399338" y="3914775"/>
          <p14:tracePt t="19791" x="7410450" y="3890963"/>
          <p14:tracePt t="19792" x="7421563" y="3868738"/>
          <p14:tracePt t="19793" x="7432675" y="3857625"/>
          <p14:tracePt t="19794" x="7443788" y="3835400"/>
          <p14:tracePt t="19795" x="7454900" y="3813175"/>
          <p14:tracePt t="19796" x="7466013" y="3789363"/>
          <p14:tracePt t="19798" x="7488238" y="3744913"/>
          <p14:tracePt t="19800" x="7512050" y="3711575"/>
          <p14:tracePt t="19801" x="7523163" y="3700463"/>
          <p14:tracePt t="19802" x="7534275" y="3665538"/>
          <p14:tracePt t="19803" x="7545388" y="3643313"/>
          <p14:tracePt t="19804" x="7556500" y="3632200"/>
          <p14:tracePt t="19805" x="7556500" y="3609975"/>
          <p14:tracePt t="19806" x="7578725" y="3575050"/>
          <p14:tracePt t="19807" x="7578725" y="3563938"/>
          <p14:tracePt t="19808" x="7589838" y="3541713"/>
          <p14:tracePt t="19810" x="7613650" y="3497263"/>
          <p14:tracePt t="19812" x="7613650" y="3473450"/>
          <p14:tracePt t="19813" x="7635875" y="3429000"/>
          <p14:tracePt t="19814" x="7646988" y="3429000"/>
          <p14:tracePt t="19815" x="7658100" y="3406775"/>
          <p14:tracePt t="19816" x="7669213" y="3384550"/>
          <p14:tracePt t="19817" x="7669213" y="3360738"/>
          <p14:tracePt t="19818" x="7680325" y="3338513"/>
          <p14:tracePt t="19819" x="7680325" y="3327400"/>
          <p14:tracePt t="19820" x="7691438" y="3305175"/>
          <p14:tracePt t="19821" x="7702550" y="3282950"/>
          <p14:tracePt t="19822" x="7702550" y="3271838"/>
          <p14:tracePt t="19823" x="7715250" y="3236913"/>
          <p14:tracePt t="19824" x="7715250" y="3225800"/>
          <p14:tracePt t="19825" x="7726363" y="3203575"/>
          <p14:tracePt t="19826" x="7737475" y="3181350"/>
          <p14:tracePt t="19827" x="7737475" y="3170238"/>
          <p14:tracePt t="19828" x="7737475" y="3157538"/>
          <p14:tracePt t="19829" x="7748588" y="3146425"/>
          <p14:tracePt t="19831" x="7759700" y="3113088"/>
          <p14:tracePt t="19832" x="7759700" y="3090863"/>
          <p14:tracePt t="19833" x="7770813" y="3068638"/>
          <p14:tracePt t="19834" x="7770813" y="3057525"/>
          <p14:tracePt t="19835" x="7770813" y="3044825"/>
          <p14:tracePt t="19836" x="7770813" y="3033713"/>
          <p14:tracePt t="19838" x="7781925" y="3000375"/>
          <p14:tracePt t="19839" x="7781925" y="2978150"/>
          <p14:tracePt t="19840" x="7793038" y="2967038"/>
          <p14:tracePt t="19841" x="7793038" y="2955925"/>
          <p14:tracePt t="19842" x="7804150" y="2943225"/>
          <p14:tracePt t="19843" x="7804150" y="2921000"/>
          <p14:tracePt t="19844" x="7804150" y="2909888"/>
          <p14:tracePt t="19845" x="7804150" y="2898775"/>
          <p14:tracePt t="19847" x="7815263" y="2865438"/>
          <p14:tracePt t="19849" x="7815263" y="2830513"/>
          <p14:tracePt t="19850" x="7815263" y="2819400"/>
          <p14:tracePt t="19851" x="7815263" y="2808288"/>
          <p14:tracePt t="19852" x="7815263" y="2786063"/>
          <p14:tracePt t="19853" x="7815263" y="2774950"/>
          <p14:tracePt t="19855" x="7815263" y="2752725"/>
          <p14:tracePt t="19864" x="7839075" y="2651125"/>
          <p14:tracePt t="19865" x="7839075" y="2628900"/>
          <p14:tracePt t="19866" x="7839075" y="2616200"/>
          <p14:tracePt t="19867" x="7850188" y="2605088"/>
          <p14:tracePt t="19870" x="7850188" y="2571750"/>
          <p14:tracePt t="19871" x="7861300" y="2571750"/>
          <p14:tracePt t="19872" x="7861300" y="2560638"/>
          <p14:tracePt t="19873" x="7861300" y="2549525"/>
          <p14:tracePt t="19874" x="7861300" y="2527300"/>
          <p14:tracePt t="19875" x="7861300" y="2514600"/>
          <p14:tracePt t="19877" x="7861300" y="2503488"/>
          <p14:tracePt t="19878" x="7861300" y="2492375"/>
          <p14:tracePt t="19880" x="7861300" y="2481263"/>
          <p14:tracePt t="19881" x="7861300" y="2470150"/>
          <p14:tracePt t="19882" x="7872413" y="2459038"/>
          <p14:tracePt t="19884" x="7872413" y="2447925"/>
          <p14:tracePt t="19885" x="7872413" y="2436813"/>
          <p14:tracePt t="19888" x="7872413" y="2425700"/>
          <p14:tracePt t="19889" x="7872413" y="2414588"/>
          <p14:tracePt t="19890" x="7872413" y="2401888"/>
          <p14:tracePt t="19891" x="7872413" y="2390775"/>
          <p14:tracePt t="19893" x="7872413" y="2379663"/>
          <p14:tracePt t="19894" x="7872413" y="2368550"/>
          <p14:tracePt t="19897" x="7872413" y="2357438"/>
          <p14:tracePt t="19898" x="7872413" y="2346325"/>
          <p14:tracePt t="19899" x="7883525" y="2346325"/>
          <p14:tracePt t="19900" x="7883525" y="2335213"/>
          <p14:tracePt t="19901" x="7883525" y="2324100"/>
          <p14:tracePt t="19905" x="7883525" y="2312988"/>
          <p14:tracePt t="19906" x="7883525" y="2300288"/>
          <p14:tracePt t="19908" x="7883525" y="2289175"/>
          <p14:tracePt t="19911" x="7883525" y="2278063"/>
          <p14:tracePt t="19913" x="7883525" y="2266950"/>
          <p14:tracePt t="19914" x="7894638" y="2266950"/>
          <p14:tracePt t="19916" x="7894638" y="2255838"/>
          <p14:tracePt t="19919" x="7894638" y="2244725"/>
          <p14:tracePt t="19922" x="7894638" y="2233613"/>
          <p14:tracePt t="19926" x="7894638" y="2222500"/>
          <p14:tracePt t="19930" x="7894638" y="2211388"/>
          <p14:tracePt t="19934" x="7894638" y="2200275"/>
          <p14:tracePt t="19938" x="7894638" y="2187575"/>
          <p14:tracePt t="19939" x="7905750" y="2187575"/>
          <p14:tracePt t="19939" x="7905750" y="2176463"/>
          <p14:tracePt t="19941" x="7905750" y="2165350"/>
          <p14:tracePt t="19944" x="7916863" y="2165350"/>
          <p14:tracePt t="19946" x="7916863" y="2154238"/>
          <p14:tracePt t="19948" x="7916863" y="2143125"/>
          <p14:tracePt t="19949" x="7927975" y="2143125"/>
          <p14:tracePt t="19950" x="7927975" y="2132013"/>
          <p14:tracePt t="19952" x="7927975" y="2120900"/>
          <p14:tracePt t="19956" x="7940675" y="2098675"/>
          <p14:tracePt t="19957" x="7951788" y="2098675"/>
          <p14:tracePt t="19958" x="7951788" y="2085975"/>
          <p14:tracePt t="19961" x="7962900" y="2074863"/>
          <p14:tracePt t="19963" x="7974013" y="2052638"/>
          <p14:tracePt t="19964" x="7974013" y="2041525"/>
          <p14:tracePt t="19966" x="7974013" y="2030413"/>
          <p14:tracePt t="19967" x="7974013" y="2019300"/>
          <p14:tracePt t="19971" x="7985125" y="2008188"/>
          <p14:tracePt t="19972" x="7985125" y="1997075"/>
          <p14:tracePt t="19973" x="7996238" y="1985963"/>
          <p14:tracePt t="19974" x="7996238" y="1973263"/>
          <p14:tracePt t="19975" x="7996238" y="1962150"/>
          <p14:tracePt t="19976" x="8007350" y="1951038"/>
          <p14:tracePt t="19979" x="8007350" y="1939925"/>
          <p14:tracePt t="19980" x="8018463" y="1939925"/>
          <p14:tracePt t="19981" x="8018463" y="1928813"/>
          <p14:tracePt t="19982" x="8018463" y="1917700"/>
          <p14:tracePt t="19983" x="8018463" y="1906588"/>
          <p14:tracePt t="19984" x="8029575" y="1895475"/>
          <p14:tracePt t="19985" x="8042275" y="1895475"/>
          <p14:tracePt t="19986" x="8042275" y="1884363"/>
          <p14:tracePt t="19987" x="8042275" y="1871663"/>
          <p14:tracePt t="19992" x="8042275" y="1849438"/>
          <p14:tracePt t="19993" x="8042275" y="1838325"/>
          <p14:tracePt t="19995" x="8042275" y="1827213"/>
          <p14:tracePt t="19996" x="8042275" y="1816100"/>
          <p14:tracePt t="19997" x="8053388" y="1816100"/>
          <p14:tracePt t="19998" x="8053388" y="1804988"/>
          <p14:tracePt t="19999" x="8053388" y="1793875"/>
          <p14:tracePt t="20002" x="8064500" y="1782763"/>
          <p14:tracePt t="20003" x="8064500" y="1771650"/>
          <p14:tracePt t="20005" x="8064500" y="1758950"/>
          <p14:tracePt t="20006" x="8064500" y="1747838"/>
          <p14:tracePt t="20007" x="8075613" y="1747838"/>
          <p14:tracePt t="20009" x="8075613" y="1736725"/>
          <p14:tracePt t="20011" x="8075613" y="1725613"/>
          <p14:tracePt t="20012" x="8075613" y="1714500"/>
          <p14:tracePt t="20014" x="8075613" y="1703388"/>
          <p14:tracePt t="20015" x="8086725" y="1692275"/>
          <p14:tracePt t="20017" x="8086725" y="1681163"/>
          <p14:tracePt t="20021" x="8097838" y="1670050"/>
          <p14:tracePt t="20022" x="8097838" y="1657350"/>
          <p14:tracePt t="20023" x="8097838" y="1646238"/>
          <p14:tracePt t="20026" x="8097838" y="1635125"/>
          <p14:tracePt t="20027" x="8097838" y="1624013"/>
          <p14:tracePt t="20028" x="8097838" y="1612900"/>
          <p14:tracePt t="20031" x="8097838" y="1601788"/>
          <p14:tracePt t="20033" x="8097838" y="1590675"/>
          <p14:tracePt t="20034" x="8097838" y="1579563"/>
          <p14:tracePt t="20035" x="8097838" y="1568450"/>
          <p14:tracePt t="20036" x="8097838" y="1557338"/>
          <p14:tracePt t="20038" x="8097838" y="1544638"/>
          <p14:tracePt t="20039" x="8086725" y="1544638"/>
          <p14:tracePt t="20041" x="8086725" y="1522413"/>
          <p14:tracePt t="20043" x="8075613" y="1511300"/>
          <p14:tracePt t="20044" x="8075613" y="1500188"/>
          <p14:tracePt t="20045" x="8064500" y="1489075"/>
          <p14:tracePt t="20046" x="8064500" y="1477963"/>
          <p14:tracePt t="20048" x="8053388" y="1477963"/>
          <p14:tracePt t="20048" x="8053388" y="1466850"/>
          <p14:tracePt t="20049" x="8053388" y="1455738"/>
          <p14:tracePt t="20050" x="8053388" y="1443038"/>
          <p14:tracePt t="20051" x="8042275" y="1443038"/>
          <p14:tracePt t="20052" x="8042275" y="1431925"/>
          <p14:tracePt t="20053" x="8029575" y="1420813"/>
          <p14:tracePt t="20055" x="8018463" y="1409700"/>
          <p14:tracePt t="20056" x="8007350" y="1398588"/>
          <p14:tracePt t="20057" x="8007350" y="1387475"/>
          <p14:tracePt t="20059" x="7985125" y="1376363"/>
          <p14:tracePt t="20060" x="7985125" y="1365250"/>
          <p14:tracePt t="20061" x="7962900" y="1343025"/>
          <p14:tracePt t="20064" x="7940675" y="1308100"/>
          <p14:tracePt t="20067" x="7905750" y="1274763"/>
          <p14:tracePt t="20068" x="7894638" y="1263650"/>
          <p14:tracePt t="20069" x="7883525" y="1252538"/>
          <p14:tracePt t="20070" x="7861300" y="1241425"/>
          <p14:tracePt t="20072" x="7861300" y="1228725"/>
          <p14:tracePt t="20074" x="7815263" y="1195388"/>
          <p14:tracePt t="20075" x="7815263" y="1184275"/>
          <p14:tracePt t="20076" x="7804150" y="1184275"/>
          <p14:tracePt t="20077" x="7793038" y="1162050"/>
          <p14:tracePt t="20078" x="7781925" y="1150938"/>
          <p14:tracePt t="20080" x="7759700" y="1128713"/>
          <p14:tracePt t="20082" x="7748588" y="1128713"/>
          <p14:tracePt t="20082" x="7737475" y="1104900"/>
          <p14:tracePt t="20084" x="7715250" y="1082675"/>
          <p14:tracePt t="20085" x="7702550" y="1082675"/>
          <p14:tracePt t="20086" x="7691438" y="1082675"/>
          <p14:tracePt t="20088" x="7669213" y="1060450"/>
          <p14:tracePt t="20089" x="7658100" y="1049338"/>
          <p14:tracePt t="20090" x="7646988" y="1049338"/>
          <p14:tracePt t="20091" x="7635875" y="1038225"/>
          <p14:tracePt t="20092" x="7624763" y="1027113"/>
          <p14:tracePt t="20093" x="7613650" y="1027113"/>
          <p14:tracePt t="20094" x="7600950" y="1014413"/>
          <p14:tracePt t="20095" x="7589838" y="1014413"/>
          <p14:tracePt t="20097" x="7567613" y="1014413"/>
          <p14:tracePt t="20098" x="7556500" y="1003300"/>
          <p14:tracePt t="20099" x="7545388" y="992188"/>
          <p14:tracePt t="20100" x="7534275" y="992188"/>
          <p14:tracePt t="20101" x="7523163" y="992188"/>
          <p14:tracePt t="20102" x="7500938" y="992188"/>
          <p14:tracePt t="20103" x="7488238" y="981075"/>
          <p14:tracePt t="20105" x="7477125" y="981075"/>
          <p14:tracePt t="20107" x="7454900" y="969963"/>
          <p14:tracePt t="20107" x="7443788" y="969963"/>
          <p14:tracePt t="20109" x="7421563" y="958850"/>
          <p14:tracePt t="20110" x="7410450" y="958850"/>
          <p14:tracePt t="20111" x="7399338" y="947738"/>
          <p14:tracePt t="20113" x="7375525" y="947738"/>
          <p14:tracePt t="20114" x="7364413" y="947738"/>
          <p14:tracePt t="20115" x="7353300" y="947738"/>
          <p14:tracePt t="20117" x="7342188" y="947738"/>
          <p14:tracePt t="20117" x="7319963" y="936625"/>
          <p14:tracePt t="20118" x="7308850" y="936625"/>
          <p14:tracePt t="20119" x="7297738" y="936625"/>
          <p14:tracePt t="20121" x="7273925" y="936625"/>
          <p14:tracePt t="20122" x="7262813" y="936625"/>
          <p14:tracePt t="20123" x="7251700" y="936625"/>
          <p14:tracePt t="20124" x="7229475" y="936625"/>
          <p14:tracePt t="20125" x="7218363" y="936625"/>
          <p14:tracePt t="20127" x="7196138" y="936625"/>
          <p14:tracePt t="20129" x="7185025" y="936625"/>
          <p14:tracePt t="20130" x="7172325" y="936625"/>
          <p14:tracePt t="20131" x="7161213" y="936625"/>
          <p14:tracePt t="20132" x="7150100" y="936625"/>
          <p14:tracePt t="20133" x="7138988" y="936625"/>
          <p14:tracePt t="20135" x="7127875" y="936625"/>
          <p14:tracePt t="20136" x="7105650" y="936625"/>
          <p14:tracePt t="20138" x="7083425" y="936625"/>
          <p14:tracePt t="20140" x="7072313" y="936625"/>
          <p14:tracePt t="20141" x="7059613" y="936625"/>
          <p14:tracePt t="20142" x="7059613" y="947738"/>
          <p14:tracePt t="20143" x="7048500" y="947738"/>
          <p14:tracePt t="20144" x="7037388" y="947738"/>
          <p14:tracePt t="20146" x="7026275" y="958850"/>
          <p14:tracePt t="20147" x="7015163" y="958850"/>
          <p14:tracePt t="20148" x="7004050" y="969963"/>
          <p14:tracePt t="20149" x="6992938" y="969963"/>
          <p14:tracePt t="20152" x="6981825" y="981075"/>
          <p14:tracePt t="20153" x="6970713" y="981075"/>
          <p14:tracePt t="20155" x="6946900" y="992188"/>
          <p14:tracePt t="20157" x="6935788" y="1003300"/>
          <p14:tracePt t="20159" x="6924675" y="1003300"/>
          <p14:tracePt t="20160" x="6924675" y="1014413"/>
          <p14:tracePt t="20160" x="6924675" y="1027113"/>
          <p14:tracePt t="20161" x="6913563" y="1027113"/>
          <p14:tracePt t="20164" x="6902450" y="1038225"/>
          <p14:tracePt t="20165" x="6891338" y="1049338"/>
          <p14:tracePt t="20165" x="6880225" y="1049338"/>
          <p14:tracePt t="20166" x="6880225" y="1060450"/>
          <p14:tracePt t="20167" x="6869113" y="1071563"/>
          <p14:tracePt t="20169" x="6869113" y="1082675"/>
          <p14:tracePt t="20170" x="6858000" y="1093788"/>
          <p14:tracePt t="20172" x="6845300" y="1093788"/>
          <p14:tracePt t="20173" x="6834188" y="1104900"/>
          <p14:tracePt t="20174" x="6823075" y="1116013"/>
          <p14:tracePt t="20175" x="6823075" y="1128713"/>
          <p14:tracePt t="20176" x="6811963" y="1128713"/>
          <p14:tracePt t="20177" x="6800850" y="1139825"/>
          <p14:tracePt t="20178" x="6800850" y="1150938"/>
          <p14:tracePt t="20179" x="6800850" y="1162050"/>
          <p14:tracePt t="20181" x="6778625" y="1173163"/>
          <p14:tracePt t="20183" x="6767513" y="1195388"/>
          <p14:tracePt t="20184" x="6756400" y="1206500"/>
          <p14:tracePt t="20186" x="6745288" y="1217613"/>
          <p14:tracePt t="20188" x="6732588" y="1241425"/>
          <p14:tracePt t="20189" x="6721475" y="1252538"/>
          <p14:tracePt t="20191" x="6721475" y="1263650"/>
          <p14:tracePt t="20192" x="6710363" y="1274763"/>
          <p14:tracePt t="20193" x="6710363" y="1285875"/>
          <p14:tracePt t="20194" x="6699250" y="1296988"/>
          <p14:tracePt t="20195" x="6699250" y="1308100"/>
          <p14:tracePt t="20196" x="6688138" y="1319213"/>
          <p14:tracePt t="20198" x="6677025" y="1330325"/>
          <p14:tracePt t="20199" x="6677025" y="1343025"/>
          <p14:tracePt t="20200" x="6665913" y="1354138"/>
          <p14:tracePt t="20201" x="6665913" y="1365250"/>
          <p14:tracePt t="20203" x="6654800" y="1387475"/>
          <p14:tracePt t="20205" x="6654800" y="1398588"/>
          <p14:tracePt t="20205" x="6643688" y="1398588"/>
          <p14:tracePt t="20206" x="6643688" y="1420813"/>
          <p14:tracePt t="20209" x="6643688" y="1431925"/>
          <p14:tracePt t="20210" x="6630988" y="1443038"/>
          <p14:tracePt t="20211" x="6630988" y="1455738"/>
          <p14:tracePt t="20212" x="6630988" y="1466850"/>
          <p14:tracePt t="20214" x="6619875" y="1489075"/>
          <p14:tracePt t="20216" x="6619875" y="1500188"/>
          <p14:tracePt t="20217" x="6608763" y="1500188"/>
          <p14:tracePt t="20218" x="6608763" y="1511300"/>
          <p14:tracePt t="20219" x="6608763" y="1522413"/>
          <p14:tracePt t="20220" x="6608763" y="1544638"/>
          <p14:tracePt t="20222" x="6597650" y="1557338"/>
          <p14:tracePt t="20224" x="6597650" y="1568450"/>
          <p14:tracePt t="20225" x="6597650" y="1579563"/>
          <p14:tracePt t="20226" x="6597650" y="1590675"/>
          <p14:tracePt t="20228" x="6586538" y="1612900"/>
          <p14:tracePt t="20229" x="6586538" y="1624013"/>
          <p14:tracePt t="20231" x="6586538" y="1635125"/>
          <p14:tracePt t="20233" x="6586538" y="1646238"/>
          <p14:tracePt t="20234" x="6586538" y="1657350"/>
          <p14:tracePt t="20235" x="6586538" y="1670050"/>
          <p14:tracePt t="20236" x="6586538" y="1681163"/>
          <p14:tracePt t="20238" x="6575425" y="1703388"/>
          <p14:tracePt t="20239" x="6575425" y="1714500"/>
          <p14:tracePt t="20241" x="6575425" y="1725613"/>
          <p14:tracePt t="20243" x="6575425" y="1736725"/>
          <p14:tracePt t="20246" x="6575425" y="1758950"/>
          <p14:tracePt t="20247" x="6575425" y="1782763"/>
          <p14:tracePt t="20248" x="6575425" y="1793875"/>
          <p14:tracePt t="20251" x="6575425" y="1804988"/>
          <p14:tracePt t="20253" x="6575425" y="1816100"/>
          <p14:tracePt t="20253" x="6575425" y="1827213"/>
          <p14:tracePt t="20256" x="6575425" y="1849438"/>
          <p14:tracePt t="20258" x="6575425" y="1871663"/>
          <p14:tracePt t="20261" x="6575425" y="1895475"/>
          <p14:tracePt t="20262" x="6586538" y="1906588"/>
          <p14:tracePt t="20264" x="6597650" y="1917700"/>
          <p14:tracePt t="20265" x="6597650" y="1928813"/>
          <p14:tracePt t="20266" x="6608763" y="1951038"/>
          <p14:tracePt t="20267" x="6619875" y="1951038"/>
          <p14:tracePt t="20268" x="6619875" y="1962150"/>
          <p14:tracePt t="20269" x="6630988" y="1973263"/>
          <p14:tracePt t="20270" x="6630988" y="1985963"/>
          <p14:tracePt t="20272" x="6630988" y="1997075"/>
          <p14:tracePt t="20274" x="6643688" y="2008188"/>
          <p14:tracePt t="20274" x="6654800" y="2030413"/>
          <p14:tracePt t="20275" x="6665913" y="2030413"/>
          <p14:tracePt t="20276" x="6677025" y="2030413"/>
          <p14:tracePt t="20277" x="6677025" y="2052638"/>
          <p14:tracePt t="20278" x="6699250" y="2063750"/>
          <p14:tracePt t="20281" x="6721475" y="2085975"/>
          <p14:tracePt t="20282" x="6732588" y="2098675"/>
          <p14:tracePt t="20283" x="6745288" y="2109788"/>
          <p14:tracePt t="20284" x="6745288" y="2120900"/>
          <p14:tracePt t="20285" x="6756400" y="2120900"/>
          <p14:tracePt t="20286" x="6767513" y="2132013"/>
          <p14:tracePt t="20288" x="6789738" y="2132013"/>
          <p14:tracePt t="20289" x="6800850" y="2154238"/>
          <p14:tracePt t="20290" x="6811963" y="2165350"/>
          <p14:tracePt t="20291" x="6823075" y="2165350"/>
          <p14:tracePt t="20292" x="6834188" y="2176463"/>
          <p14:tracePt t="20293" x="6834188" y="2187575"/>
          <p14:tracePt t="20294" x="6858000" y="2187575"/>
          <p14:tracePt t="20295" x="6869113" y="2211388"/>
          <p14:tracePt t="20297" x="6880225" y="2211388"/>
          <p14:tracePt t="20298" x="6902450" y="2222500"/>
          <p14:tracePt t="20299" x="6924675" y="2233613"/>
          <p14:tracePt t="20301" x="6946900" y="2244725"/>
          <p14:tracePt t="20302" x="6958013" y="2244725"/>
          <p14:tracePt t="20303" x="6970713" y="2244725"/>
          <p14:tracePt t="20305" x="6981825" y="2255838"/>
          <p14:tracePt t="20305" x="6992938" y="2255838"/>
          <p14:tracePt t="20306" x="7015163" y="2266950"/>
          <p14:tracePt t="20307" x="7015163" y="2278063"/>
          <p14:tracePt t="20308" x="7037388" y="2278063"/>
          <p14:tracePt t="20309" x="7048500" y="2289175"/>
          <p14:tracePt t="20310" x="7059613" y="2289175"/>
          <p14:tracePt t="20311" x="7083425" y="2289175"/>
          <p14:tracePt t="20312" x="7094538" y="2300288"/>
          <p14:tracePt t="20314" x="7105650" y="2300288"/>
          <p14:tracePt t="20316" x="7150100" y="2324100"/>
          <p14:tracePt t="20318" x="7172325" y="2335213"/>
          <p14:tracePt t="20319" x="7185025" y="2335213"/>
          <p14:tracePt t="20320" x="7207250" y="2335213"/>
          <p14:tracePt t="20322" x="7240588" y="2346325"/>
          <p14:tracePt t="20324" x="7262813" y="2346325"/>
          <p14:tracePt t="20325" x="7273925" y="2346325"/>
          <p14:tracePt t="20326" x="7286625" y="2346325"/>
          <p14:tracePt t="20327" x="7297738" y="2346325"/>
          <p14:tracePt t="20328" x="7308850" y="2346325"/>
          <p14:tracePt t="20329" x="7331075" y="2357438"/>
          <p14:tracePt t="20331" x="7353300" y="2357438"/>
          <p14:tracePt t="20332" x="7364413" y="2368550"/>
          <p14:tracePt t="20333" x="7386638" y="2368550"/>
          <p14:tracePt t="20334" x="7399338" y="2368550"/>
          <p14:tracePt t="20335" x="7410450" y="2368550"/>
          <p14:tracePt t="20336" x="7421563" y="2368550"/>
          <p14:tracePt t="20337" x="7432675" y="2379663"/>
          <p14:tracePt t="20339" x="7443788" y="2379663"/>
          <p14:tracePt t="20339" x="7466013" y="2379663"/>
          <p14:tracePt t="20340" x="7477125" y="2390775"/>
          <p14:tracePt t="20341" x="7488238" y="2390775"/>
          <p14:tracePt t="20342" x="7500938" y="2390775"/>
          <p14:tracePt t="20343" x="7512050" y="2390775"/>
          <p14:tracePt t="20345" x="7523163" y="2390775"/>
          <p14:tracePt t="20345" x="7545388" y="2390775"/>
          <p14:tracePt t="20347" x="7567613" y="2401888"/>
          <p14:tracePt t="20349" x="7589838" y="2401888"/>
          <p14:tracePt t="20350" x="7600950" y="2401888"/>
          <p14:tracePt t="20351" x="7613650" y="2401888"/>
          <p14:tracePt t="20352" x="7635875" y="2414588"/>
          <p14:tracePt t="20353" x="7646988" y="2414588"/>
          <p14:tracePt t="20355" x="7669213" y="2414588"/>
          <p14:tracePt t="20356" x="7680325" y="2414588"/>
          <p14:tracePt t="20357" x="7691438" y="2414588"/>
          <p14:tracePt t="20358" x="7726363" y="2414588"/>
          <p14:tracePt t="20359" x="7737475" y="2414588"/>
          <p14:tracePt t="20360" x="7748588" y="2414588"/>
          <p14:tracePt t="20361" x="7759700" y="2414588"/>
          <p14:tracePt t="20362" x="7770813" y="2414588"/>
          <p14:tracePt t="20363" x="7781925" y="2414588"/>
          <p14:tracePt t="20365" x="7793038" y="2425700"/>
          <p14:tracePt t="20365" x="7815263" y="2425700"/>
          <p14:tracePt t="20366" x="7827963" y="2425700"/>
          <p14:tracePt t="20367" x="7850188" y="2425700"/>
          <p14:tracePt t="20369" x="7861300" y="2425700"/>
          <p14:tracePt t="20370" x="7872413" y="2425700"/>
          <p14:tracePt t="20372" x="7894638" y="2425700"/>
          <p14:tracePt t="20372" x="7905750" y="2425700"/>
          <p14:tracePt t="20373" x="7916863" y="2425700"/>
          <p14:tracePt t="20374" x="7940675" y="2425700"/>
          <p14:tracePt t="20376" x="7951788" y="2425700"/>
          <p14:tracePt t="20377" x="7962900" y="2425700"/>
          <p14:tracePt t="20378" x="7985125" y="2425700"/>
          <p14:tracePt t="20380" x="7996238" y="2425700"/>
          <p14:tracePt t="20381" x="8007350" y="2425700"/>
          <p14:tracePt t="20382" x="8018463" y="2425700"/>
          <p14:tracePt t="20383" x="8029575" y="2425700"/>
          <p14:tracePt t="20384" x="8053388" y="2414588"/>
          <p14:tracePt t="20385" x="8064500" y="2414588"/>
          <p14:tracePt t="20386" x="8075613" y="2414588"/>
          <p14:tracePt t="20388" x="8097838" y="2401888"/>
          <p14:tracePt t="20389" x="8108950" y="2401888"/>
          <p14:tracePt t="20390" x="8120063" y="2401888"/>
          <p14:tracePt t="20391" x="8131175" y="2390775"/>
          <p14:tracePt t="20392" x="8142288" y="2390775"/>
          <p14:tracePt t="20393" x="8166100" y="2390775"/>
          <p14:tracePt t="20394" x="8177213" y="2390775"/>
          <p14:tracePt t="20395" x="8177213" y="2379663"/>
          <p14:tracePt t="20396" x="8188325" y="2379663"/>
          <p14:tracePt t="20397" x="8199438" y="2368550"/>
          <p14:tracePt t="20398" x="8221663" y="2368550"/>
          <p14:tracePt t="20399" x="8232775" y="2368550"/>
          <p14:tracePt t="20400" x="8243888" y="2368550"/>
          <p14:tracePt t="20401" x="8267700" y="2357438"/>
          <p14:tracePt t="20404" x="8289925" y="2357438"/>
          <p14:tracePt t="20405" x="8301038" y="2346325"/>
          <p14:tracePt t="20406" x="8312150" y="2346325"/>
          <p14:tracePt t="20407" x="8323263" y="2346325"/>
          <p14:tracePt t="20408" x="8334375" y="2335213"/>
          <p14:tracePt t="20409" x="8345488" y="2335213"/>
          <p14:tracePt t="20410" x="8356600" y="2324100"/>
          <p14:tracePt t="20411" x="8369300" y="2324100"/>
          <p14:tracePt t="20412" x="8380413" y="2312988"/>
          <p14:tracePt t="20413" x="8391525" y="2312988"/>
          <p14:tracePt t="20415" x="8413750" y="2300288"/>
          <p14:tracePt t="20416" x="8424863" y="2300288"/>
          <p14:tracePt t="20417" x="8435975" y="2278063"/>
          <p14:tracePt t="20418" x="8447088" y="2278063"/>
          <p14:tracePt t="20419" x="8470900" y="2278063"/>
          <p14:tracePt t="20420" x="8482013" y="2266950"/>
          <p14:tracePt t="20421" x="8493125" y="2266950"/>
          <p14:tracePt t="20422" x="8504238" y="2255838"/>
          <p14:tracePt t="20424" x="8526463" y="2255838"/>
          <p14:tracePt t="20425" x="8537575" y="2255838"/>
          <p14:tracePt t="20426" x="8537575" y="2244725"/>
          <p14:tracePt t="20427" x="8548688" y="2233613"/>
          <p14:tracePt t="20428" x="8559800" y="2233613"/>
          <p14:tracePt t="20429" x="8570913" y="2222500"/>
          <p14:tracePt t="20431" x="8594725" y="2222500"/>
          <p14:tracePt t="20432" x="8594725" y="2200275"/>
          <p14:tracePt t="20433" x="8605838" y="2200275"/>
          <p14:tracePt t="20434" x="8616950" y="2200275"/>
          <p14:tracePt t="20435" x="8628063" y="2187575"/>
          <p14:tracePt t="20436" x="8628063" y="2176463"/>
          <p14:tracePt t="20439" x="8650288" y="2176463"/>
          <p14:tracePt t="20440" x="8661400" y="2165350"/>
          <p14:tracePt t="20442" x="8672513" y="2154238"/>
          <p14:tracePt t="20443" x="8672513" y="2143125"/>
          <p14:tracePt t="20444" x="8683625" y="2143125"/>
          <p14:tracePt t="20446" x="8696325" y="2132013"/>
          <p14:tracePt t="20447" x="8707438" y="2132013"/>
          <p14:tracePt t="20448" x="8707438" y="2120900"/>
          <p14:tracePt t="20449" x="8718550" y="2109788"/>
          <p14:tracePt t="20455" x="8729663" y="2098675"/>
          <p14:tracePt t="20456" x="8729663" y="2085975"/>
          <p14:tracePt t="20458" x="8740775" y="2074863"/>
          <p14:tracePt t="20462" x="8740775" y="2063750"/>
          <p14:tracePt t="20464" x="8763000" y="2052638"/>
          <p14:tracePt t="20466" x="8763000" y="2041525"/>
          <p14:tracePt t="20467" x="8774113" y="2041525"/>
          <p14:tracePt t="20468" x="8774113" y="2030413"/>
          <p14:tracePt t="20470" x="8774113" y="2019300"/>
          <p14:tracePt t="20473" x="8785225" y="1997075"/>
          <p14:tracePt t="20475" x="8785225" y="1985963"/>
          <p14:tracePt t="20478" x="8785225" y="1973263"/>
          <p14:tracePt t="20480" x="8785225" y="1962150"/>
          <p14:tracePt t="20481" x="8785225" y="1951038"/>
          <p14:tracePt t="20482" x="8785225" y="1939925"/>
          <p14:tracePt t="20483" x="8785225" y="1928813"/>
          <p14:tracePt t="20484" x="8785225" y="1917700"/>
          <p14:tracePt t="20488" x="8785225" y="1906588"/>
          <p14:tracePt t="20489" x="8785225" y="1884363"/>
          <p14:tracePt t="20490" x="8785225" y="1871663"/>
          <p14:tracePt t="20491" x="8785225" y="1860550"/>
          <p14:tracePt t="20492" x="8785225" y="1849438"/>
          <p14:tracePt t="20494" x="8785225" y="1838325"/>
          <p14:tracePt t="20495" x="8785225" y="1827213"/>
          <p14:tracePt t="20496" x="8785225" y="1816100"/>
          <p14:tracePt t="20498" x="8785225" y="1804988"/>
          <p14:tracePt t="20499" x="8785225" y="1793875"/>
          <p14:tracePt t="20500" x="8785225" y="1771650"/>
          <p14:tracePt t="20504" x="8785225" y="1747838"/>
          <p14:tracePt t="20505" x="8785225" y="1736725"/>
          <p14:tracePt t="20506" x="8785225" y="1714500"/>
          <p14:tracePt t="20507" x="8785225" y="1703388"/>
          <p14:tracePt t="20508" x="8774113" y="1692275"/>
          <p14:tracePt t="20509" x="8774113" y="1681163"/>
          <p14:tracePt t="20510" x="8774113" y="1670050"/>
          <p14:tracePt t="20511" x="8763000" y="1657350"/>
          <p14:tracePt t="20512" x="8763000" y="1646238"/>
          <p14:tracePt t="20513" x="8751888" y="1646238"/>
          <p14:tracePt t="20514" x="8751888" y="1624013"/>
          <p14:tracePt t="20515" x="8740775" y="1601788"/>
          <p14:tracePt t="20516" x="8740775" y="1590675"/>
          <p14:tracePt t="20517" x="8740775" y="1579563"/>
          <p14:tracePt t="20519" x="8729663" y="1568450"/>
          <p14:tracePt t="20520" x="8718550" y="1557338"/>
          <p14:tracePt t="20522" x="8707438" y="1533525"/>
          <p14:tracePt t="20522" x="8696325" y="1522413"/>
          <p14:tracePt t="20523" x="8696325" y="1511300"/>
          <p14:tracePt t="20524" x="8696325" y="1500188"/>
          <p14:tracePt t="20525" x="8696325" y="1489075"/>
          <p14:tracePt t="20526" x="8683625" y="1489075"/>
          <p14:tracePt t="20527" x="8683625" y="1466850"/>
          <p14:tracePt t="20528" x="8672513" y="1466850"/>
          <p14:tracePt t="20530" x="8661400" y="1455738"/>
          <p14:tracePt t="20531" x="8650288" y="1420813"/>
          <p14:tracePt t="20532" x="8639175" y="1409700"/>
          <p14:tracePt t="20534" x="8628063" y="1387475"/>
          <p14:tracePt t="20535" x="8628063" y="1376363"/>
          <p14:tracePt t="20536" x="8628063" y="1365250"/>
          <p14:tracePt t="20537" x="8616950" y="1354138"/>
          <p14:tracePt t="20538" x="8616950" y="1343025"/>
          <p14:tracePt t="20539" x="8594725" y="1319213"/>
          <p14:tracePt t="20540" x="8594725" y="1308100"/>
          <p14:tracePt t="20541" x="8583613" y="1308100"/>
          <p14:tracePt t="20542" x="8570913" y="1308100"/>
          <p14:tracePt t="20543" x="8570913" y="1285875"/>
          <p14:tracePt t="20544" x="8559800" y="1274763"/>
          <p14:tracePt t="20545" x="8559800" y="1263650"/>
          <p14:tracePt t="20546" x="8537575" y="1241425"/>
          <p14:tracePt t="20548" x="8537575" y="1228725"/>
          <p14:tracePt t="20549" x="8515350" y="1206500"/>
          <p14:tracePt t="20550" x="8504238" y="1206500"/>
          <p14:tracePt t="20552" x="8504238" y="1184275"/>
          <p14:tracePt t="20553" x="8482013" y="1184275"/>
          <p14:tracePt t="20554" x="8482013" y="1173163"/>
          <p14:tracePt t="20555" x="8470900" y="1162050"/>
          <p14:tracePt t="20557" x="8458200" y="1150938"/>
          <p14:tracePt t="20557" x="8447088" y="1139825"/>
          <p14:tracePt t="20558" x="8435975" y="1128713"/>
          <p14:tracePt t="20560" x="8413750" y="1116013"/>
          <p14:tracePt t="20561" x="8402638" y="1093788"/>
          <p14:tracePt t="20563" x="8380413" y="1082675"/>
          <p14:tracePt t="20565" x="8369300" y="1071563"/>
          <p14:tracePt t="20567" x="8356600" y="1060450"/>
          <p14:tracePt t="20568" x="8345488" y="1049338"/>
          <p14:tracePt t="20569" x="8323263" y="1038225"/>
          <p14:tracePt t="20571" x="8312150" y="1027113"/>
          <p14:tracePt t="20572" x="8301038" y="1014413"/>
          <p14:tracePt t="20574" x="8278813" y="1003300"/>
          <p14:tracePt t="20575" x="8267700" y="1003300"/>
          <p14:tracePt t="20576" x="8256588" y="1003300"/>
          <p14:tracePt t="20577" x="8243888" y="992188"/>
          <p14:tracePt t="20580" x="8221663" y="981075"/>
          <p14:tracePt t="20581" x="8199438" y="969963"/>
          <p14:tracePt t="20582" x="8177213" y="969963"/>
          <p14:tracePt t="20583" x="8177213" y="958850"/>
          <p14:tracePt t="20584" x="8166100" y="958850"/>
          <p14:tracePt t="20585" x="8154988" y="947738"/>
          <p14:tracePt t="20586" x="8131175" y="936625"/>
          <p14:tracePt t="20587" x="8131175" y="925513"/>
          <p14:tracePt t="20588" x="8108950" y="925513"/>
          <p14:tracePt t="20589" x="8097838" y="925513"/>
          <p14:tracePt t="20591" x="8086725" y="925513"/>
          <p14:tracePt t="20592" x="8075613" y="925513"/>
          <p14:tracePt t="20593" x="8064500" y="925513"/>
          <p14:tracePt t="20594" x="8053388" y="925513"/>
          <p14:tracePt t="20595" x="8042275" y="925513"/>
          <p14:tracePt t="20597" x="8029575" y="914400"/>
          <p14:tracePt t="20598" x="8007350" y="914400"/>
          <p14:tracePt t="20599" x="7996238" y="914400"/>
          <p14:tracePt t="20600" x="7985125" y="901700"/>
          <p14:tracePt t="20601" x="7974013" y="901700"/>
          <p14:tracePt t="20602" x="7951788" y="901700"/>
          <p14:tracePt t="20605" x="7927975" y="901700"/>
          <p14:tracePt t="20606" x="7916863" y="901700"/>
          <p14:tracePt t="20607" x="7905750" y="901700"/>
          <p14:tracePt t="20608" x="7894638" y="901700"/>
          <p14:tracePt t="20609" x="7883525" y="901700"/>
          <p14:tracePt t="20610" x="7872413" y="901700"/>
          <p14:tracePt t="20611" x="7861300" y="901700"/>
          <p14:tracePt t="20612" x="7850188" y="901700"/>
          <p14:tracePt t="20614" x="7839075" y="901700"/>
          <p14:tracePt t="20615" x="7815263" y="901700"/>
          <p14:tracePt t="20617" x="7793038" y="901700"/>
          <p14:tracePt t="20618" x="7781925" y="901700"/>
          <p14:tracePt t="20620" x="7770813" y="901700"/>
          <p14:tracePt t="20622" x="7748588" y="901700"/>
          <p14:tracePt t="20625" x="7726363" y="901700"/>
          <p14:tracePt t="20626" x="7715250" y="901700"/>
          <p14:tracePt t="20627" x="7702550" y="914400"/>
          <p14:tracePt t="20628" x="7691438" y="914400"/>
          <p14:tracePt t="20629" x="7680325" y="914400"/>
          <p14:tracePt t="20631" x="7669213" y="914400"/>
          <p14:tracePt t="20631" x="7669213" y="925513"/>
          <p14:tracePt t="20632" x="7658100" y="925513"/>
          <p14:tracePt t="20634" x="7635875" y="936625"/>
          <p14:tracePt t="20635" x="7624763" y="936625"/>
          <p14:tracePt t="20637" x="7600950" y="936625"/>
          <p14:tracePt t="20638" x="7589838" y="936625"/>
          <p14:tracePt t="20639" x="7578725" y="947738"/>
          <p14:tracePt t="20641" x="7578725" y="958850"/>
          <p14:tracePt t="20642" x="7567613" y="969963"/>
          <p14:tracePt t="20643" x="7556500" y="969963"/>
          <p14:tracePt t="20644" x="7545388" y="969963"/>
          <p14:tracePt t="20645" x="7534275" y="969963"/>
          <p14:tracePt t="20646" x="7523163" y="992188"/>
          <p14:tracePt t="20648" x="7512050" y="992188"/>
          <p14:tracePt t="20648" x="7512050" y="1003300"/>
          <p14:tracePt t="20649" x="7500938" y="1014413"/>
          <p14:tracePt t="20651" x="7488238" y="1014413"/>
          <p14:tracePt t="20652" x="7477125" y="1027113"/>
          <p14:tracePt t="20653" x="7466013" y="1038225"/>
          <p14:tracePt t="20654" x="7454900" y="1038225"/>
          <p14:tracePt t="20655" x="7443788" y="1049338"/>
          <p14:tracePt t="20658" x="7432675" y="1082675"/>
          <p14:tracePt t="20660" x="7410450" y="1104900"/>
          <p14:tracePt t="20662" x="7399338" y="1104900"/>
          <p14:tracePt t="20666" x="7353300" y="1139825"/>
          <p14:tracePt t="20667" x="7319963" y="1184275"/>
          <p14:tracePt t="20669" x="7319963" y="1206500"/>
          <p14:tracePt t="20670" x="7286625" y="1252538"/>
          <p14:tracePt t="20671" x="7273925" y="1274763"/>
          <p14:tracePt t="20673" x="7262813" y="1285875"/>
          <p14:tracePt t="20674" x="7251700" y="1308100"/>
          <p14:tracePt t="20676" x="7207250" y="1376363"/>
          <p14:tracePt t="20677" x="7196138" y="1398588"/>
          <p14:tracePt t="20678" x="7185025" y="1420813"/>
          <p14:tracePt t="20680" x="7150100" y="1466850"/>
          <p14:tracePt t="20682" x="7116763" y="1511300"/>
          <p14:tracePt t="20683" x="7105650" y="1533525"/>
          <p14:tracePt t="20684" x="7094538" y="1557338"/>
          <p14:tracePt t="20685" x="7072313" y="1601788"/>
          <p14:tracePt t="20686" x="7059613" y="1624013"/>
          <p14:tracePt t="20687" x="7048500" y="1646238"/>
          <p14:tracePt t="20688" x="7004050" y="1670050"/>
          <p14:tracePt t="20689" x="6992938" y="1703388"/>
          <p14:tracePt t="20691" x="6970713" y="1771650"/>
          <p14:tracePt t="20692" x="6946900" y="1793875"/>
          <p14:tracePt t="20693" x="6935788" y="1816100"/>
          <p14:tracePt t="20695" x="6913563" y="1838325"/>
          <p14:tracePt t="20696" x="6880225" y="1895475"/>
          <p14:tracePt t="20697" x="6869113" y="1939925"/>
          <p14:tracePt t="20699" x="6823075" y="1997075"/>
          <p14:tracePt t="20700" x="6811963" y="2030413"/>
          <p14:tracePt t="20701" x="6789738" y="2063750"/>
          <p14:tracePt t="20702" x="6778625" y="2098675"/>
          <p14:tracePt t="20703" x="6756400" y="2120900"/>
          <p14:tracePt t="20704" x="6745288" y="2154238"/>
          <p14:tracePt t="20705" x="6721475" y="2200275"/>
          <p14:tracePt t="20706" x="6699250" y="2222500"/>
          <p14:tracePt t="20707" x="6677025" y="2255838"/>
          <p14:tracePt t="20708" x="6665913" y="2289175"/>
          <p14:tracePt t="20709" x="6654800" y="2335213"/>
          <p14:tracePt t="20710" x="6643688" y="2357438"/>
          <p14:tracePt t="20711" x="6619875" y="2390775"/>
          <p14:tracePt t="20712" x="6608763" y="2414588"/>
          <p14:tracePt t="20713" x="6597650" y="2447925"/>
          <p14:tracePt t="20714" x="6564313" y="2492375"/>
          <p14:tracePt t="20716" x="6542088" y="2549525"/>
          <p14:tracePt t="20717" x="6518275" y="2571750"/>
          <p14:tracePt t="20718" x="6507163" y="2616200"/>
          <p14:tracePt t="20719" x="6507163" y="2640013"/>
          <p14:tracePt t="20720" x="6484938" y="2673350"/>
          <p14:tracePt t="20721" x="6473825" y="2706688"/>
          <p14:tracePt t="20722" x="6462713" y="2741613"/>
          <p14:tracePt t="20724" x="6451600" y="2808288"/>
          <p14:tracePt t="20725" x="6440488" y="2830513"/>
          <p14:tracePt t="20726" x="6429375" y="2854325"/>
          <p14:tracePt t="20727" x="6405563" y="2887663"/>
          <p14:tracePt t="20728" x="6405563" y="2909888"/>
          <p14:tracePt t="20730" x="6394450" y="2943225"/>
          <p14:tracePt t="20730" x="6394450" y="2955925"/>
          <p14:tracePt t="20732" x="6383338" y="3000375"/>
          <p14:tracePt t="20733" x="6383338" y="3033713"/>
          <p14:tracePt t="20734" x="6383338" y="3057525"/>
          <p14:tracePt t="20735" x="6383338" y="3090863"/>
          <p14:tracePt t="20736" x="6361113" y="3113088"/>
          <p14:tracePt t="20737" x="6350000" y="3135313"/>
          <p14:tracePt t="20738" x="6350000" y="3170238"/>
          <p14:tracePt t="20739" x="6350000" y="3181350"/>
          <p14:tracePt t="20741" x="6350000" y="3214688"/>
          <p14:tracePt t="20741" x="6350000" y="3225800"/>
          <p14:tracePt t="20742" x="6350000" y="3248025"/>
          <p14:tracePt t="20743" x="6350000" y="3282950"/>
          <p14:tracePt t="20745" x="6338888" y="3305175"/>
          <p14:tracePt t="20746" x="6338888" y="3327400"/>
          <p14:tracePt t="20748" x="6338888" y="3360738"/>
          <p14:tracePt t="20750" x="6338888" y="3406775"/>
          <p14:tracePt t="20751" x="6338888" y="3429000"/>
          <p14:tracePt t="20752" x="6338888" y="3440113"/>
          <p14:tracePt t="20754" x="6338888" y="3486150"/>
          <p14:tracePt t="20755" x="6338888" y="3508375"/>
          <p14:tracePt t="20756" x="6350000" y="3530600"/>
          <p14:tracePt t="20757" x="6350000" y="3541713"/>
          <p14:tracePt t="20758" x="6350000" y="3552825"/>
          <p14:tracePt t="20760" x="6372225" y="3598863"/>
          <p14:tracePt t="20761" x="6383338" y="3621088"/>
          <p14:tracePt t="20762" x="6383338" y="3632200"/>
          <p14:tracePt t="20765" x="6394450" y="3676650"/>
          <p14:tracePt t="20766" x="6405563" y="3711575"/>
          <p14:tracePt t="20767" x="6405563" y="3733800"/>
          <p14:tracePt t="20768" x="6405563" y="3744913"/>
          <p14:tracePt t="20769" x="6416675" y="3767138"/>
          <p14:tracePt t="20770" x="6429375" y="3789363"/>
          <p14:tracePt t="20771" x="6429375" y="3813175"/>
          <p14:tracePt t="20772" x="6429375" y="3824288"/>
          <p14:tracePt t="20774" x="6451600" y="3846513"/>
          <p14:tracePt t="20775" x="6462713" y="3868738"/>
          <p14:tracePt t="20776" x="6473825" y="3890963"/>
          <p14:tracePt t="20777" x="6473825" y="3914775"/>
          <p14:tracePt t="20778" x="6473825" y="3925888"/>
          <p14:tracePt t="20780" x="6496050" y="3948113"/>
          <p14:tracePt t="20781" x="6507163" y="3992563"/>
          <p14:tracePt t="20782" x="6507163" y="4003675"/>
          <p14:tracePt t="20783" x="6518275" y="4003675"/>
          <p14:tracePt t="20784" x="6518275" y="4027488"/>
          <p14:tracePt t="20785" x="6542088" y="4049713"/>
          <p14:tracePt t="20786" x="6542088" y="4071938"/>
          <p14:tracePt t="20787" x="6553200" y="4083050"/>
          <p14:tracePt t="20788" x="6564313" y="4105275"/>
          <p14:tracePt t="20789" x="6564313" y="4129088"/>
          <p14:tracePt t="20791" x="6575425" y="4140200"/>
          <p14:tracePt t="20792" x="6586538" y="4162425"/>
          <p14:tracePt t="20792" x="6586538" y="4184650"/>
          <p14:tracePt t="20794" x="6597650" y="4184650"/>
          <p14:tracePt t="20795" x="6608763" y="4206875"/>
          <p14:tracePt t="20796" x="6619875" y="4241800"/>
          <p14:tracePt t="20797" x="6630988" y="4264025"/>
          <p14:tracePt t="20798" x="6630988" y="4275138"/>
          <p14:tracePt t="20799" x="6643688" y="4297363"/>
          <p14:tracePt t="20801" x="6654800" y="4308475"/>
          <p14:tracePt t="20802" x="6665913" y="4343400"/>
          <p14:tracePt t="20803" x="6677025" y="4354513"/>
          <p14:tracePt t="20804" x="6677025" y="4376738"/>
          <p14:tracePt t="20805" x="6677025" y="4387850"/>
          <p14:tracePt t="20807" x="6688138" y="4410075"/>
          <p14:tracePt t="20808" x="6699250" y="4432300"/>
          <p14:tracePt t="20809" x="6710363" y="4467225"/>
          <p14:tracePt t="20810" x="6710363" y="4478338"/>
          <p14:tracePt t="20811" x="6721475" y="4489450"/>
          <p14:tracePt t="20812" x="6721475" y="4511675"/>
          <p14:tracePt t="20814" x="6732588" y="4522788"/>
          <p14:tracePt t="20815" x="6745288" y="4557713"/>
          <p14:tracePt t="20816" x="6745288" y="4568825"/>
          <p14:tracePt t="20817" x="6756400" y="4579938"/>
          <p14:tracePt t="20818" x="6767513" y="4602163"/>
          <p14:tracePt t="20819" x="6767513" y="4613275"/>
          <p14:tracePt t="20820" x="6778625" y="4635500"/>
          <p14:tracePt t="20822" x="6778625" y="4646613"/>
          <p14:tracePt t="20824" x="6778625" y="4670425"/>
          <p14:tracePt t="20825" x="6789738" y="4714875"/>
          <p14:tracePt t="20826" x="6800850" y="4714875"/>
          <p14:tracePt t="20827" x="6800850" y="4725988"/>
          <p14:tracePt t="20828" x="6800850" y="4748213"/>
          <p14:tracePt t="20830" x="6811963" y="4783138"/>
          <p14:tracePt t="20832" x="6823075" y="4794250"/>
          <p14:tracePt t="20833" x="6834188" y="4805363"/>
          <p14:tracePt t="20834" x="6845300" y="4827588"/>
          <p14:tracePt t="20836" x="6845300" y="4838700"/>
          <p14:tracePt t="20837" x="6858000" y="4860925"/>
          <p14:tracePt t="20838" x="6869113" y="4872038"/>
          <p14:tracePt t="20839" x="6880225" y="4872038"/>
          <p14:tracePt t="20840" x="6880225" y="4884738"/>
          <p14:tracePt t="20842" x="6891338" y="4884738"/>
          <p14:tracePt t="20846" x="6913563" y="4918075"/>
          <p14:tracePt t="20848" x="6935788" y="4940300"/>
          <p14:tracePt t="20850" x="6946900" y="4951413"/>
          <p14:tracePt t="20851" x="6946900" y="4962525"/>
          <p14:tracePt t="20852" x="6958013" y="4962525"/>
          <p14:tracePt t="20853" x="6970713" y="4962525"/>
          <p14:tracePt t="20856" x="6981825" y="4973638"/>
          <p14:tracePt t="20857" x="6992938" y="4973638"/>
          <p14:tracePt t="20860" x="7015163" y="4986338"/>
          <p14:tracePt t="20862" x="7026275" y="4997450"/>
          <p14:tracePt t="20864" x="7037388" y="5019675"/>
          <p14:tracePt t="20866" x="7048500" y="5019675"/>
          <p14:tracePt t="20867" x="7072313" y="5030788"/>
          <p14:tracePt t="20868" x="7083425" y="5030788"/>
          <p14:tracePt t="20869" x="7094538" y="5030788"/>
          <p14:tracePt t="20870" x="7094538" y="5041900"/>
          <p14:tracePt t="20874" x="7116763" y="5053013"/>
          <p14:tracePt t="20875" x="7127875" y="5064125"/>
          <p14:tracePt t="20876" x="7138988" y="5075238"/>
          <p14:tracePt t="20877" x="7150100" y="5075238"/>
          <p14:tracePt t="20878" x="7161213" y="5086350"/>
          <p14:tracePt t="20881" x="7185025" y="5099050"/>
          <p14:tracePt t="20882" x="7196138" y="5099050"/>
          <p14:tracePt t="20883" x="7196138" y="5110163"/>
          <p14:tracePt t="20884" x="7207250" y="5110163"/>
          <p14:tracePt t="20885" x="7218363" y="5121275"/>
          <p14:tracePt t="20886" x="7229475" y="5132388"/>
          <p14:tracePt t="20887" x="7240588" y="5132388"/>
          <p14:tracePt t="20888" x="7240588" y="5143500"/>
          <p14:tracePt t="20889" x="7251700" y="5154613"/>
          <p14:tracePt t="20890" x="7262813" y="5154613"/>
          <p14:tracePt t="20893" x="7286625" y="5154613"/>
          <p14:tracePt t="20894" x="7297738" y="5165725"/>
          <p14:tracePt t="20895" x="7308850" y="5165725"/>
          <p14:tracePt t="20896" x="7319963" y="5176838"/>
          <p14:tracePt t="20898" x="7342188" y="5187950"/>
          <p14:tracePt t="20899" x="7353300" y="5200650"/>
          <p14:tracePt t="20900" x="7375525" y="5200650"/>
          <p14:tracePt t="20901" x="7375525" y="5211763"/>
          <p14:tracePt t="20902" x="7386638" y="5211763"/>
          <p14:tracePt t="20904" x="7399338" y="5222875"/>
          <p14:tracePt t="20905" x="7410450" y="5222875"/>
          <p14:tracePt t="20906" x="7432675" y="5233988"/>
          <p14:tracePt t="20908" x="7443788" y="5233988"/>
          <p14:tracePt t="20909" x="7466013" y="5245100"/>
          <p14:tracePt t="20910" x="7477125" y="5245100"/>
          <p14:tracePt t="20913" x="7488238" y="5245100"/>
          <p14:tracePt t="20914" x="7512050" y="5256213"/>
          <p14:tracePt t="20915" x="7534275" y="5256213"/>
          <p14:tracePt t="20916" x="7545388" y="5256213"/>
          <p14:tracePt t="20918" x="7567613" y="5267325"/>
          <p14:tracePt t="20920" x="7578725" y="5267325"/>
          <p14:tracePt t="20921" x="7589838" y="5278438"/>
          <p14:tracePt t="20922" x="7600950" y="5278438"/>
          <p14:tracePt t="20923" x="7613650" y="5278438"/>
          <p14:tracePt t="20925" x="7624763" y="5278438"/>
          <p14:tracePt t="20926" x="7635875" y="5278438"/>
          <p14:tracePt t="20926" x="7646988" y="5278438"/>
          <p14:tracePt t="20927" x="7658100" y="5278438"/>
          <p14:tracePt t="20928" x="7669213" y="5278438"/>
          <p14:tracePt t="20930" x="7702550" y="5278438"/>
          <p14:tracePt t="20932" x="7726363" y="5278438"/>
          <p14:tracePt t="20934" x="7737475" y="5278438"/>
          <p14:tracePt t="20935" x="7748588" y="5278438"/>
          <p14:tracePt t="20936" x="7770813" y="5278438"/>
          <p14:tracePt t="20938" x="7781925" y="5278438"/>
          <p14:tracePt t="20938" x="7793038" y="5278438"/>
          <p14:tracePt t="20939" x="7804150" y="5278438"/>
          <p14:tracePt t="20941" x="7815263" y="5278438"/>
          <p14:tracePt t="20942" x="7827963" y="5278438"/>
          <p14:tracePt t="20943" x="7850188" y="5278438"/>
          <p14:tracePt t="20944" x="7861300" y="5278438"/>
          <p14:tracePt t="20945" x="7872413" y="5278438"/>
          <p14:tracePt t="20947" x="7883525" y="5267325"/>
          <p14:tracePt t="20948" x="7894638" y="5267325"/>
          <p14:tracePt t="20949" x="7905750" y="5256213"/>
          <p14:tracePt t="20949" x="7916863" y="5256213"/>
          <p14:tracePt t="20950" x="7927975" y="5256213"/>
          <p14:tracePt t="20951" x="7940675" y="5256213"/>
          <p14:tracePt t="20952" x="7962900" y="5245100"/>
          <p14:tracePt t="20953" x="7974013" y="5245100"/>
          <p14:tracePt t="20954" x="7974013" y="5233988"/>
          <p14:tracePt t="20955" x="7985125" y="5233988"/>
          <p14:tracePt t="20956" x="7996238" y="5222875"/>
          <p14:tracePt t="20958" x="8029575" y="5200650"/>
          <p14:tracePt t="20959" x="8042275" y="5187950"/>
          <p14:tracePt t="20960" x="8064500" y="5187950"/>
          <p14:tracePt t="20961" x="8064500" y="5176838"/>
          <p14:tracePt t="20962" x="8075613" y="5165725"/>
          <p14:tracePt t="20963" x="8086725" y="5165725"/>
          <p14:tracePt t="20965" x="8120063" y="5154613"/>
          <p14:tracePt t="20966" x="8142288" y="5121275"/>
          <p14:tracePt t="20967" x="8154988" y="5121275"/>
          <p14:tracePt t="20968" x="8166100" y="5121275"/>
          <p14:tracePt t="20969" x="8177213" y="5110163"/>
          <p14:tracePt t="20970" x="8188325" y="5099050"/>
          <p14:tracePt t="20971" x="8199438" y="5086350"/>
          <p14:tracePt t="20972" x="8210550" y="5075238"/>
          <p14:tracePt t="20974" x="8243888" y="5053013"/>
          <p14:tracePt t="20975" x="8256588" y="5041900"/>
          <p14:tracePt t="20976" x="8267700" y="5041900"/>
          <p14:tracePt t="20977" x="8267700" y="5030788"/>
          <p14:tracePt t="20978" x="8278813" y="5019675"/>
          <p14:tracePt t="20980" x="8289925" y="5019675"/>
          <p14:tracePt t="20981" x="8312150" y="4997450"/>
          <p14:tracePt t="20982" x="8334375" y="4986338"/>
          <p14:tracePt t="20983" x="8345488" y="4973638"/>
          <p14:tracePt t="20984" x="8345488" y="4962525"/>
          <p14:tracePt t="20985" x="8369300" y="4951413"/>
          <p14:tracePt t="20986" x="8380413" y="4940300"/>
          <p14:tracePt t="20987" x="8391525" y="4929188"/>
          <p14:tracePt t="20988" x="8391525" y="4918075"/>
          <p14:tracePt t="20989" x="8402638" y="4918075"/>
          <p14:tracePt t="20992" x="8413750" y="4884738"/>
          <p14:tracePt t="20993" x="8424863" y="4872038"/>
          <p14:tracePt t="20994" x="8435975" y="4860925"/>
          <p14:tracePt t="20995" x="8447088" y="4860925"/>
          <p14:tracePt t="20997" x="8458200" y="4849813"/>
          <p14:tracePt t="20999" x="8470900" y="4827588"/>
          <p14:tracePt t="21000" x="8470900" y="4816475"/>
          <p14:tracePt t="21002" x="8470900" y="4805363"/>
          <p14:tracePt t="21003" x="8470900" y="4794250"/>
          <p14:tracePt t="21004" x="8470900" y="4783138"/>
          <p14:tracePt t="21005" x="8482013" y="4783138"/>
          <p14:tracePt t="21007" x="8482013" y="4772025"/>
          <p14:tracePt t="21008" x="8482013" y="4759325"/>
          <p14:tracePt t="21009" x="8493125" y="4748213"/>
          <p14:tracePt t="21011" x="8493125" y="4737100"/>
          <p14:tracePt t="21013" x="8493125" y="4714875"/>
          <p14:tracePt t="21015" x="8493125" y="4703763"/>
          <p14:tracePt t="21017" x="8504238" y="4692650"/>
          <p14:tracePt t="21018" x="8504238" y="4681538"/>
          <p14:tracePt t="21019" x="8504238" y="4670425"/>
          <p14:tracePt t="21021" x="8504238" y="4657725"/>
          <p14:tracePt t="21022" x="8504238" y="4646613"/>
          <p14:tracePt t="21025" x="8504238" y="4635500"/>
          <p14:tracePt t="21026" x="8504238" y="4624388"/>
          <p14:tracePt t="21027" x="8504238" y="4613275"/>
          <p14:tracePt t="21029" x="8504238" y="4602163"/>
          <p14:tracePt t="21031" x="8504238" y="4579938"/>
          <p14:tracePt t="21034" x="8504238" y="4568825"/>
          <p14:tracePt t="21036" x="8493125" y="4557713"/>
          <p14:tracePt t="21037" x="8493125" y="4545013"/>
          <p14:tracePt t="21038" x="8493125" y="4533900"/>
          <p14:tracePt t="21039" x="8482013" y="4522788"/>
          <p14:tracePt t="21041" x="8482013" y="4500563"/>
          <p14:tracePt t="21043" x="8482013" y="4489450"/>
          <p14:tracePt t="21044" x="8470900" y="4478338"/>
          <p14:tracePt t="21046" x="8458200" y="4467225"/>
          <p14:tracePt t="21047" x="8458200" y="4456113"/>
          <p14:tracePt t="21048" x="8458200" y="4443413"/>
          <p14:tracePt t="21049" x="8447088" y="4432300"/>
          <p14:tracePt t="21051" x="8435975" y="4421188"/>
          <p14:tracePt t="21052" x="8424863" y="4410075"/>
          <p14:tracePt t="21053" x="8424863" y="4398963"/>
          <p14:tracePt t="21054" x="8413750" y="4387850"/>
          <p14:tracePt t="21055" x="8413750" y="4376738"/>
          <p14:tracePt t="21058" x="8391525" y="4354513"/>
          <p14:tracePt t="21060" x="8391525" y="4343400"/>
          <p14:tracePt t="21060" x="8369300" y="4330700"/>
          <p14:tracePt t="21063" x="8356600" y="4297363"/>
          <p14:tracePt t="21065" x="8334375" y="4275138"/>
          <p14:tracePt t="21067" x="8312150" y="4264025"/>
          <p14:tracePt t="21069" x="8301038" y="4252913"/>
          <p14:tracePt t="21071" x="8289925" y="4241800"/>
          <p14:tracePt t="21072" x="8267700" y="4229100"/>
          <p14:tracePt t="21073" x="8256588" y="4217988"/>
          <p14:tracePt t="21075" x="8243888" y="4206875"/>
          <p14:tracePt t="21077" x="8243888" y="4195763"/>
          <p14:tracePt t="21078" x="8232775" y="4195763"/>
          <p14:tracePt t="21079" x="8221663" y="4195763"/>
          <p14:tracePt t="21080" x="8199438" y="4184650"/>
          <p14:tracePt t="21082" x="8177213" y="4173538"/>
          <p14:tracePt t="21083" x="8177213" y="4162425"/>
          <p14:tracePt t="21084" x="8166100" y="4162425"/>
          <p14:tracePt t="21085" x="8154988" y="4162425"/>
          <p14:tracePt t="21086" x="8142288" y="4162425"/>
          <p14:tracePt t="21087" x="8120063" y="4151313"/>
          <p14:tracePt t="21088" x="8108950" y="4151313"/>
          <p14:tracePt t="21089" x="8097838" y="4151313"/>
          <p14:tracePt t="21091" x="8086725" y="4140200"/>
          <p14:tracePt t="21092" x="8064500" y="4129088"/>
          <p14:tracePt t="21094" x="8042275" y="4129088"/>
          <p14:tracePt t="21095" x="8029575" y="4129088"/>
          <p14:tracePt t="21096" x="8018463" y="4129088"/>
          <p14:tracePt t="21098" x="7974013" y="4116388"/>
          <p14:tracePt t="21100" x="7962900" y="4116388"/>
          <p14:tracePt t="21101" x="7951788" y="4105275"/>
          <p14:tracePt t="21102" x="7940675" y="4105275"/>
          <p14:tracePt t="21103" x="7916863" y="4105275"/>
          <p14:tracePt t="21104" x="7905750" y="4105275"/>
          <p14:tracePt t="21105" x="7883525" y="4094163"/>
          <p14:tracePt t="21107" x="7872413" y="4094163"/>
          <p14:tracePt t="21108" x="7850188" y="4094163"/>
          <p14:tracePt t="21109" x="7839075" y="4094163"/>
          <p14:tracePt t="21110" x="7815263" y="4094163"/>
          <p14:tracePt t="21111" x="7804150" y="4094163"/>
          <p14:tracePt t="21113" x="7781925" y="4094163"/>
          <p14:tracePt t="21115" x="7748588" y="4094163"/>
          <p14:tracePt t="21116" x="7737475" y="4094163"/>
          <p14:tracePt t="21117" x="7726363" y="4094163"/>
          <p14:tracePt t="21118" x="7715250" y="4094163"/>
          <p14:tracePt t="21119" x="7702550" y="4094163"/>
          <p14:tracePt t="21120" x="7691438" y="4094163"/>
          <p14:tracePt t="21121" x="7669213" y="4094163"/>
          <p14:tracePt t="21122" x="7658100" y="4094163"/>
          <p14:tracePt t="21124" x="7635875" y="4094163"/>
          <p14:tracePt t="21125" x="7624763" y="4094163"/>
          <p14:tracePt t="21126" x="7600950" y="4094163"/>
          <p14:tracePt t="21127" x="7589838" y="4094163"/>
          <p14:tracePt t="21128" x="7578725" y="4094163"/>
          <p14:tracePt t="21130" x="7545388" y="4094163"/>
          <p14:tracePt t="21132" x="7523163" y="4094163"/>
          <p14:tracePt t="21133" x="7512050" y="4094163"/>
          <p14:tracePt t="21134" x="7500938" y="4094163"/>
          <p14:tracePt t="21135" x="7488238" y="4094163"/>
          <p14:tracePt t="21136" x="7477125" y="4094163"/>
          <p14:tracePt t="21138" x="7454900" y="4094163"/>
          <p14:tracePt t="21139" x="7443788" y="4094163"/>
          <p14:tracePt t="21141" x="7432675" y="4094163"/>
          <p14:tracePt t="21141" x="7421563" y="4094163"/>
          <p14:tracePt t="21142" x="7399338" y="4094163"/>
          <p14:tracePt t="21145" x="7375525" y="4094163"/>
          <p14:tracePt t="21147" x="7353300" y="4094163"/>
          <p14:tracePt t="21149" x="7331075" y="4094163"/>
          <p14:tracePt t="21150" x="7319963" y="4105275"/>
          <p14:tracePt t="21151" x="7308850" y="4105275"/>
          <p14:tracePt t="21153" x="7297738" y="4116388"/>
          <p14:tracePt t="21154" x="7286625" y="4129088"/>
          <p14:tracePt t="21155" x="7273925" y="4129088"/>
          <p14:tracePt t="21156" x="7262813" y="4129088"/>
          <p14:tracePt t="21157" x="7262813" y="4140200"/>
          <p14:tracePt t="21158" x="7251700" y="4140200"/>
          <p14:tracePt t="21159" x="7240588" y="4151313"/>
          <p14:tracePt t="21160" x="7229475" y="4151313"/>
          <p14:tracePt t="21162" x="7218363" y="4151313"/>
          <p14:tracePt t="21163" x="7207250" y="4151313"/>
          <p14:tracePt t="21164" x="7207250" y="4162425"/>
          <p14:tracePt t="21165" x="7196138" y="4173538"/>
          <p14:tracePt t="21166" x="7185025" y="4173538"/>
          <p14:tracePt t="21167" x="7172325" y="4184650"/>
          <p14:tracePt t="21168" x="7161213" y="4184650"/>
          <p14:tracePt t="21169" x="7161213" y="4195763"/>
          <p14:tracePt t="21170" x="7161213" y="4206875"/>
          <p14:tracePt t="21171" x="7150100" y="4206875"/>
          <p14:tracePt t="21172" x="7138988" y="4206875"/>
          <p14:tracePt t="21174" x="7138988" y="4217988"/>
          <p14:tracePt t="21175" x="7138988" y="4229100"/>
          <p14:tracePt t="21176" x="7127875" y="4229100"/>
          <p14:tracePt t="21177" x="7116763" y="4229100"/>
          <p14:tracePt t="21178" x="7105650" y="4241800"/>
          <p14:tracePt t="21180" x="7094538" y="4264025"/>
          <p14:tracePt t="21182" x="7083425" y="4275138"/>
          <p14:tracePt t="21183" x="7083425" y="4286250"/>
          <p14:tracePt t="21186" x="7083425" y="4297363"/>
          <p14:tracePt t="21187" x="7072313" y="4297363"/>
          <p14:tracePt t="21188" x="7072313" y="4308475"/>
          <p14:tracePt t="21189" x="7059613" y="4319588"/>
          <p14:tracePt t="21190" x="7048500" y="4330700"/>
          <p14:tracePt t="21192" x="7048500" y="4343400"/>
          <p14:tracePt t="21193" x="7037388" y="4354513"/>
          <p14:tracePt t="21196" x="7026275" y="4376738"/>
          <p14:tracePt t="21197" x="7015163" y="4387850"/>
          <p14:tracePt t="21199" x="7015163" y="4410075"/>
          <p14:tracePt t="21201" x="7015163" y="4421188"/>
          <p14:tracePt t="21203" x="7015163" y="4443413"/>
          <p14:tracePt t="21204" x="7004050" y="4443413"/>
          <p14:tracePt t="21205" x="7004050" y="4456113"/>
          <p14:tracePt t="21206" x="7004050" y="4478338"/>
          <p14:tracePt t="21208" x="6992938" y="4500563"/>
          <p14:tracePt t="21209" x="6992938" y="4511675"/>
          <p14:tracePt t="21211" x="6992938" y="4522788"/>
          <p14:tracePt t="21212" x="6992938" y="4533900"/>
          <p14:tracePt t="21213" x="6981825" y="4545013"/>
          <p14:tracePt t="21216" x="6970713" y="4557713"/>
          <p14:tracePt t="21216" x="6970713" y="4568825"/>
          <p14:tracePt t="21217" x="6970713" y="4579938"/>
          <p14:tracePt t="21218" x="6970713" y="4591050"/>
          <p14:tracePt t="21220" x="6970713" y="4613275"/>
          <p14:tracePt t="21221" x="6958013" y="4624388"/>
          <p14:tracePt t="21222" x="6958013" y="4635500"/>
          <p14:tracePt t="21224" x="6958013" y="4657725"/>
          <p14:tracePt t="21227" x="6958013" y="4670425"/>
          <p14:tracePt t="21228" x="6958013" y="4681538"/>
          <p14:tracePt t="21229" x="6958013" y="4703763"/>
          <p14:tracePt t="21231" x="6958013" y="4714875"/>
          <p14:tracePt t="21232" x="6958013" y="4737100"/>
          <p14:tracePt t="21234" x="6958013" y="4759325"/>
          <p14:tracePt t="21235" x="6958013" y="4772025"/>
          <p14:tracePt t="21237" x="6958013" y="4783138"/>
          <p14:tracePt t="21238" x="6958013" y="4805363"/>
          <p14:tracePt t="21240" x="6958013" y="4827588"/>
          <p14:tracePt t="21242" x="6958013" y="4838700"/>
          <p14:tracePt t="21243" x="6958013" y="4849813"/>
          <p14:tracePt t="21244" x="6958013" y="4860925"/>
          <p14:tracePt t="21246" x="6970713" y="4884738"/>
          <p14:tracePt t="21247" x="6970713" y="4895850"/>
          <p14:tracePt t="21248" x="6981825" y="4895850"/>
          <p14:tracePt t="21249" x="6981825" y="4906963"/>
          <p14:tracePt t="21250" x="6981825" y="4918075"/>
          <p14:tracePt t="21251" x="6981825" y="4929188"/>
          <p14:tracePt t="21252" x="6981825" y="4940300"/>
          <p14:tracePt t="21253" x="6981825" y="4951413"/>
          <p14:tracePt t="21255" x="6992938" y="4973638"/>
          <p14:tracePt t="21257" x="7004050" y="4986338"/>
          <p14:tracePt t="21259" x="7004050" y="4997450"/>
          <p14:tracePt t="21261" x="7004050" y="5008563"/>
          <p14:tracePt t="21262" x="7015163" y="5030788"/>
          <p14:tracePt t="21264" x="7015163" y="5053013"/>
          <p14:tracePt t="21267" x="7026275" y="5075238"/>
          <p14:tracePt t="21268" x="7037388" y="5086350"/>
          <p14:tracePt t="21269" x="7048500" y="5099050"/>
          <p14:tracePt t="21270" x="7059613" y="5110163"/>
          <p14:tracePt t="21272" x="7072313" y="5121275"/>
          <p14:tracePt t="21274" x="7094538" y="5132388"/>
          <p14:tracePt t="21275" x="7094538" y="5143500"/>
          <p14:tracePt t="21276" x="7094538" y="5154613"/>
          <p14:tracePt t="21278" x="7105650" y="5165725"/>
          <p14:tracePt t="21280" x="7116763" y="5176838"/>
          <p14:tracePt t="21281" x="7127875" y="5187950"/>
          <p14:tracePt t="21282" x="7150100" y="5200650"/>
          <p14:tracePt t="21284" x="7161213" y="5211763"/>
          <p14:tracePt t="21285" x="7185025" y="5222875"/>
          <p14:tracePt t="21287" x="7185025" y="5233988"/>
          <p14:tracePt t="21288" x="7207250" y="5245100"/>
          <p14:tracePt t="21289" x="7218363" y="5245100"/>
          <p14:tracePt t="21291" x="7229475" y="5256213"/>
          <p14:tracePt t="21292" x="7240588" y="5267325"/>
          <p14:tracePt t="21292" x="7262813" y="5278438"/>
          <p14:tracePt t="21294" x="7297738" y="5289550"/>
          <p14:tracePt t="21297" x="7319963" y="5313363"/>
          <p14:tracePt t="21299" x="7342188" y="5313363"/>
          <p14:tracePt t="21299" x="7353300" y="5335588"/>
          <p14:tracePt t="21301" x="7399338" y="5346700"/>
          <p14:tracePt t="21302" x="7410450" y="5357813"/>
          <p14:tracePt t="21303" x="7432675" y="5368925"/>
          <p14:tracePt t="21304" x="7443788" y="5368925"/>
          <p14:tracePt t="21305" x="7466013" y="5391150"/>
          <p14:tracePt t="21306" x="7488238" y="5391150"/>
          <p14:tracePt t="21309" x="7523163" y="5414963"/>
          <p14:tracePt t="21311" x="7556500" y="5426075"/>
          <p14:tracePt t="21312" x="7578725" y="5437188"/>
          <p14:tracePt t="21313" x="7613650" y="5448300"/>
          <p14:tracePt t="21314" x="7635875" y="5459413"/>
          <p14:tracePt t="21315" x="7658100" y="5459413"/>
          <p14:tracePt t="21316" x="7669213" y="5459413"/>
          <p14:tracePt t="21317" x="7702550" y="5470525"/>
          <p14:tracePt t="21318" x="7702550" y="5481638"/>
          <p14:tracePt t="21319" x="7726363" y="5481638"/>
          <p14:tracePt t="21320" x="7748588" y="5481638"/>
          <p14:tracePt t="21321" x="7770813" y="5492750"/>
          <p14:tracePt t="21322" x="7781925" y="5492750"/>
          <p14:tracePt t="21324" x="7815263" y="5503863"/>
          <p14:tracePt t="21325" x="7850188" y="5514975"/>
          <p14:tracePt t="21326" x="7872413" y="5527675"/>
          <p14:tracePt t="21327" x="7894638" y="5527675"/>
          <p14:tracePt t="21328" x="7916863" y="5527675"/>
          <p14:tracePt t="21330" x="7962900" y="5538788"/>
          <p14:tracePt t="21331" x="7962900" y="5549900"/>
          <p14:tracePt t="21332" x="7985125" y="5549900"/>
          <p14:tracePt t="21333" x="8007350" y="5549900"/>
          <p14:tracePt t="21334" x="8029575" y="5549900"/>
          <p14:tracePt t="21335" x="8053388" y="5561013"/>
          <p14:tracePt t="21336" x="8075613" y="5561013"/>
          <p14:tracePt t="21337" x="8097838" y="5561013"/>
          <p14:tracePt t="21338" x="8120063" y="5561013"/>
          <p14:tracePt t="21339" x="8131175" y="5561013"/>
          <p14:tracePt t="21341" x="8154988" y="5561013"/>
          <p14:tracePt t="21341" x="8154988" y="5572125"/>
          <p14:tracePt t="21343" x="8199438" y="5572125"/>
          <p14:tracePt t="21344" x="8210550" y="5572125"/>
          <p14:tracePt t="21346" x="8232775" y="5583238"/>
          <p14:tracePt t="21347" x="8267700" y="5583238"/>
          <p14:tracePt t="21349" x="8289925" y="5583238"/>
          <p14:tracePt t="21350" x="8312150" y="5583238"/>
          <p14:tracePt t="21351" x="8323263" y="5583238"/>
          <p14:tracePt t="21352" x="8345488" y="5583238"/>
          <p14:tracePt t="21353" x="8356600" y="5583238"/>
          <p14:tracePt t="21354" x="8369300" y="5583238"/>
          <p14:tracePt t="21355" x="8380413" y="5583238"/>
          <p14:tracePt t="21356" x="8391525" y="5583238"/>
          <p14:tracePt t="21357" x="8413750" y="5583238"/>
          <p14:tracePt t="21358" x="8435975" y="5583238"/>
          <p14:tracePt t="21359" x="8447088" y="5583238"/>
          <p14:tracePt t="21360" x="8458200" y="5583238"/>
          <p14:tracePt t="21362" x="8482013" y="5583238"/>
          <p14:tracePt t="21363" x="8493125" y="5583238"/>
          <p14:tracePt t="21364" x="8515350" y="5583238"/>
          <p14:tracePt t="21365" x="8526463" y="5583238"/>
          <p14:tracePt t="21366" x="8537575" y="5583238"/>
          <p14:tracePt t="21367" x="8548688" y="5583238"/>
          <p14:tracePt t="21368" x="8559800" y="5583238"/>
          <p14:tracePt t="21369" x="8583613" y="5583238"/>
          <p14:tracePt t="21370" x="8594725" y="5583238"/>
          <p14:tracePt t="21371" x="8605838" y="5572125"/>
          <p14:tracePt t="21372" x="8616950" y="5572125"/>
          <p14:tracePt t="21373" x="8628063" y="5572125"/>
          <p14:tracePt t="21375" x="8639175" y="5572125"/>
          <p14:tracePt t="21376" x="8661400" y="5561013"/>
          <p14:tracePt t="21377" x="8672513" y="5549900"/>
          <p14:tracePt t="21378" x="8683625" y="5549900"/>
          <p14:tracePt t="21380" x="8696325" y="5549900"/>
          <p14:tracePt t="21381" x="8707438" y="5549900"/>
          <p14:tracePt t="21382" x="8718550" y="5538788"/>
          <p14:tracePt t="21383" x="8729663" y="5538788"/>
          <p14:tracePt t="21384" x="8740775" y="5527675"/>
          <p14:tracePt t="21385" x="8751888" y="5527675"/>
          <p14:tracePt t="21386" x="8774113" y="5514975"/>
          <p14:tracePt t="21388" x="8774113" y="5503863"/>
          <p14:tracePt t="21391" x="8797925" y="5492750"/>
          <p14:tracePt t="21392" x="8809038" y="5481638"/>
          <p14:tracePt t="21393" x="8820150" y="5470525"/>
          <p14:tracePt t="21396" x="8842375" y="5470525"/>
          <p14:tracePt t="21397" x="8853488" y="5459413"/>
          <p14:tracePt t="21398" x="8853488" y="5448300"/>
          <p14:tracePt t="21400" x="8864600" y="5437188"/>
          <p14:tracePt t="21401" x="8864600" y="5426075"/>
          <p14:tracePt t="21402" x="8875713" y="5414963"/>
          <p14:tracePt t="21403" x="8886825" y="5402263"/>
          <p14:tracePt t="21405" x="8897938" y="5402263"/>
          <p14:tracePt t="21406" x="8897938" y="5391150"/>
          <p14:tracePt t="21408" x="8910638" y="5368925"/>
          <p14:tracePt t="21409" x="8921750" y="5357813"/>
          <p14:tracePt t="21411" x="8921750" y="5346700"/>
          <p14:tracePt t="21413" x="8932863" y="5324475"/>
          <p14:tracePt t="21414" x="8943975" y="5324475"/>
          <p14:tracePt t="21415" x="8943975" y="5300663"/>
          <p14:tracePt t="21416" x="8955088" y="5300663"/>
          <p14:tracePt t="21417" x="8955088" y="5289550"/>
          <p14:tracePt t="21418" x="8966200" y="5278438"/>
          <p14:tracePt t="21419" x="8966200" y="5267325"/>
          <p14:tracePt t="21420" x="8977313" y="5245100"/>
          <p14:tracePt t="21421" x="8977313" y="5233988"/>
          <p14:tracePt t="21422" x="8988425" y="5233988"/>
          <p14:tracePt t="21424" x="8999538" y="5211763"/>
          <p14:tracePt t="21426" x="8999538" y="5187950"/>
          <p14:tracePt t="21427" x="8999538" y="5176838"/>
          <p14:tracePt t="21428" x="9012238" y="5165725"/>
          <p14:tracePt t="21430" x="9012238" y="5143500"/>
          <p14:tracePt t="21432" x="9012238" y="5121275"/>
          <p14:tracePt t="21433" x="9012238" y="5110163"/>
          <p14:tracePt t="21434" x="9012238" y="5099050"/>
          <p14:tracePt t="21435" x="9012238" y="5086350"/>
          <p14:tracePt t="21436" x="9023350" y="5064125"/>
          <p14:tracePt t="21437" x="9023350" y="5053013"/>
          <p14:tracePt t="21439" x="9034463" y="5041900"/>
          <p14:tracePt t="21441" x="9034463" y="5030788"/>
          <p14:tracePt t="21442" x="9034463" y="4997450"/>
          <p14:tracePt t="21443" x="9034463" y="4986338"/>
          <p14:tracePt t="21445" x="9034463" y="4973638"/>
          <p14:tracePt t="21447" x="9034463" y="4940300"/>
          <p14:tracePt t="21448" x="9045575" y="4918075"/>
          <p14:tracePt t="21449" x="9045575" y="4906963"/>
          <p14:tracePt t="21450" x="9045575" y="4895850"/>
          <p14:tracePt t="21451" x="9045575" y="4872038"/>
          <p14:tracePt t="21452" x="9045575" y="4860925"/>
          <p14:tracePt t="21456" x="9045575" y="4838700"/>
          <p14:tracePt t="21457" x="9045575" y="4805363"/>
          <p14:tracePt t="21459" x="9045575" y="4783138"/>
          <p14:tracePt t="21460" x="9045575" y="4772025"/>
          <p14:tracePt t="21461" x="9034463" y="4772025"/>
          <p14:tracePt t="21463" x="9034463" y="4748213"/>
          <p14:tracePt t="21464" x="9034463" y="4737100"/>
          <p14:tracePt t="21465" x="9034463" y="4725988"/>
          <p14:tracePt t="21466" x="9034463" y="4714875"/>
          <p14:tracePt t="21467" x="9034463" y="4703763"/>
          <p14:tracePt t="21468" x="9023350" y="4692650"/>
          <p14:tracePt t="21470" x="9012238" y="4670425"/>
          <p14:tracePt t="21471" x="9012238" y="4657725"/>
          <p14:tracePt t="21472" x="8999538" y="4646613"/>
          <p14:tracePt t="21474" x="8999538" y="4635500"/>
          <p14:tracePt t="21475" x="8999538" y="4624388"/>
          <p14:tracePt t="21476" x="8988425" y="4602163"/>
          <p14:tracePt t="21477" x="8977313" y="4579938"/>
          <p14:tracePt t="21481" x="8966200" y="4545013"/>
          <p14:tracePt t="21482" x="8943975" y="4545013"/>
          <p14:tracePt t="21483" x="8932863" y="4522788"/>
          <p14:tracePt t="21484" x="8932863" y="4511675"/>
          <p14:tracePt t="21485" x="8921750" y="4511675"/>
          <p14:tracePt t="21487" x="8910638" y="4489450"/>
          <p14:tracePt t="21489" x="8897938" y="4467225"/>
          <p14:tracePt t="21490" x="8897938" y="4456113"/>
          <p14:tracePt t="21492" x="8886825" y="4456113"/>
          <p14:tracePt t="21492" x="8875713" y="4443413"/>
          <p14:tracePt t="21493" x="8864600" y="4443413"/>
          <p14:tracePt t="21494" x="8853488" y="4432300"/>
          <p14:tracePt t="21496" x="8842375" y="4410075"/>
          <p14:tracePt t="21497" x="8831263" y="4410075"/>
          <p14:tracePt t="21498" x="8820150" y="4387850"/>
          <p14:tracePt t="21499" x="8809038" y="4387850"/>
          <p14:tracePt t="21500" x="8797925" y="4376738"/>
          <p14:tracePt t="21501" x="8785225" y="4376738"/>
          <p14:tracePt t="21502" x="8774113" y="4365625"/>
          <p14:tracePt t="21503" x="8774113" y="4354513"/>
          <p14:tracePt t="21504" x="8763000" y="4354513"/>
          <p14:tracePt t="21505" x="8751888" y="4343400"/>
          <p14:tracePt t="21506" x="8729663" y="4343400"/>
          <p14:tracePt t="21508" x="8718550" y="4330700"/>
          <p14:tracePt t="21509" x="8696325" y="4319588"/>
          <p14:tracePt t="21511" x="8672513" y="4308475"/>
          <p14:tracePt t="21513" x="8639175" y="4297363"/>
          <p14:tracePt t="21514" x="8628063" y="4286250"/>
          <p14:tracePt t="21516" x="8605838" y="4275138"/>
          <p14:tracePt t="21517" x="8594725" y="4275138"/>
          <p14:tracePt t="21518" x="8559800" y="4264025"/>
          <p14:tracePt t="21519" x="8548688" y="4252913"/>
          <p14:tracePt t="21520" x="8526463" y="4252913"/>
          <p14:tracePt t="21521" x="8504238" y="4241800"/>
          <p14:tracePt t="21522" x="8493125" y="4241800"/>
          <p14:tracePt t="21523" x="8470900" y="4229100"/>
          <p14:tracePt t="21526" x="8424863" y="4217988"/>
          <p14:tracePt t="21528" x="8369300" y="4217988"/>
          <p14:tracePt t="21530" x="8345488" y="4206875"/>
          <p14:tracePt t="21535" x="8221663" y="4184650"/>
          <p14:tracePt t="21536" x="8199438" y="4184650"/>
          <p14:tracePt t="21538" x="8154988" y="4184650"/>
          <p14:tracePt t="21539" x="8131175" y="4173538"/>
          <p14:tracePt t="21540" x="8097838" y="4173538"/>
          <p14:tracePt t="21541" x="8075613" y="4173538"/>
          <p14:tracePt t="21542" x="8053388" y="4173538"/>
          <p14:tracePt t="21543" x="8029575" y="4173538"/>
          <p14:tracePt t="21544" x="8007350" y="4173538"/>
          <p14:tracePt t="21545" x="7985125" y="4162425"/>
          <p14:tracePt t="21547" x="7927975" y="4162425"/>
          <p14:tracePt t="21549" x="7872413" y="4162425"/>
          <p14:tracePt t="21550" x="7850188" y="4162425"/>
          <p14:tracePt t="21551" x="7827963" y="4151313"/>
          <p14:tracePt t="21552" x="7804150" y="4151313"/>
          <p14:tracePt t="21553" x="7770813" y="4151313"/>
          <p14:tracePt t="21554" x="7748588" y="4140200"/>
          <p14:tracePt t="21555" x="7726363" y="4140200"/>
          <p14:tracePt t="21556" x="7702550" y="4140200"/>
          <p14:tracePt t="21557" x="7680325" y="4140200"/>
          <p14:tracePt t="21558" x="7658100" y="4140200"/>
          <p14:tracePt t="21560" x="7600950" y="4140200"/>
          <p14:tracePt t="21561" x="7578725" y="4140200"/>
          <p14:tracePt t="21562" x="7556500" y="4140200"/>
          <p14:tracePt t="21565" x="7512050" y="4140200"/>
          <p14:tracePt t="21566" x="7466013" y="4140200"/>
          <p14:tracePt t="21567" x="7454900" y="4129088"/>
          <p14:tracePt t="21568" x="7410450" y="4129088"/>
          <p14:tracePt t="21569" x="7386638" y="4129088"/>
          <p14:tracePt t="21570" x="7364413" y="4129088"/>
          <p14:tracePt t="21571" x="7353300" y="4129088"/>
          <p14:tracePt t="21572" x="7331075" y="4129088"/>
          <p14:tracePt t="21574" x="7286625" y="4129088"/>
          <p14:tracePt t="21576" x="7262813" y="4129088"/>
          <p14:tracePt t="21576" x="7251700" y="4129088"/>
          <p14:tracePt t="21577" x="7218363" y="4129088"/>
          <p14:tracePt t="21578" x="7207250" y="4129088"/>
          <p14:tracePt t="21580" x="7172325" y="4129088"/>
          <p14:tracePt t="21581" x="7161213" y="4129088"/>
          <p14:tracePt t="21582" x="7138988" y="4129088"/>
          <p14:tracePt t="21583" x="7116763" y="4129088"/>
          <p14:tracePt t="21584" x="7094538" y="4129088"/>
          <p14:tracePt t="21585" x="7083425" y="4129088"/>
          <p14:tracePt t="21586" x="7059613" y="4129088"/>
          <p14:tracePt t="21587" x="7037388" y="4129088"/>
          <p14:tracePt t="21589" x="7026275" y="4129088"/>
          <p14:tracePt t="21591" x="6992938" y="4129088"/>
          <p14:tracePt t="21593" x="6981825" y="4129088"/>
          <p14:tracePt t="21593" x="6958013" y="4129088"/>
          <p14:tracePt t="21596" x="6935788" y="4140200"/>
          <p14:tracePt t="21597" x="6924675" y="4140200"/>
          <p14:tracePt t="21598" x="6913563" y="4140200"/>
          <p14:tracePt t="21599" x="6891338" y="4140200"/>
          <p14:tracePt t="21600" x="6880225" y="4151313"/>
          <p14:tracePt t="21602" x="6869113" y="4151313"/>
          <p14:tracePt t="21603" x="6858000" y="4162425"/>
          <p14:tracePt t="21605" x="6845300" y="4162425"/>
          <p14:tracePt t="21606" x="6834188" y="4162425"/>
          <p14:tracePt t="21608" x="6823075" y="4173538"/>
          <p14:tracePt t="21610" x="6811963" y="4173538"/>
          <p14:tracePt t="21611" x="6800850" y="4184650"/>
          <p14:tracePt t="21612" x="6789738" y="4195763"/>
          <p14:tracePt t="21614" x="6789738" y="4206875"/>
          <p14:tracePt t="21616" x="6778625" y="4217988"/>
          <p14:tracePt t="21617" x="6767513" y="4217988"/>
          <p14:tracePt t="21618" x="6767513" y="4229100"/>
          <p14:tracePt t="21620" x="6745288" y="4229100"/>
          <p14:tracePt t="21622" x="6745288" y="4241800"/>
          <p14:tracePt t="21624" x="6732588" y="4252913"/>
          <p14:tracePt t="21626" x="6732588" y="4264025"/>
          <p14:tracePt t="21627" x="6721475" y="4286250"/>
          <p14:tracePt t="21628" x="6721475" y="4297363"/>
          <p14:tracePt t="21630" x="6710363" y="4297363"/>
          <p14:tracePt t="21632" x="6710363" y="4308475"/>
          <p14:tracePt t="21632" x="6710363" y="4319588"/>
          <p14:tracePt t="21634" x="6710363" y="4330700"/>
          <p14:tracePt t="21635" x="6710363" y="4343400"/>
          <p14:tracePt t="21637" x="6710363" y="4354513"/>
          <p14:tracePt t="21638" x="6710363" y="4365625"/>
          <p14:tracePt t="21640" x="6710363" y="4376738"/>
          <p14:tracePt t="21642" x="6710363" y="4387850"/>
          <p14:tracePt t="21643" x="6710363" y="4398963"/>
          <p14:tracePt t="21645" x="6699250" y="4410075"/>
          <p14:tracePt t="21645" x="6699250" y="4421188"/>
          <p14:tracePt t="21647" x="6699250" y="4432300"/>
          <p14:tracePt t="21648" x="6699250" y="4456113"/>
          <p14:tracePt t="21651" x="6699250" y="4467225"/>
          <p14:tracePt t="21652" x="6688138" y="4489450"/>
          <p14:tracePt t="21653" x="6688138" y="4500563"/>
          <p14:tracePt t="21654" x="6688138" y="4511675"/>
          <p14:tracePt t="21655" x="6677025" y="4522788"/>
          <p14:tracePt t="21658" x="6665913" y="4545013"/>
          <p14:tracePt t="21659" x="6665913" y="4557713"/>
          <p14:tracePt t="21660" x="6665913" y="4568825"/>
          <p14:tracePt t="21661" x="6665913" y="4579938"/>
          <p14:tracePt t="21664" x="6654800" y="4602163"/>
          <p14:tracePt t="21665" x="6654800" y="4613275"/>
          <p14:tracePt t="21665" x="6654800" y="4635500"/>
          <p14:tracePt t="21667" x="6654800" y="4657725"/>
          <p14:tracePt t="21668" x="6643688" y="4670425"/>
          <p14:tracePt t="21673" x="6643688" y="4703763"/>
          <p14:tracePt t="21674" x="6643688" y="4725988"/>
          <p14:tracePt t="21675" x="6643688" y="4737100"/>
          <p14:tracePt t="21676" x="6643688" y="4759325"/>
          <p14:tracePt t="21678" x="6643688" y="4783138"/>
          <p14:tracePt t="21680" x="6643688" y="4794250"/>
          <p14:tracePt t="21682" x="6643688" y="4805363"/>
          <p14:tracePt t="21682" x="6643688" y="4816475"/>
          <p14:tracePt t="21683" x="6643688" y="4827588"/>
          <p14:tracePt t="21684" x="6643688" y="4838700"/>
          <p14:tracePt t="21685" x="6643688" y="4849813"/>
          <p14:tracePt t="21686" x="6654800" y="4860925"/>
          <p14:tracePt t="21688" x="6654800" y="4872038"/>
          <p14:tracePt t="21689" x="6665913" y="4884738"/>
          <p14:tracePt t="21691" x="6665913" y="4918075"/>
          <p14:tracePt t="21694" x="6677025" y="4940300"/>
          <p14:tracePt t="21695" x="6677025" y="4951413"/>
          <p14:tracePt t="21696" x="6688138" y="4951413"/>
          <p14:tracePt t="21698" x="6688138" y="4973638"/>
          <p14:tracePt t="21699" x="6699250" y="4997450"/>
          <p14:tracePt t="21700" x="6699250" y="5008563"/>
          <p14:tracePt t="21701" x="6699250" y="5019675"/>
          <p14:tracePt t="21702" x="6710363" y="5041900"/>
          <p14:tracePt t="21704" x="6721475" y="5064125"/>
          <p14:tracePt t="21705" x="6732588" y="5064125"/>
          <p14:tracePt t="21706" x="6732588" y="5075238"/>
          <p14:tracePt t="21708" x="6745288" y="5086350"/>
          <p14:tracePt t="21709" x="6745288" y="5099050"/>
          <p14:tracePt t="21709" x="6756400" y="5110163"/>
          <p14:tracePt t="21710" x="6767513" y="5121275"/>
          <p14:tracePt t="21711" x="6767513" y="5132388"/>
          <p14:tracePt t="21713" x="6789738" y="5143500"/>
          <p14:tracePt t="21714" x="6789738" y="5154613"/>
          <p14:tracePt t="21715" x="6800850" y="5165725"/>
          <p14:tracePt t="21716" x="6800850" y="5176838"/>
          <p14:tracePt t="21717" x="6811963" y="5176838"/>
          <p14:tracePt t="21718" x="6811963" y="5200650"/>
          <p14:tracePt t="21719" x="6834188" y="5200650"/>
          <p14:tracePt t="21720" x="6845300" y="5200650"/>
          <p14:tracePt t="21721" x="6858000" y="5222875"/>
          <p14:tracePt t="21723" x="6880225" y="5233988"/>
          <p14:tracePt t="21725" x="6902450" y="5256213"/>
          <p14:tracePt t="21726" x="6902450" y="5267325"/>
          <p14:tracePt t="21728" x="6924675" y="5278438"/>
          <p14:tracePt t="21730" x="6935788" y="5289550"/>
          <p14:tracePt t="21732" x="6958013" y="5300663"/>
          <p14:tracePt t="21732" x="6970713" y="5300663"/>
          <p14:tracePt t="21733" x="6981825" y="5313363"/>
          <p14:tracePt t="21735" x="7004050" y="5313363"/>
          <p14:tracePt t="21736" x="7015163" y="5324475"/>
          <p14:tracePt t="21737" x="7026275" y="5324475"/>
          <p14:tracePt t="21738" x="7037388" y="5335588"/>
          <p14:tracePt t="21739" x="7048500" y="5335588"/>
          <p14:tracePt t="21741" x="7094538" y="5346700"/>
          <p14:tracePt t="21743" x="7105650" y="5346700"/>
          <p14:tracePt t="21744" x="7127875" y="5357813"/>
          <p14:tracePt t="21746" x="7161213" y="5357813"/>
          <p14:tracePt t="21748" x="7185025" y="5368925"/>
          <p14:tracePt t="21749" x="7196138" y="5368925"/>
          <p14:tracePt t="21750" x="7218363" y="5368925"/>
          <p14:tracePt t="21751" x="7229475" y="5368925"/>
          <p14:tracePt t="21752" x="7251700" y="5368925"/>
          <p14:tracePt t="21753" x="7273925" y="5368925"/>
          <p14:tracePt t="21754" x="7286625" y="5368925"/>
          <p14:tracePt t="21755" x="7297738" y="5368925"/>
          <p14:tracePt t="21758" x="7353300" y="5368925"/>
          <p14:tracePt t="21760" x="7364413" y="5368925"/>
          <p14:tracePt t="21760" x="7399338" y="5368925"/>
          <p14:tracePt t="21761" x="7410450" y="5368925"/>
          <p14:tracePt t="21763" x="7443788" y="5368925"/>
          <p14:tracePt t="21765" x="7454900" y="5368925"/>
          <p14:tracePt t="21765" x="7477125" y="5368925"/>
          <p14:tracePt t="21766" x="7500938" y="5368925"/>
          <p14:tracePt t="21767" x="7523163" y="5368925"/>
          <p14:tracePt t="21768" x="7545388" y="5368925"/>
          <p14:tracePt t="21769" x="7556500" y="5368925"/>
          <p14:tracePt t="21771" x="7578725" y="5368925"/>
          <p14:tracePt t="21773" x="7600950" y="5368925"/>
          <p14:tracePt t="21774" x="7646988" y="5368925"/>
          <p14:tracePt t="21775" x="7658100" y="5368925"/>
          <p14:tracePt t="21776" x="7680325" y="5368925"/>
          <p14:tracePt t="21777" x="7691438" y="5368925"/>
          <p14:tracePt t="21778" x="7715250" y="5368925"/>
          <p14:tracePt t="21780" x="7759700" y="5357813"/>
          <p14:tracePt t="21781" x="7770813" y="5357813"/>
          <p14:tracePt t="21782" x="7781925" y="5346700"/>
          <p14:tracePt t="21783" x="7804150" y="5346700"/>
          <p14:tracePt t="21784" x="7827963" y="5335588"/>
          <p14:tracePt t="21785" x="7850188" y="5335588"/>
          <p14:tracePt t="21786" x="7872413" y="5324475"/>
          <p14:tracePt t="21787" x="7894638" y="5324475"/>
          <p14:tracePt t="21788" x="7905750" y="5313363"/>
          <p14:tracePt t="21789" x="7927975" y="5313363"/>
          <p14:tracePt t="21790" x="7927975" y="5300663"/>
          <p14:tracePt t="21792" x="7962900" y="5300663"/>
          <p14:tracePt t="21793" x="7985125" y="5289550"/>
          <p14:tracePt t="21794" x="7996238" y="5278438"/>
          <p14:tracePt t="21795" x="8018463" y="5278438"/>
          <p14:tracePt t="21797" x="8053388" y="5256213"/>
          <p14:tracePt t="21799" x="8075613" y="5222875"/>
          <p14:tracePt t="21800" x="8086725" y="5222875"/>
          <p14:tracePt t="21801" x="8097838" y="5211763"/>
          <p14:tracePt t="21802" x="8108950" y="5200650"/>
          <p14:tracePt t="21803" x="8131175" y="5187950"/>
          <p14:tracePt t="21804" x="8131175" y="5176838"/>
          <p14:tracePt t="21805" x="8154988" y="5165725"/>
          <p14:tracePt t="21809" x="8177213" y="5132388"/>
          <p14:tracePt t="21809" x="8188325" y="5110163"/>
          <p14:tracePt t="21810" x="8199438" y="5099050"/>
          <p14:tracePt t="21812" x="8210550" y="5086350"/>
          <p14:tracePt t="21813" x="8221663" y="5075238"/>
          <p14:tracePt t="21815" x="8243888" y="5041900"/>
          <p14:tracePt t="21816" x="8243888" y="5019675"/>
          <p14:tracePt t="21817" x="8256588" y="5008563"/>
          <p14:tracePt t="21818" x="8256588" y="4997450"/>
          <p14:tracePt t="21819" x="8267700" y="4973638"/>
          <p14:tracePt t="21820" x="8278813" y="4951413"/>
          <p14:tracePt t="21821" x="8289925" y="4951413"/>
          <p14:tracePt t="21822" x="8289925" y="4929188"/>
          <p14:tracePt t="21824" x="8301038" y="4895850"/>
          <p14:tracePt t="21825" x="8312150" y="4872038"/>
          <p14:tracePt t="21826" x="8312150" y="4849813"/>
          <p14:tracePt t="21828" x="8323263" y="4827588"/>
          <p14:tracePt t="21828" x="8323263" y="4816475"/>
          <p14:tracePt t="21829" x="8323263" y="4794250"/>
          <p14:tracePt t="21831" x="8334375" y="4748213"/>
          <p14:tracePt t="21832" x="8334375" y="4725988"/>
          <p14:tracePt t="21834" x="8334375" y="4714875"/>
          <p14:tracePt t="21834" x="8334375" y="4692650"/>
          <p14:tracePt t="21835" x="8334375" y="4646613"/>
          <p14:tracePt t="21837" x="8334375" y="4613275"/>
          <p14:tracePt t="21838" x="8334375" y="4591050"/>
          <p14:tracePt t="21839" x="8334375" y="4557713"/>
          <p14:tracePt t="21841" x="8334375" y="4489450"/>
          <p14:tracePt t="21843" x="8334375" y="4443413"/>
          <p14:tracePt t="21844" x="8334375" y="4432300"/>
          <p14:tracePt t="21845" x="8334375" y="4410075"/>
          <p14:tracePt t="21847" x="8323263" y="4330700"/>
          <p14:tracePt t="21849" x="8312150" y="4286250"/>
          <p14:tracePt t="21850" x="8301038" y="4252913"/>
          <p14:tracePt t="21851" x="8301038" y="4217988"/>
          <p14:tracePt t="21852" x="8289925" y="4173538"/>
          <p14:tracePt t="21853" x="8278813" y="4140200"/>
          <p14:tracePt t="21854" x="8267700" y="4116388"/>
          <p14:tracePt t="21855" x="8256588" y="4083050"/>
          <p14:tracePt t="21856" x="8256588" y="4060825"/>
          <p14:tracePt t="21859" x="8232775" y="4003675"/>
          <p14:tracePt t="21860" x="8210550" y="3959225"/>
          <p14:tracePt t="21861" x="8199438" y="3937000"/>
          <p14:tracePt t="21865" x="8166100" y="3800475"/>
          <p14:tracePt t="21866" x="8154988" y="3756025"/>
          <p14:tracePt t="21868" x="8142288" y="3722688"/>
          <p14:tracePt t="21868" x="8131175" y="3700463"/>
          <p14:tracePt t="21869" x="8120063" y="3676650"/>
          <p14:tracePt t="21871" x="8108950" y="3643313"/>
          <p14:tracePt t="21871" x="8097838" y="3621088"/>
          <p14:tracePt t="21873" x="8064500" y="3575050"/>
          <p14:tracePt t="21875" x="8053388" y="3552825"/>
          <p14:tracePt t="21877" x="8029575" y="3497263"/>
          <p14:tracePt t="21878" x="8018463" y="3440113"/>
          <p14:tracePt t="21880" x="7996238" y="3395663"/>
          <p14:tracePt t="21882" x="7974013" y="3360738"/>
          <p14:tracePt t="21883" x="7974013" y="3338513"/>
          <p14:tracePt t="21884" x="7962900" y="3316288"/>
          <p14:tracePt t="21885" x="7940675" y="3294063"/>
          <p14:tracePt t="21886" x="7927975" y="3271838"/>
          <p14:tracePt t="21887" x="7916863" y="3248025"/>
          <p14:tracePt t="21888" x="7916863" y="3225800"/>
          <p14:tracePt t="21889" x="7916863" y="3214688"/>
          <p14:tracePt t="21892" x="7883525" y="3170238"/>
          <p14:tracePt t="21894" x="7872413" y="3146425"/>
          <p14:tracePt t="21895" x="7861300" y="3113088"/>
          <p14:tracePt t="21897" x="7839075" y="3090863"/>
          <p14:tracePt t="21898" x="7827963" y="3057525"/>
          <p14:tracePt t="21899" x="7815263" y="3044825"/>
          <p14:tracePt t="21900" x="7804150" y="3011488"/>
          <p14:tracePt t="21901" x="7793038" y="3000375"/>
          <p14:tracePt t="21903" x="7781925" y="2978150"/>
          <p14:tracePt t="21904" x="7770813" y="2955925"/>
          <p14:tracePt t="21905" x="7770813" y="2943225"/>
          <p14:tracePt t="21906" x="7770813" y="2932113"/>
          <p14:tracePt t="21908" x="7748588" y="2898775"/>
          <p14:tracePt t="21909" x="7737475" y="2876550"/>
          <p14:tracePt t="21910" x="7726363" y="2865438"/>
          <p14:tracePt t="21912" x="7715250" y="2854325"/>
          <p14:tracePt t="21914" x="7691438" y="2819400"/>
          <p14:tracePt t="21915" x="7691438" y="2808288"/>
          <p14:tracePt t="21916" x="7680325" y="2786063"/>
          <p14:tracePt t="21917" x="7669213" y="2774950"/>
          <p14:tracePt t="21918" x="7669213" y="2763838"/>
          <p14:tracePt t="21919" x="7658100" y="2763838"/>
          <p14:tracePt t="21920" x="7658100" y="2752725"/>
          <p14:tracePt t="21922" x="7635875" y="2717800"/>
          <p14:tracePt t="21924" x="7613650" y="2695575"/>
          <p14:tracePt t="21925" x="7613650" y="2684463"/>
          <p14:tracePt t="21926" x="7600950" y="2673350"/>
          <p14:tracePt t="21928" x="7600950" y="2662238"/>
          <p14:tracePt t="21928" x="7589838" y="2651125"/>
          <p14:tracePt t="21930" x="7578725" y="2640013"/>
          <p14:tracePt t="21931" x="7567613" y="2616200"/>
          <p14:tracePt t="21932" x="7556500" y="2616200"/>
          <p14:tracePt t="21933" x="7556500" y="2605088"/>
          <p14:tracePt t="21934" x="7556500" y="2593975"/>
          <p14:tracePt t="21935" x="7545388" y="2593975"/>
          <p14:tracePt t="21936" x="7545388" y="2582863"/>
          <p14:tracePt t="21937" x="7534275" y="2571750"/>
          <p14:tracePt t="21939" x="7523163" y="2571750"/>
          <p14:tracePt t="21941" x="7512050" y="2549525"/>
          <p14:tracePt t="21943" x="7500938" y="2538413"/>
          <p14:tracePt t="21943" x="7488238" y="2538413"/>
          <p14:tracePt t="21944" x="7488238" y="2527300"/>
          <p14:tracePt t="21946" x="7488238" y="2514600"/>
          <p14:tracePt t="21948" x="7477125" y="2503488"/>
          <p14:tracePt t="21949" x="7466013" y="2503488"/>
          <p14:tracePt t="21950" x="7454900" y="2503488"/>
          <p14:tracePt t="21951" x="7454900" y="2492375"/>
          <p14:tracePt t="21953" x="7443788" y="2492375"/>
          <p14:tracePt t="21954" x="7443788" y="2481263"/>
          <p14:tracePt t="21955" x="7432675" y="2481263"/>
          <p14:tracePt t="21956" x="7432675" y="2470150"/>
          <p14:tracePt t="21958" x="7432675" y="2459038"/>
          <p14:tracePt t="21958" x="7421563" y="2459038"/>
          <p14:tracePt t="21964" x="7410450" y="2447925"/>
          <p14:tracePt t="21965" x="7399338" y="2436813"/>
          <p14:tracePt t="21967" x="7386638" y="2436813"/>
          <p14:tracePt t="21970" x="7375525" y="2436813"/>
          <p14:tracePt t="21975" x="7364413" y="2436813"/>
          <p14:tracePt t="21976" x="7364413" y="2425700"/>
          <p14:tracePt t="21980" x="7353300" y="2425700"/>
          <p14:tracePt t="21981" x="7353300" y="2414588"/>
          <p14:tracePt t="21985" x="7342188" y="2401888"/>
          <p14:tracePt t="21987" x="7331075" y="2401888"/>
          <p14:tracePt t="21992" x="7319963" y="2401888"/>
          <p14:tracePt t="21993" x="7319963" y="2390775"/>
          <p14:tracePt t="21996" x="7308850" y="2390775"/>
          <p14:tracePt t="21997" x="7297738" y="2379663"/>
          <p14:tracePt t="22009" x="7286625" y="2368550"/>
          <p14:tracePt t="22011" x="7273925" y="2368550"/>
          <p14:tracePt t="22016" x="7273925" y="2357438"/>
          <p14:tracePt t="22018" x="7262813" y="2357438"/>
          <p14:tracePt t="22022" x="7251700" y="2346325"/>
          <p14:tracePt t="22029" x="7240588" y="2346325"/>
          <p14:tracePt t="22032" x="7229475" y="2346325"/>
          <p14:tracePt t="22033" x="7229475" y="2335213"/>
          <p14:tracePt t="22041" x="7229475" y="2324100"/>
          <p14:tracePt t="22042" x="7218363" y="2324100"/>
          <p14:tracePt t="22046" x="7207250" y="2312988"/>
          <p14:tracePt t="22049" x="7196138" y="2312988"/>
          <p14:tracePt t="22053" x="7185025" y="2312988"/>
          <p14:tracePt t="22054" x="7185025" y="2300288"/>
          <p14:tracePt t="22057" x="7172325" y="2289175"/>
          <p14:tracePt t="22058" x="7161213" y="2289175"/>
          <p14:tracePt t="22062" x="7161213" y="2278063"/>
          <p14:tracePt t="22063" x="7161213" y="2266950"/>
          <p14:tracePt t="22065" x="7150100" y="2266950"/>
          <p14:tracePt t="22066" x="7150100" y="2255838"/>
          <p14:tracePt t="22067" x="7138988" y="2255838"/>
          <p14:tracePt t="22068" x="7127875" y="2255838"/>
          <p14:tracePt t="22070" x="7116763" y="2255838"/>
          <p14:tracePt t="22071" x="7116763" y="2244725"/>
          <p14:tracePt t="22074" x="7105650" y="2244725"/>
          <p14:tracePt t="22075" x="7105650" y="2233613"/>
          <p14:tracePt t="22077" x="7094538" y="2233613"/>
          <p14:tracePt t="22080" x="7083425" y="2233613"/>
          <p14:tracePt t="22082" x="7083425" y="2222500"/>
          <p14:tracePt t="22084" x="7072313" y="2222500"/>
          <p14:tracePt t="22085" x="7059613" y="2211388"/>
          <p14:tracePt t="22090" x="7048500" y="2211388"/>
          <p14:tracePt t="22091" x="7048500" y="2200275"/>
          <p14:tracePt t="22093" x="7037388" y="2200275"/>
          <p14:tracePt t="22097" x="7026275" y="2187575"/>
          <p14:tracePt t="22102" x="7015163" y="2176463"/>
          <p14:tracePt t="22106" x="7004050" y="2176463"/>
          <p14:tracePt t="22110" x="6992938" y="2176463"/>
          <p14:tracePt t="22113" x="6981825" y="2176463"/>
          <p14:tracePt t="22115" x="6981825" y="2165350"/>
          <p14:tracePt t="22116" x="6970713" y="2165350"/>
          <p14:tracePt t="22121" x="6958013" y="2165350"/>
          <p14:tracePt t="22124" x="6946900" y="2154238"/>
          <p14:tracePt t="22130" x="6935788" y="2143125"/>
          <p14:tracePt t="22131" x="6924675" y="2143125"/>
          <p14:tracePt t="22133" x="6913563" y="2143125"/>
          <p14:tracePt t="22138" x="6902450" y="2143125"/>
          <p14:tracePt t="22139" x="6902450" y="2132013"/>
          <p14:tracePt t="22145" x="6891338" y="2132013"/>
          <p14:tracePt t="22149" x="6880225" y="2132013"/>
          <p14:tracePt t="22152" x="6869113" y="2132013"/>
          <p14:tracePt t="22157" x="6858000" y="2132013"/>
          <p14:tracePt t="22369" x="6858000" y="2120900"/>
          <p14:tracePt t="22388" x="6858000" y="2109788"/>
          <p14:tracePt t="22391" x="6845300" y="2085975"/>
          <p14:tracePt t="22392" x="6845300" y="2074863"/>
          <p14:tracePt t="22393" x="6845300" y="2052638"/>
          <p14:tracePt t="22394" x="6834188" y="2041525"/>
          <p14:tracePt t="22395" x="6834188" y="2030413"/>
          <p14:tracePt t="22396" x="6823075" y="2019300"/>
          <p14:tracePt t="22397" x="6823075" y="2008188"/>
          <p14:tracePt t="22399" x="6823075" y="1973263"/>
          <p14:tracePt t="22400" x="6811963" y="1951038"/>
          <p14:tracePt t="22401" x="6811963" y="1928813"/>
          <p14:tracePt t="22402" x="6800850" y="1906588"/>
          <p14:tracePt t="22403" x="6789738" y="1884363"/>
          <p14:tracePt t="22404" x="6778625" y="1860550"/>
          <p14:tracePt t="22405" x="6767513" y="1849438"/>
          <p14:tracePt t="22406" x="6767513" y="1827213"/>
          <p14:tracePt t="22408" x="6732588" y="1793875"/>
          <p14:tracePt t="22409" x="6732588" y="1758950"/>
          <p14:tracePt t="22410" x="6721475" y="1747838"/>
          <p14:tracePt t="22411" x="6710363" y="1725613"/>
          <p14:tracePt t="22414" x="6688138" y="1681163"/>
          <p14:tracePt t="22415" x="6665913" y="1670050"/>
          <p14:tracePt t="22416" x="6654800" y="1646238"/>
          <p14:tracePt t="22416" x="6643688" y="1624013"/>
          <p14:tracePt t="22417" x="6630988" y="1601788"/>
          <p14:tracePt t="22418" x="6619875" y="1579563"/>
          <p14:tracePt t="22419" x="6608763" y="1568450"/>
          <p14:tracePt t="22420" x="6586538" y="1557338"/>
          <p14:tracePt t="22421" x="6586538" y="1522413"/>
          <p14:tracePt t="22422" x="6564313" y="1511300"/>
          <p14:tracePt t="22424" x="6542088" y="1489075"/>
          <p14:tracePt t="22426" x="6518275" y="1455738"/>
          <p14:tracePt t="22426" x="6507163" y="1443038"/>
          <p14:tracePt t="22428" x="6496050" y="1431925"/>
          <p14:tracePt t="22430" x="6473825" y="1420813"/>
          <p14:tracePt t="22431" x="6451600" y="1376363"/>
          <p14:tracePt t="22432" x="6440488" y="1376363"/>
          <p14:tracePt t="22433" x="6429375" y="1365250"/>
          <p14:tracePt t="22434" x="6405563" y="1343025"/>
          <p14:tracePt t="22435" x="6394450" y="1330325"/>
          <p14:tracePt t="22436" x="6372225" y="1330325"/>
          <p14:tracePt t="22437" x="6361113" y="1308100"/>
          <p14:tracePt t="22438" x="6350000" y="1296988"/>
          <p14:tracePt t="22439" x="6350000" y="1285875"/>
          <p14:tracePt t="22441" x="6316663" y="1274763"/>
          <p14:tracePt t="22443" x="6292850" y="1252538"/>
          <p14:tracePt t="22444" x="6281738" y="1241425"/>
          <p14:tracePt t="22445" x="6281738" y="1228725"/>
          <p14:tracePt t="22447" x="6259513" y="1217613"/>
          <p14:tracePt t="22448" x="6259513" y="1206500"/>
          <p14:tracePt t="22449" x="6248400" y="1195388"/>
          <p14:tracePt t="22450" x="6237288" y="1195388"/>
          <p14:tracePt t="22451" x="6226175" y="1184275"/>
          <p14:tracePt t="22452" x="6215063" y="1184275"/>
          <p14:tracePt t="22453" x="6202363" y="1173163"/>
          <p14:tracePt t="22454" x="6191250" y="1162050"/>
          <p14:tracePt t="22455" x="6180138" y="1150938"/>
          <p14:tracePt t="22458" x="6180138" y="1139825"/>
          <p14:tracePt t="22458" x="6169025" y="1139825"/>
          <p14:tracePt t="22459" x="6157913" y="1116013"/>
          <p14:tracePt t="22462" x="6146800" y="1116013"/>
          <p14:tracePt t="22463" x="6124575" y="1116013"/>
          <p14:tracePt t="22465" x="6124575" y="1104900"/>
          <p14:tracePt t="22466" x="6113463" y="1104900"/>
          <p14:tracePt t="22467" x="6113463" y="1093788"/>
          <p14:tracePt t="22469" x="6113463" y="1082675"/>
          <p14:tracePt t="22470" x="6102350" y="1082675"/>
          <p14:tracePt t="22471" x="6102350" y="1071563"/>
          <p14:tracePt t="22473" x="6089650" y="1060450"/>
          <p14:tracePt t="22481" x="6089650" y="1049338"/>
          <p14:tracePt t="22486" x="6078538" y="1049338"/>
          <p14:tracePt t="22495" x="6078538" y="1038225"/>
          <p14:tracePt t="22501" x="6078538" y="1027113"/>
          <p14:tracePt t="22503" x="6078538" y="1014413"/>
          <p14:tracePt t="22508" x="6089650" y="1014413"/>
          <p14:tracePt t="22509" x="6089650" y="1003300"/>
          <p14:tracePt t="22510" x="6102350" y="1003300"/>
          <p14:tracePt t="22511" x="6102350" y="992188"/>
          <p14:tracePt t="22512" x="6102350" y="981075"/>
          <p14:tracePt t="22514" x="6113463" y="981075"/>
          <p14:tracePt t="22516" x="6124575" y="981075"/>
          <p14:tracePt t="22518" x="6135688" y="981075"/>
          <p14:tracePt t="22519" x="6146800" y="969963"/>
          <p14:tracePt t="22520" x="6146800" y="958850"/>
          <p14:tracePt t="22521" x="6157913" y="958850"/>
          <p14:tracePt t="22522" x="6157913" y="947738"/>
          <p14:tracePt t="22523" x="6169025" y="947738"/>
          <p14:tracePt t="22524" x="6180138" y="947738"/>
          <p14:tracePt t="22526" x="6191250" y="936625"/>
          <p14:tracePt t="22528" x="6215063" y="936625"/>
          <p14:tracePt t="22530" x="6226175" y="925513"/>
          <p14:tracePt t="22532" x="6237288" y="914400"/>
          <p14:tracePt t="22534" x="6259513" y="914400"/>
          <p14:tracePt t="22535" x="6270625" y="914400"/>
          <p14:tracePt t="22536" x="6281738" y="901700"/>
          <p14:tracePt t="22537" x="6292850" y="901700"/>
          <p14:tracePt t="22538" x="6303963" y="901700"/>
          <p14:tracePt t="22540" x="6327775" y="901700"/>
          <p14:tracePt t="22542" x="6327775" y="890588"/>
          <p14:tracePt t="22543" x="6350000" y="890588"/>
          <p14:tracePt t="22546" x="6383338" y="890588"/>
          <p14:tracePt t="22547" x="6394450" y="879475"/>
          <p14:tracePt t="22548" x="6405563" y="879475"/>
          <p14:tracePt t="22550" x="6416675" y="868363"/>
          <p14:tracePt t="22551" x="6429375" y="868363"/>
          <p14:tracePt t="22552" x="6440488" y="868363"/>
          <p14:tracePt t="22555" x="6462713" y="857250"/>
          <p14:tracePt t="22557" x="6473825" y="857250"/>
          <p14:tracePt t="22559" x="6518275" y="857250"/>
          <p14:tracePt t="22560" x="6530975" y="857250"/>
          <p14:tracePt t="22561" x="6542088" y="857250"/>
          <p14:tracePt t="22564" x="6564313" y="857250"/>
          <p14:tracePt t="22565" x="6575425" y="846138"/>
          <p14:tracePt t="22566" x="6597650" y="846138"/>
          <p14:tracePt t="22567" x="6608763" y="846138"/>
          <p14:tracePt t="22568" x="6619875" y="846138"/>
          <p14:tracePt t="22569" x="6630988" y="846138"/>
          <p14:tracePt t="22570" x="6643688" y="846138"/>
          <p14:tracePt t="22571" x="6654800" y="846138"/>
          <p14:tracePt t="22572" x="6665913" y="846138"/>
          <p14:tracePt t="22574" x="6677025" y="846138"/>
          <p14:tracePt t="22575" x="6688138" y="846138"/>
          <p14:tracePt t="22575" x="6710363" y="846138"/>
          <p14:tracePt t="22577" x="6721475" y="846138"/>
          <p14:tracePt t="22578" x="6745288" y="846138"/>
          <p14:tracePt t="22580" x="6756400" y="846138"/>
          <p14:tracePt t="22580" x="6767513" y="857250"/>
          <p14:tracePt t="22581" x="6778625" y="857250"/>
          <p14:tracePt t="22582" x="6789738" y="868363"/>
          <p14:tracePt t="22584" x="6811963" y="868363"/>
          <p14:tracePt t="22585" x="6823075" y="879475"/>
          <p14:tracePt t="22586" x="6834188" y="879475"/>
          <p14:tracePt t="22587" x="6858000" y="879475"/>
          <p14:tracePt t="22588" x="6869113" y="879475"/>
          <p14:tracePt t="22591" x="6891338" y="879475"/>
          <p14:tracePt t="22591" x="6891338" y="890588"/>
          <p14:tracePt t="22593" x="6913563" y="890588"/>
          <p14:tracePt t="22594" x="6935788" y="901700"/>
          <p14:tracePt t="22596" x="6946900" y="901700"/>
          <p14:tracePt t="22597" x="6970713" y="914400"/>
          <p14:tracePt t="22599" x="6992938" y="925513"/>
          <p14:tracePt t="22600" x="7004050" y="925513"/>
          <p14:tracePt t="22601" x="7015163" y="936625"/>
          <p14:tracePt t="22602" x="7026275" y="936625"/>
          <p14:tracePt t="22603" x="7048500" y="947738"/>
          <p14:tracePt t="22605" x="7072313" y="958850"/>
          <p14:tracePt t="22606" x="7083425" y="958850"/>
          <p14:tracePt t="22608" x="7094538" y="969963"/>
          <p14:tracePt t="22609" x="7105650" y="969963"/>
          <p14:tracePt t="22611" x="7116763" y="969963"/>
          <p14:tracePt t="22611" x="7127875" y="981075"/>
          <p14:tracePt t="22613" x="7150100" y="992188"/>
          <p14:tracePt t="22615" x="7161213" y="1003300"/>
          <p14:tracePt t="22616" x="7185025" y="1014413"/>
          <p14:tracePt t="22617" x="7196138" y="1014413"/>
          <p14:tracePt t="22619" x="7207250" y="1027113"/>
          <p14:tracePt t="22620" x="7229475" y="1027113"/>
          <p14:tracePt t="22621" x="7229475" y="1038225"/>
          <p14:tracePt t="22622" x="7240588" y="1038225"/>
          <p14:tracePt t="22624" x="7262813" y="1049338"/>
          <p14:tracePt t="22624" x="7262813" y="1060450"/>
          <p14:tracePt t="22626" x="7273925" y="1071563"/>
          <p14:tracePt t="22627" x="7286625" y="1082675"/>
          <p14:tracePt t="22628" x="7297738" y="1082675"/>
          <p14:tracePt t="22630" x="7308850" y="1082675"/>
          <p14:tracePt t="22632" x="7331075" y="1104900"/>
          <p14:tracePt t="22633" x="7331075" y="1116013"/>
          <p14:tracePt t="22634" x="7342188" y="1116013"/>
          <p14:tracePt t="22635" x="7353300" y="1128713"/>
          <p14:tracePt t="22637" x="7364413" y="1139825"/>
          <p14:tracePt t="22638" x="7375525" y="1150938"/>
          <p14:tracePt t="22639" x="7386638" y="1150938"/>
          <p14:tracePt t="22642" x="7399338" y="1173163"/>
          <p14:tracePt t="22645" x="7421563" y="1195388"/>
          <p14:tracePt t="22647" x="7432675" y="1206500"/>
          <p14:tracePt t="22650" x="7454900" y="1228725"/>
          <p14:tracePt t="22651" x="7466013" y="1241425"/>
          <p14:tracePt t="22652" x="7466013" y="1252538"/>
          <p14:tracePt t="22653" x="7477125" y="1263650"/>
          <p14:tracePt t="22654" x="7477125" y="1274763"/>
          <p14:tracePt t="22655" x="7488238" y="1274763"/>
          <p14:tracePt t="22656" x="7488238" y="1296988"/>
          <p14:tracePt t="22657" x="7500938" y="1296988"/>
          <p14:tracePt t="22659" x="7523163" y="1330325"/>
          <p14:tracePt t="22663" x="7545388" y="1354138"/>
          <p14:tracePt t="22664" x="7545388" y="1365250"/>
          <p14:tracePt t="22666" x="7545388" y="1387475"/>
          <p14:tracePt t="22667" x="7545388" y="1398588"/>
          <p14:tracePt t="22668" x="7556500" y="1409700"/>
          <p14:tracePt t="22669" x="7567613" y="1409700"/>
          <p14:tracePt t="22670" x="7567613" y="1420813"/>
          <p14:tracePt t="22671" x="7567613" y="1431925"/>
          <p14:tracePt t="22672" x="7578725" y="1443038"/>
          <p14:tracePt t="22673" x="7578725" y="1455738"/>
          <p14:tracePt t="22675" x="7578725" y="1466850"/>
          <p14:tracePt t="22676" x="7589838" y="1477963"/>
          <p14:tracePt t="22678" x="7600950" y="1500188"/>
          <p14:tracePt t="22681" x="7600950" y="1533525"/>
          <p14:tracePt t="22683" x="7600950" y="1557338"/>
          <p14:tracePt t="22685" x="7600950" y="1568450"/>
          <p14:tracePt t="22686" x="7600950" y="1579563"/>
          <p14:tracePt t="22689" x="7600950" y="1590675"/>
          <p14:tracePt t="22691" x="7600950" y="1601788"/>
          <p14:tracePt t="22691" x="7600950" y="1612900"/>
          <p14:tracePt t="22692" x="7600950" y="1624013"/>
          <p14:tracePt t="22694" x="7600950" y="1635125"/>
          <p14:tracePt t="22696" x="7600950" y="1646238"/>
          <p14:tracePt t="22697" x="7589838" y="1657350"/>
          <p14:tracePt t="22699" x="7589838" y="1670050"/>
          <p14:tracePt t="22700" x="7589838" y="1681163"/>
          <p14:tracePt t="22701" x="7589838" y="1692275"/>
          <p14:tracePt t="22702" x="7578725" y="1703388"/>
          <p14:tracePt t="22704" x="7567613" y="1703388"/>
          <p14:tracePt t="22705" x="7567613" y="1714500"/>
          <p14:tracePt t="22707" x="7567613" y="1725613"/>
          <p14:tracePt t="22708" x="7567613" y="1736725"/>
          <p14:tracePt t="22709" x="7556500" y="1736725"/>
          <p14:tracePt t="22710" x="7545388" y="1747838"/>
          <p14:tracePt t="22711" x="7545388" y="1758950"/>
          <p14:tracePt t="22713" x="7534275" y="1782763"/>
          <p14:tracePt t="22715" x="7523163" y="1782763"/>
          <p14:tracePt t="22716" x="7512050" y="1793875"/>
          <p14:tracePt t="22717" x="7500938" y="1804988"/>
          <p14:tracePt t="22719" x="7500938" y="1816100"/>
          <p14:tracePt t="22720" x="7488238" y="1827213"/>
          <p14:tracePt t="22721" x="7488238" y="1838325"/>
          <p14:tracePt t="22722" x="7477125" y="1849438"/>
          <p14:tracePt t="22725" x="7466013" y="1849438"/>
          <p14:tracePt t="22726" x="7454900" y="1860550"/>
          <p14:tracePt t="22727" x="7443788" y="1871663"/>
          <p14:tracePt t="22728" x="7443788" y="1884363"/>
          <p14:tracePt t="22728" x="7421563" y="1884363"/>
          <p14:tracePt t="22731" x="7421563" y="1906588"/>
          <p14:tracePt t="22732" x="7399338" y="1917700"/>
          <p14:tracePt t="22733" x="7386638" y="1917700"/>
          <p14:tracePt t="22734" x="7364413" y="1917700"/>
          <p14:tracePt t="22736" x="7353300" y="1939925"/>
          <p14:tracePt t="22737" x="7342188" y="1962150"/>
          <p14:tracePt t="22739" x="7331075" y="1973263"/>
          <p14:tracePt t="22741" x="7319963" y="1985963"/>
          <p14:tracePt t="22742" x="7308850" y="1985963"/>
          <p14:tracePt t="22743" x="7286625" y="1997075"/>
          <p14:tracePt t="22744" x="7273925" y="2008188"/>
          <p14:tracePt t="22745" x="7262813" y="2019300"/>
          <p14:tracePt t="22746" x="7251700" y="2019300"/>
          <p14:tracePt t="22748" x="7229475" y="2030413"/>
          <p14:tracePt t="22749" x="7207250" y="2041525"/>
          <p14:tracePt t="22750" x="7196138" y="2052638"/>
          <p14:tracePt t="22751" x="7172325" y="2063750"/>
          <p14:tracePt t="22753" x="7161213" y="2074863"/>
          <p14:tracePt t="22754" x="7150100" y="2085975"/>
          <p14:tracePt t="22755" x="7127875" y="2098675"/>
          <p14:tracePt t="22758" x="7094538" y="2109788"/>
          <p14:tracePt t="22758" x="7083425" y="2109788"/>
          <p14:tracePt t="22759" x="7083425" y="2120900"/>
          <p14:tracePt t="22761" x="7059613" y="2120900"/>
          <p14:tracePt t="22761" x="7048500" y="2132013"/>
          <p14:tracePt t="22763" x="7015163" y="2143125"/>
          <p14:tracePt t="22766" x="6992938" y="2154238"/>
          <p14:tracePt t="22767" x="6970713" y="2165350"/>
          <p14:tracePt t="22767" x="6958013" y="2176463"/>
          <p14:tracePt t="22768" x="6935788" y="2176463"/>
          <p14:tracePt t="22769" x="6924675" y="2176463"/>
          <p14:tracePt t="22770" x="6902450" y="2176463"/>
          <p14:tracePt t="22771" x="6891338" y="2187575"/>
          <p14:tracePt t="22772" x="6880225" y="2200275"/>
          <p14:tracePt t="22773" x="6858000" y="2200275"/>
          <p14:tracePt t="22774" x="6834188" y="2211388"/>
          <p14:tracePt t="22775" x="6811963" y="2211388"/>
          <p14:tracePt t="22776" x="6800850" y="2211388"/>
          <p14:tracePt t="22777" x="6789738" y="2222500"/>
          <p14:tracePt t="22778" x="6767513" y="2222500"/>
          <p14:tracePt t="22780" x="6756400" y="2233613"/>
          <p14:tracePt t="22782" x="6721475" y="2233613"/>
          <p14:tracePt t="22782" x="6699250" y="2244725"/>
          <p14:tracePt t="22783" x="6677025" y="2244725"/>
          <p14:tracePt t="22784" x="6654800" y="2255838"/>
          <p14:tracePt t="22785" x="6643688" y="2255838"/>
          <p14:tracePt t="22786" x="6619875" y="2255838"/>
          <p14:tracePt t="22787" x="6597650" y="2255838"/>
          <p14:tracePt t="22788" x="6575425" y="2255838"/>
          <p14:tracePt t="22789" x="6553200" y="2255838"/>
          <p14:tracePt t="22790" x="6530975" y="2255838"/>
          <p14:tracePt t="22791" x="6507163" y="2266950"/>
          <p14:tracePt t="22792" x="6496050" y="2266950"/>
          <p14:tracePt t="22793" x="6473825" y="2278063"/>
          <p14:tracePt t="22794" x="6462713" y="2278063"/>
          <p14:tracePt t="22796" x="6416675" y="2278063"/>
          <p14:tracePt t="22798" x="6372225" y="2278063"/>
          <p14:tracePt t="22799" x="6361113" y="2278063"/>
          <p14:tracePt t="22800" x="6338888" y="2278063"/>
          <p14:tracePt t="22801" x="6316663" y="2278063"/>
          <p14:tracePt t="22802" x="6292850" y="2278063"/>
          <p14:tracePt t="22803" x="6281738" y="2278063"/>
          <p14:tracePt t="22804" x="6259513" y="2278063"/>
          <p14:tracePt t="22805" x="6248400" y="2278063"/>
          <p14:tracePt t="22807" x="6202363" y="2278063"/>
          <p14:tracePt t="22808" x="6180138" y="2278063"/>
          <p14:tracePt t="22809" x="6169025" y="2278063"/>
          <p14:tracePt t="22810" x="6146800" y="2278063"/>
          <p14:tracePt t="22813" x="6124575" y="2278063"/>
          <p14:tracePt t="22813" x="6102350" y="2278063"/>
          <p14:tracePt t="22814" x="6078538" y="2278063"/>
          <p14:tracePt t="22815" x="6056313" y="2266950"/>
          <p14:tracePt t="22816" x="6045200" y="2266950"/>
          <p14:tracePt t="22817" x="6022975" y="2266950"/>
          <p14:tracePt t="22818" x="6011863" y="2255838"/>
          <p14:tracePt t="22819" x="5989638" y="2255838"/>
          <p14:tracePt t="22820" x="5976938" y="2255838"/>
          <p14:tracePt t="22821" x="5965825" y="2255838"/>
          <p14:tracePt t="22822" x="5954713" y="2244725"/>
          <p14:tracePt t="22823" x="5932488" y="2244725"/>
          <p14:tracePt t="22824" x="5921375" y="2233613"/>
          <p14:tracePt t="22825" x="5899150" y="2233613"/>
          <p14:tracePt t="22826" x="5888038" y="2233613"/>
          <p14:tracePt t="22828" x="5864225" y="2233613"/>
          <p14:tracePt t="22830" x="5853113" y="2222500"/>
          <p14:tracePt t="22830" x="5830888" y="2211388"/>
          <p14:tracePt t="22831" x="5819775" y="2211388"/>
          <p14:tracePt t="22832" x="5808663" y="2211388"/>
          <p14:tracePt t="22833" x="5797550" y="2200275"/>
          <p14:tracePt t="22834" x="5786438" y="2187575"/>
          <p14:tracePt t="22835" x="5775325" y="2187575"/>
          <p14:tracePt t="22836" x="5751513" y="2187575"/>
          <p14:tracePt t="22837" x="5740400" y="2176463"/>
          <p14:tracePt t="22838" x="5729288" y="2165350"/>
          <p14:tracePt t="22839" x="5718175" y="2165350"/>
          <p14:tracePt t="22841" x="5707063" y="2154238"/>
          <p14:tracePt t="22842" x="5695950" y="2154238"/>
          <p14:tracePt t="22843" x="5684838" y="2154238"/>
          <p14:tracePt t="22844" x="5673725" y="2154238"/>
          <p14:tracePt t="22846" x="5661025" y="2143125"/>
          <p14:tracePt t="22847" x="5638800" y="2132013"/>
          <p14:tracePt t="22848" x="5638800" y="2120900"/>
          <p14:tracePt t="22849" x="5627688" y="2120900"/>
          <p14:tracePt t="22850" x="5627688" y="2109788"/>
          <p14:tracePt t="22864" x="5548313" y="2030413"/>
          <p14:tracePt t="22865" x="5537200" y="2019300"/>
          <p14:tracePt t="22868" x="5537200" y="2008188"/>
          <p14:tracePt t="22869" x="5537200" y="1997075"/>
          <p14:tracePt t="22870" x="5526088" y="1997075"/>
          <p14:tracePt t="22871" x="5514975" y="1997075"/>
          <p14:tracePt t="22872" x="5514975" y="1985963"/>
          <p14:tracePt t="22874" x="5514975" y="1973263"/>
          <p14:tracePt t="22875" x="5514975" y="1962150"/>
          <p14:tracePt t="22876" x="5514975" y="1951038"/>
          <p14:tracePt t="22877" x="5503863" y="1951038"/>
          <p14:tracePt t="22879" x="5503863" y="1939925"/>
          <p14:tracePt t="22882" x="5503863" y="1917700"/>
          <p14:tracePt t="22883" x="5503863" y="1906588"/>
          <p14:tracePt t="22884" x="5503863" y="1895475"/>
          <p14:tracePt t="22885" x="5503863" y="1884363"/>
          <p14:tracePt t="22887" x="5503863" y="1871663"/>
          <p14:tracePt t="22889" x="5503863" y="1860550"/>
          <p14:tracePt t="22890" x="5503863" y="1849438"/>
          <p14:tracePt t="22891" x="5503863" y="1827213"/>
          <p14:tracePt t="22892" x="5503863" y="1816100"/>
          <p14:tracePt t="22893" x="5503863" y="1804988"/>
          <p14:tracePt t="22895" x="5514975" y="1804988"/>
          <p14:tracePt t="22896" x="5514975" y="1782763"/>
          <p14:tracePt t="22897" x="5514975" y="1758950"/>
          <p14:tracePt t="22899" x="5514975" y="1747838"/>
          <p14:tracePt t="22899" x="5526088" y="1747838"/>
          <p14:tracePt t="22900" x="5526088" y="1725613"/>
          <p14:tracePt t="22902" x="5526088" y="1714500"/>
          <p14:tracePt t="22903" x="5537200" y="1703388"/>
          <p14:tracePt t="22904" x="5548313" y="1681163"/>
          <p14:tracePt t="22905" x="5548313" y="1670050"/>
          <p14:tracePt t="22906" x="5548313" y="1657350"/>
          <p14:tracePt t="22907" x="5548313" y="1646238"/>
          <p14:tracePt t="22908" x="5561013" y="1646238"/>
          <p14:tracePt t="22910" x="5561013" y="1635125"/>
          <p14:tracePt t="22911" x="5572125" y="1601788"/>
          <p14:tracePt t="22912" x="5572125" y="1590675"/>
          <p14:tracePt t="22913" x="5572125" y="1579563"/>
          <p14:tracePt t="22914" x="5572125" y="1568450"/>
          <p14:tracePt t="22916" x="5583238" y="1544638"/>
          <p14:tracePt t="22917" x="5583238" y="1533525"/>
          <p14:tracePt t="22918" x="5594350" y="1522413"/>
          <p14:tracePt t="22919" x="5605463" y="1511300"/>
          <p14:tracePt t="22920" x="5605463" y="1500188"/>
          <p14:tracePt t="22921" x="5605463" y="1489075"/>
          <p14:tracePt t="22922" x="5616575" y="1466850"/>
          <p14:tracePt t="22924" x="5627688" y="1466850"/>
          <p14:tracePt t="22925" x="5638800" y="1443038"/>
          <p14:tracePt t="22926" x="5649913" y="1431925"/>
          <p14:tracePt t="22927" x="5649913" y="1420813"/>
          <p14:tracePt t="22929" x="5661025" y="1398588"/>
          <p14:tracePt t="22931" x="5673725" y="1365250"/>
          <p14:tracePt t="22932" x="5673725" y="1354138"/>
          <p14:tracePt t="22933" x="5684838" y="1354138"/>
          <p14:tracePt t="22934" x="5695950" y="1343025"/>
          <p14:tracePt t="22935" x="5695950" y="1319213"/>
          <p14:tracePt t="22936" x="5707063" y="1308100"/>
          <p14:tracePt t="22937" x="5718175" y="1308100"/>
          <p14:tracePt t="22938" x="5729288" y="1285875"/>
          <p14:tracePt t="22941" x="5751513" y="1263650"/>
          <p14:tracePt t="22941" x="5751513" y="1252538"/>
          <p14:tracePt t="22943" x="5775325" y="1228725"/>
          <p14:tracePt t="22944" x="5786438" y="1217613"/>
          <p14:tracePt t="22945" x="5808663" y="1206500"/>
          <p14:tracePt t="22947" x="5808663" y="1184275"/>
          <p14:tracePt t="22948" x="5830888" y="1150938"/>
          <p14:tracePt t="22949" x="5842000" y="1150938"/>
          <p14:tracePt t="22950" x="5853113" y="1128713"/>
          <p14:tracePt t="22952" x="5875338" y="1104900"/>
          <p14:tracePt t="22953" x="5888038" y="1093788"/>
          <p14:tracePt t="22954" x="5910263" y="1082675"/>
          <p14:tracePt t="22955" x="5921375" y="1060450"/>
          <p14:tracePt t="22957" x="5932488" y="1049338"/>
          <p14:tracePt t="22957" x="5943600" y="1038225"/>
          <p14:tracePt t="22958" x="5954713" y="1027113"/>
          <p14:tracePt t="22959" x="5976938" y="1014413"/>
          <p14:tracePt t="22960" x="5989638" y="992188"/>
          <p14:tracePt t="22961" x="6011863" y="981075"/>
          <p14:tracePt t="22962" x="6022975" y="958850"/>
          <p14:tracePt t="22964" x="6045200" y="947738"/>
          <p14:tracePt t="22965" x="6067425" y="925513"/>
          <p14:tracePt t="22966" x="6089650" y="914400"/>
          <p14:tracePt t="22967" x="6102350" y="901700"/>
          <p14:tracePt t="22968" x="6113463" y="890588"/>
          <p14:tracePt t="22969" x="6135688" y="879475"/>
          <p14:tracePt t="22970" x="6169025" y="868363"/>
          <p14:tracePt t="22971" x="6169025" y="857250"/>
          <p14:tracePt t="22972" x="6191250" y="857250"/>
          <p14:tracePt t="22973" x="6202363" y="846138"/>
          <p14:tracePt t="22974" x="6226175" y="835025"/>
          <p14:tracePt t="22975" x="6237288" y="823913"/>
          <p14:tracePt t="22976" x="6259513" y="812800"/>
          <p14:tracePt t="22977" x="6281738" y="800100"/>
          <p14:tracePt t="22978" x="6292850" y="800100"/>
          <p14:tracePt t="22980" x="6338888" y="777875"/>
          <p14:tracePt t="22983" x="6361113" y="766763"/>
          <p14:tracePt t="22983" x="6394450" y="766763"/>
          <p14:tracePt t="22984" x="6416675" y="766763"/>
          <p14:tracePt t="22985" x="6440488" y="755650"/>
          <p14:tracePt t="22986" x="6451600" y="744538"/>
          <p14:tracePt t="22987" x="6473825" y="733425"/>
          <p14:tracePt t="22988" x="6496050" y="733425"/>
          <p14:tracePt t="22989" x="6507163" y="733425"/>
          <p14:tracePt t="22990" x="6542088" y="733425"/>
          <p14:tracePt t="22991" x="6553200" y="722313"/>
          <p14:tracePt t="22992" x="6575425" y="722313"/>
          <p14:tracePt t="22993" x="6586538" y="711200"/>
          <p14:tracePt t="22994" x="6597650" y="711200"/>
          <p14:tracePt t="22995" x="6619875" y="711200"/>
          <p14:tracePt t="22996" x="6643688" y="711200"/>
          <p14:tracePt t="22998" x="6688138" y="700088"/>
          <p14:tracePt t="22999" x="6699250" y="700088"/>
          <p14:tracePt t="23000" x="6710363" y="700088"/>
          <p14:tracePt t="23001" x="6732588" y="700088"/>
          <p14:tracePt t="23002" x="6756400" y="700088"/>
          <p14:tracePt t="23003" x="6778625" y="700088"/>
          <p14:tracePt t="23004" x="6800850" y="700088"/>
          <p14:tracePt t="23005" x="6823075" y="700088"/>
          <p14:tracePt t="23007" x="6869113" y="700088"/>
          <p14:tracePt t="23008" x="6891338" y="700088"/>
          <p14:tracePt t="23009" x="6913563" y="700088"/>
          <p14:tracePt t="23010" x="6935788" y="700088"/>
          <p14:tracePt t="23011" x="6958013" y="700088"/>
          <p14:tracePt t="23012" x="6981825" y="700088"/>
          <p14:tracePt t="23015" x="7037388" y="700088"/>
          <p14:tracePt t="23016" x="7048500" y="700088"/>
          <p14:tracePt t="23016" x="7059613" y="700088"/>
          <p14:tracePt t="23017" x="7105650" y="700088"/>
          <p14:tracePt t="23018" x="7127875" y="700088"/>
          <p14:tracePt t="23019" x="7150100" y="700088"/>
          <p14:tracePt t="23021" x="7185025" y="700088"/>
          <p14:tracePt t="23022" x="7207250" y="700088"/>
          <p14:tracePt t="23023" x="7229475" y="700088"/>
          <p14:tracePt t="23024" x="7262813" y="722313"/>
          <p14:tracePt t="23025" x="7286625" y="733425"/>
          <p14:tracePt t="23026" x="7308850" y="733425"/>
          <p14:tracePt t="23027" x="7331075" y="733425"/>
          <p14:tracePt t="23028" x="7353300" y="744538"/>
          <p14:tracePt t="23030" x="7399338" y="744538"/>
          <p14:tracePt t="23031" x="7421563" y="755650"/>
          <p14:tracePt t="23032" x="7443788" y="766763"/>
          <p14:tracePt t="23033" x="7466013" y="766763"/>
          <p14:tracePt t="23034" x="7512050" y="777875"/>
          <p14:tracePt t="23036" x="7534275" y="788988"/>
          <p14:tracePt t="23037" x="7578725" y="800100"/>
          <p14:tracePt t="23039" x="7600950" y="812800"/>
          <p14:tracePt t="23040" x="7624763" y="823913"/>
          <p14:tracePt t="23041" x="7646988" y="835025"/>
          <p14:tracePt t="23042" x="7691438" y="835025"/>
          <p14:tracePt t="23043" x="7715250" y="846138"/>
          <p14:tracePt t="23044" x="7726363" y="857250"/>
          <p14:tracePt t="23045" x="7748588" y="868363"/>
          <p14:tracePt t="23047" x="7781925" y="868363"/>
          <p14:tracePt t="23049" x="7815263" y="890588"/>
          <p14:tracePt t="23050" x="7839075" y="890588"/>
          <p14:tracePt t="23051" x="7861300" y="890588"/>
          <p14:tracePt t="23052" x="7883525" y="914400"/>
          <p14:tracePt t="23053" x="7894638" y="914400"/>
          <p14:tracePt t="23054" x="7916863" y="925513"/>
          <p14:tracePt t="23055" x="7940675" y="936625"/>
          <p14:tracePt t="23057" x="7962900" y="947738"/>
          <p14:tracePt t="23058" x="7974013" y="969963"/>
          <p14:tracePt t="23059" x="7985125" y="969963"/>
          <p14:tracePt t="23060" x="8007350" y="992188"/>
          <p14:tracePt t="23061" x="8029575" y="992188"/>
          <p14:tracePt t="23063" x="8053388" y="1003300"/>
          <p14:tracePt t="23065" x="8086725" y="1038225"/>
          <p14:tracePt t="23066" x="8108950" y="1049338"/>
          <p14:tracePt t="23068" x="8131175" y="1060450"/>
          <p14:tracePt t="23069" x="8142288" y="1071563"/>
          <p14:tracePt t="23070" x="8154988" y="1071563"/>
          <p14:tracePt t="23071" x="8177213" y="1082675"/>
          <p14:tracePt t="23072" x="8177213" y="1093788"/>
          <p14:tracePt t="23073" x="8199438" y="1104900"/>
          <p14:tracePt t="23074" x="8210550" y="1116013"/>
          <p14:tracePt t="23075" x="8210550" y="1128713"/>
          <p14:tracePt t="23076" x="8232775" y="1139825"/>
          <p14:tracePt t="23077" x="8243888" y="1150938"/>
          <p14:tracePt t="23078" x="8243888" y="1162050"/>
          <p14:tracePt t="23080" x="8278813" y="1173163"/>
          <p14:tracePt t="23081" x="8278813" y="1184275"/>
          <p14:tracePt t="23082" x="8301038" y="1195388"/>
          <p14:tracePt t="23083" x="8301038" y="1206500"/>
          <p14:tracePt t="23084" x="8312150" y="1206500"/>
          <p14:tracePt t="23085" x="8312150" y="1217613"/>
          <p14:tracePt t="23086" x="8323263" y="1228725"/>
          <p14:tracePt t="23087" x="8334375" y="1252538"/>
          <p14:tracePt t="23090" x="8369300" y="1274763"/>
          <p14:tracePt t="23092" x="8369300" y="1285875"/>
          <p14:tracePt t="23092" x="8380413" y="1285875"/>
          <p14:tracePt t="23093" x="8391525" y="1308100"/>
          <p14:tracePt t="23096" x="8402638" y="1330325"/>
          <p14:tracePt t="23098" x="8424863" y="1354138"/>
          <p14:tracePt t="23098" x="8424863" y="1365250"/>
          <p14:tracePt t="23099" x="8435975" y="1376363"/>
          <p14:tracePt t="23100" x="8447088" y="1387475"/>
          <p14:tracePt t="23102" x="8447088" y="1398588"/>
          <p14:tracePt t="23103" x="8447088" y="1420813"/>
          <p14:tracePt t="23104" x="8458200" y="1431925"/>
          <p14:tracePt t="23105" x="8470900" y="1443038"/>
          <p14:tracePt t="23106" x="8470900" y="1455738"/>
          <p14:tracePt t="23107" x="8482013" y="1455738"/>
          <p14:tracePt t="23108" x="8493125" y="1477963"/>
          <p14:tracePt t="23109" x="8493125" y="1489075"/>
          <p14:tracePt t="23110" x="8493125" y="1511300"/>
          <p14:tracePt t="23111" x="8504238" y="1522413"/>
          <p14:tracePt t="23113" x="8526463" y="1557338"/>
          <p14:tracePt t="23115" x="8526463" y="1568450"/>
          <p14:tracePt t="23116" x="8526463" y="1601788"/>
          <p14:tracePt t="23117" x="8537575" y="1612900"/>
          <p14:tracePt t="23118" x="8548688" y="1624013"/>
          <p14:tracePt t="23119" x="8548688" y="1646238"/>
          <p14:tracePt t="23120" x="8559800" y="1657350"/>
          <p14:tracePt t="23121" x="8559800" y="1670050"/>
          <p14:tracePt t="23122" x="8559800" y="1692275"/>
          <p14:tracePt t="23123" x="8570913" y="1714500"/>
          <p14:tracePt t="23124" x="8583613" y="1725613"/>
          <p14:tracePt t="23125" x="8583613" y="1736725"/>
          <p14:tracePt t="23126" x="8583613" y="1758950"/>
          <p14:tracePt t="23127" x="8583613" y="1771650"/>
          <p14:tracePt t="23128" x="8594725" y="1793875"/>
          <p14:tracePt t="23131" x="8605838" y="1816100"/>
          <p14:tracePt t="23132" x="8605838" y="1860550"/>
          <p14:tracePt t="23134" x="8616950" y="1884363"/>
          <p14:tracePt t="23135" x="8616950" y="1895475"/>
          <p14:tracePt t="23136" x="8616950" y="1917700"/>
          <p14:tracePt t="23137" x="8616950" y="1939925"/>
          <p14:tracePt t="23138" x="8616950" y="1951038"/>
          <p14:tracePt t="23140" x="8616950" y="1962150"/>
          <p14:tracePt t="23140" x="8616950" y="1973263"/>
          <p14:tracePt t="23141" x="8628063" y="1997075"/>
          <p14:tracePt t="23142" x="8628063" y="2008188"/>
          <p14:tracePt t="23143" x="8628063" y="2030413"/>
          <p14:tracePt t="23144" x="8628063" y="2041525"/>
          <p14:tracePt t="23146" x="8628063" y="2063750"/>
          <p14:tracePt t="23148" x="8628063" y="2074863"/>
          <p14:tracePt t="23148" x="8628063" y="2098675"/>
          <p14:tracePt t="23149" x="8628063" y="2109788"/>
          <p14:tracePt t="23150" x="8628063" y="2132013"/>
          <p14:tracePt t="23151" x="8628063" y="2143125"/>
          <p14:tracePt t="23153" x="8628063" y="2165350"/>
          <p14:tracePt t="23154" x="8628063" y="2176463"/>
          <p14:tracePt t="23155" x="8628063" y="2187575"/>
          <p14:tracePt t="23157" x="8628063" y="2211388"/>
          <p14:tracePt t="23158" x="8628063" y="2233613"/>
          <p14:tracePt t="23159" x="8616950" y="2244725"/>
          <p14:tracePt t="23160" x="8616950" y="2255838"/>
          <p14:tracePt t="23161" x="8605838" y="2278063"/>
          <p14:tracePt t="23163" x="8605838" y="2312988"/>
          <p14:tracePt t="23164" x="8605838" y="2324100"/>
          <p14:tracePt t="23165" x="8594725" y="2324100"/>
          <p14:tracePt t="23166" x="8594725" y="2335213"/>
          <p14:tracePt t="23167" x="8583613" y="2357438"/>
          <p14:tracePt t="23168" x="8583613" y="2368550"/>
          <p14:tracePt t="23169" x="8583613" y="2379663"/>
          <p14:tracePt t="23170" x="8570913" y="2390775"/>
          <p14:tracePt t="23171" x="8559800" y="2414588"/>
          <p14:tracePt t="23172" x="8559800" y="2436813"/>
          <p14:tracePt t="23173" x="8548688" y="2436813"/>
          <p14:tracePt t="23175" x="8537575" y="2459038"/>
          <p14:tracePt t="23176" x="8537575" y="2470150"/>
          <p14:tracePt t="23177" x="8537575" y="2481263"/>
          <p14:tracePt t="23179" x="8515350" y="2503488"/>
          <p14:tracePt t="23180" x="8515350" y="2527300"/>
          <p14:tracePt t="23181" x="8493125" y="2527300"/>
          <p14:tracePt t="23183" x="8482013" y="2538413"/>
          <p14:tracePt t="23184" x="8470900" y="2560638"/>
          <p14:tracePt t="23185" x="8458200" y="2571750"/>
          <p14:tracePt t="23187" x="8447088" y="2582863"/>
          <p14:tracePt t="23188" x="8435975" y="2593975"/>
          <p14:tracePt t="23189" x="8424863" y="2605088"/>
          <p14:tracePt t="23190" x="8413750" y="2605088"/>
          <p14:tracePt t="23191" x="8402638" y="2616200"/>
          <p14:tracePt t="23192" x="8402638" y="2628900"/>
          <p14:tracePt t="23193" x="8380413" y="2640013"/>
          <p14:tracePt t="23194" x="8369300" y="2640013"/>
          <p14:tracePt t="23195" x="8356600" y="2651125"/>
          <p14:tracePt t="23196" x="8356600" y="2662238"/>
          <p14:tracePt t="23198" x="8334375" y="2673350"/>
          <p14:tracePt t="23199" x="8323263" y="2673350"/>
          <p14:tracePt t="23200" x="8312150" y="2695575"/>
          <p14:tracePt t="23201" x="8301038" y="2695575"/>
          <p14:tracePt t="23202" x="8278813" y="2695575"/>
          <p14:tracePt t="23204" x="8267700" y="2695575"/>
          <p14:tracePt t="23205" x="8256588" y="2706688"/>
          <p14:tracePt t="23207" x="8221663" y="2717800"/>
          <p14:tracePt t="23208" x="8210550" y="2717800"/>
          <p14:tracePt t="23209" x="8188325" y="2717800"/>
          <p14:tracePt t="23210" x="8188325" y="2728913"/>
          <p14:tracePt t="23211" x="8177213" y="2728913"/>
          <p14:tracePt t="23212" x="8166100" y="2728913"/>
          <p14:tracePt t="23214" x="8131175" y="2741613"/>
          <p14:tracePt t="23215" x="8120063" y="2741613"/>
          <p14:tracePt t="23216" x="8108950" y="2752725"/>
          <p14:tracePt t="23217" x="8097838" y="2752725"/>
          <p14:tracePt t="23218" x="8086725" y="2752725"/>
          <p14:tracePt t="23219" x="8075613" y="2763838"/>
          <p14:tracePt t="23220" x="8053388" y="2763838"/>
          <p14:tracePt t="23221" x="8029575" y="2763838"/>
          <p14:tracePt t="23222" x="8018463" y="2763838"/>
          <p14:tracePt t="23223" x="8007350" y="2763838"/>
          <p14:tracePt t="23224" x="7996238" y="2763838"/>
          <p14:tracePt t="23225" x="7985125" y="2763838"/>
          <p14:tracePt t="23226" x="7962900" y="2763838"/>
          <p14:tracePt t="23228" x="7951788" y="2763838"/>
          <p14:tracePt t="23229" x="7927975" y="2763838"/>
          <p14:tracePt t="23230" x="7905750" y="2763838"/>
          <p14:tracePt t="23231" x="7894638" y="2763838"/>
          <p14:tracePt t="23232" x="7872413" y="2763838"/>
          <p14:tracePt t="23233" x="7861300" y="2763838"/>
          <p14:tracePt t="23234" x="7839075" y="2763838"/>
          <p14:tracePt t="23235" x="7827963" y="2763838"/>
          <p14:tracePt t="23236" x="7815263" y="2763838"/>
          <p14:tracePt t="23237" x="7793038" y="2763838"/>
          <p14:tracePt t="23238" x="7770813" y="2763838"/>
          <p14:tracePt t="23240" x="7759700" y="2763838"/>
          <p14:tracePt t="23241" x="7726363" y="2763838"/>
          <p14:tracePt t="23242" x="7702550" y="2763838"/>
          <p14:tracePt t="23243" x="7691438" y="2763838"/>
          <p14:tracePt t="23244" x="7669213" y="2763838"/>
          <p14:tracePt t="23246" x="7635875" y="2763838"/>
          <p14:tracePt t="23247" x="7613650" y="2763838"/>
          <p14:tracePt t="23248" x="7600950" y="2763838"/>
          <p14:tracePt t="23249" x="7578725" y="2752725"/>
          <p14:tracePt t="23250" x="7556500" y="2752725"/>
          <p14:tracePt t="23252" x="7534275" y="2741613"/>
          <p14:tracePt t="23253" x="7523163" y="2741613"/>
          <p14:tracePt t="23254" x="7500938" y="2728913"/>
          <p14:tracePt t="23255" x="7477125" y="2728913"/>
          <p14:tracePt t="23257" x="7443788" y="2717800"/>
          <p14:tracePt t="23259" x="7421563" y="2717800"/>
          <p14:tracePt t="23259" x="7421563" y="2706688"/>
          <p14:tracePt t="23260" x="7410450" y="2695575"/>
          <p14:tracePt t="23261" x="7386638" y="2695575"/>
          <p14:tracePt t="23262" x="7375525" y="2695575"/>
          <p14:tracePt t="23264" x="7353300" y="2684463"/>
          <p14:tracePt t="23265" x="7331075" y="2684463"/>
          <p14:tracePt t="23267" x="7308850" y="2673350"/>
          <p14:tracePt t="23268" x="7297738" y="2673350"/>
          <p14:tracePt t="23269" x="7286625" y="2662238"/>
          <p14:tracePt t="23270" x="7273925" y="2651125"/>
          <p14:tracePt t="23271" x="7262813" y="2651125"/>
          <p14:tracePt t="23272" x="7251700" y="2651125"/>
          <p14:tracePt t="23274" x="7229475" y="2628900"/>
          <p14:tracePt t="23276" x="7218363" y="2616200"/>
          <p14:tracePt t="23278" x="7196138" y="2616200"/>
          <p14:tracePt t="23279" x="7196138" y="2605088"/>
          <p14:tracePt t="23280" x="7172325" y="2605088"/>
          <p14:tracePt t="23282" x="7161213" y="2593975"/>
          <p14:tracePt t="23283" x="7161213" y="2582863"/>
          <p14:tracePt t="23284" x="7150100" y="2582863"/>
          <p14:tracePt t="23285" x="7150100" y="2571750"/>
          <p14:tracePt t="23286" x="7138988" y="2571750"/>
          <p14:tracePt t="23287" x="7127875" y="2560638"/>
          <p14:tracePt t="23288" x="7116763" y="2549525"/>
          <p14:tracePt t="23289" x="7116763" y="2538413"/>
          <p14:tracePt t="23290" x="7105650" y="2538413"/>
          <p14:tracePt t="23291" x="7094538" y="2538413"/>
          <p14:tracePt t="23292" x="7094538" y="2527300"/>
          <p14:tracePt t="23296" x="7083425" y="2503488"/>
          <p14:tracePt t="23298" x="7072313" y="2481263"/>
          <p14:tracePt t="23299" x="7059613" y="2470150"/>
          <p14:tracePt t="23301" x="7059613" y="2459038"/>
          <p14:tracePt t="23302" x="7048500" y="2459038"/>
          <p14:tracePt t="23303" x="7048500" y="2447925"/>
          <p14:tracePt t="23304" x="7037388" y="2447925"/>
          <p14:tracePt t="23305" x="7037388" y="2436813"/>
          <p14:tracePt t="23306" x="7037388" y="2425700"/>
          <p14:tracePt t="23308" x="7026275" y="2414588"/>
          <p14:tracePt t="23308" x="7026275" y="2401888"/>
          <p14:tracePt t="23310" x="7026275" y="2379663"/>
          <p14:tracePt t="23311" x="7015163" y="2379663"/>
          <p14:tracePt t="23312" x="7015163" y="2368550"/>
          <p14:tracePt t="23313" x="7015163" y="2357438"/>
          <p14:tracePt t="23315" x="7004050" y="2346325"/>
          <p14:tracePt t="23316" x="7004050" y="2335213"/>
          <p14:tracePt t="23318" x="6992938" y="2324100"/>
          <p14:tracePt t="23319" x="6992938" y="2312988"/>
          <p14:tracePt t="23320" x="6992938" y="2300288"/>
          <p14:tracePt t="23322" x="6992938" y="2289175"/>
          <p14:tracePt t="23323" x="6981825" y="2278063"/>
          <p14:tracePt t="23325" x="6981825" y="2255838"/>
          <p14:tracePt t="23327" x="6981825" y="2244725"/>
          <p14:tracePt t="23329" x="6970713" y="2233613"/>
          <p14:tracePt t="23331" x="6970713" y="2222500"/>
          <p14:tracePt t="23333" x="6970713" y="2200275"/>
          <p14:tracePt t="23336" x="6970713" y="2187575"/>
          <p14:tracePt t="23338" x="6970713" y="2165350"/>
          <p14:tracePt t="23341" x="6970713" y="2154238"/>
          <p14:tracePt t="23346" x="6970713" y="2143125"/>
          <p14:tracePt t="23348" x="6970713" y="2132013"/>
          <p14:tracePt t="23352" x="6970713" y="2120900"/>
          <p14:tracePt t="23357" x="6970713" y="2109788"/>
          <p14:tracePt t="23359" x="6970713" y="2098675"/>
          <p14:tracePt t="23361" x="6981825" y="2098675"/>
          <p14:tracePt t="23363" x="6981825" y="2085975"/>
          <p14:tracePt t="23366" x="6992938" y="2085975"/>
          <p14:tracePt t="23371" x="7004050" y="2074863"/>
          <p14:tracePt t="23375" x="7004050" y="2063750"/>
          <p14:tracePt t="23376" x="7015163" y="2063750"/>
          <p14:tracePt t="23380" x="7026275" y="2052638"/>
          <p14:tracePt t="23383" x="7037388" y="2052638"/>
          <p14:tracePt t="23384" x="7037388" y="2041525"/>
          <p14:tracePt t="23385" x="7048500" y="2030413"/>
          <p14:tracePt t="23388" x="7059613" y="2030413"/>
          <p14:tracePt t="23391" x="7072313" y="2019300"/>
          <p14:tracePt t="23392" x="7083425" y="2019300"/>
          <p14:tracePt t="23396" x="7094538" y="2019300"/>
          <p14:tracePt t="23397" x="7105650" y="2008188"/>
          <p14:tracePt t="23400" x="7116763" y="2008188"/>
          <p14:tracePt t="23402" x="7127875" y="2008188"/>
          <p14:tracePt t="23403" x="7138988" y="2008188"/>
          <p14:tracePt t="23404" x="7138988" y="1997075"/>
          <p14:tracePt t="23405" x="7150100" y="1997075"/>
          <p14:tracePt t="23408" x="7161213" y="1997075"/>
          <p14:tracePt t="23409" x="7161213" y="1985963"/>
          <p14:tracePt t="23410" x="7172325" y="1985963"/>
          <p14:tracePt t="23413" x="7185025" y="1985963"/>
          <p14:tracePt t="23414" x="7196138" y="1985963"/>
          <p14:tracePt t="23416" x="7207250" y="1985963"/>
          <p14:tracePt t="23420" x="7218363" y="1985963"/>
          <p14:tracePt t="23422" x="7229475" y="1985963"/>
          <p14:tracePt t="23424" x="7240588" y="1985963"/>
          <p14:tracePt t="23427" x="7251700" y="1985963"/>
          <p14:tracePt t="23429" x="7262813" y="1985963"/>
          <p14:tracePt t="23431" x="7273925" y="1985963"/>
          <p14:tracePt t="23435" x="7286625" y="1985963"/>
          <p14:tracePt t="23438" x="7297738" y="1985963"/>
          <p14:tracePt t="23442" x="7319963" y="1985963"/>
          <p14:tracePt t="23445" x="7331075" y="1985963"/>
          <p14:tracePt t="23447" x="7342188" y="1985963"/>
          <p14:tracePt t="23452" x="7353300" y="1985963"/>
          <p14:tracePt t="23453" x="7364413" y="1985963"/>
          <p14:tracePt t="23454" x="7375525" y="1985963"/>
          <p14:tracePt t="23456" x="7386638" y="1985963"/>
          <p14:tracePt t="23459" x="7399338" y="1985963"/>
          <p14:tracePt t="23459" x="7399338" y="1997075"/>
          <p14:tracePt t="23461" x="7410450" y="1997075"/>
          <p14:tracePt t="23464" x="7421563" y="1997075"/>
          <p14:tracePt t="23465" x="7421563" y="2008188"/>
          <p14:tracePt t="23467" x="7432675" y="2008188"/>
          <p14:tracePt t="23468" x="7443788" y="2008188"/>
          <p14:tracePt t="23469" x="7454900" y="2008188"/>
          <p14:tracePt t="23471" x="7466013" y="2008188"/>
          <p14:tracePt t="23472" x="7477125" y="2019300"/>
          <p14:tracePt t="23475" x="7477125" y="2030413"/>
          <p14:tracePt t="23476" x="7488238" y="2030413"/>
          <p14:tracePt t="23478" x="7512050" y="2041525"/>
          <p14:tracePt t="23481" x="7534275" y="2052638"/>
          <p14:tracePt t="23481" x="7545388" y="2052638"/>
          <p14:tracePt t="23482" x="7545388" y="2063750"/>
          <p14:tracePt t="23483" x="7545388" y="2074863"/>
          <p14:tracePt t="23484" x="7567613" y="2074863"/>
          <p14:tracePt t="23485" x="7578725" y="2074863"/>
          <p14:tracePt t="23490" x="7613650" y="2098675"/>
          <p14:tracePt t="23492" x="7635875" y="2109788"/>
          <p14:tracePt t="23492" x="7646988" y="2109788"/>
          <p14:tracePt t="23494" x="7658100" y="2120900"/>
          <p14:tracePt t="23494" x="7680325" y="2120900"/>
          <p14:tracePt t="23495" x="7691438" y="2143125"/>
          <p14:tracePt t="23496" x="7702550" y="2143125"/>
          <p14:tracePt t="23498" x="7737475" y="2165350"/>
          <p14:tracePt t="23500" x="7748588" y="2176463"/>
          <p14:tracePt t="23501" x="7759700" y="2176463"/>
          <p14:tracePt t="23502" x="7770813" y="2187575"/>
          <p14:tracePt t="23503" x="7793038" y="2187575"/>
          <p14:tracePt t="23504" x="7804150" y="2187575"/>
          <p14:tracePt t="23505" x="7827963" y="2200275"/>
          <p14:tracePt t="23507" x="7850188" y="2222500"/>
          <p14:tracePt t="23508" x="7861300" y="2222500"/>
          <p14:tracePt t="23509" x="7883525" y="2222500"/>
          <p14:tracePt t="23510" x="7894638" y="2233613"/>
          <p14:tracePt t="23511" x="7916863" y="2244725"/>
          <p14:tracePt t="23512" x="7916863" y="2255838"/>
          <p14:tracePt t="23513" x="7940675" y="2255838"/>
          <p14:tracePt t="23515" x="7962900" y="2278063"/>
          <p14:tracePt t="23516" x="7985125" y="2278063"/>
          <p14:tracePt t="23517" x="7985125" y="2289175"/>
          <p14:tracePt t="23518" x="8007350" y="2300288"/>
          <p14:tracePt t="23519" x="8029575" y="2300288"/>
          <p14:tracePt t="23520" x="8042275" y="2300288"/>
          <p14:tracePt t="23521" x="8064500" y="2312988"/>
          <p14:tracePt t="23522" x="8075613" y="2312988"/>
          <p14:tracePt t="23523" x="8086725" y="2324100"/>
          <p14:tracePt t="23524" x="8097838" y="2324100"/>
          <p14:tracePt t="23525" x="8108950" y="2335213"/>
          <p14:tracePt t="23526" x="8142288" y="2346325"/>
          <p14:tracePt t="23528" x="8166100" y="2357438"/>
          <p14:tracePt t="23529" x="8188325" y="2357438"/>
          <p14:tracePt t="23531" x="8221663" y="2379663"/>
          <p14:tracePt t="23532" x="8232775" y="2390775"/>
          <p14:tracePt t="23533" x="8243888" y="2390775"/>
          <p14:tracePt t="23534" x="8267700" y="2390775"/>
          <p14:tracePt t="23535" x="8278813" y="2401888"/>
          <p14:tracePt t="23536" x="8289925" y="2401888"/>
          <p14:tracePt t="23537" x="8312150" y="2401888"/>
          <p14:tracePt t="23538" x="8323263" y="2414588"/>
          <p14:tracePt t="23539" x="8345488" y="2425700"/>
          <p14:tracePt t="23541" x="8369300" y="2436813"/>
          <p14:tracePt t="23542" x="8391525" y="2447925"/>
          <p14:tracePt t="23544" x="8413750" y="2447925"/>
          <p14:tracePt t="23547" x="8447088" y="2470150"/>
          <p14:tracePt t="23549" x="8470900" y="2481263"/>
          <p14:tracePt t="23550" x="8493125" y="2481263"/>
          <p14:tracePt t="23551" x="8504238" y="2481263"/>
          <p14:tracePt t="23552" x="8515350" y="2481263"/>
          <p14:tracePt t="23553" x="8526463" y="2492375"/>
          <p14:tracePt t="23554" x="8548688" y="2492375"/>
          <p14:tracePt t="23555" x="8559800" y="2503488"/>
          <p14:tracePt t="23557" x="8570913" y="2514600"/>
          <p14:tracePt t="23558" x="8594725" y="2514600"/>
          <p14:tracePt t="23561" x="8605838" y="2514600"/>
          <p14:tracePt t="23562" x="8639175" y="2527300"/>
          <p14:tracePt t="23564" x="8639175" y="2538413"/>
          <p14:tracePt t="23565" x="8650288" y="2538413"/>
          <p14:tracePt t="23566" x="8661400" y="2538413"/>
          <p14:tracePt t="23567" x="8661400" y="2549525"/>
          <p14:tracePt t="23569" x="8672513" y="2549525"/>
          <p14:tracePt t="23570" x="8683625" y="2549525"/>
          <p14:tracePt t="23571" x="8696325" y="2549525"/>
          <p14:tracePt t="23574" x="8707438" y="2560638"/>
          <p14:tracePt t="23576" x="8718550" y="2560638"/>
          <p14:tracePt t="23577" x="8718550" y="2571750"/>
          <p14:tracePt t="23581" x="8740775" y="2571750"/>
          <p14:tracePt t="23582" x="8740775" y="2582863"/>
          <p14:tracePt t="23585" x="8751888" y="2582863"/>
          <p14:tracePt t="23586" x="8751888" y="2593975"/>
          <p14:tracePt t="23590" x="8763000" y="2593975"/>
          <p14:tracePt t="23591" x="8763000" y="2605088"/>
          <p14:tracePt t="23592" x="8774113" y="2605088"/>
          <p14:tracePt t="23593" x="8774113" y="2616200"/>
          <p14:tracePt t="23596" x="8785225" y="2616200"/>
          <p14:tracePt t="23601" x="8785225" y="2628900"/>
          <p14:tracePt t="23603" x="8797925" y="2640013"/>
          <p14:tracePt t="23604" x="8797925" y="2651125"/>
          <p14:tracePt t="23606" x="8809038" y="2651125"/>
          <p14:tracePt t="23608" x="8809038" y="2662238"/>
          <p14:tracePt t="23609" x="8809038" y="2673350"/>
          <p14:tracePt t="23611" x="8809038" y="2684463"/>
          <p14:tracePt t="23614" x="8831263" y="2695575"/>
          <p14:tracePt t="23617" x="8831263" y="2706688"/>
          <p14:tracePt t="23618" x="8831263" y="2717800"/>
          <p14:tracePt t="23620" x="8831263" y="2728913"/>
          <p14:tracePt t="23622" x="8831263" y="2741613"/>
          <p14:tracePt t="23623" x="8842375" y="2752725"/>
          <p14:tracePt t="23625" x="8842375" y="2763838"/>
          <p14:tracePt t="23627" x="8842375" y="2774950"/>
          <p14:tracePt t="23630" x="8842375" y="2786063"/>
          <p14:tracePt t="23631" x="8842375" y="2797175"/>
          <p14:tracePt t="23632" x="8842375" y="2808288"/>
          <p14:tracePt t="23632" x="8842375" y="2819400"/>
          <p14:tracePt t="23635" x="8842375" y="2830513"/>
          <p14:tracePt t="23636" x="8842375" y="2843213"/>
          <p14:tracePt t="23638" x="8842375" y="2854325"/>
          <p14:tracePt t="23639" x="8842375" y="2865438"/>
          <p14:tracePt t="23641" x="8842375" y="2876550"/>
          <p14:tracePt t="23642" x="8842375" y="2887663"/>
          <p14:tracePt t="23643" x="8853488" y="2898775"/>
          <p14:tracePt t="23644" x="8853488" y="2909888"/>
          <p14:tracePt t="23646" x="8853488" y="2921000"/>
          <p14:tracePt t="23647" x="8853488" y="2932113"/>
          <p14:tracePt t="23648" x="8853488" y="2943225"/>
          <p14:tracePt t="23650" x="8853488" y="2955925"/>
          <p14:tracePt t="23651" x="8853488" y="2978150"/>
          <p14:tracePt t="23654" x="8853488" y="2989263"/>
          <p14:tracePt t="23655" x="8853488" y="3000375"/>
          <p14:tracePt t="23656" x="8853488" y="3011488"/>
          <p14:tracePt t="23658" x="8853488" y="3033713"/>
          <p14:tracePt t="23659" x="8853488" y="3044825"/>
          <p14:tracePt t="23662" x="8853488" y="3057525"/>
          <p14:tracePt t="23663" x="8853488" y="3079750"/>
          <p14:tracePt t="23664" x="8853488" y="3090863"/>
          <p14:tracePt t="23666" x="8853488" y="3101975"/>
          <p14:tracePt t="23667" x="8853488" y="3113088"/>
          <p14:tracePt t="23667" x="8853488" y="3124200"/>
          <p14:tracePt t="23669" x="8842375" y="3124200"/>
          <p14:tracePt t="23670" x="8842375" y="3135313"/>
          <p14:tracePt t="23671" x="8842375" y="3146425"/>
          <p14:tracePt t="23672" x="8842375" y="3157538"/>
          <p14:tracePt t="23674" x="8842375" y="3170238"/>
          <p14:tracePt t="23676" x="8831263" y="3192463"/>
          <p14:tracePt t="23678" x="8820150" y="3203575"/>
          <p14:tracePt t="23679" x="8820150" y="3214688"/>
          <p14:tracePt t="23681" x="8820150" y="3225800"/>
          <p14:tracePt t="23682" x="8820150" y="3236913"/>
          <p14:tracePt t="23682" x="8820150" y="3248025"/>
          <p14:tracePt t="23683" x="8809038" y="3248025"/>
          <p14:tracePt t="23684" x="8809038" y="3259138"/>
          <p14:tracePt t="23685" x="8809038" y="3271838"/>
          <p14:tracePt t="23686" x="8797925" y="3271838"/>
          <p14:tracePt t="23688" x="8797925" y="3282950"/>
          <p14:tracePt t="23689" x="8785225" y="3294063"/>
          <p14:tracePt t="23690" x="8785225" y="3305175"/>
          <p14:tracePt t="23691" x="8785225" y="3316288"/>
          <p14:tracePt t="23693" x="8785225" y="3327400"/>
          <p14:tracePt t="23696" x="8774113" y="3338513"/>
          <p14:tracePt t="23697" x="8774113" y="3349625"/>
          <p14:tracePt t="23698" x="8763000" y="3360738"/>
          <p14:tracePt t="23700" x="8763000" y="3371850"/>
          <p14:tracePt t="23702" x="8751888" y="3384550"/>
          <p14:tracePt t="23703" x="8740775" y="3384550"/>
          <p14:tracePt t="23704" x="8740775" y="3395663"/>
          <p14:tracePt t="23706" x="8729663" y="3406775"/>
          <p14:tracePt t="23709" x="8718550" y="3406775"/>
          <p14:tracePt t="23710" x="8718550" y="3417888"/>
          <p14:tracePt t="23714" x="8707438" y="3440113"/>
          <p14:tracePt t="23716" x="8696325" y="3440113"/>
          <p14:tracePt t="23717" x="8683625" y="3451225"/>
          <p14:tracePt t="23719" x="8672513" y="3451225"/>
          <p14:tracePt t="23720" x="8672513" y="3462338"/>
          <p14:tracePt t="23721" x="8661400" y="3462338"/>
          <p14:tracePt t="23724" x="8650288" y="3462338"/>
          <p14:tracePt t="23724" x="8650288" y="3473450"/>
          <p14:tracePt t="23727" x="8639175" y="3473450"/>
          <p14:tracePt t="23729" x="8628063" y="3473450"/>
          <p14:tracePt t="23731" x="8616950" y="3473450"/>
          <p14:tracePt t="23732" x="8616950" y="3486150"/>
          <p14:tracePt t="23733" x="8605838" y="3486150"/>
          <p14:tracePt t="23734" x="8594725" y="3486150"/>
          <p14:tracePt t="23738" x="8583613" y="3497263"/>
          <p14:tracePt t="23741" x="8570913" y="3508375"/>
          <p14:tracePt t="23741" x="8559800" y="3508375"/>
          <p14:tracePt t="23744" x="8548688" y="3508375"/>
          <p14:tracePt t="23746" x="8537575" y="3508375"/>
          <p14:tracePt t="23748" x="8526463" y="3508375"/>
          <p14:tracePt t="23749" x="8526463" y="3519488"/>
          <p14:tracePt t="23753" x="8515350" y="3519488"/>
          <p14:tracePt t="23758" x="8504238" y="3519488"/>
          <p14:tracePt t="23819" x="8504238" y="3508375"/>
          <p14:tracePt t="23822" x="8515350" y="3497263"/>
          <p14:tracePt t="23824" x="8515350" y="3486150"/>
          <p14:tracePt t="23826" x="8515350" y="3473450"/>
          <p14:tracePt t="23827" x="8526463" y="3473450"/>
          <p14:tracePt t="23829" x="8526463" y="3462338"/>
          <p14:tracePt t="23830" x="8537575" y="3451225"/>
          <p14:tracePt t="23832" x="8537575" y="3440113"/>
          <p14:tracePt t="23833" x="8548688" y="3440113"/>
          <p14:tracePt t="23834" x="8559800" y="3429000"/>
          <p14:tracePt t="23835" x="8559800" y="3417888"/>
          <p14:tracePt t="23837" x="8570913" y="3417888"/>
          <p14:tracePt t="23838" x="8583613" y="3417888"/>
          <p14:tracePt t="23839" x="8583613" y="3406775"/>
          <p14:tracePt t="23840" x="8583613" y="3395663"/>
          <p14:tracePt t="23842" x="8583613" y="3384550"/>
          <p14:tracePt t="23844" x="8594725" y="3360738"/>
          <p14:tracePt t="23846" x="8605838" y="3360738"/>
          <p14:tracePt t="23849" x="8616950" y="3349625"/>
          <p14:tracePt t="23849" x="8628063" y="3349625"/>
          <p14:tracePt t="23851" x="8628063" y="3338513"/>
          <p14:tracePt t="23852" x="8639175" y="3327400"/>
          <p14:tracePt t="23853" x="8639175" y="3316288"/>
          <p14:tracePt t="23854" x="8650288" y="3316288"/>
          <p14:tracePt t="23855" x="8661400" y="3305175"/>
          <p14:tracePt t="23857" x="8672513" y="3294063"/>
          <p14:tracePt t="23859" x="8683625" y="3294063"/>
          <p14:tracePt t="23860" x="8696325" y="3294063"/>
          <p14:tracePt t="23862" x="8707438" y="3271838"/>
          <p14:tracePt t="23865" x="8718550" y="3248025"/>
          <p14:tracePt t="23866" x="8740775" y="3236913"/>
          <p14:tracePt t="23868" x="8740775" y="3225800"/>
          <p14:tracePt t="23869" x="8751888" y="3225800"/>
          <p14:tracePt t="23869" x="8763000" y="3214688"/>
          <p14:tracePt t="23870" x="8774113" y="3214688"/>
          <p14:tracePt t="23871" x="8785225" y="3203575"/>
          <p14:tracePt t="23872" x="8797925" y="3203575"/>
          <p14:tracePt t="23875" x="8809038" y="3181350"/>
          <p14:tracePt t="23876" x="8831263" y="3170238"/>
          <p14:tracePt t="23878" x="8842375" y="3157538"/>
          <p14:tracePt t="23881" x="8886825" y="3135313"/>
          <p14:tracePt t="23883" x="8910638" y="3135313"/>
          <p14:tracePt t="23884" x="8921750" y="3113088"/>
          <p14:tracePt t="23885" x="8932863" y="3113088"/>
          <p14:tracePt t="23886" x="8955088" y="3113088"/>
          <p14:tracePt t="23888" x="8977313" y="3101975"/>
          <p14:tracePt t="23889" x="8988425" y="3101975"/>
          <p14:tracePt t="23890" x="8999538" y="3090863"/>
          <p14:tracePt t="23891" x="9012238" y="3079750"/>
          <p14:tracePt t="23892" x="9023350" y="3079750"/>
          <p14:tracePt t="23893" x="9045575" y="3068638"/>
          <p14:tracePt t="23894" x="9056688" y="3068638"/>
          <p14:tracePt t="23896" x="9090025" y="3057525"/>
          <p14:tracePt t="23898" x="9112250" y="3044825"/>
          <p14:tracePt t="23899" x="9124950" y="3033713"/>
          <p14:tracePt t="23900" x="9147175" y="3033713"/>
          <p14:tracePt t="23901" x="9158288" y="3033713"/>
          <p14:tracePt t="23902" x="9180513" y="3033713"/>
          <p14:tracePt t="23903" x="9202738" y="3022600"/>
          <p14:tracePt t="23904" x="9213850" y="3022600"/>
          <p14:tracePt t="23905" x="9226550" y="3011488"/>
          <p14:tracePt t="23907" x="9259888" y="3011488"/>
          <p14:tracePt t="23909" x="9282113" y="3011488"/>
          <p14:tracePt t="23910" x="9304338" y="3011488"/>
          <p14:tracePt t="23910" x="9326563" y="3011488"/>
          <p14:tracePt t="23911" x="9339263" y="3011488"/>
          <p14:tracePt t="23912" x="9361488" y="3011488"/>
          <p14:tracePt t="23915" x="9417050" y="3011488"/>
          <p14:tracePt t="23916" x="9428163" y="3011488"/>
          <p14:tracePt t="23917" x="9451975" y="3011488"/>
          <p14:tracePt t="23918" x="9474200" y="3011488"/>
          <p14:tracePt t="23919" x="9496425" y="3011488"/>
          <p14:tracePt t="23920" x="9507538" y="3011488"/>
          <p14:tracePt t="23921" x="9529763" y="3011488"/>
          <p14:tracePt t="23922" x="9553575" y="3011488"/>
          <p14:tracePt t="23923" x="9564688" y="3011488"/>
          <p14:tracePt t="23924" x="9586913" y="3011488"/>
          <p14:tracePt t="23925" x="9609138" y="3011488"/>
          <p14:tracePt t="23926" x="9631363" y="3011488"/>
          <p14:tracePt t="23927" x="9653588" y="3011488"/>
          <p14:tracePt t="23928" x="9677400" y="3011488"/>
          <p14:tracePt t="23931" x="9755188" y="3022600"/>
          <p14:tracePt t="23932" x="9779000" y="3022600"/>
          <p14:tracePt t="23933" x="9790113" y="3022600"/>
          <p14:tracePt t="23934" x="9812338" y="3022600"/>
          <p14:tracePt t="23935" x="9845675" y="3033713"/>
          <p14:tracePt t="23936" x="9867900" y="3033713"/>
          <p14:tracePt t="23937" x="9880600" y="3044825"/>
          <p14:tracePt t="23938" x="9913938" y="3044825"/>
          <p14:tracePt t="23939" x="9936163" y="3044825"/>
          <p14:tracePt t="23941" x="9958388" y="3057525"/>
          <p14:tracePt t="23942" x="9982200" y="3057525"/>
          <p14:tracePt t="23943" x="10015538" y="3057525"/>
          <p14:tracePt t="23944" x="10059988" y="3068638"/>
          <p14:tracePt t="23946" x="10106025" y="3079750"/>
          <p14:tracePt t="23947" x="10128250" y="3079750"/>
          <p14:tracePt t="23948" x="10150475" y="3090863"/>
          <p14:tracePt t="23949" x="10172700" y="3090863"/>
          <p14:tracePt t="23950" x="10207625" y="3090863"/>
          <p14:tracePt t="23951" x="10229850" y="3090863"/>
          <p14:tracePt t="23952" x="10252075" y="3101975"/>
          <p14:tracePt t="23953" x="10274300" y="3113088"/>
          <p14:tracePt t="23954" x="10296525" y="3113088"/>
          <p14:tracePt t="23955" x="10320338" y="3113088"/>
          <p14:tracePt t="23956" x="10342563" y="3113088"/>
          <p14:tracePt t="23957" x="10364788" y="3124200"/>
          <p14:tracePt t="23958" x="10387013" y="3124200"/>
          <p14:tracePt t="23959" x="10398125" y="3124200"/>
          <p14:tracePt t="23961" x="10433050" y="3135313"/>
          <p14:tracePt t="23963" x="10477500" y="3146425"/>
          <p14:tracePt t="23965" x="10510838" y="3157538"/>
          <p14:tracePt t="23966" x="10523538" y="3157538"/>
          <p14:tracePt t="23967" x="10556875" y="3157538"/>
          <p14:tracePt t="23968" x="10567988" y="3170238"/>
          <p14:tracePt t="23969" x="10579100" y="3170238"/>
          <p14:tracePt t="23970" x="10590213" y="3181350"/>
          <p14:tracePt t="23972" x="10612438" y="3181350"/>
          <p14:tracePt t="23973" x="10636250" y="3181350"/>
          <p14:tracePt t="23974" x="10658475" y="3192463"/>
          <p14:tracePt t="23975" x="10669588" y="3192463"/>
          <p14:tracePt t="23976" x="10680700" y="3192463"/>
          <p14:tracePt t="23977" x="10702925" y="3192463"/>
          <p14:tracePt t="23978" x="10702925" y="3203575"/>
          <p14:tracePt t="23980" x="10725150" y="3203575"/>
          <p14:tracePt t="23981" x="10748963" y="3203575"/>
          <p14:tracePt t="23982" x="10760075" y="3203575"/>
          <p14:tracePt t="23983" x="10760075" y="3214688"/>
          <p14:tracePt t="23984" x="10782300" y="3214688"/>
          <p14:tracePt t="23985" x="10793413" y="3214688"/>
          <p14:tracePt t="23987" x="10804525" y="3225800"/>
          <p14:tracePt t="23988" x="10815638" y="3225800"/>
          <p14:tracePt t="23997" x="10872788" y="3225800"/>
          <p14:tracePt t="23998" x="10883900" y="3225800"/>
          <p14:tracePt t="23999" x="10895013" y="3225800"/>
          <p14:tracePt t="24001" x="10906125" y="3225800"/>
          <p14:tracePt t="24003" x="10917238" y="3225800"/>
          <p14:tracePt t="24007" x="10928350" y="3225800"/>
          <p14:tracePt t="24010" x="10928350" y="3236913"/>
          <p14:tracePt t="24011" x="10939463" y="3236913"/>
          <p14:tracePt t="24013" x="10952163" y="3236913"/>
          <p14:tracePt t="24014" x="10963275" y="3236913"/>
          <p14:tracePt t="24018" x="10963275" y="3248025"/>
          <p14:tracePt t="24019" x="10974388" y="3248025"/>
          <p14:tracePt t="24020" x="10985500" y="3248025"/>
          <p14:tracePt t="24027" x="10996613" y="3248025"/>
          <p14:tracePt t="24032" x="11007725" y="3248025"/>
          <p14:tracePt t="24038" x="11018838" y="3248025"/>
          <p14:tracePt t="24096" x="11029950" y="3248025"/>
          <p14:tracePt t="24100" x="11041063" y="3248025"/>
          <p14:tracePt t="24104" x="11052175" y="3248025"/>
          <p14:tracePt t="24110" x="11064875" y="3248025"/>
          <p14:tracePt t="24113" x="11075988" y="3248025"/>
          <p14:tracePt t="24117" x="11087100" y="3248025"/>
          <p14:tracePt t="24121" x="11098213" y="3248025"/>
          <p14:tracePt t="24128" x="11109325" y="3248025"/>
          <p14:tracePt t="24133" x="11120438" y="3248025"/>
          <p14:tracePt t="24135" x="11120438" y="3236913"/>
          <p14:tracePt t="24145" x="11131550" y="3236913"/>
          <p14:tracePt t="24147" x="11142663" y="3236913"/>
          <p14:tracePt t="24150" x="11153775" y="3236913"/>
          <p14:tracePt t="24151" x="11153775" y="3225800"/>
          <p14:tracePt t="24156" x="11164888" y="3225800"/>
          <p14:tracePt t="24157" x="11164888" y="3214688"/>
          <p14:tracePt t="24158" x="11177588" y="3214688"/>
          <p14:tracePt t="24159" x="11177588" y="3203575"/>
          <p14:tracePt t="24160" x="11188700" y="3203575"/>
          <p14:tracePt t="24165" x="11188700" y="3192463"/>
          <p14:tracePt t="24167" x="11199813" y="3192463"/>
          <p14:tracePt t="24171" x="11210925" y="3181350"/>
          <p14:tracePt t="24174" x="11210925" y="3170238"/>
          <p14:tracePt t="24178" x="11222038" y="3170238"/>
          <p14:tracePt t="24182" x="11233150" y="3170238"/>
          <p14:tracePt t="24191" x="11244263" y="3157538"/>
          <p14:tracePt t="24199" x="11244263" y="3146425"/>
          <p14:tracePt t="24276" x="11244263" y="3157538"/>
          <p14:tracePt t="24282" x="11244263" y="3181350"/>
          <p14:tracePt t="24283" x="11233150" y="3181350"/>
          <p14:tracePt t="24286" x="11233150" y="3192463"/>
          <p14:tracePt t="24288" x="11233150" y="3203575"/>
          <p14:tracePt t="24290" x="11233150" y="3214688"/>
          <p14:tracePt t="24293" x="11233150" y="3225800"/>
          <p14:tracePt t="24297" x="11233150" y="3236913"/>
          <p14:tracePt t="24299" x="11222038" y="3248025"/>
          <p14:tracePt t="24301" x="11222038" y="3259138"/>
          <p14:tracePt t="24302" x="11222038" y="3271838"/>
          <p14:tracePt t="24304" x="11222038" y="3282950"/>
          <p14:tracePt t="24305" x="11222038" y="3294063"/>
          <p14:tracePt t="24309" x="11222038" y="3305175"/>
          <p14:tracePt t="24310" x="11222038" y="3327400"/>
          <p14:tracePt t="24312" x="11222038" y="3338513"/>
          <p14:tracePt t="24314" x="11222038" y="3360738"/>
          <p14:tracePt t="24315" x="11222038" y="3371850"/>
          <p14:tracePt t="24316" x="11222038" y="3384550"/>
          <p14:tracePt t="24317" x="11222038" y="3395663"/>
          <p14:tracePt t="24319" x="11222038" y="3417888"/>
          <p14:tracePt t="24320" x="11222038" y="3429000"/>
          <p14:tracePt t="24322" x="11222038" y="3451225"/>
          <p14:tracePt t="24325" x="11233150" y="3473450"/>
          <p14:tracePt t="24326" x="11233150" y="3486150"/>
          <p14:tracePt t="24326" x="11244263" y="3497263"/>
          <p14:tracePt t="24327" x="11244263" y="3508375"/>
          <p14:tracePt t="24328" x="11244263" y="3519488"/>
          <p14:tracePt t="24331" x="11255375" y="3530600"/>
          <p14:tracePt t="24332" x="11255375" y="3541713"/>
          <p14:tracePt t="24332" x="11255375" y="3563938"/>
          <p14:tracePt t="24333" x="11255375" y="3575050"/>
          <p14:tracePt t="24334" x="11255375" y="3586163"/>
          <p14:tracePt t="24335" x="11255375" y="3598863"/>
          <p14:tracePt t="24336" x="11266488" y="3598863"/>
          <p14:tracePt t="24337" x="11266488" y="3609975"/>
          <p14:tracePt t="24338" x="11279188" y="3632200"/>
          <p14:tracePt t="24340" x="11279188" y="3654425"/>
          <p14:tracePt t="24341" x="11279188" y="3665538"/>
          <p14:tracePt t="24342" x="11290300" y="3676650"/>
          <p14:tracePt t="24344" x="11301413" y="3676650"/>
          <p14:tracePt t="24344" x="11301413" y="3700463"/>
          <p14:tracePt t="24345" x="11312525" y="3711575"/>
          <p14:tracePt t="24347" x="11323638" y="3733800"/>
          <p14:tracePt t="24348" x="11323638" y="3744913"/>
          <p14:tracePt t="24349" x="11323638" y="3756025"/>
          <p14:tracePt t="24351" x="11334750" y="3767138"/>
          <p14:tracePt t="24352" x="11334750" y="3778250"/>
          <p14:tracePt t="24353" x="11345863" y="3789363"/>
          <p14:tracePt t="24354" x="11345863" y="3800475"/>
          <p14:tracePt t="24355" x="11356975" y="3800475"/>
          <p14:tracePt t="24357" x="11368088" y="3835400"/>
          <p14:tracePt t="24359" x="11379200" y="3835400"/>
          <p14:tracePt t="24360" x="11391900" y="3846513"/>
          <p14:tracePt t="24363" x="11403013" y="3868738"/>
          <p14:tracePt t="24364" x="11403013" y="3879850"/>
          <p14:tracePt t="24365" x="11414125" y="3879850"/>
          <p14:tracePt t="24366" x="11414125" y="3902075"/>
          <p14:tracePt t="24367" x="11425238" y="3902075"/>
          <p14:tracePt t="24368" x="11425238" y="3914775"/>
          <p14:tracePt t="24369" x="11436350" y="3925888"/>
          <p14:tracePt t="24370" x="11447463" y="3925888"/>
          <p14:tracePt t="24372" x="11458575" y="3925888"/>
          <p14:tracePt t="24374" x="11458575" y="3937000"/>
          <p14:tracePt t="24375" x="11480800" y="3937000"/>
          <p14:tracePt t="24378" x="11480800" y="3948113"/>
          <p14:tracePt t="24380" x="11493500" y="3959225"/>
          <p14:tracePt t="24382" x="11504613" y="3959225"/>
          <p14:tracePt t="24383" x="11515725" y="3959225"/>
          <p14:tracePt t="24385" x="11526838" y="3959225"/>
          <p14:tracePt t="24387" x="11537950" y="3959225"/>
          <p14:tracePt t="24388" x="11549063" y="3959225"/>
          <p14:tracePt t="24392" x="11560175" y="3959225"/>
          <p14:tracePt t="24393" x="11571288" y="3959225"/>
          <p14:tracePt t="24394" x="11582400" y="3959225"/>
          <p14:tracePt t="24396" x="11593513" y="3959225"/>
          <p14:tracePt t="24397" x="11617325" y="3959225"/>
          <p14:tracePt t="24399" x="11628438" y="3948113"/>
          <p14:tracePt t="24400" x="11639550" y="3937000"/>
          <p14:tracePt t="24401" x="11661775" y="3937000"/>
          <p14:tracePt t="24402" x="11672888" y="3937000"/>
          <p14:tracePt t="24403" x="11684000" y="3925888"/>
          <p14:tracePt t="24404" x="11684000" y="3914775"/>
          <p14:tracePt t="24405" x="11707813" y="3902075"/>
          <p14:tracePt t="24407" x="11730038" y="3879850"/>
          <p14:tracePt t="24409" x="11752263" y="3868738"/>
          <p14:tracePt t="24409" x="11774488" y="3846513"/>
          <p14:tracePt t="24411" x="11785600" y="3835400"/>
          <p14:tracePt t="24411" x="11807825" y="3813175"/>
          <p14:tracePt t="24413" x="11853863" y="3778250"/>
          <p14:tracePt t="24414" x="11876088" y="3756025"/>
          <p14:tracePt t="24415" x="11887200" y="3733800"/>
          <p14:tracePt t="24417" x="11920538" y="3711575"/>
          <p14:tracePt t="24418" x="11966575" y="3654425"/>
          <p14:tracePt t="24419" x="11988800" y="3632200"/>
          <p14:tracePt t="24420" x="12034838" y="3598863"/>
          <p14:tracePt t="24421" x="12045950" y="3563938"/>
          <p14:tracePt t="24422" x="12068175" y="3530600"/>
          <p14:tracePt t="24424" x="12090400" y="3497263"/>
          <p14:tracePt t="24425" x="12112625" y="3462338"/>
          <p14:tracePt t="24425" x="12134850" y="3440113"/>
          <p14:tracePt t="24426" x="12158663" y="3395663"/>
          <p14:tracePt t="24427" x="12180888" y="3360738"/>
        </p14:tracePtLst>
      </p14:laserTrace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F72DE1-F744-9BED-8E7B-D0BEE83C092F}"/>
              </a:ext>
            </a:extLst>
          </p:cNvPr>
          <p:cNvSpPr txBox="1"/>
          <p:nvPr/>
        </p:nvSpPr>
        <p:spPr>
          <a:xfrm>
            <a:off x="1063248" y="144369"/>
            <a:ext cx="9859927" cy="646331"/>
          </a:xfrm>
          <a:prstGeom prst="rect">
            <a:avLst/>
          </a:prstGeom>
          <a:noFill/>
        </p:spPr>
        <p:txBody>
          <a:bodyPr wrap="square" rtlCol="0">
            <a:spAutoFit/>
          </a:bodyPr>
          <a:lstStyle/>
          <a:p>
            <a:r>
              <a:rPr lang="en-US" cap="all" spc="500" dirty="0">
                <a:latin typeface="+mj-lt"/>
                <a:ea typeface="+mj-ea"/>
                <a:cs typeface="+mj-cs"/>
              </a:rPr>
              <a:t>Breast cancer detection performance – qualitative evaluation</a:t>
            </a:r>
            <a:endParaRPr lang="en-GB" cap="all" spc="500" dirty="0">
              <a:latin typeface="+mj-lt"/>
              <a:ea typeface="+mj-ea"/>
              <a:cs typeface="+mj-cs"/>
            </a:endParaRPr>
          </a:p>
        </p:txBody>
      </p:sp>
      <p:pic>
        <p:nvPicPr>
          <p:cNvPr id="4" name="Picture 3" descr="A picture containing chart&#10;&#10;Description automatically generated">
            <a:extLst>
              <a:ext uri="{FF2B5EF4-FFF2-40B4-BE49-F238E27FC236}">
                <a16:creationId xmlns:a16="http://schemas.microsoft.com/office/drawing/2014/main" id="{169B7A56-E341-ECA3-4182-3B0D22CC3A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95645" y="1127560"/>
            <a:ext cx="2631806" cy="2622189"/>
          </a:xfrm>
          <a:prstGeom prst="rect">
            <a:avLst/>
          </a:prstGeom>
        </p:spPr>
      </p:pic>
      <p:pic>
        <p:nvPicPr>
          <p:cNvPr id="6" name="Picture 5" descr="Map&#10;&#10;Description automatically generated">
            <a:extLst>
              <a:ext uri="{FF2B5EF4-FFF2-40B4-BE49-F238E27FC236}">
                <a16:creationId xmlns:a16="http://schemas.microsoft.com/office/drawing/2014/main" id="{A15830E3-6CA9-3BD3-6F2B-7DB449C6BD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92731" y="3745378"/>
            <a:ext cx="2037634" cy="2452068"/>
          </a:xfrm>
          <a:prstGeom prst="rect">
            <a:avLst/>
          </a:prstGeom>
        </p:spPr>
      </p:pic>
      <p:sp>
        <p:nvSpPr>
          <p:cNvPr id="20" name="TextBox 19">
            <a:extLst>
              <a:ext uri="{FF2B5EF4-FFF2-40B4-BE49-F238E27FC236}">
                <a16:creationId xmlns:a16="http://schemas.microsoft.com/office/drawing/2014/main" id="{3A8E765E-BE95-2C7E-52C9-1E00131A7104}"/>
              </a:ext>
            </a:extLst>
          </p:cNvPr>
          <p:cNvSpPr txBox="1"/>
          <p:nvPr/>
        </p:nvSpPr>
        <p:spPr>
          <a:xfrm>
            <a:off x="510354" y="6308698"/>
            <a:ext cx="5148442" cy="369332"/>
          </a:xfrm>
          <a:prstGeom prst="rect">
            <a:avLst/>
          </a:prstGeom>
          <a:noFill/>
        </p:spPr>
        <p:txBody>
          <a:bodyPr wrap="square" rtlCol="0">
            <a:spAutoFit/>
          </a:bodyPr>
          <a:lstStyle/>
          <a:p>
            <a:r>
              <a:rPr lang="en-US" dirty="0"/>
              <a:t>Recorded survival duration: 6.47 months</a:t>
            </a:r>
            <a:endParaRPr lang="en-GB" dirty="0"/>
          </a:p>
        </p:txBody>
      </p:sp>
      <p:pic>
        <p:nvPicPr>
          <p:cNvPr id="21" name="Picture 20" descr="Map&#10;&#10;Description automatically generated">
            <a:extLst>
              <a:ext uri="{FF2B5EF4-FFF2-40B4-BE49-F238E27FC236}">
                <a16:creationId xmlns:a16="http://schemas.microsoft.com/office/drawing/2014/main" id="{438E5E66-1411-40FF-E5E9-51091781588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53524" y="3867767"/>
            <a:ext cx="3222435" cy="2207290"/>
          </a:xfrm>
          <a:prstGeom prst="rect">
            <a:avLst/>
          </a:prstGeom>
        </p:spPr>
      </p:pic>
      <p:pic>
        <p:nvPicPr>
          <p:cNvPr id="22" name="Picture 21" descr="Map&#10;&#10;Description automatically generated">
            <a:extLst>
              <a:ext uri="{FF2B5EF4-FFF2-40B4-BE49-F238E27FC236}">
                <a16:creationId xmlns:a16="http://schemas.microsoft.com/office/drawing/2014/main" id="{61000781-2108-5A43-993F-8E37DF237CC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54673" y="1099783"/>
            <a:ext cx="3097617" cy="2649966"/>
          </a:xfrm>
          <a:prstGeom prst="rect">
            <a:avLst/>
          </a:prstGeom>
        </p:spPr>
      </p:pic>
      <p:sp>
        <p:nvSpPr>
          <p:cNvPr id="23" name="TextBox 22">
            <a:extLst>
              <a:ext uri="{FF2B5EF4-FFF2-40B4-BE49-F238E27FC236}">
                <a16:creationId xmlns:a16="http://schemas.microsoft.com/office/drawing/2014/main" id="{65F42EC9-6982-BE9E-A750-ACF6D6051243}"/>
              </a:ext>
            </a:extLst>
          </p:cNvPr>
          <p:cNvSpPr txBox="1"/>
          <p:nvPr/>
        </p:nvSpPr>
        <p:spPr>
          <a:xfrm>
            <a:off x="7191146" y="6306489"/>
            <a:ext cx="4547193" cy="369332"/>
          </a:xfrm>
          <a:prstGeom prst="rect">
            <a:avLst/>
          </a:prstGeom>
          <a:noFill/>
        </p:spPr>
        <p:txBody>
          <a:bodyPr wrap="square" rtlCol="0">
            <a:spAutoFit/>
          </a:bodyPr>
          <a:lstStyle/>
          <a:p>
            <a:r>
              <a:rPr lang="en-US" dirty="0"/>
              <a:t>Recorded survival duration: 128.98 months</a:t>
            </a:r>
            <a:endParaRPr lang="en-GB" dirty="0"/>
          </a:p>
        </p:txBody>
      </p:sp>
      <p:pic>
        <p:nvPicPr>
          <p:cNvPr id="27" name="Audio 26">
            <a:hlinkClick r:id="" action="ppaction://media"/>
            <a:extLst>
              <a:ext uri="{FF2B5EF4-FFF2-40B4-BE49-F238E27FC236}">
                <a16:creationId xmlns:a16="http://schemas.microsoft.com/office/drawing/2014/main" id="{259663B1-B44C-4C39-0C5E-7120269C1992}"/>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84489497"/>
      </p:ext>
    </p:extLst>
  </p:cSld>
  <p:clrMapOvr>
    <a:masterClrMapping/>
  </p:clrMapOvr>
  <mc:AlternateContent xmlns:mc="http://schemas.openxmlformats.org/markup-compatibility/2006" xmlns:p14="http://schemas.microsoft.com/office/powerpoint/2010/main">
    <mc:Choice Requires="p14">
      <p:transition spd="slow" p14:dur="2000" advTm="29587"/>
    </mc:Choice>
    <mc:Fallback xmlns="">
      <p:transition spd="slow" advTm="295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extLst>
    <p:ext uri="{3A86A75C-4F4B-4683-9AE1-C65F6400EC91}">
      <p14:laserTraceLst xmlns:p14="http://schemas.microsoft.com/office/powerpoint/2010/main">
        <p14:tracePtLst>
          <p14:tracePt t="10643" x="9372600" y="22225"/>
          <p14:tracePt t="10645" x="9226550" y="68263"/>
          <p14:tracePt t="10646" x="9147175" y="123825"/>
          <p14:tracePt t="10647" x="9056688" y="123825"/>
          <p14:tracePt t="10648" x="8977313" y="169863"/>
          <p14:tracePt t="10649" x="8875713" y="203200"/>
          <p14:tracePt t="10651" x="8729663" y="258763"/>
          <p14:tracePt t="10652" x="8650288" y="293688"/>
          <p14:tracePt t="10653" x="8570913" y="327025"/>
          <p14:tracePt t="10654" x="8482013" y="349250"/>
          <p14:tracePt t="10655" x="8380413" y="406400"/>
          <p14:tracePt t="10656" x="8323263" y="428625"/>
          <p14:tracePt t="10657" x="8243888" y="461963"/>
          <p14:tracePt t="10658" x="8166100" y="508000"/>
          <p14:tracePt t="10659" x="8086725" y="530225"/>
          <p14:tracePt t="10660" x="7996238" y="574675"/>
          <p14:tracePt t="10661" x="7940675" y="598488"/>
          <p14:tracePt t="10662" x="7861300" y="631825"/>
          <p14:tracePt t="10663" x="7781925" y="676275"/>
          <p14:tracePt t="10664" x="7702550" y="733425"/>
          <p14:tracePt t="10665" x="7600950" y="755650"/>
          <p14:tracePt t="10666" x="7545388" y="788988"/>
          <p14:tracePt t="10667" x="7466013" y="823913"/>
          <p14:tracePt t="10668" x="7410450" y="868363"/>
          <p14:tracePt t="10670" x="7251700" y="947738"/>
          <p14:tracePt t="10671" x="7185025" y="969963"/>
          <p14:tracePt t="10672" x="7127875" y="1003300"/>
          <p14:tracePt t="10673" x="7048500" y="1027113"/>
          <p14:tracePt t="10674" x="6970713" y="1082675"/>
          <p14:tracePt t="10675" x="6935788" y="1093788"/>
          <p14:tracePt t="10676" x="6858000" y="1139825"/>
          <p14:tracePt t="10677" x="6789738" y="1150938"/>
          <p14:tracePt t="10678" x="6745288" y="1184275"/>
          <p14:tracePt t="10679" x="6665913" y="1217613"/>
          <p14:tracePt t="10680" x="6608763" y="1263650"/>
          <p14:tracePt t="10681" x="6542088" y="1274763"/>
          <p14:tracePt t="10682" x="6484938" y="1308100"/>
          <p14:tracePt t="10683" x="6429375" y="1330325"/>
          <p14:tracePt t="10684" x="6372225" y="1365250"/>
          <p14:tracePt t="10685" x="6292850" y="1376363"/>
          <p14:tracePt t="10686" x="6248400" y="1387475"/>
          <p14:tracePt t="10687" x="6191250" y="1420813"/>
          <p14:tracePt t="10688" x="6135688" y="1443038"/>
          <p14:tracePt t="10690" x="6045200" y="1489075"/>
          <p14:tracePt t="10692" x="5921375" y="1511300"/>
          <p14:tracePt t="10693" x="5888038" y="1522413"/>
          <p14:tracePt t="10694" x="5819775" y="1522413"/>
          <p14:tracePt t="10695" x="5775325" y="1533525"/>
          <p14:tracePt t="10696" x="5740400" y="1544638"/>
          <p14:tracePt t="10697" x="5695950" y="1557338"/>
          <p14:tracePt t="10698" x="5649913" y="1568450"/>
          <p14:tracePt t="10699" x="5605463" y="1590675"/>
          <p14:tracePt t="10700" x="5561013" y="1590675"/>
          <p14:tracePt t="10701" x="5514975" y="1590675"/>
          <p14:tracePt t="10702" x="5459413" y="1590675"/>
          <p14:tracePt t="10703" x="5424488" y="1601788"/>
          <p14:tracePt t="10704" x="5380038" y="1601788"/>
          <p14:tracePt t="10706" x="5278438" y="1612900"/>
          <p14:tracePt t="10707" x="5256213" y="1612900"/>
          <p14:tracePt t="10709" x="5165725" y="1612900"/>
          <p14:tracePt t="10710" x="5108575" y="1612900"/>
          <p14:tracePt t="10711" x="5075238" y="1612900"/>
          <p14:tracePt t="10712" x="5041900" y="1612900"/>
          <p14:tracePt t="10713" x="5006975" y="1612900"/>
          <p14:tracePt t="10714" x="4973638" y="1612900"/>
          <p14:tracePt t="10716" x="4894263" y="1612900"/>
          <p14:tracePt t="10717" x="4860925" y="1612900"/>
          <p14:tracePt t="10718" x="4827588" y="1612900"/>
          <p14:tracePt t="10719" x="4792663" y="1612900"/>
          <p14:tracePt t="10720" x="4748213" y="1612900"/>
          <p14:tracePt t="10722" x="4679950" y="1601788"/>
          <p14:tracePt t="10723" x="4657725" y="1601788"/>
          <p14:tracePt t="10724" x="4624388" y="1601788"/>
          <p14:tracePt t="10725" x="4578350" y="1590675"/>
          <p14:tracePt t="10726" x="4545013" y="1590675"/>
          <p14:tracePt t="10727" x="4511675" y="1568450"/>
          <p14:tracePt t="10728" x="4489450" y="1568450"/>
          <p14:tracePt t="10729" x="4454525" y="1568450"/>
          <p14:tracePt t="10730" x="4421188" y="1557338"/>
          <p14:tracePt t="10732" x="4376738" y="1557338"/>
          <p14:tracePt t="10733" x="4330700" y="1544638"/>
          <p14:tracePt t="10734" x="4308475" y="1544638"/>
          <p14:tracePt t="10735" x="4297363" y="1544638"/>
          <p14:tracePt t="10736" x="4264025" y="1533525"/>
          <p14:tracePt t="10737" x="4229100" y="1533525"/>
          <p14:tracePt t="10740" x="4162425" y="1522413"/>
          <p14:tracePt t="10741" x="4138613" y="1522413"/>
          <p14:tracePt t="10742" x="4127500" y="1522413"/>
          <p14:tracePt t="10743" x="4116388" y="1511300"/>
          <p14:tracePt t="10744" x="4094163" y="1511300"/>
          <p14:tracePt t="10745" x="4071938" y="1511300"/>
          <p14:tracePt t="10746" x="4060825" y="1511300"/>
          <p14:tracePt t="10747" x="4037013" y="1511300"/>
          <p14:tracePt t="10749" x="4014788" y="1511300"/>
          <p14:tracePt t="10751" x="3992563" y="1500188"/>
          <p14:tracePt t="10752" x="3981450" y="1500188"/>
          <p14:tracePt t="10753" x="3970338" y="1500188"/>
          <p14:tracePt t="10755" x="3948113" y="1500188"/>
          <p14:tracePt t="10756" x="3935413" y="1500188"/>
          <p14:tracePt t="10758" x="3924300" y="1500188"/>
          <p14:tracePt t="10761" x="3913188" y="1500188"/>
          <p14:tracePt t="10763" x="3902075" y="1500188"/>
          <p14:tracePt t="10765" x="3890963" y="1500188"/>
          <p14:tracePt t="10827" x="3902075" y="1500188"/>
          <p14:tracePt t="10829" x="3913188" y="1500188"/>
          <p14:tracePt t="10830" x="3913188" y="1489075"/>
          <p14:tracePt t="10833" x="3924300" y="1489075"/>
          <p14:tracePt t="10834" x="3935413" y="1489075"/>
          <p14:tracePt t="10835" x="3948113" y="1489075"/>
          <p14:tracePt t="10837" x="3959225" y="1489075"/>
          <p14:tracePt t="10839" x="3970338" y="1489075"/>
          <p14:tracePt t="10841" x="3981450" y="1489075"/>
          <p14:tracePt t="10842" x="3992563" y="1489075"/>
          <p14:tracePt t="10843" x="4003675" y="1489075"/>
          <p14:tracePt t="10844" x="4014788" y="1477963"/>
          <p14:tracePt t="10845" x="4025900" y="1477963"/>
          <p14:tracePt t="10846" x="4037013" y="1477963"/>
          <p14:tracePt t="10848" x="4060825" y="1477963"/>
          <p14:tracePt t="10849" x="4071938" y="1477963"/>
          <p14:tracePt t="10850" x="4083050" y="1477963"/>
          <p14:tracePt t="10851" x="4105275" y="1477963"/>
          <p14:tracePt t="10852" x="4116388" y="1477963"/>
          <p14:tracePt t="10853" x="4127500" y="1477963"/>
          <p14:tracePt t="10855" x="4162425" y="1477963"/>
          <p14:tracePt t="10856" x="4173538" y="1477963"/>
          <p14:tracePt t="10857" x="4206875" y="1477963"/>
          <p14:tracePt t="10858" x="4217988" y="1466850"/>
          <p14:tracePt t="10859" x="4240213" y="1466850"/>
          <p14:tracePt t="10860" x="4251325" y="1466850"/>
          <p14:tracePt t="10861" x="4264025" y="1466850"/>
          <p14:tracePt t="10862" x="4286250" y="1466850"/>
          <p14:tracePt t="10863" x="4319588" y="1466850"/>
          <p14:tracePt t="10864" x="4330700" y="1466850"/>
          <p14:tracePt t="10866" x="4352925" y="1466850"/>
          <p14:tracePt t="10867" x="4376738" y="1466850"/>
          <p14:tracePt t="10867" x="4398963" y="1466850"/>
          <p14:tracePt t="10868" x="4421188" y="1466850"/>
          <p14:tracePt t="10869" x="4454525" y="1466850"/>
          <p14:tracePt t="10870" x="4489450" y="1466850"/>
          <p14:tracePt t="10872" x="4511675" y="1466850"/>
          <p14:tracePt t="10873" x="4545013" y="1477963"/>
          <p14:tracePt t="10874" x="4591050" y="1477963"/>
          <p14:tracePt t="10875" x="4635500" y="1477963"/>
          <p14:tracePt t="10876" x="4668838" y="1477963"/>
          <p14:tracePt t="10877" x="4703763" y="1489075"/>
          <p14:tracePt t="10878" x="4725988" y="1489075"/>
          <p14:tracePt t="10879" x="4748213" y="1489075"/>
          <p14:tracePt t="10880" x="4781550" y="1489075"/>
          <p14:tracePt t="10881" x="4816475" y="1500188"/>
          <p14:tracePt t="10882" x="4872038" y="1500188"/>
          <p14:tracePt t="10883" x="4905375" y="1511300"/>
          <p14:tracePt t="10884" x="4929188" y="1511300"/>
          <p14:tracePt t="10885" x="4962525" y="1511300"/>
          <p14:tracePt t="10886" x="5019675" y="1522413"/>
          <p14:tracePt t="10887" x="5053013" y="1522413"/>
          <p14:tracePt t="10888" x="5086350" y="1544638"/>
          <p14:tracePt t="10889" x="5132388" y="1544638"/>
          <p14:tracePt t="10890" x="5154613" y="1544638"/>
          <p14:tracePt t="10891" x="5199063" y="1557338"/>
          <p14:tracePt t="10892" x="5221288" y="1557338"/>
          <p14:tracePt t="10893" x="5278438" y="1557338"/>
          <p14:tracePt t="10894" x="5311775" y="1568450"/>
          <p14:tracePt t="10895" x="5346700" y="1568450"/>
          <p14:tracePt t="10896" x="5368925" y="1568450"/>
          <p14:tracePt t="10897" x="5413375" y="1568450"/>
          <p14:tracePt t="10899" x="5481638" y="1590675"/>
          <p14:tracePt t="10900" x="5526088" y="1590675"/>
          <p14:tracePt t="10901" x="5561013" y="1590675"/>
          <p14:tracePt t="10902" x="5605463" y="1601788"/>
          <p14:tracePt t="10903" x="5627688" y="1612900"/>
          <p14:tracePt t="10904" x="5661025" y="1612900"/>
          <p14:tracePt t="10905" x="5695950" y="1624013"/>
          <p14:tracePt t="10907" x="5775325" y="1635125"/>
          <p14:tracePt t="10908" x="5808663" y="1635125"/>
          <p14:tracePt t="10909" x="5842000" y="1646238"/>
          <p14:tracePt t="10910" x="5875338" y="1646238"/>
          <p14:tracePt t="10911" x="5910263" y="1657350"/>
          <p14:tracePt t="10912" x="5943600" y="1681163"/>
          <p14:tracePt t="10913" x="5976938" y="1681163"/>
          <p14:tracePt t="10914" x="6000750" y="1692275"/>
          <p14:tracePt t="10915" x="6034088" y="1703388"/>
          <p14:tracePt t="10916" x="6056313" y="1703388"/>
          <p14:tracePt t="10917" x="6102350" y="1714500"/>
          <p14:tracePt t="10918" x="6124575" y="1714500"/>
          <p14:tracePt t="10920" x="6180138" y="1736725"/>
          <p14:tracePt t="10921" x="6202363" y="1736725"/>
          <p14:tracePt t="10922" x="6237288" y="1747838"/>
          <p14:tracePt t="10924" x="6281738" y="1758950"/>
          <p14:tracePt t="10925" x="6303963" y="1771650"/>
          <p14:tracePt t="10926" x="6327775" y="1782763"/>
          <p14:tracePt t="10927" x="6338888" y="1782763"/>
          <p14:tracePt t="10928" x="6372225" y="1793875"/>
          <p14:tracePt t="10929" x="6383338" y="1793875"/>
          <p14:tracePt t="10930" x="6405563" y="1804988"/>
          <p14:tracePt t="10931" x="6429375" y="1816100"/>
          <p14:tracePt t="10932" x="6451600" y="1816100"/>
          <p14:tracePt t="10933" x="6451600" y="1827213"/>
          <p14:tracePt t="10934" x="6473825" y="1827213"/>
          <p14:tracePt t="10935" x="6484938" y="1838325"/>
          <p14:tracePt t="10937" x="6496050" y="1849438"/>
          <p14:tracePt t="10938" x="6518275" y="1849438"/>
          <p14:tracePt t="10940" x="6542088" y="1849438"/>
          <p14:tracePt t="10944" x="6553200" y="1860550"/>
          <p14:tracePt t="10945" x="6564313" y="1871663"/>
          <p14:tracePt t="10949" x="6575425" y="1871663"/>
          <p14:tracePt t="10951" x="6575425" y="1884363"/>
          <p14:tracePt t="10971" x="6564313" y="1884363"/>
          <p14:tracePt t="10974" x="6553200" y="1884363"/>
          <p14:tracePt t="10975" x="6553200" y="1895475"/>
          <p14:tracePt t="10980" x="6542088" y="1895475"/>
          <p14:tracePt t="10981" x="6530975" y="1895475"/>
          <p14:tracePt t="10982" x="6518275" y="1895475"/>
          <p14:tracePt t="10984" x="6507163" y="1895475"/>
          <p14:tracePt t="10985" x="6496050" y="1895475"/>
          <p14:tracePt t="10987" x="6484938" y="1895475"/>
          <p14:tracePt t="10989" x="6484938" y="1906588"/>
          <p14:tracePt t="10990" x="6473825" y="1906588"/>
          <p14:tracePt t="10991" x="6462713" y="1906588"/>
          <p14:tracePt t="10992" x="6451600" y="1906588"/>
          <p14:tracePt t="10993" x="6440488" y="1906588"/>
          <p14:tracePt t="10994" x="6429375" y="1906588"/>
          <p14:tracePt t="10995" x="6416675" y="1906588"/>
          <p14:tracePt t="10997" x="6405563" y="1906588"/>
          <p14:tracePt t="10998" x="6394450" y="1906588"/>
          <p14:tracePt t="10999" x="6383338" y="1906588"/>
          <p14:tracePt t="11000" x="6372225" y="1906588"/>
          <p14:tracePt t="11001" x="6361113" y="1906588"/>
          <p14:tracePt t="11002" x="6350000" y="1906588"/>
          <p14:tracePt t="11003" x="6338888" y="1906588"/>
          <p14:tracePt t="11004" x="6327775" y="1906588"/>
          <p14:tracePt t="11005" x="6316663" y="1906588"/>
          <p14:tracePt t="11007" x="6281738" y="1906588"/>
          <p14:tracePt t="11008" x="6270625" y="1906588"/>
          <p14:tracePt t="11009" x="6259513" y="1906588"/>
          <p14:tracePt t="11010" x="6248400" y="1906588"/>
          <p14:tracePt t="11011" x="6237288" y="1906588"/>
          <p14:tracePt t="11012" x="6215063" y="1906588"/>
          <p14:tracePt t="11013" x="6202363" y="1906588"/>
          <p14:tracePt t="11014" x="6180138" y="1906588"/>
          <p14:tracePt t="11016" x="6157913" y="1906588"/>
          <p14:tracePt t="11017" x="6146800" y="1906588"/>
          <p14:tracePt t="11018" x="6124575" y="1906588"/>
          <p14:tracePt t="11020" x="6078538" y="1906588"/>
          <p14:tracePt t="11021" x="6067425" y="1906588"/>
          <p14:tracePt t="11024" x="6022975" y="1895475"/>
          <p14:tracePt t="11025" x="5989638" y="1895475"/>
          <p14:tracePt t="11026" x="5976938" y="1895475"/>
          <p14:tracePt t="11027" x="5954713" y="1895475"/>
          <p14:tracePt t="11028" x="5932488" y="1895475"/>
          <p14:tracePt t="11029" x="5910263" y="1895475"/>
          <p14:tracePt t="11030" x="5888038" y="1895475"/>
          <p14:tracePt t="11031" x="5864225" y="1895475"/>
          <p14:tracePt t="11033" x="5819775" y="1895475"/>
          <p14:tracePt t="11034" x="5786438" y="1884363"/>
          <p14:tracePt t="11035" x="5775325" y="1884363"/>
          <p14:tracePt t="11036" x="5740400" y="1884363"/>
          <p14:tracePt t="11037" x="5718175" y="1884363"/>
          <p14:tracePt t="11038" x="5707063" y="1884363"/>
          <p14:tracePt t="11039" x="5661025" y="1884363"/>
          <p14:tracePt t="11040" x="5638800" y="1884363"/>
          <p14:tracePt t="11041" x="5616575" y="1884363"/>
          <p14:tracePt t="11042" x="5605463" y="1884363"/>
          <p14:tracePt t="11043" x="5561013" y="1884363"/>
          <p14:tracePt t="11044" x="5537200" y="1884363"/>
          <p14:tracePt t="11045" x="5526088" y="1884363"/>
          <p14:tracePt t="11046" x="5503863" y="1884363"/>
          <p14:tracePt t="11047" x="5459413" y="1884363"/>
          <p14:tracePt t="11049" x="5424488" y="1884363"/>
          <p14:tracePt t="11050" x="5402263" y="1884363"/>
          <p14:tracePt t="11051" x="5357813" y="1884363"/>
          <p14:tracePt t="11052" x="5346700" y="1884363"/>
          <p14:tracePt t="11053" x="5322888" y="1884363"/>
          <p14:tracePt t="11054" x="5300663" y="1884363"/>
          <p14:tracePt t="11056" x="5256213" y="1884363"/>
          <p14:tracePt t="11056" x="5221288" y="1884363"/>
          <p14:tracePt t="11058" x="5187950" y="1884363"/>
          <p14:tracePt t="11059" x="5154613" y="1884363"/>
          <p14:tracePt t="11060" x="5132388" y="1884363"/>
          <p14:tracePt t="11061" x="5108575" y="1884363"/>
          <p14:tracePt t="11062" x="5075238" y="1884363"/>
          <p14:tracePt t="11063" x="5053013" y="1884363"/>
          <p14:tracePt t="11064" x="5041900" y="1884363"/>
          <p14:tracePt t="11065" x="5006975" y="1884363"/>
          <p14:tracePt t="11066" x="4984750" y="1884363"/>
          <p14:tracePt t="11067" x="4962525" y="1884363"/>
          <p14:tracePt t="11068" x="4951413" y="1884363"/>
          <p14:tracePt t="11069" x="4918075" y="1895475"/>
          <p14:tracePt t="11070" x="4905375" y="1895475"/>
          <p14:tracePt t="11071" x="4883150" y="1895475"/>
          <p14:tracePt t="11072" x="4860925" y="1895475"/>
          <p14:tracePt t="11073" x="4838700" y="1906588"/>
          <p14:tracePt t="11074" x="4816475" y="1906588"/>
          <p14:tracePt t="11075" x="4792663" y="1906588"/>
          <p14:tracePt t="11076" x="4781550" y="1906588"/>
          <p14:tracePt t="11077" x="4759325" y="1906588"/>
          <p14:tracePt t="11078" x="4725988" y="1906588"/>
          <p14:tracePt t="11079" x="4703763" y="1906588"/>
          <p14:tracePt t="11080" x="4691063" y="1906588"/>
          <p14:tracePt t="11081" x="4668838" y="1906588"/>
          <p14:tracePt t="11082" x="4646613" y="1906588"/>
          <p14:tracePt t="11084" x="4624388" y="1917700"/>
          <p14:tracePt t="11085" x="4602163" y="1917700"/>
          <p14:tracePt t="11086" x="4591050" y="1917700"/>
          <p14:tracePt t="11087" x="4567238" y="1917700"/>
          <p14:tracePt t="11088" x="4545013" y="1917700"/>
          <p14:tracePt t="11089" x="4533900" y="1917700"/>
          <p14:tracePt t="11090" x="4522788" y="1917700"/>
          <p14:tracePt t="11091" x="4500563" y="1917700"/>
          <p14:tracePt t="11092" x="4489450" y="1917700"/>
          <p14:tracePt t="11093" x="4465638" y="1917700"/>
          <p14:tracePt t="11094" x="4454525" y="1917700"/>
          <p14:tracePt t="11095" x="4432300" y="1917700"/>
          <p14:tracePt t="11096" x="4421188" y="1917700"/>
          <p14:tracePt t="11099" x="4387850" y="1917700"/>
          <p14:tracePt t="11100" x="4364038" y="1917700"/>
          <p14:tracePt t="11102" x="4341813" y="1917700"/>
          <p14:tracePt t="11103" x="4330700" y="1917700"/>
          <p14:tracePt t="11104" x="4319588" y="1917700"/>
          <p14:tracePt t="11106" x="4308475" y="1917700"/>
          <p14:tracePt t="11107" x="4286250" y="1917700"/>
          <p14:tracePt t="11108" x="4275138" y="1917700"/>
          <p14:tracePt t="11109" x="4264025" y="1917700"/>
          <p14:tracePt t="11110" x="4251325" y="1917700"/>
          <p14:tracePt t="11112" x="4240213" y="1917700"/>
          <p14:tracePt t="11113" x="4217988" y="1917700"/>
          <p14:tracePt t="11114" x="4206875" y="1917700"/>
          <p14:tracePt t="11116" x="4195763" y="1917700"/>
          <p14:tracePt t="11117" x="4173538" y="1917700"/>
          <p14:tracePt t="11118" x="4162425" y="1917700"/>
          <p14:tracePt t="11120" x="4149725" y="1917700"/>
          <p14:tracePt t="11122" x="4127500" y="1917700"/>
          <p14:tracePt t="11123" x="4116388" y="1906588"/>
          <p14:tracePt t="11124" x="4105275" y="1906588"/>
          <p14:tracePt t="11125" x="4094163" y="1906588"/>
          <p14:tracePt t="11127" x="4083050" y="1906588"/>
          <p14:tracePt t="11128" x="4071938" y="1906588"/>
          <p14:tracePt t="11129" x="4060825" y="1906588"/>
          <p14:tracePt t="11130" x="4049713" y="1906588"/>
          <p14:tracePt t="11131" x="4037013" y="1906588"/>
          <p14:tracePt t="11132" x="4025900" y="1906588"/>
          <p14:tracePt t="11134" x="4014788" y="1906588"/>
          <p14:tracePt t="11135" x="4003675" y="1906588"/>
          <p14:tracePt t="11136" x="3992563" y="1906588"/>
          <p14:tracePt t="11137" x="3981450" y="1906588"/>
          <p14:tracePt t="11140" x="3959225" y="1906588"/>
          <p14:tracePt t="11142" x="3935413" y="1906588"/>
          <p14:tracePt t="11144" x="3924300" y="1906588"/>
          <p14:tracePt t="11145" x="3913188" y="1906588"/>
          <p14:tracePt t="11146" x="3902075" y="1906588"/>
          <p14:tracePt t="11147" x="3890963" y="1906588"/>
          <p14:tracePt t="11149" x="3879850" y="1906588"/>
          <p14:tracePt t="11151" x="3868738" y="1906588"/>
          <p14:tracePt t="11152" x="3857625" y="1906588"/>
          <p14:tracePt t="11154" x="3846513" y="1906588"/>
          <p14:tracePt t="11155" x="3835400" y="1906588"/>
          <p14:tracePt t="11158" x="3822700" y="1906588"/>
          <p14:tracePt t="11160" x="3811588" y="1906588"/>
          <p14:tracePt t="11161" x="3800475" y="1906588"/>
          <p14:tracePt t="11163" x="3789363" y="1906588"/>
          <p14:tracePt t="11164" x="3778250" y="1917700"/>
          <p14:tracePt t="11165" x="3767138" y="1917700"/>
          <p14:tracePt t="11172" x="3733800" y="1917700"/>
          <p14:tracePt t="11173" x="3733800" y="1928813"/>
          <p14:tracePt t="11176" x="3721100" y="1928813"/>
          <p14:tracePt t="11178" x="3698875" y="1928813"/>
          <p14:tracePt t="11179" x="3698875" y="1939925"/>
          <p14:tracePt t="11181" x="3687763" y="1939925"/>
          <p14:tracePt t="11184" x="3676650" y="1939925"/>
          <p14:tracePt t="11185" x="3676650" y="1951038"/>
          <p14:tracePt t="11188" x="3654425" y="1951038"/>
          <p14:tracePt t="11190" x="3643313" y="1951038"/>
          <p14:tracePt t="11191" x="3632200" y="1951038"/>
          <p14:tracePt t="11193" x="3621088" y="1962150"/>
          <p14:tracePt t="11196" x="3597275" y="1962150"/>
          <p14:tracePt t="11198" x="3586163" y="1962150"/>
          <p14:tracePt t="11199" x="3575050" y="1973263"/>
          <p14:tracePt t="11200" x="3563938" y="1973263"/>
          <p14:tracePt t="11201" x="3552825" y="1973263"/>
          <p14:tracePt t="11202" x="3530600" y="1973263"/>
          <p14:tracePt t="11204" x="3519488" y="1973263"/>
          <p14:tracePt t="11206" x="3495675" y="1985963"/>
          <p14:tracePt t="11207" x="3484563" y="1985963"/>
          <p14:tracePt t="11208" x="3473450" y="1985963"/>
          <p14:tracePt t="11209" x="3462338" y="1985963"/>
          <p14:tracePt t="11211" x="3440113" y="1985963"/>
          <p14:tracePt t="11212" x="3429000" y="1985963"/>
          <p14:tracePt t="11213" x="3417888" y="1985963"/>
          <p14:tracePt t="11214" x="3406775" y="1985963"/>
          <p14:tracePt t="11215" x="3394075" y="1997075"/>
          <p14:tracePt t="11217" x="3382963" y="1997075"/>
          <p14:tracePt t="11217" x="3371850" y="1997075"/>
          <p14:tracePt t="11218" x="3360738" y="1997075"/>
          <p14:tracePt t="11220" x="3327400" y="1997075"/>
          <p14:tracePt t="11221" x="3316288" y="1997075"/>
          <p14:tracePt t="11222" x="3305175" y="1997075"/>
          <p14:tracePt t="11224" x="3281363" y="1997075"/>
          <p14:tracePt t="11225" x="3270250" y="1997075"/>
          <p14:tracePt t="11226" x="3259138" y="1997075"/>
          <p14:tracePt t="11227" x="3236913" y="1997075"/>
          <p14:tracePt t="11228" x="3225800" y="1997075"/>
          <p14:tracePt t="11229" x="3214688" y="1997075"/>
          <p14:tracePt t="11230" x="3203575" y="1997075"/>
          <p14:tracePt t="11231" x="3179763" y="1997075"/>
          <p14:tracePt t="11232" x="3168650" y="1997075"/>
          <p14:tracePt t="11233" x="3146425" y="1997075"/>
          <p14:tracePt t="11234" x="3135313" y="1997075"/>
          <p14:tracePt t="11235" x="3124200" y="1997075"/>
          <p14:tracePt t="11236" x="3113088" y="1997075"/>
          <p14:tracePt t="11237" x="3090863" y="1997075"/>
          <p14:tracePt t="11238" x="3079750" y="2008188"/>
          <p14:tracePt t="11240" x="3044825" y="2008188"/>
          <p14:tracePt t="11241" x="3033713" y="2019300"/>
          <p14:tracePt t="11242" x="3022600" y="2019300"/>
          <p14:tracePt t="11243" x="3000375" y="2019300"/>
          <p14:tracePt t="11244" x="2989263" y="2019300"/>
          <p14:tracePt t="11245" x="2965450" y="2019300"/>
          <p14:tracePt t="11246" x="2954338" y="2019300"/>
          <p14:tracePt t="11247" x="2943225" y="2019300"/>
          <p14:tracePt t="11248" x="2932113" y="2019300"/>
          <p14:tracePt t="11249" x="2909888" y="2019300"/>
          <p14:tracePt t="11250" x="2898775" y="2030413"/>
          <p14:tracePt t="11251" x="2887663" y="2030413"/>
          <p14:tracePt t="11252" x="2876550" y="2030413"/>
          <p14:tracePt t="11253" x="2865438" y="2030413"/>
          <p14:tracePt t="11254" x="2852738" y="2041525"/>
          <p14:tracePt t="11256" x="2830513" y="2041525"/>
          <p14:tracePt t="11257" x="2819400" y="2041525"/>
          <p14:tracePt t="11259" x="2808288" y="2052638"/>
          <p14:tracePt t="11260" x="2786063" y="2052638"/>
          <p14:tracePt t="11262" x="2774950" y="2052638"/>
          <p14:tracePt t="11264" x="2763838" y="2052638"/>
          <p14:tracePt t="11266" x="2752725" y="2063750"/>
          <p14:tracePt t="11267" x="2740025" y="2063750"/>
          <p14:tracePt t="11270" x="2717800" y="2074863"/>
          <p14:tracePt t="11273" x="2706688" y="2074863"/>
          <p14:tracePt t="11274" x="2695575" y="2074863"/>
          <p14:tracePt t="11281" x="2684463" y="2074863"/>
          <p14:tracePt t="11288" x="2673350" y="2074863"/>
          <p14:tracePt t="11295" x="2662238" y="2074863"/>
          <p14:tracePt t="11318" x="2651125" y="2085975"/>
          <p14:tracePt t="11322" x="2638425" y="2085975"/>
          <p14:tracePt t="11326" x="2627313" y="2085975"/>
          <p14:tracePt t="11336" x="2616200" y="2085975"/>
          <p14:tracePt t="11338" x="2616200" y="2098675"/>
          <p14:tracePt t="11342" x="2605088" y="2098675"/>
          <p14:tracePt t="11409" x="2616200" y="2098675"/>
          <p14:tracePt t="11415" x="2627313" y="2098675"/>
          <p14:tracePt t="11419" x="2638425" y="2098675"/>
          <p14:tracePt t="11422" x="2651125" y="2098675"/>
          <p14:tracePt t="11424" x="2662238" y="2085975"/>
          <p14:tracePt t="11426" x="2673350" y="2085975"/>
          <p14:tracePt t="11427" x="2684463" y="2085975"/>
          <p14:tracePt t="11430" x="2684463" y="2074863"/>
          <p14:tracePt t="11432" x="2695575" y="2074863"/>
          <p14:tracePt t="11434" x="2706688" y="2074863"/>
          <p14:tracePt t="11435" x="2717800" y="2074863"/>
          <p14:tracePt t="11436" x="2728913" y="2074863"/>
          <p14:tracePt t="11439" x="2752725" y="2063750"/>
          <p14:tracePt t="11440" x="2763838" y="2063750"/>
          <p14:tracePt t="11442" x="2763838" y="2052638"/>
          <p14:tracePt t="11443" x="2774950" y="2052638"/>
          <p14:tracePt t="11444" x="2786063" y="2052638"/>
          <p14:tracePt t="11445" x="2797175" y="2052638"/>
          <p14:tracePt t="11446" x="2808288" y="2041525"/>
          <p14:tracePt t="11447" x="2830513" y="2041525"/>
          <p14:tracePt t="11448" x="2841625" y="2041525"/>
          <p14:tracePt t="11450" x="2841625" y="2030413"/>
          <p14:tracePt t="11451" x="2865438" y="2030413"/>
          <p14:tracePt t="11452" x="2876550" y="2030413"/>
          <p14:tracePt t="11453" x="2887663" y="2030413"/>
          <p14:tracePt t="11454" x="2909888" y="2019300"/>
          <p14:tracePt t="11456" x="2932113" y="2019300"/>
          <p14:tracePt t="11457" x="2954338" y="2008188"/>
          <p14:tracePt t="11458" x="2965450" y="2008188"/>
          <p14:tracePt t="11459" x="2989263" y="2008188"/>
          <p14:tracePt t="11460" x="3011488" y="2008188"/>
          <p14:tracePt t="11461" x="3033713" y="1997075"/>
          <p14:tracePt t="11462" x="3055938" y="1997075"/>
          <p14:tracePt t="11463" x="3079750" y="1997075"/>
          <p14:tracePt t="11464" x="3101975" y="1985963"/>
          <p14:tracePt t="11466" x="3124200" y="1973263"/>
          <p14:tracePt t="11467" x="3179763" y="1973263"/>
          <p14:tracePt t="11468" x="3214688" y="1973263"/>
          <p14:tracePt t="11469" x="3236913" y="1962150"/>
          <p14:tracePt t="11470" x="3281363" y="1962150"/>
          <p14:tracePt t="11471" x="3305175" y="1962150"/>
          <p14:tracePt t="11473" x="3371850" y="1951038"/>
          <p14:tracePt t="11474" x="3429000" y="1939925"/>
          <p14:tracePt t="11475" x="3462338" y="1939925"/>
          <p14:tracePt t="11476" x="3495675" y="1939925"/>
          <p14:tracePt t="11477" x="3552825" y="1928813"/>
          <p14:tracePt t="11478" x="3586163" y="1928813"/>
          <p14:tracePt t="11479" x="3632200" y="1928813"/>
          <p14:tracePt t="11480" x="3687763" y="1928813"/>
          <p14:tracePt t="11482" x="3789363" y="1917700"/>
          <p14:tracePt t="11483" x="3822700" y="1895475"/>
          <p14:tracePt t="11484" x="3879850" y="1895475"/>
          <p14:tracePt t="11485" x="3924300" y="1895475"/>
          <p14:tracePt t="11486" x="3981450" y="1884363"/>
          <p14:tracePt t="11487" x="4025900" y="1884363"/>
          <p14:tracePt t="11488" x="4083050" y="1871663"/>
          <p14:tracePt t="11489" x="4127500" y="1871663"/>
          <p14:tracePt t="11490" x="4184650" y="1860550"/>
          <p14:tracePt t="11491" x="4251325" y="1849438"/>
          <p14:tracePt t="11492" x="4330700" y="1849438"/>
          <p14:tracePt t="11493" x="4376738" y="1849438"/>
          <p14:tracePt t="11494" x="4443413" y="1849438"/>
          <p14:tracePt t="11495" x="4500563" y="1838325"/>
          <p14:tracePt t="11496" x="4567238" y="1838325"/>
          <p14:tracePt t="11497" x="4624388" y="1816100"/>
          <p14:tracePt t="11500" x="4748213" y="1804988"/>
          <p14:tracePt t="11501" x="4883150" y="1804988"/>
          <p14:tracePt t="11502" x="4929188" y="1793875"/>
          <p14:tracePt t="11503" x="5030788" y="1793875"/>
          <p14:tracePt t="11504" x="5075238" y="1782763"/>
          <p14:tracePt t="11507" x="5289550" y="1771650"/>
          <p14:tracePt t="11508" x="5357813" y="1771650"/>
          <p14:tracePt t="11510" x="5481638" y="1747838"/>
          <p14:tracePt t="11511" x="5583238" y="1736725"/>
          <p14:tracePt t="11512" x="5649913" y="1736725"/>
          <p14:tracePt t="11513" x="5740400" y="1736725"/>
          <p14:tracePt t="11514" x="5808663" y="1736725"/>
          <p14:tracePt t="11516" x="5932488" y="1725613"/>
          <p14:tracePt t="11518" x="6078538" y="1714500"/>
          <p14:tracePt t="11520" x="6215063" y="1692275"/>
          <p14:tracePt t="11521" x="6292850" y="1681163"/>
          <p14:tracePt t="11523" x="6361113" y="1681163"/>
          <p14:tracePt t="11525" x="6575425" y="1646238"/>
          <p14:tracePt t="11526" x="6665913" y="1646238"/>
          <p14:tracePt t="11527" x="6710363" y="1635125"/>
          <p14:tracePt t="11528" x="6789738" y="1635125"/>
          <p14:tracePt t="11529" x="6858000" y="1635125"/>
          <p14:tracePt t="11530" x="6958013" y="1624013"/>
          <p14:tracePt t="11531" x="6992938" y="1612900"/>
          <p14:tracePt t="11535" x="7229475" y="1579563"/>
          <p14:tracePt t="11536" x="7331075" y="1579563"/>
          <p14:tracePt t="11538" x="7454900" y="1568450"/>
          <p14:tracePt t="11541" x="7589838" y="1533525"/>
          <p14:tracePt t="11542" x="7715250" y="1533525"/>
          <p14:tracePt t="11544" x="7861300" y="1522413"/>
          <p14:tracePt t="11545" x="7927975" y="1522413"/>
          <p14:tracePt t="11546" x="7974013" y="1522413"/>
          <p14:tracePt t="11547" x="8029575" y="1511300"/>
          <p14:tracePt t="11548" x="8097838" y="1511300"/>
          <p14:tracePt t="11550" x="8199438" y="1500188"/>
          <p14:tracePt t="11551" x="8267700" y="1500188"/>
          <p14:tracePt t="11553" x="8323263" y="1500188"/>
          <p14:tracePt t="11553" x="8369300" y="1500188"/>
          <p14:tracePt t="11554" x="8424863" y="1500188"/>
          <p14:tracePt t="11556" x="8537575" y="1477963"/>
          <p14:tracePt t="11557" x="8594725" y="1477963"/>
          <p14:tracePt t="11558" x="8639175" y="1477963"/>
          <p14:tracePt t="11559" x="8696325" y="1477963"/>
          <p14:tracePt t="11560" x="8729663" y="1477963"/>
          <p14:tracePt t="11561" x="8785225" y="1477963"/>
          <p14:tracePt t="11563" x="8886825" y="1477963"/>
          <p14:tracePt t="11564" x="8932863" y="1477963"/>
          <p14:tracePt t="11566" x="8999538" y="1477963"/>
          <p14:tracePt t="11567" x="9056688" y="1477963"/>
          <p14:tracePt t="11568" x="9090025" y="1477963"/>
          <p14:tracePt t="11569" x="9147175" y="1477963"/>
          <p14:tracePt t="11570" x="9180513" y="1477963"/>
          <p14:tracePt t="11572" x="9271000" y="1477963"/>
          <p14:tracePt t="11573" x="9304338" y="1477963"/>
          <p14:tracePt t="11574" x="9339263" y="1500188"/>
          <p14:tracePt t="11575" x="9361488" y="1500188"/>
          <p14:tracePt t="11576" x="9394825" y="1500188"/>
          <p14:tracePt t="11577" x="9428163" y="1500188"/>
          <p14:tracePt t="11578" x="9474200" y="1500188"/>
          <p14:tracePt t="11579" x="9485313" y="1500188"/>
          <p14:tracePt t="11580" x="9507538" y="1500188"/>
          <p14:tracePt t="11582" x="9553575" y="1500188"/>
          <p14:tracePt t="11583" x="9586913" y="1500188"/>
          <p14:tracePt t="11584" x="9598025" y="1511300"/>
          <p14:tracePt t="11585" x="9620250" y="1511300"/>
          <p14:tracePt t="11586" x="9653588" y="1511300"/>
          <p14:tracePt t="11587" x="9666288" y="1511300"/>
          <p14:tracePt t="11588" x="9688513" y="1511300"/>
          <p14:tracePt t="11589" x="9699625" y="1511300"/>
          <p14:tracePt t="11590" x="9710738" y="1522413"/>
          <p14:tracePt t="11591" x="9732963" y="1522413"/>
          <p14:tracePt t="11593" x="9744075" y="1522413"/>
          <p14:tracePt t="11594" x="9755188" y="1522413"/>
          <p14:tracePt t="11595" x="9767888" y="1522413"/>
          <p14:tracePt t="11597" x="9779000" y="1522413"/>
          <p14:tracePt t="11599" x="9790113" y="1522413"/>
          <p14:tracePt t="11600" x="9801225" y="1522413"/>
          <p14:tracePt t="11646" x="9790113" y="1522413"/>
          <p14:tracePt t="11650" x="9779000" y="1522413"/>
          <p14:tracePt t="11652" x="9767888" y="1522413"/>
          <p14:tracePt t="11654" x="9755188" y="1522413"/>
          <p14:tracePt t="11657" x="9744075" y="1522413"/>
          <p14:tracePt t="11661" x="9732963" y="1522413"/>
          <p14:tracePt t="11664" x="9721850" y="1522413"/>
          <p14:tracePt t="11666" x="9710738" y="1522413"/>
          <p14:tracePt t="11668" x="9699625" y="1522413"/>
          <p14:tracePt t="11672" x="9688513" y="1522413"/>
          <p14:tracePt t="11674" x="9677400" y="1522413"/>
          <p14:tracePt t="11677" x="9677400" y="1533525"/>
          <p14:tracePt t="11683" x="9666288" y="1533525"/>
          <p14:tracePt t="11717" x="9666288" y="1544638"/>
          <p14:tracePt t="11723" x="9653588" y="1544638"/>
          <p14:tracePt t="11727" x="9653588" y="1557338"/>
          <p14:tracePt t="11729" x="9642475" y="1557338"/>
          <p14:tracePt t="11733" x="9631363" y="1557338"/>
          <p14:tracePt t="11736" x="9620250" y="1568450"/>
          <p14:tracePt t="11738" x="9609138" y="1568450"/>
          <p14:tracePt t="11741" x="9598025" y="1568450"/>
          <p14:tracePt t="11743" x="9586913" y="1568450"/>
          <p14:tracePt t="11745" x="9575800" y="1568450"/>
          <p14:tracePt t="11749" x="9564688" y="1568450"/>
          <p14:tracePt t="11750" x="9553575" y="1568450"/>
          <p14:tracePt t="11751" x="9540875" y="1568450"/>
          <p14:tracePt t="11756" x="9529763" y="1568450"/>
          <p14:tracePt t="11757" x="9518650" y="1568450"/>
          <p14:tracePt t="11759" x="9507538" y="1568450"/>
          <p14:tracePt t="11761" x="9496425" y="1568450"/>
          <p14:tracePt t="11763" x="9485313" y="1568450"/>
          <p14:tracePt t="11766" x="9474200" y="1568450"/>
          <p14:tracePt t="11767" x="9463088" y="1568450"/>
          <p14:tracePt t="11769" x="9451975" y="1568450"/>
          <p14:tracePt t="11770" x="9439275" y="1568450"/>
          <p14:tracePt t="11771" x="9428163" y="1568450"/>
          <p14:tracePt t="11773" x="9417050" y="1568450"/>
          <p14:tracePt t="11775" x="9405938" y="1568450"/>
          <p14:tracePt t="11776" x="9394825" y="1568450"/>
          <p14:tracePt t="11777" x="9383713" y="1568450"/>
          <p14:tracePt t="11778" x="9372600" y="1568450"/>
          <p14:tracePt t="11779" x="9361488" y="1568450"/>
          <p14:tracePt t="11780" x="9350375" y="1568450"/>
          <p14:tracePt t="11782" x="9339263" y="1568450"/>
          <p14:tracePt t="11783" x="9326563" y="1568450"/>
          <p14:tracePt t="11784" x="9315450" y="1557338"/>
          <p14:tracePt t="11785" x="9293225" y="1557338"/>
          <p14:tracePt t="11786" x="9282113" y="1557338"/>
          <p14:tracePt t="11787" x="9271000" y="1544638"/>
          <p14:tracePt t="11789" x="9259888" y="1533525"/>
          <p14:tracePt t="11790" x="9248775" y="1533525"/>
          <p14:tracePt t="11791" x="9237663" y="1533525"/>
          <p14:tracePt t="11792" x="9213850" y="1533525"/>
          <p14:tracePt t="11794" x="9191625" y="1533525"/>
          <p14:tracePt t="11795" x="9169400" y="1533525"/>
          <p14:tracePt t="11796" x="9169400" y="1522413"/>
          <p14:tracePt t="11797" x="9158288" y="1522413"/>
          <p14:tracePt t="11798" x="9158288" y="1511300"/>
          <p14:tracePt t="11799" x="9136063" y="1511300"/>
          <p14:tracePt t="11800" x="9124950" y="1511300"/>
          <p14:tracePt t="11801" x="9112250" y="1511300"/>
          <p14:tracePt t="11802" x="9101138" y="1511300"/>
          <p14:tracePt t="11803" x="9090025" y="1511300"/>
          <p14:tracePt t="11804" x="9078913" y="1511300"/>
          <p14:tracePt t="11806" x="9067800" y="1511300"/>
          <p14:tracePt t="11807" x="9056688" y="1500188"/>
          <p14:tracePt t="11808" x="9045575" y="1500188"/>
          <p14:tracePt t="11809" x="9034463" y="1500188"/>
          <p14:tracePt t="11810" x="9023350" y="1489075"/>
          <p14:tracePt t="11812" x="9012238" y="1477963"/>
          <p14:tracePt t="11813" x="8999538" y="1477963"/>
          <p14:tracePt t="11814" x="8988425" y="1477963"/>
          <p14:tracePt t="11815" x="8977313" y="1477963"/>
          <p14:tracePt t="11816" x="8966200" y="1477963"/>
          <p14:tracePt t="11817" x="8955088" y="1466850"/>
          <p14:tracePt t="11819" x="8943975" y="1466850"/>
          <p14:tracePt t="11822" x="8921750" y="1455738"/>
          <p14:tracePt t="11823" x="8910638" y="1455738"/>
          <p14:tracePt t="11824" x="8897938" y="1455738"/>
          <p14:tracePt t="11826" x="8875713" y="1443038"/>
          <p14:tracePt t="11830" x="8864600" y="1443038"/>
          <p14:tracePt t="11832" x="8842375" y="1443038"/>
          <p14:tracePt t="11834" x="8831263" y="1443038"/>
          <p14:tracePt t="11835" x="8820150" y="1443038"/>
          <p14:tracePt t="11836" x="8809038" y="1443038"/>
          <p14:tracePt t="11839" x="8797925" y="1443038"/>
          <p14:tracePt t="11840" x="8785225" y="1443038"/>
          <p14:tracePt t="11842" x="8774113" y="1443038"/>
          <p14:tracePt t="11843" x="8763000" y="1443038"/>
          <p14:tracePt t="11844" x="8751888" y="1443038"/>
          <p14:tracePt t="11847" x="8740775" y="1443038"/>
          <p14:tracePt t="11849" x="8729663" y="1443038"/>
          <p14:tracePt t="11850" x="8718550" y="1443038"/>
          <p14:tracePt t="11851" x="8707438" y="1431925"/>
          <p14:tracePt t="11852" x="8696325" y="1431925"/>
          <p14:tracePt t="11854" x="8683625" y="1431925"/>
          <p14:tracePt t="11855" x="8672513" y="1431925"/>
          <p14:tracePt t="11858" x="8661400" y="1431925"/>
          <p14:tracePt t="11859" x="8650288" y="1431925"/>
          <p14:tracePt t="11860" x="8639175" y="1431925"/>
          <p14:tracePt t="11861" x="8628063" y="1431925"/>
          <p14:tracePt t="11864" x="8616950" y="1431925"/>
          <p14:tracePt t="11865" x="8605838" y="1420813"/>
          <p14:tracePt t="11866" x="8594725" y="1420813"/>
          <p14:tracePt t="11867" x="8583613" y="1420813"/>
          <p14:tracePt t="11868" x="8570913" y="1420813"/>
          <p14:tracePt t="11869" x="8559800" y="1420813"/>
          <p14:tracePt t="11870" x="8548688" y="1420813"/>
          <p14:tracePt t="11872" x="8537575" y="1420813"/>
          <p14:tracePt t="11873" x="8526463" y="1420813"/>
          <p14:tracePt t="11875" x="8504238" y="1420813"/>
          <p14:tracePt t="11876" x="8493125" y="1420813"/>
          <p14:tracePt t="11877" x="8482013" y="1420813"/>
          <p14:tracePt t="11878" x="8470900" y="1420813"/>
          <p14:tracePt t="11881" x="8458200" y="1420813"/>
          <p14:tracePt t="11882" x="8447088" y="1420813"/>
          <p14:tracePt t="11883" x="8424863" y="1420813"/>
          <p14:tracePt t="11884" x="8413750" y="1420813"/>
          <p14:tracePt t="11885" x="8402638" y="1420813"/>
          <p14:tracePt t="11887" x="8391525" y="1420813"/>
          <p14:tracePt t="11889" x="8369300" y="1420813"/>
          <p14:tracePt t="11890" x="8345488" y="1420813"/>
          <p14:tracePt t="11892" x="8334375" y="1420813"/>
          <p14:tracePt t="11893" x="8312150" y="1420813"/>
          <p14:tracePt t="11895" x="8301038" y="1420813"/>
          <p14:tracePt t="11896" x="8289925" y="1420813"/>
          <p14:tracePt t="11897" x="8278813" y="1420813"/>
          <p14:tracePt t="11899" x="8256588" y="1420813"/>
          <p14:tracePt t="11900" x="8232775" y="1420813"/>
          <p14:tracePt t="11902" x="8221663" y="1420813"/>
          <p14:tracePt t="11903" x="8210550" y="1420813"/>
          <p14:tracePt t="11905" x="8188325" y="1420813"/>
          <p14:tracePt t="11906" x="8166100" y="1420813"/>
          <p14:tracePt t="11907" x="8154988" y="1420813"/>
          <p14:tracePt t="11908" x="8142288" y="1420813"/>
          <p14:tracePt t="11909" x="8131175" y="1420813"/>
          <p14:tracePt t="11910" x="8120063" y="1420813"/>
          <p14:tracePt t="11911" x="8097838" y="1420813"/>
          <p14:tracePt t="11912" x="8086725" y="1420813"/>
          <p14:tracePt t="11913" x="8075613" y="1420813"/>
          <p14:tracePt t="11914" x="8064500" y="1420813"/>
          <p14:tracePt t="11916" x="8029575" y="1420813"/>
          <p14:tracePt t="11918" x="8007350" y="1420813"/>
          <p14:tracePt t="11919" x="7996238" y="1420813"/>
          <p14:tracePt t="11920" x="7974013" y="1420813"/>
          <p14:tracePt t="11921" x="7962900" y="1420813"/>
          <p14:tracePt t="11922" x="7940675" y="1420813"/>
          <p14:tracePt t="11924" x="7916863" y="1420813"/>
          <p14:tracePt t="11925" x="7905750" y="1420813"/>
          <p14:tracePt t="11926" x="7883525" y="1420813"/>
          <p14:tracePt t="11927" x="7861300" y="1420813"/>
          <p14:tracePt t="11928" x="7850188" y="1420813"/>
          <p14:tracePt t="11929" x="7839075" y="1420813"/>
          <p14:tracePt t="11930" x="7815263" y="1420813"/>
          <p14:tracePt t="11931" x="7793038" y="1420813"/>
          <p14:tracePt t="11932" x="7781925" y="1420813"/>
          <p14:tracePt t="11933" x="7759700" y="1420813"/>
          <p14:tracePt t="11934" x="7737475" y="1420813"/>
          <p14:tracePt t="11935" x="7715250" y="1420813"/>
          <p14:tracePt t="11936" x="7691438" y="1420813"/>
          <p14:tracePt t="11937" x="7669213" y="1420813"/>
          <p14:tracePt t="11938" x="7646988" y="1420813"/>
          <p14:tracePt t="11939" x="7624763" y="1420813"/>
          <p14:tracePt t="11940" x="7613650" y="1420813"/>
          <p14:tracePt t="11941" x="7589838" y="1420813"/>
          <p14:tracePt t="11942" x="7545388" y="1420813"/>
          <p14:tracePt t="11943" x="7545388" y="1409700"/>
          <p14:tracePt t="11944" x="7523163" y="1409700"/>
          <p14:tracePt t="11945" x="7500938" y="1409700"/>
          <p14:tracePt t="11946" x="7466013" y="1409700"/>
          <p14:tracePt t="11947" x="7443788" y="1398588"/>
          <p14:tracePt t="11949" x="7421563" y="1398588"/>
          <p14:tracePt t="11950" x="7375525" y="1398588"/>
          <p14:tracePt t="11951" x="7342188" y="1387475"/>
          <p14:tracePt t="11952" x="7297738" y="1387475"/>
          <p14:tracePt t="11953" x="7286625" y="1387475"/>
          <p14:tracePt t="11954" x="7240588" y="1387475"/>
          <p14:tracePt t="11955" x="7218363" y="1387475"/>
          <p14:tracePt t="11956" x="7207250" y="1387475"/>
          <p14:tracePt t="11957" x="7161213" y="1387475"/>
          <p14:tracePt t="11958" x="7138988" y="1376363"/>
          <p14:tracePt t="11959" x="7116763" y="1376363"/>
          <p14:tracePt t="11960" x="7083425" y="1376363"/>
          <p14:tracePt t="11961" x="7048500" y="1376363"/>
          <p14:tracePt t="11962" x="7015163" y="1365250"/>
          <p14:tracePt t="11963" x="6992938" y="1365250"/>
          <p14:tracePt t="11964" x="6970713" y="1365250"/>
          <p14:tracePt t="11965" x="6946900" y="1365250"/>
          <p14:tracePt t="11966" x="6913563" y="1365250"/>
          <p14:tracePt t="11968" x="6869113" y="1354138"/>
          <p14:tracePt t="11969" x="6834188" y="1354138"/>
          <p14:tracePt t="11970" x="6811963" y="1354138"/>
          <p14:tracePt t="11971" x="6767513" y="1354138"/>
          <p14:tracePt t="11972" x="6745288" y="1354138"/>
          <p14:tracePt t="11973" x="6721475" y="1343025"/>
          <p14:tracePt t="11974" x="6688138" y="1343025"/>
          <p14:tracePt t="11975" x="6665913" y="1343025"/>
          <p14:tracePt t="11976" x="6654800" y="1343025"/>
          <p14:tracePt t="11977" x="6630988" y="1330325"/>
          <p14:tracePt t="11978" x="6608763" y="1330325"/>
          <p14:tracePt t="11979" x="6586538" y="1330325"/>
          <p14:tracePt t="11980" x="6564313" y="1330325"/>
          <p14:tracePt t="11981" x="6542088" y="1330325"/>
          <p14:tracePt t="11982" x="6518275" y="1330325"/>
          <p14:tracePt t="11983" x="6496050" y="1330325"/>
          <p14:tracePt t="11984" x="6473825" y="1330325"/>
          <p14:tracePt t="11985" x="6451600" y="1330325"/>
          <p14:tracePt t="11986" x="6429375" y="1330325"/>
          <p14:tracePt t="11987" x="6405563" y="1319213"/>
          <p14:tracePt t="11989" x="6361113" y="1319213"/>
          <p14:tracePt t="11990" x="6338888" y="1319213"/>
          <p14:tracePt t="11991" x="6327775" y="1319213"/>
          <p14:tracePt t="11992" x="6316663" y="1319213"/>
          <p14:tracePt t="11993" x="6281738" y="1319213"/>
          <p14:tracePt t="11994" x="6259513" y="1319213"/>
          <p14:tracePt t="11995" x="6248400" y="1319213"/>
          <p14:tracePt t="11996" x="6226175" y="1319213"/>
          <p14:tracePt t="11997" x="6215063" y="1319213"/>
          <p14:tracePt t="11999" x="6202363" y="1319213"/>
          <p14:tracePt t="12000" x="6157913" y="1319213"/>
          <p14:tracePt t="12001" x="6135688" y="1319213"/>
          <p14:tracePt t="12002" x="6113463" y="1319213"/>
          <p14:tracePt t="12003" x="6089650" y="1319213"/>
          <p14:tracePt t="12005" x="6045200" y="1319213"/>
          <p14:tracePt t="12006" x="6034088" y="1319213"/>
          <p14:tracePt t="12007" x="6011863" y="1319213"/>
          <p14:tracePt t="12008" x="6000750" y="1319213"/>
          <p14:tracePt t="12009" x="5976938" y="1319213"/>
          <p14:tracePt t="12010" x="5954713" y="1319213"/>
          <p14:tracePt t="12011" x="5932488" y="1319213"/>
          <p14:tracePt t="12012" x="5910263" y="1319213"/>
          <p14:tracePt t="12013" x="5888038" y="1319213"/>
          <p14:tracePt t="12014" x="5875338" y="1319213"/>
          <p14:tracePt t="12016" x="5830888" y="1319213"/>
          <p14:tracePt t="12017" x="5808663" y="1319213"/>
          <p14:tracePt t="12018" x="5786438" y="1319213"/>
          <p14:tracePt t="12019" x="5751513" y="1319213"/>
          <p14:tracePt t="12020" x="5740400" y="1319213"/>
          <p14:tracePt t="12021" x="5729288" y="1319213"/>
          <p14:tracePt t="12023" x="5707063" y="1319213"/>
          <p14:tracePt t="12024" x="5638800" y="1308100"/>
          <p14:tracePt t="12025" x="5627688" y="1308100"/>
          <p14:tracePt t="12026" x="5605463" y="1308100"/>
          <p14:tracePt t="12027" x="5583238" y="1296988"/>
          <p14:tracePt t="12028" x="5561013" y="1296988"/>
          <p14:tracePt t="12029" x="5537200" y="1296988"/>
          <p14:tracePt t="12030" x="5514975" y="1296988"/>
          <p14:tracePt t="12031" x="5481638" y="1285875"/>
          <p14:tracePt t="12032" x="5459413" y="1285875"/>
          <p14:tracePt t="12033" x="5435600" y="1285875"/>
          <p14:tracePt t="12034" x="5413375" y="1285875"/>
          <p14:tracePt t="12035" x="5391150" y="1274763"/>
          <p14:tracePt t="12036" x="5357813" y="1274763"/>
          <p14:tracePt t="12037" x="5346700" y="1274763"/>
          <p14:tracePt t="12039" x="5289550" y="1263650"/>
          <p14:tracePt t="12040" x="5256213" y="1252538"/>
          <p14:tracePt t="12041" x="5233988" y="1252538"/>
          <p14:tracePt t="12042" x="5210175" y="1252538"/>
          <p14:tracePt t="12043" x="5187950" y="1252538"/>
          <p14:tracePt t="12044" x="5154613" y="1252538"/>
          <p14:tracePt t="12045" x="5132388" y="1228725"/>
          <p14:tracePt t="12046" x="5108575" y="1228725"/>
          <p14:tracePt t="12047" x="5086350" y="1217613"/>
          <p14:tracePt t="12049" x="5064125" y="1217613"/>
          <p14:tracePt t="12050" x="4995863" y="1206500"/>
          <p14:tracePt t="12051" x="4973638" y="1206500"/>
          <p14:tracePt t="12053" x="4940300" y="1195388"/>
          <p14:tracePt t="12054" x="4894263" y="1195388"/>
          <p14:tracePt t="12055" x="4883150" y="1195388"/>
          <p14:tracePt t="12057" x="4838700" y="1184275"/>
          <p14:tracePt t="12058" x="4816475" y="1173163"/>
          <p14:tracePt t="12059" x="4792663" y="1173163"/>
          <p14:tracePt t="12060" x="4748213" y="1173163"/>
          <p14:tracePt t="12061" x="4725988" y="1173163"/>
          <p14:tracePt t="12062" x="4714875" y="1173163"/>
          <p14:tracePt t="12063" x="4691063" y="1162050"/>
          <p14:tracePt t="12064" x="4668838" y="1162050"/>
          <p14:tracePt t="12065" x="4646613" y="1162050"/>
          <p14:tracePt t="12066" x="4635500" y="1162050"/>
          <p14:tracePt t="12067" x="4591050" y="1150938"/>
          <p14:tracePt t="12068" x="4578350" y="1150938"/>
          <p14:tracePt t="12069" x="4556125" y="1150938"/>
          <p14:tracePt t="12070" x="4533900" y="1150938"/>
          <p14:tracePt t="12072" x="4522788" y="1150938"/>
          <p14:tracePt t="12073" x="4465638" y="1139825"/>
          <p14:tracePt t="12075" x="4443413" y="1139825"/>
          <p14:tracePt t="12076" x="4421188" y="1116013"/>
          <p14:tracePt t="12077" x="4398963" y="1116013"/>
          <p14:tracePt t="12078" x="4387850" y="1116013"/>
          <p14:tracePt t="12079" x="4364038" y="1116013"/>
          <p14:tracePt t="12080" x="4341813" y="1116013"/>
          <p14:tracePt t="12082" x="4308475" y="1116013"/>
          <p14:tracePt t="12083" x="4297363" y="1116013"/>
          <p14:tracePt t="12084" x="4286250" y="1116013"/>
          <p14:tracePt t="12085" x="4275138" y="1116013"/>
          <p14:tracePt t="12086" x="4251325" y="1116013"/>
          <p14:tracePt t="12087" x="4240213" y="1116013"/>
          <p14:tracePt t="12088" x="4217988" y="1116013"/>
          <p14:tracePt t="12090" x="4206875" y="1116013"/>
          <p14:tracePt t="12091" x="4195763" y="1116013"/>
          <p14:tracePt t="12092" x="4173538" y="1116013"/>
          <p14:tracePt t="12094" x="4162425" y="1104900"/>
          <p14:tracePt t="12095" x="4138613" y="1104900"/>
          <p14:tracePt t="12097" x="4127500" y="1104900"/>
          <p14:tracePt t="12099" x="4105275" y="1104900"/>
          <p14:tracePt t="12101" x="4083050" y="1104900"/>
          <p14:tracePt t="12103" x="4071938" y="1104900"/>
          <p14:tracePt t="12105" x="4060825" y="1104900"/>
          <p14:tracePt t="12106" x="4049713" y="1104900"/>
          <p14:tracePt t="12108" x="4037013" y="1104900"/>
          <p14:tracePt t="12109" x="4014788" y="1104900"/>
          <p14:tracePt t="12111" x="4003675" y="1104900"/>
          <p14:tracePt t="12112" x="3992563" y="1104900"/>
          <p14:tracePt t="12114" x="3981450" y="1104900"/>
          <p14:tracePt t="12116" x="3959225" y="1104900"/>
          <p14:tracePt t="12117" x="3948113" y="1104900"/>
          <p14:tracePt t="12118" x="3935413" y="1104900"/>
          <p14:tracePt t="12119" x="3924300" y="1104900"/>
          <p14:tracePt t="12121" x="3913188" y="1104900"/>
          <p14:tracePt t="12123" x="3902075" y="1104900"/>
          <p14:tracePt t="12124" x="3890963" y="1104900"/>
          <p14:tracePt t="12125" x="3879850" y="1104900"/>
          <p14:tracePt t="12126" x="3868738" y="1104900"/>
          <p14:tracePt t="12127" x="3846513" y="1104900"/>
          <p14:tracePt t="12130" x="3835400" y="1093788"/>
          <p14:tracePt t="12131" x="3811588" y="1093788"/>
          <p14:tracePt t="12134" x="3778250" y="1093788"/>
          <p14:tracePt t="12135" x="3767138" y="1093788"/>
          <p14:tracePt t="12136" x="3756025" y="1093788"/>
          <p14:tracePt t="12138" x="3733800" y="1093788"/>
          <p14:tracePt t="12139" x="3721100" y="1093788"/>
          <p14:tracePt t="12140" x="3709988" y="1093788"/>
          <p14:tracePt t="12141" x="3687763" y="1093788"/>
          <p14:tracePt t="12142" x="3676650" y="1093788"/>
          <p14:tracePt t="12143" x="3654425" y="1082675"/>
          <p14:tracePt t="12145" x="3643313" y="1082675"/>
          <p14:tracePt t="12146" x="3632200" y="1082675"/>
          <p14:tracePt t="12147" x="3608388" y="1082675"/>
          <p14:tracePt t="12149" x="3597275" y="1082675"/>
          <p14:tracePt t="12150" x="3575050" y="1082675"/>
          <p14:tracePt t="12151" x="3563938" y="1082675"/>
          <p14:tracePt t="12152" x="3552825" y="1082675"/>
          <p14:tracePt t="12153" x="3530600" y="1082675"/>
          <p14:tracePt t="12157" x="3495675" y="1082675"/>
          <p14:tracePt t="12158" x="3473450" y="1071563"/>
          <p14:tracePt t="12159" x="3462338" y="1071563"/>
          <p14:tracePt t="12160" x="3440113" y="1071563"/>
          <p14:tracePt t="12161" x="3429000" y="1071563"/>
          <p14:tracePt t="12162" x="3406775" y="1071563"/>
          <p14:tracePt t="12164" x="3394075" y="1071563"/>
          <p14:tracePt t="12166" x="3371850" y="1071563"/>
          <p14:tracePt t="12166" x="3360738" y="1071563"/>
          <p14:tracePt t="12168" x="3327400" y="1071563"/>
          <p14:tracePt t="12172" x="3281363" y="1071563"/>
          <p14:tracePt t="12173" x="3270250" y="1071563"/>
          <p14:tracePt t="12174" x="3248025" y="1071563"/>
          <p14:tracePt t="12176" x="3236913" y="1071563"/>
          <p14:tracePt t="12177" x="3214688" y="1071563"/>
          <p14:tracePt t="12179" x="3192463" y="1071563"/>
          <p14:tracePt t="12180" x="3179763" y="1071563"/>
          <p14:tracePt t="12182" x="3157538" y="1071563"/>
          <p14:tracePt t="12183" x="3146425" y="1071563"/>
          <p14:tracePt t="12185" x="3124200" y="1071563"/>
          <p14:tracePt t="12186" x="3113088" y="1071563"/>
          <p14:tracePt t="12187" x="3101975" y="1071563"/>
          <p14:tracePt t="12188" x="3090863" y="1071563"/>
          <p14:tracePt t="12189" x="3067050" y="1071563"/>
          <p14:tracePt t="12190" x="3055938" y="1071563"/>
          <p14:tracePt t="12192" x="3044825" y="1071563"/>
          <p14:tracePt t="12193" x="3033713" y="1071563"/>
          <p14:tracePt t="12194" x="3022600" y="1071563"/>
          <p14:tracePt t="12195" x="3011488" y="1071563"/>
          <p14:tracePt t="12196" x="3000375" y="1071563"/>
          <p14:tracePt t="12197" x="2989263" y="1071563"/>
          <p14:tracePt t="12199" x="2978150" y="1071563"/>
          <p14:tracePt t="12200" x="2965450" y="1071563"/>
          <p14:tracePt t="12201" x="2954338" y="1071563"/>
          <p14:tracePt t="12202" x="2932113" y="1071563"/>
          <p14:tracePt t="12204" x="2921000" y="1071563"/>
          <p14:tracePt t="12206" x="2909888" y="1071563"/>
          <p14:tracePt t="12207" x="2898775" y="1071563"/>
          <p14:tracePt t="12208" x="2887663" y="1071563"/>
          <p14:tracePt t="12209" x="2876550" y="1071563"/>
          <p14:tracePt t="12210" x="2865438" y="1071563"/>
          <p14:tracePt t="12211" x="2852738" y="1071563"/>
          <p14:tracePt t="12213" x="2841625" y="1071563"/>
          <p14:tracePt t="12214" x="2830513" y="1071563"/>
          <p14:tracePt t="12217" x="2797175" y="1071563"/>
          <p14:tracePt t="12220" x="2786063" y="1071563"/>
          <p14:tracePt t="12221" x="2763838" y="1071563"/>
          <p14:tracePt t="12223" x="2752725" y="1071563"/>
          <p14:tracePt t="12224" x="2740025" y="1071563"/>
          <p14:tracePt t="12225" x="2728913" y="1071563"/>
          <p14:tracePt t="12226" x="2717800" y="1071563"/>
          <p14:tracePt t="12227" x="2706688" y="1071563"/>
          <p14:tracePt t="12228" x="2695575" y="1071563"/>
          <p14:tracePt t="12230" x="2673350" y="1071563"/>
          <p14:tracePt t="12231" x="2662238" y="1071563"/>
          <p14:tracePt t="12232" x="2651125" y="1071563"/>
          <p14:tracePt t="12233" x="2638425" y="1071563"/>
          <p14:tracePt t="12234" x="2616200" y="1071563"/>
          <p14:tracePt t="12236" x="2605088" y="1071563"/>
          <p14:tracePt t="12237" x="2593975" y="1071563"/>
          <p14:tracePt t="12238" x="2571750" y="1071563"/>
          <p14:tracePt t="12239" x="2560638" y="1071563"/>
          <p14:tracePt t="12240" x="2549525" y="1071563"/>
          <p14:tracePt t="12242" x="2538413" y="1071563"/>
          <p14:tracePt t="12243" x="2514600" y="1071563"/>
          <p14:tracePt t="12244" x="2503488" y="1060450"/>
          <p14:tracePt t="12245" x="2492375" y="1060450"/>
          <p14:tracePt t="12246" x="2470150" y="1060450"/>
          <p14:tracePt t="12247" x="2459038" y="1060450"/>
          <p14:tracePt t="12249" x="2436813" y="1060450"/>
          <p14:tracePt t="12250" x="2424113" y="1060450"/>
          <p14:tracePt t="12251" x="2413000" y="1060450"/>
          <p14:tracePt t="12252" x="2401888" y="1060450"/>
          <p14:tracePt t="12253" x="2379663" y="1060450"/>
          <p14:tracePt t="12255" x="2368550" y="1060450"/>
          <p14:tracePt t="12256" x="2357438" y="1060450"/>
          <p14:tracePt t="12257" x="2335213" y="1060450"/>
          <p14:tracePt t="12258" x="2324100" y="1060450"/>
          <p14:tracePt t="12259" x="2311400" y="1060450"/>
          <p14:tracePt t="12260" x="2289175" y="1060450"/>
          <p14:tracePt t="12262" x="2266950" y="1060450"/>
          <p14:tracePt t="12264" x="2255838" y="1060450"/>
          <p14:tracePt t="12265" x="2244725" y="1060450"/>
          <p14:tracePt t="12266" x="2233613" y="1060450"/>
          <p14:tracePt t="12267" x="2209800" y="1060450"/>
          <p14:tracePt t="12268" x="2198688" y="1060450"/>
          <p14:tracePt t="12269" x="2187575" y="1060450"/>
          <p14:tracePt t="12271" x="2176463" y="1060450"/>
          <p14:tracePt t="12272" x="2165350" y="1071563"/>
          <p14:tracePt t="12273" x="2154238" y="1071563"/>
          <p14:tracePt t="12274" x="2132013" y="1071563"/>
          <p14:tracePt t="12275" x="2120900" y="1071563"/>
          <p14:tracePt t="12276" x="2109788" y="1071563"/>
          <p14:tracePt t="12278" x="2085975" y="1082675"/>
          <p14:tracePt t="12280" x="2074863" y="1082675"/>
          <p14:tracePt t="12281" x="2063750" y="1082675"/>
          <p14:tracePt t="12282" x="2052638" y="1082675"/>
          <p14:tracePt t="12283" x="2030413" y="1082675"/>
          <p14:tracePt t="12284" x="2030413" y="1093788"/>
          <p14:tracePt t="12285" x="2019300" y="1093788"/>
          <p14:tracePt t="12286" x="2008188" y="1093788"/>
          <p14:tracePt t="12287" x="1997075" y="1093788"/>
          <p14:tracePt t="12288" x="1984375" y="1104900"/>
          <p14:tracePt t="12289" x="1973263" y="1104900"/>
          <p14:tracePt t="12290" x="1962150" y="1104900"/>
          <p14:tracePt t="12292" x="1951038" y="1104900"/>
          <p14:tracePt t="12293" x="1939925" y="1104900"/>
          <p14:tracePt t="12294" x="1928813" y="1104900"/>
          <p14:tracePt t="12295" x="1917700" y="1104900"/>
          <p14:tracePt t="12296" x="1906588" y="1104900"/>
          <p14:tracePt t="12297" x="1895475" y="1104900"/>
          <p14:tracePt t="12299" x="1882775" y="1128713"/>
          <p14:tracePt t="12301" x="1871663" y="1128713"/>
          <p14:tracePt t="12302" x="1849438" y="1128713"/>
          <p14:tracePt t="12304" x="1838325" y="1128713"/>
          <p14:tracePt t="12306" x="1816100" y="1128713"/>
          <p14:tracePt t="12308" x="1804988" y="1150938"/>
          <p14:tracePt t="12309" x="1793875" y="1150938"/>
          <p14:tracePt t="12310" x="1782763" y="1150938"/>
          <p14:tracePt t="12311" x="1770063" y="1150938"/>
          <p14:tracePt t="12312" x="1758950" y="1162050"/>
          <p14:tracePt t="12314" x="1747838" y="1162050"/>
          <p14:tracePt t="12317" x="1725613" y="1162050"/>
          <p14:tracePt t="12319" x="1714500" y="1162050"/>
          <p14:tracePt t="12321" x="1681163" y="1173163"/>
          <p14:tracePt t="12324" x="1657350" y="1184275"/>
          <p14:tracePt t="12325" x="1646238" y="1184275"/>
          <p14:tracePt t="12327" x="1624013" y="1184275"/>
          <p14:tracePt t="12329" x="1612900" y="1195388"/>
          <p14:tracePt t="12330" x="1590675" y="1195388"/>
          <p14:tracePt t="12334" x="1568450" y="1206500"/>
          <p14:tracePt t="12335" x="1555750" y="1206500"/>
          <p14:tracePt t="12336" x="1555750" y="1217613"/>
          <p14:tracePt t="12337" x="1533525" y="1217613"/>
          <p14:tracePt t="12339" x="1522413" y="1228725"/>
          <p14:tracePt t="12342" x="1500188" y="1241425"/>
          <p14:tracePt t="12344" x="1489075" y="1252538"/>
          <p14:tracePt t="12347" x="1466850" y="1252538"/>
          <p14:tracePt t="12349" x="1454150" y="1263650"/>
          <p14:tracePt t="12351" x="1443038" y="1263650"/>
          <p14:tracePt t="12352" x="1431925" y="1274763"/>
          <p14:tracePt t="12356" x="1431925" y="1285875"/>
          <p14:tracePt t="12357" x="1420813" y="1285875"/>
          <p14:tracePt t="12358" x="1409700" y="1285875"/>
          <p14:tracePt t="12359" x="1409700" y="1296988"/>
          <p14:tracePt t="12361" x="1398588" y="1296988"/>
          <p14:tracePt t="12362" x="1398588" y="1308100"/>
          <p14:tracePt t="12363" x="1387475" y="1319213"/>
          <p14:tracePt t="12364" x="1376363" y="1319213"/>
          <p14:tracePt t="12365" x="1376363" y="1330325"/>
          <p14:tracePt t="12367" x="1365250" y="1330325"/>
          <p14:tracePt t="12370" x="1365250" y="1343025"/>
          <p14:tracePt t="12371" x="1354138" y="1354138"/>
          <p14:tracePt t="12374" x="1341438" y="1365250"/>
          <p14:tracePt t="12376" x="1330325" y="1376363"/>
          <p14:tracePt t="12377" x="1330325" y="1387475"/>
          <p14:tracePt t="12378" x="1319213" y="1387475"/>
          <p14:tracePt t="12380" x="1319213" y="1398588"/>
          <p14:tracePt t="12382" x="1296988" y="1409700"/>
          <p14:tracePt t="12384" x="1296988" y="1420813"/>
          <p14:tracePt t="12386" x="1285875" y="1431925"/>
          <p14:tracePt t="12387" x="1285875" y="1443038"/>
          <p14:tracePt t="12388" x="1274763" y="1443038"/>
          <p14:tracePt t="12390" x="1263650" y="1455738"/>
          <p14:tracePt t="12391" x="1252538" y="1455738"/>
          <p14:tracePt t="12392" x="1252538" y="1466850"/>
          <p14:tracePt t="12394" x="1239838" y="1477963"/>
          <p14:tracePt t="12395" x="1239838" y="1489075"/>
          <p14:tracePt t="12396" x="1228725" y="1500188"/>
          <p14:tracePt t="12399" x="1217613" y="1511300"/>
          <p14:tracePt t="12400" x="1217613" y="1522413"/>
          <p14:tracePt t="12402" x="1206500" y="1522413"/>
          <p14:tracePt t="12403" x="1195388" y="1533525"/>
          <p14:tracePt t="12405" x="1184275" y="1544638"/>
          <p14:tracePt t="12406" x="1173163" y="1544638"/>
          <p14:tracePt t="12407" x="1173163" y="1557338"/>
          <p14:tracePt t="12408" x="1173163" y="1568450"/>
          <p14:tracePt t="12409" x="1162050" y="1568450"/>
          <p14:tracePt t="12410" x="1162050" y="1579563"/>
          <p14:tracePt t="12411" x="1150938" y="1590675"/>
          <p14:tracePt t="12413" x="1139825" y="1590675"/>
          <p14:tracePt t="12414" x="1127125" y="1590675"/>
          <p14:tracePt t="12416" x="1116013" y="1601788"/>
          <p14:tracePt t="12416" x="1116013" y="1612900"/>
          <p14:tracePt t="12417" x="1104900" y="1612900"/>
          <p14:tracePt t="12418" x="1104900" y="1624013"/>
          <p14:tracePt t="12420" x="1093788" y="1635125"/>
          <p14:tracePt t="12421" x="1093788" y="1646238"/>
          <p14:tracePt t="12422" x="1071563" y="1646238"/>
          <p14:tracePt t="12424" x="1060450" y="1670050"/>
          <p14:tracePt t="12425" x="1060450" y="1681163"/>
          <p14:tracePt t="12426" x="1049338" y="1681163"/>
          <p14:tracePt t="12427" x="1038225" y="1681163"/>
          <p14:tracePt t="12428" x="1027113" y="1681163"/>
          <p14:tracePt t="12429" x="1027113" y="1692275"/>
          <p14:tracePt t="12430" x="1014413" y="1692275"/>
          <p14:tracePt t="12431" x="1003300" y="1703388"/>
          <p14:tracePt t="12433" x="1003300" y="1714500"/>
          <p14:tracePt t="12434" x="1003300" y="1725613"/>
          <p14:tracePt t="12435" x="981075" y="1725613"/>
          <p14:tracePt t="12436" x="981075" y="1736725"/>
          <p14:tracePt t="12437" x="969963" y="1736725"/>
          <p14:tracePt t="12439" x="958850" y="1747838"/>
          <p14:tracePt t="12441" x="947738" y="1747838"/>
          <p14:tracePt t="12442" x="936625" y="1758950"/>
          <p14:tracePt t="12443" x="936625" y="1771650"/>
          <p14:tracePt t="12445" x="912813" y="1782763"/>
          <p14:tracePt t="12446" x="912813" y="1793875"/>
          <p14:tracePt t="12447" x="912813" y="1804988"/>
          <p14:tracePt t="12449" x="890588" y="1816100"/>
          <p14:tracePt t="12451" x="879475" y="1827213"/>
          <p14:tracePt t="12453" x="857250" y="1849438"/>
          <p14:tracePt t="12454" x="846138" y="1849438"/>
          <p14:tracePt t="12456" x="835025" y="1860550"/>
          <p14:tracePt t="12457" x="835025" y="1871663"/>
          <p14:tracePt t="12458" x="823913" y="1871663"/>
          <p14:tracePt t="12459" x="823913" y="1884363"/>
          <p14:tracePt t="12460" x="823913" y="1895475"/>
          <p14:tracePt t="12461" x="812800" y="1906588"/>
          <p14:tracePt t="12462" x="800100" y="1906588"/>
          <p14:tracePt t="12463" x="800100" y="1917700"/>
          <p14:tracePt t="12464" x="788988" y="1917700"/>
          <p14:tracePt t="12465" x="788988" y="1928813"/>
          <p14:tracePt t="12466" x="777875" y="1939925"/>
          <p14:tracePt t="12467" x="766763" y="1962150"/>
          <p14:tracePt t="12469" x="755650" y="1962150"/>
          <p14:tracePt t="12470" x="744538" y="1985963"/>
          <p14:tracePt t="12471" x="744538" y="1997075"/>
          <p14:tracePt t="12472" x="744538" y="2008188"/>
          <p14:tracePt t="12474" x="733425" y="2019300"/>
          <p14:tracePt t="12475" x="722313" y="2019300"/>
          <p14:tracePt t="12476" x="722313" y="2030413"/>
          <p14:tracePt t="12477" x="722313" y="2041525"/>
          <p14:tracePt t="12478" x="711200" y="2052638"/>
          <p14:tracePt t="12479" x="698500" y="2063750"/>
          <p14:tracePt t="12480" x="698500" y="2074863"/>
          <p14:tracePt t="12482" x="687388" y="2085975"/>
          <p14:tracePt t="12483" x="687388" y="2098675"/>
          <p14:tracePt t="12484" x="676275" y="2109788"/>
          <p14:tracePt t="12486" x="665163" y="2132013"/>
          <p14:tracePt t="12487" x="665163" y="2143125"/>
          <p14:tracePt t="12489" x="665163" y="2154238"/>
          <p14:tracePt t="12490" x="654050" y="2165350"/>
          <p14:tracePt t="12492" x="642938" y="2176463"/>
          <p14:tracePt t="12493" x="642938" y="2187575"/>
          <p14:tracePt t="12494" x="631825" y="2200275"/>
          <p14:tracePt t="12495" x="620713" y="2211388"/>
          <p14:tracePt t="12496" x="620713" y="2222500"/>
          <p14:tracePt t="12498" x="609600" y="2233613"/>
          <p14:tracePt t="12499" x="598488" y="2244725"/>
          <p14:tracePt t="12501" x="598488" y="2255838"/>
          <p14:tracePt t="12502" x="598488" y="2266950"/>
          <p14:tracePt t="12503" x="585788" y="2278063"/>
          <p14:tracePt t="12504" x="585788" y="2289175"/>
          <p14:tracePt t="12507" x="563563" y="2312988"/>
          <p14:tracePt t="12508" x="563563" y="2324100"/>
          <p14:tracePt t="12509" x="552450" y="2324100"/>
          <p14:tracePt t="12510" x="552450" y="2335213"/>
          <p14:tracePt t="12511" x="552450" y="2346325"/>
          <p14:tracePt t="12512" x="541338" y="2357438"/>
          <p14:tracePt t="12514" x="530225" y="2357438"/>
          <p14:tracePt t="12515" x="530225" y="2379663"/>
          <p14:tracePt t="12516" x="530225" y="2390775"/>
          <p14:tracePt t="12518" x="519113" y="2401888"/>
          <p14:tracePt t="12519" x="519113" y="2414588"/>
          <p14:tracePt t="12520" x="508000" y="2425700"/>
          <p14:tracePt t="12521" x="508000" y="2436813"/>
          <p14:tracePt t="12522" x="496888" y="2436813"/>
          <p14:tracePt t="12523" x="496888" y="2447925"/>
          <p14:tracePt t="12525" x="484188" y="2470150"/>
          <p14:tracePt t="12527" x="473075" y="2481263"/>
          <p14:tracePt t="12528" x="461963" y="2492375"/>
          <p14:tracePt t="12529" x="461963" y="2514600"/>
          <p14:tracePt t="12531" x="450850" y="2527300"/>
          <p14:tracePt t="12533" x="450850" y="2538413"/>
          <p14:tracePt t="12534" x="450850" y="2549525"/>
          <p14:tracePt t="12535" x="439738" y="2560638"/>
          <p14:tracePt t="12536" x="439738" y="2571750"/>
          <p14:tracePt t="12537" x="428625" y="2582863"/>
          <p14:tracePt t="12539" x="417513" y="2593975"/>
          <p14:tracePt t="12540" x="417513" y="2605088"/>
          <p14:tracePt t="12541" x="406400" y="2616200"/>
          <p14:tracePt t="12542" x="406400" y="2628900"/>
          <p14:tracePt t="12543" x="406400" y="2640013"/>
          <p14:tracePt t="12544" x="395288" y="2662238"/>
          <p14:tracePt t="12547" x="371475" y="2684463"/>
          <p14:tracePt t="12548" x="371475" y="2695575"/>
          <p14:tracePt t="12549" x="371475" y="2717800"/>
          <p14:tracePt t="12550" x="371475" y="2728913"/>
          <p14:tracePt t="12551" x="360363" y="2741613"/>
          <p14:tracePt t="12553" x="360363" y="2774950"/>
          <p14:tracePt t="12554" x="349250" y="2774950"/>
          <p14:tracePt t="12555" x="349250" y="2786063"/>
          <p14:tracePt t="12556" x="349250" y="2808288"/>
          <p14:tracePt t="12557" x="349250" y="2819400"/>
          <p14:tracePt t="12558" x="349250" y="2843213"/>
          <p14:tracePt t="12559" x="338138" y="2854325"/>
          <p14:tracePt t="12560" x="338138" y="2865438"/>
          <p14:tracePt t="12561" x="327025" y="2876550"/>
          <p14:tracePt t="12562" x="327025" y="2898775"/>
          <p14:tracePt t="12563" x="327025" y="2909888"/>
          <p14:tracePt t="12564" x="315913" y="2921000"/>
          <p14:tracePt t="12565" x="315913" y="2932113"/>
          <p14:tracePt t="12566" x="315913" y="2967038"/>
          <p14:tracePt t="12568" x="315913" y="2989263"/>
          <p14:tracePt t="12569" x="304800" y="3000375"/>
          <p14:tracePt t="12570" x="304800" y="3022600"/>
          <p14:tracePt t="12571" x="304800" y="3044825"/>
          <p14:tracePt t="12574" x="293688" y="3079750"/>
          <p14:tracePt t="12576" x="293688" y="3113088"/>
          <p14:tracePt t="12577" x="293688" y="3135313"/>
          <p14:tracePt t="12578" x="293688" y="3146425"/>
          <p14:tracePt t="12579" x="293688" y="3170238"/>
          <p14:tracePt t="12580" x="282575" y="3192463"/>
          <p14:tracePt t="12582" x="282575" y="3214688"/>
          <p14:tracePt t="12583" x="282575" y="3225800"/>
          <p14:tracePt t="12584" x="282575" y="3236913"/>
          <p14:tracePt t="12586" x="282575" y="3271838"/>
          <p14:tracePt t="12587" x="282575" y="3282950"/>
          <p14:tracePt t="12590" x="282575" y="3327400"/>
          <p14:tracePt t="12591" x="282575" y="3338513"/>
          <p14:tracePt t="12592" x="282575" y="3349625"/>
          <p14:tracePt t="12593" x="282575" y="3360738"/>
          <p14:tracePt t="12594" x="282575" y="3371850"/>
          <p14:tracePt t="12595" x="282575" y="3395663"/>
          <p14:tracePt t="12597" x="282575" y="3417888"/>
          <p14:tracePt t="12598" x="282575" y="3429000"/>
          <p14:tracePt t="12599" x="293688" y="3440113"/>
          <p14:tracePt t="12600" x="293688" y="3462338"/>
          <p14:tracePt t="12602" x="304800" y="3473450"/>
          <p14:tracePt t="12603" x="304800" y="3486150"/>
          <p14:tracePt t="12605" x="304800" y="3508375"/>
          <p14:tracePt t="12607" x="315913" y="3530600"/>
          <p14:tracePt t="12609" x="315913" y="3541713"/>
          <p14:tracePt t="12610" x="315913" y="3552825"/>
          <p14:tracePt t="12611" x="315913" y="3563938"/>
          <p14:tracePt t="12612" x="327025" y="3575050"/>
          <p14:tracePt t="12614" x="327025" y="3586163"/>
          <p14:tracePt t="12615" x="327025" y="3598863"/>
          <p14:tracePt t="12617" x="327025" y="3609975"/>
          <p14:tracePt t="12618" x="327025" y="3621088"/>
          <p14:tracePt t="12619" x="338138" y="3632200"/>
          <p14:tracePt t="12620" x="338138" y="3643313"/>
          <p14:tracePt t="12622" x="349250" y="3654425"/>
          <p14:tracePt t="12623" x="349250" y="3665538"/>
          <p14:tracePt t="12625" x="349250" y="3676650"/>
          <p14:tracePt t="12627" x="349250" y="3687763"/>
          <p14:tracePt t="12628" x="360363" y="3687763"/>
          <p14:tracePt t="12629" x="360363" y="3700463"/>
          <p14:tracePt t="12630" x="360363" y="3711575"/>
          <p14:tracePt t="12631" x="360363" y="3722688"/>
          <p14:tracePt t="12634" x="371475" y="3733800"/>
          <p14:tracePt t="12635" x="371475" y="3744913"/>
          <p14:tracePt t="12637" x="384175" y="3756025"/>
          <p14:tracePt t="12638" x="384175" y="3767138"/>
          <p14:tracePt t="12640" x="384175" y="3778250"/>
          <p14:tracePt t="12641" x="384175" y="3789363"/>
          <p14:tracePt t="12644" x="395288" y="3800475"/>
          <p14:tracePt t="12645" x="395288" y="3813175"/>
          <p14:tracePt t="12647" x="395288" y="3824288"/>
          <p14:tracePt t="12649" x="395288" y="3846513"/>
          <p14:tracePt t="12650" x="395288" y="3857625"/>
          <p14:tracePt t="12654" x="395288" y="3868738"/>
          <p14:tracePt t="12655" x="395288" y="3879850"/>
          <p14:tracePt t="12657" x="406400" y="3902075"/>
          <p14:tracePt t="12658" x="417513" y="3902075"/>
          <p14:tracePt t="12659" x="417513" y="3914775"/>
          <p14:tracePt t="12660" x="417513" y="3925888"/>
          <p14:tracePt t="12662" x="428625" y="3937000"/>
          <p14:tracePt t="12664" x="428625" y="3948113"/>
          <p14:tracePt t="12665" x="428625" y="3959225"/>
          <p14:tracePt t="12666" x="428625" y="3970338"/>
          <p14:tracePt t="12667" x="439738" y="3981450"/>
          <p14:tracePt t="12668" x="439738" y="3992563"/>
          <p14:tracePt t="12670" x="450850" y="3992563"/>
          <p14:tracePt t="12672" x="450850" y="4014788"/>
          <p14:tracePt t="12673" x="450850" y="4027488"/>
          <p14:tracePt t="12674" x="450850" y="4038600"/>
          <p14:tracePt t="12675" x="450850" y="4049713"/>
          <p14:tracePt t="12676" x="450850" y="4060825"/>
          <p14:tracePt t="12678" x="461963" y="4071938"/>
          <p14:tracePt t="12679" x="461963" y="4083050"/>
          <p14:tracePt t="12680" x="461963" y="4094163"/>
          <p14:tracePt t="12681" x="461963" y="4105275"/>
          <p14:tracePt t="12683" x="461963" y="4129088"/>
          <p14:tracePt t="12684" x="473075" y="4129088"/>
          <p14:tracePt t="12685" x="473075" y="4140200"/>
          <p14:tracePt t="12686" x="473075" y="4151313"/>
          <p14:tracePt t="12687" x="473075" y="4173538"/>
          <p14:tracePt t="12688" x="473075" y="4184650"/>
          <p14:tracePt t="12689" x="484188" y="4195763"/>
          <p14:tracePt t="12690" x="484188" y="4206875"/>
          <p14:tracePt t="12692" x="496888" y="4229100"/>
          <p14:tracePt t="12693" x="496888" y="4241800"/>
          <p14:tracePt t="12694" x="496888" y="4252913"/>
          <p14:tracePt t="12695" x="508000" y="4275138"/>
          <p14:tracePt t="12696" x="508000" y="4286250"/>
          <p14:tracePt t="12697" x="508000" y="4308475"/>
          <p14:tracePt t="12699" x="508000" y="4319588"/>
          <p14:tracePt t="12700" x="519113" y="4330700"/>
          <p14:tracePt t="12701" x="519113" y="4354513"/>
          <p14:tracePt t="12703" x="530225" y="4387850"/>
          <p14:tracePt t="12705" x="541338" y="4410075"/>
          <p14:tracePt t="12706" x="541338" y="4421188"/>
          <p14:tracePt t="12707" x="541338" y="4443413"/>
          <p14:tracePt t="12708" x="541338" y="4456113"/>
          <p14:tracePt t="12709" x="541338" y="4478338"/>
          <p14:tracePt t="12710" x="563563" y="4489450"/>
          <p14:tracePt t="12712" x="563563" y="4511675"/>
          <p14:tracePt t="12714" x="563563" y="4522788"/>
          <p14:tracePt t="12715" x="574675" y="4545013"/>
          <p14:tracePt t="12716" x="574675" y="4557713"/>
          <p14:tracePt t="12717" x="585788" y="4591050"/>
          <p14:tracePt t="12719" x="598488" y="4602163"/>
          <p14:tracePt t="12720" x="598488" y="4624388"/>
          <p14:tracePt t="12722" x="609600" y="4657725"/>
          <p14:tracePt t="12723" x="620713" y="4670425"/>
          <p14:tracePt t="12724" x="620713" y="4681538"/>
          <p14:tracePt t="12725" x="631825" y="4692650"/>
          <p14:tracePt t="12726" x="631825" y="4703763"/>
          <p14:tracePt t="12727" x="642938" y="4714875"/>
          <p14:tracePt t="12728" x="654050" y="4725988"/>
          <p14:tracePt t="12729" x="665163" y="4748213"/>
          <p14:tracePt t="12730" x="665163" y="4759325"/>
          <p14:tracePt t="12731" x="665163" y="4772025"/>
          <p14:tracePt t="12732" x="665163" y="4783138"/>
          <p14:tracePt t="12733" x="687388" y="4794250"/>
          <p14:tracePt t="12734" x="687388" y="4805363"/>
          <p14:tracePt t="12735" x="698500" y="4827588"/>
          <p14:tracePt t="12736" x="711200" y="4827588"/>
          <p14:tracePt t="12737" x="711200" y="4849813"/>
          <p14:tracePt t="12738" x="722313" y="4849813"/>
          <p14:tracePt t="12740" x="733425" y="4884738"/>
          <p14:tracePt t="12741" x="744538" y="4884738"/>
          <p14:tracePt t="12742" x="744538" y="4895850"/>
          <p14:tracePt t="12743" x="755650" y="4906963"/>
          <p14:tracePt t="12744" x="766763" y="4929188"/>
          <p14:tracePt t="12745" x="777875" y="4929188"/>
          <p14:tracePt t="12746" x="777875" y="4940300"/>
          <p14:tracePt t="12747" x="777875" y="4951413"/>
          <p14:tracePt t="12749" x="788988" y="4973638"/>
          <p14:tracePt t="12750" x="800100" y="4997450"/>
          <p14:tracePt t="12751" x="800100" y="5008563"/>
          <p14:tracePt t="12752" x="812800" y="5008563"/>
          <p14:tracePt t="12753" x="823913" y="5019675"/>
          <p14:tracePt t="12756" x="835025" y="5041900"/>
          <p14:tracePt t="12757" x="846138" y="5053013"/>
          <p14:tracePt t="12758" x="846138" y="5064125"/>
          <p14:tracePt t="12759" x="857250" y="5075238"/>
          <p14:tracePt t="12760" x="868363" y="5075238"/>
          <p14:tracePt t="12762" x="868363" y="5086350"/>
          <p14:tracePt t="12763" x="868363" y="5099050"/>
          <p14:tracePt t="12764" x="868363" y="5110163"/>
          <p14:tracePt t="12766" x="879475" y="5121275"/>
          <p14:tracePt t="12767" x="890588" y="5132388"/>
          <p14:tracePt t="12768" x="901700" y="5132388"/>
          <p14:tracePt t="12769" x="901700" y="5143500"/>
          <p14:tracePt t="12772" x="912813" y="5154613"/>
          <p14:tracePt t="12773" x="912813" y="5165725"/>
          <p14:tracePt t="12775" x="925513" y="5165725"/>
          <p14:tracePt t="12776" x="925513" y="5176838"/>
          <p14:tracePt t="12778" x="925513" y="5187950"/>
          <p14:tracePt t="12779" x="925513" y="5200650"/>
          <p14:tracePt t="12780" x="936625" y="5200650"/>
          <p14:tracePt t="12782" x="947738" y="5200650"/>
          <p14:tracePt t="12783" x="947738" y="5211763"/>
          <p14:tracePt t="12785" x="958850" y="5222875"/>
          <p14:tracePt t="12786" x="958850" y="5233988"/>
          <p14:tracePt t="12787" x="969963" y="5233988"/>
          <p14:tracePt t="12788" x="969963" y="5245100"/>
          <p14:tracePt t="12789" x="981075" y="5245100"/>
          <p14:tracePt t="12790" x="981075" y="5256213"/>
          <p14:tracePt t="12791" x="992188" y="5267325"/>
          <p14:tracePt t="12794" x="992188" y="5278438"/>
          <p14:tracePt t="12795" x="1003300" y="5289550"/>
          <p14:tracePt t="12797" x="1014413" y="5289550"/>
          <p14:tracePt t="12798" x="1014413" y="5300663"/>
          <p14:tracePt t="12799" x="1027113" y="5313363"/>
          <p14:tracePt t="12800" x="1038225" y="5324475"/>
          <p14:tracePt t="12802" x="1049338" y="5335588"/>
          <p14:tracePt t="12803" x="1060450" y="5335588"/>
          <p14:tracePt t="12804" x="1060450" y="5346700"/>
          <p14:tracePt t="12806" x="1071563" y="5357813"/>
          <p14:tracePt t="12807" x="1071563" y="5368925"/>
          <p14:tracePt t="12808" x="1093788" y="5380038"/>
          <p14:tracePt t="12810" x="1104900" y="5402263"/>
          <p14:tracePt t="12811" x="1116013" y="5402263"/>
          <p14:tracePt t="12812" x="1116013" y="5414963"/>
          <p14:tracePt t="12814" x="1139825" y="5437188"/>
          <p14:tracePt t="12815" x="1150938" y="5437188"/>
          <p14:tracePt t="12817" x="1150938" y="5448300"/>
          <p14:tracePt t="12818" x="1162050" y="5459413"/>
          <p14:tracePt t="12819" x="1173163" y="5470525"/>
          <p14:tracePt t="12820" x="1184275" y="5481638"/>
          <p14:tracePt t="12823" x="1206500" y="5503863"/>
          <p14:tracePt t="12825" x="1217613" y="5514975"/>
          <p14:tracePt t="12826" x="1217613" y="5527675"/>
          <p14:tracePt t="12828" x="1239838" y="5549900"/>
          <p14:tracePt t="12830" x="1252538" y="5561013"/>
          <p14:tracePt t="12831" x="1263650" y="5583238"/>
          <p14:tracePt t="12833" x="1274763" y="5605463"/>
          <p14:tracePt t="12835" x="1285875" y="5616575"/>
          <p14:tracePt t="12836" x="1285875" y="5629275"/>
          <p14:tracePt t="12838" x="1296988" y="5640388"/>
          <p14:tracePt t="12842" x="1319213" y="5673725"/>
          <p14:tracePt t="12843" x="1319213" y="5684838"/>
          <p14:tracePt t="12844" x="1341438" y="5707063"/>
          <p14:tracePt t="12846" x="1341438" y="5718175"/>
          <p14:tracePt t="12847" x="1354138" y="5718175"/>
          <p14:tracePt t="12849" x="1365250" y="5741988"/>
          <p14:tracePt t="12850" x="1365250" y="5753100"/>
          <p14:tracePt t="12854" x="1376363" y="5797550"/>
          <p14:tracePt t="12857" x="1387475" y="5797550"/>
          <p14:tracePt t="12859" x="1398588" y="5808663"/>
          <p14:tracePt t="12862" x="1409700" y="5843588"/>
          <p14:tracePt t="12865" x="1420813" y="5865813"/>
          <p14:tracePt t="12867" x="1431925" y="5876925"/>
          <p14:tracePt t="12870" x="1443038" y="5899150"/>
          <p14:tracePt t="12872" x="1454150" y="5910263"/>
          <p14:tracePt t="12874" x="1466850" y="5932488"/>
          <p14:tracePt t="12876" x="1477963" y="5943600"/>
          <p14:tracePt t="12879" x="1477963" y="5956300"/>
          <p14:tracePt t="12880" x="1489075" y="5967413"/>
          <p14:tracePt t="12883" x="1500188" y="5978525"/>
          <p14:tracePt t="12886" x="1500188" y="5989638"/>
          <p14:tracePt t="12889" x="1522413" y="6011863"/>
          <p14:tracePt t="12892" x="1533525" y="6011863"/>
          <p14:tracePt t="12893" x="1544638" y="6022975"/>
          <p14:tracePt t="12896" x="1555750" y="6022975"/>
          <p14:tracePt t="12897" x="1568450" y="6034088"/>
          <p14:tracePt t="12899" x="1568450" y="6045200"/>
          <p14:tracePt t="12904" x="1579563" y="6057900"/>
          <p14:tracePt t="12907" x="1590675" y="6057900"/>
          <p14:tracePt t="12910" x="1601788" y="6069013"/>
          <p14:tracePt t="12914" x="1624013" y="6080125"/>
          <p14:tracePt t="12915" x="1635125" y="6080125"/>
          <p14:tracePt t="12925" x="1646238" y="6080125"/>
          <p14:tracePt t="12930" x="1657350" y="6080125"/>
          <p14:tracePt t="12931" x="1668463" y="6080125"/>
          <p14:tracePt t="12934" x="1681163" y="6080125"/>
          <p14:tracePt t="12939" x="1703388" y="6080125"/>
          <p14:tracePt t="12944" x="1714500" y="6080125"/>
          <p14:tracePt t="12946" x="1725613" y="6080125"/>
          <p14:tracePt t="12949" x="1736725" y="6080125"/>
          <p14:tracePt t="12951" x="1747838" y="6080125"/>
          <p14:tracePt t="12955" x="1770063" y="6091238"/>
          <p14:tracePt t="12958" x="1804988" y="6091238"/>
          <p14:tracePt t="12960" x="1816100" y="6091238"/>
          <p14:tracePt t="12960" x="1827213" y="6102350"/>
          <p14:tracePt t="12963" x="1838325" y="6102350"/>
          <p14:tracePt t="12964" x="1849438" y="6102350"/>
          <p14:tracePt t="12965" x="1860550" y="6113463"/>
          <p14:tracePt t="12966" x="1871663" y="6113463"/>
          <p14:tracePt t="12967" x="1882775" y="6113463"/>
          <p14:tracePt t="12971" x="1917700" y="6124575"/>
          <p14:tracePt t="12973" x="1951038" y="6124575"/>
          <p14:tracePt t="12974" x="1962150" y="6124575"/>
          <p14:tracePt t="12975" x="1984375" y="6124575"/>
          <p14:tracePt t="12977" x="1997075" y="6135688"/>
          <p14:tracePt t="12978" x="2019300" y="6135688"/>
          <p14:tracePt t="12980" x="2041525" y="6135688"/>
          <p14:tracePt t="12981" x="2052638" y="6135688"/>
          <p14:tracePt t="12982" x="2063750" y="6135688"/>
          <p14:tracePt t="12983" x="2074863" y="6146800"/>
          <p14:tracePt t="12985" x="2097088" y="6146800"/>
          <p14:tracePt t="12986" x="2109788" y="6146800"/>
          <p14:tracePt t="12987" x="2120900" y="6146800"/>
          <p14:tracePt t="12988" x="2143125" y="6146800"/>
          <p14:tracePt t="12990" x="2165350" y="6146800"/>
          <p14:tracePt t="12991" x="2176463" y="6146800"/>
          <p14:tracePt t="12992" x="2187575" y="6146800"/>
          <p14:tracePt t="12993" x="2198688" y="6146800"/>
          <p14:tracePt t="12994" x="2209800" y="6146800"/>
          <p14:tracePt t="12995" x="2222500" y="6146800"/>
          <p14:tracePt t="12996" x="2244725" y="6146800"/>
          <p14:tracePt t="12997" x="2255838" y="6146800"/>
          <p14:tracePt t="12999" x="2278063" y="6146800"/>
          <p14:tracePt t="13000" x="2289175" y="6157913"/>
          <p14:tracePt t="13001" x="2311400" y="6157913"/>
          <p14:tracePt t="13002" x="2324100" y="6157913"/>
          <p14:tracePt t="13003" x="2346325" y="6157913"/>
          <p14:tracePt t="13005" x="2368550" y="6170613"/>
          <p14:tracePt t="13007" x="2379663" y="6170613"/>
          <p14:tracePt t="13008" x="2401888" y="6170613"/>
          <p14:tracePt t="13009" x="2413000" y="6170613"/>
          <p14:tracePt t="13010" x="2424113" y="6170613"/>
          <p14:tracePt t="13011" x="2447925" y="6170613"/>
          <p14:tracePt t="13012" x="2459038" y="6170613"/>
          <p14:tracePt t="13014" x="2481263" y="6170613"/>
          <p14:tracePt t="13016" x="2503488" y="6181725"/>
          <p14:tracePt t="13017" x="2525713" y="6181725"/>
          <p14:tracePt t="13018" x="2538413" y="6181725"/>
          <p14:tracePt t="13020" x="2560638" y="6181725"/>
          <p14:tracePt t="13021" x="2571750" y="6181725"/>
          <p14:tracePt t="13022" x="2582863" y="6181725"/>
          <p14:tracePt t="13023" x="2593975" y="6181725"/>
          <p14:tracePt t="13024" x="2616200" y="6181725"/>
          <p14:tracePt t="13026" x="2638425" y="6181725"/>
          <p14:tracePt t="13027" x="2651125" y="6181725"/>
          <p14:tracePt t="13028" x="2662238" y="6181725"/>
          <p14:tracePt t="13029" x="2673350" y="6181725"/>
          <p14:tracePt t="13031" x="2695575" y="6181725"/>
          <p14:tracePt t="13032" x="2706688" y="6181725"/>
          <p14:tracePt t="13033" x="2717800" y="6181725"/>
          <p14:tracePt t="13034" x="2728913" y="6181725"/>
          <p14:tracePt t="13035" x="2752725" y="6181725"/>
          <p14:tracePt t="13036" x="2763838" y="6181725"/>
          <p14:tracePt t="13038" x="2797175" y="6181725"/>
          <p14:tracePt t="13041" x="2819400" y="6181725"/>
          <p14:tracePt t="13042" x="2830513" y="6181725"/>
          <p14:tracePt t="13043" x="2841625" y="6181725"/>
          <p14:tracePt t="13044" x="2865438" y="6181725"/>
          <p14:tracePt t="13045" x="2876550" y="6181725"/>
          <p14:tracePt t="13047" x="2887663" y="6181725"/>
          <p14:tracePt t="13049" x="2921000" y="6181725"/>
          <p14:tracePt t="13050" x="2932113" y="6181725"/>
          <p14:tracePt t="13051" x="2943225" y="6181725"/>
          <p14:tracePt t="13052" x="2954338" y="6181725"/>
          <p14:tracePt t="13054" x="2978150" y="6181725"/>
          <p14:tracePt t="13056" x="3000375" y="6181725"/>
          <p14:tracePt t="13057" x="3011488" y="6181725"/>
          <p14:tracePt t="13058" x="3022600" y="6181725"/>
          <p14:tracePt t="13060" x="3033713" y="6181725"/>
          <p14:tracePt t="13062" x="3055938" y="6181725"/>
          <p14:tracePt t="13064" x="3079750" y="6181725"/>
          <p14:tracePt t="13065" x="3090863" y="6170613"/>
          <p14:tracePt t="13066" x="3101975" y="6170613"/>
          <p14:tracePt t="13069" x="3124200" y="6170613"/>
          <p14:tracePt t="13071" x="3135313" y="6170613"/>
          <p14:tracePt t="13072" x="3146425" y="6170613"/>
          <p14:tracePt t="13073" x="3168650" y="6170613"/>
          <p14:tracePt t="13074" x="3168650" y="6157913"/>
          <p14:tracePt t="13076" x="3179763" y="6157913"/>
          <p14:tracePt t="13078" x="3179763" y="6146800"/>
          <p14:tracePt t="13079" x="3192463" y="6146800"/>
          <p14:tracePt t="13080" x="3203575" y="6146800"/>
          <p14:tracePt t="13082" x="3225800" y="6146800"/>
          <p14:tracePt t="13083" x="3225800" y="6135688"/>
          <p14:tracePt t="13084" x="3236913" y="6124575"/>
          <p14:tracePt t="13086" x="3248025" y="6124575"/>
          <p14:tracePt t="13087" x="3248025" y="6113463"/>
          <p14:tracePt t="13090" x="3259138" y="6113463"/>
          <p14:tracePt t="13091" x="3259138" y="6102350"/>
          <p14:tracePt t="13092" x="3270250" y="6102350"/>
          <p14:tracePt t="13095" x="3281363" y="6102350"/>
          <p14:tracePt t="13096" x="3281363" y="6091238"/>
          <p14:tracePt t="13097" x="3294063" y="6091238"/>
          <p14:tracePt t="13099" x="3294063" y="6080125"/>
          <p14:tracePt t="13100" x="3305175" y="6080125"/>
          <p14:tracePt t="13102" x="3305175" y="6069013"/>
          <p14:tracePt t="13103" x="3316288" y="6057900"/>
          <p14:tracePt t="13107" x="3316288" y="6045200"/>
          <p14:tracePt t="13108" x="3327400" y="6045200"/>
          <p14:tracePt t="13109" x="3327400" y="6034088"/>
          <p14:tracePt t="13112" x="3338513" y="6034088"/>
          <p14:tracePt t="13113" x="3349625" y="6022975"/>
          <p14:tracePt t="13116" x="3360738" y="6011863"/>
          <p14:tracePt t="13117" x="3360738" y="6000750"/>
          <p14:tracePt t="13118" x="3360738" y="5989638"/>
          <p14:tracePt t="13119" x="3371850" y="5989638"/>
          <p14:tracePt t="13120" x="3382963" y="5978525"/>
          <p14:tracePt t="13124" x="3382963" y="5967413"/>
          <p14:tracePt t="13125" x="3394075" y="5967413"/>
          <p14:tracePt t="13126" x="3394075" y="5956300"/>
          <p14:tracePt t="13127" x="3406775" y="5943600"/>
          <p14:tracePt t="13128" x="3417888" y="5943600"/>
          <p14:tracePt t="13129" x="3417888" y="5932488"/>
          <p14:tracePt t="13132" x="3417888" y="5910263"/>
          <p14:tracePt t="13133" x="3440113" y="5910263"/>
          <p14:tracePt t="13135" x="3451225" y="5899150"/>
          <p14:tracePt t="13136" x="3462338" y="5899150"/>
          <p14:tracePt t="13138" x="3462338" y="5888038"/>
          <p14:tracePt t="13140" x="3462338" y="5876925"/>
          <p14:tracePt t="13141" x="3473450" y="5876925"/>
          <p14:tracePt t="13142" x="3473450" y="5865813"/>
          <p14:tracePt t="13143" x="3473450" y="5854700"/>
          <p14:tracePt t="13144" x="3495675" y="5854700"/>
          <p14:tracePt t="13145" x="3495675" y="5843588"/>
          <p14:tracePt t="13147" x="3495675" y="5830888"/>
          <p14:tracePt t="13148" x="3508375" y="5830888"/>
          <p14:tracePt t="13149" x="3519488" y="5830888"/>
          <p14:tracePt t="13150" x="3530600" y="5819775"/>
          <p14:tracePt t="13151" x="3530600" y="5808663"/>
          <p14:tracePt t="13154" x="3541713" y="5797550"/>
          <p14:tracePt t="13155" x="3541713" y="5786438"/>
          <p14:tracePt t="13156" x="3552825" y="5764213"/>
          <p14:tracePt t="13157" x="3563938" y="5764213"/>
          <p14:tracePt t="13158" x="3563938" y="5753100"/>
          <p14:tracePt t="13159" x="3575050" y="5753100"/>
          <p14:tracePt t="13160" x="3575050" y="5741988"/>
          <p14:tracePt t="13161" x="3586163" y="5729288"/>
          <p14:tracePt t="13162" x="3597275" y="5718175"/>
          <p14:tracePt t="13163" x="3608388" y="5707063"/>
          <p14:tracePt t="13164" x="3608388" y="5695950"/>
          <p14:tracePt t="13167" x="3621088" y="5673725"/>
          <p14:tracePt t="13168" x="3632200" y="5662613"/>
          <p14:tracePt t="13169" x="3632200" y="5651500"/>
          <p14:tracePt t="13170" x="3643313" y="5640388"/>
          <p14:tracePt t="13172" x="3665538" y="5605463"/>
          <p14:tracePt t="13173" x="3676650" y="5594350"/>
          <p14:tracePt t="13174" x="3676650" y="5583238"/>
          <p14:tracePt t="13175" x="3687763" y="5572125"/>
          <p14:tracePt t="13176" x="3698875" y="5561013"/>
          <p14:tracePt t="13177" x="3698875" y="5549900"/>
          <p14:tracePt t="13178" x="3698875" y="5538788"/>
          <p14:tracePt t="13179" x="3709988" y="5527675"/>
          <p14:tracePt t="13180" x="3709988" y="5503863"/>
          <p14:tracePt t="13181" x="3721100" y="5492750"/>
          <p14:tracePt t="13182" x="3733800" y="5492750"/>
          <p14:tracePt t="13183" x="3744913" y="5470525"/>
          <p14:tracePt t="13184" x="3744913" y="5459413"/>
          <p14:tracePt t="13189" x="3778250" y="5380038"/>
          <p14:tracePt t="13190" x="3789363" y="5380038"/>
          <p14:tracePt t="13191" x="3800475" y="5368925"/>
          <p14:tracePt t="13192" x="3800475" y="5346700"/>
          <p14:tracePt t="13193" x="3811588" y="5335588"/>
          <p14:tracePt t="13194" x="3822700" y="5313363"/>
          <p14:tracePt t="13195" x="3835400" y="5300663"/>
          <p14:tracePt t="13196" x="3835400" y="5289550"/>
          <p14:tracePt t="13197" x="3846513" y="5278438"/>
          <p14:tracePt t="13202" x="3879850" y="5187950"/>
          <p14:tracePt t="13204" x="3902075" y="5176838"/>
          <p14:tracePt t="13206" x="3913188" y="5154613"/>
          <p14:tracePt t="13207" x="3924300" y="5121275"/>
          <p14:tracePt t="13208" x="3935413" y="5099050"/>
          <p14:tracePt t="13209" x="3948113" y="5086350"/>
          <p14:tracePt t="13210" x="3948113" y="5075238"/>
          <p14:tracePt t="13211" x="3948113" y="5064125"/>
          <p14:tracePt t="13212" x="3970338" y="5041900"/>
          <p14:tracePt t="13213" x="3981450" y="5019675"/>
          <p14:tracePt t="13214" x="3981450" y="5008563"/>
          <p14:tracePt t="13216" x="4003675" y="4973638"/>
          <p14:tracePt t="13217" x="4014788" y="4951413"/>
          <p14:tracePt t="13218" x="4025900" y="4940300"/>
          <p14:tracePt t="13219" x="4025900" y="4929188"/>
          <p14:tracePt t="13220" x="4049713" y="4906963"/>
          <p14:tracePt t="13221" x="4049713" y="4895850"/>
          <p14:tracePt t="13222" x="4071938" y="4884738"/>
          <p14:tracePt t="13224" x="4083050" y="4849813"/>
          <p14:tracePt t="13225" x="4094163" y="4827588"/>
          <p14:tracePt t="13226" x="4105275" y="4816475"/>
          <p14:tracePt t="13227" x="4116388" y="4794250"/>
          <p14:tracePt t="13228" x="4138613" y="4783138"/>
          <p14:tracePt t="13229" x="4149725" y="4759325"/>
          <p14:tracePt t="13230" x="4149725" y="4737100"/>
          <p14:tracePt t="13231" x="4149725" y="4725988"/>
          <p14:tracePt t="13232" x="4162425" y="4714875"/>
          <p14:tracePt t="13234" x="4184650" y="4692650"/>
          <p14:tracePt t="13235" x="4195763" y="4670425"/>
          <p14:tracePt t="13236" x="4206875" y="4657725"/>
          <p14:tracePt t="13237" x="4217988" y="4635500"/>
          <p14:tracePt t="13238" x="4229100" y="4624388"/>
          <p14:tracePt t="13240" x="4240213" y="4591050"/>
          <p14:tracePt t="13241" x="4251325" y="4579938"/>
          <p14:tracePt t="13242" x="4251325" y="4568825"/>
          <p14:tracePt t="13244" x="4264025" y="4533900"/>
          <p14:tracePt t="13245" x="4275138" y="4522788"/>
          <p14:tracePt t="13246" x="4286250" y="4500563"/>
          <p14:tracePt t="13247" x="4297363" y="4478338"/>
          <p14:tracePt t="13248" x="4297363" y="4456113"/>
          <p14:tracePt t="13250" x="4308475" y="4443413"/>
          <p14:tracePt t="13250" x="4319588" y="4443413"/>
          <p14:tracePt t="13251" x="4330700" y="4421188"/>
          <p14:tracePt t="13253" x="4352925" y="4387850"/>
          <p14:tracePt t="13254" x="4352925" y="4376738"/>
          <p14:tracePt t="13255" x="4364038" y="4365625"/>
          <p14:tracePt t="13257" x="4364038" y="4330700"/>
          <p14:tracePt t="13258" x="4376738" y="4319588"/>
          <p14:tracePt t="13259" x="4376738" y="4297363"/>
          <p14:tracePt t="13260" x="4387850" y="4286250"/>
          <p14:tracePt t="13261" x="4387850" y="4275138"/>
          <p14:tracePt t="13262" x="4398963" y="4252913"/>
          <p14:tracePt t="13263" x="4410075" y="4241800"/>
          <p14:tracePt t="13264" x="4410075" y="4217988"/>
          <p14:tracePt t="13266" x="4421188" y="4173538"/>
          <p14:tracePt t="13267" x="4432300" y="4173538"/>
          <p14:tracePt t="13268" x="4432300" y="4162425"/>
          <p14:tracePt t="13269" x="4432300" y="4140200"/>
          <p14:tracePt t="13270" x="4443413" y="4116388"/>
          <p14:tracePt t="13271" x="4443413" y="4105275"/>
          <p14:tracePt t="13273" x="4454525" y="4071938"/>
          <p14:tracePt t="13274" x="4454525" y="4060825"/>
          <p14:tracePt t="13275" x="4454525" y="4049713"/>
          <p14:tracePt t="13276" x="4454525" y="4027488"/>
          <p14:tracePt t="13277" x="4454525" y="4014788"/>
          <p14:tracePt t="13278" x="4465638" y="3981450"/>
          <p14:tracePt t="13279" x="4465638" y="3970338"/>
          <p14:tracePt t="13280" x="4465638" y="3948113"/>
          <p14:tracePt t="13282" x="4465638" y="3937000"/>
          <p14:tracePt t="13283" x="4465638" y="3914775"/>
          <p14:tracePt t="13284" x="4465638" y="3902075"/>
          <p14:tracePt t="13285" x="4465638" y="3879850"/>
          <p14:tracePt t="13286" x="4465638" y="3857625"/>
          <p14:tracePt t="13287" x="4476750" y="3857625"/>
          <p14:tracePt t="13289" x="4476750" y="3835400"/>
          <p14:tracePt t="13291" x="4476750" y="3813175"/>
          <p14:tracePt t="13292" x="4476750" y="3800475"/>
          <p14:tracePt t="13293" x="4476750" y="3778250"/>
          <p14:tracePt t="13294" x="4476750" y="3767138"/>
          <p14:tracePt t="13296" x="4476750" y="3756025"/>
          <p14:tracePt t="13297" x="4476750" y="3733800"/>
          <p14:tracePt t="13298" x="4476750" y="3722688"/>
          <p14:tracePt t="13299" x="4476750" y="3711575"/>
          <p14:tracePt t="13300" x="4476750" y="3700463"/>
          <p14:tracePt t="13301" x="4476750" y="3687763"/>
          <p14:tracePt t="13303" x="4489450" y="3665538"/>
          <p14:tracePt t="13304" x="4489450" y="3654425"/>
          <p14:tracePt t="13306" x="4489450" y="3643313"/>
          <p14:tracePt t="13307" x="4489450" y="3621088"/>
          <p14:tracePt t="13308" x="4489450" y="3598863"/>
          <p14:tracePt t="13309" x="4489450" y="3586163"/>
          <p14:tracePt t="13310" x="4500563" y="3586163"/>
          <p14:tracePt t="13311" x="4500563" y="3563938"/>
          <p14:tracePt t="13312" x="4500563" y="3552825"/>
          <p14:tracePt t="13313" x="4500563" y="3530600"/>
          <p14:tracePt t="13314" x="4500563" y="3519488"/>
          <p14:tracePt t="13315" x="4511675" y="3508375"/>
          <p14:tracePt t="13318" x="4511675" y="3486150"/>
          <p14:tracePt t="13320" x="4522788" y="3451225"/>
          <p14:tracePt t="13321" x="4533900" y="3440113"/>
          <p14:tracePt t="13323" x="4533900" y="3406775"/>
          <p14:tracePt t="13324" x="4556125" y="3395663"/>
          <p14:tracePt t="13325" x="4556125" y="3384550"/>
          <p14:tracePt t="13326" x="4556125" y="3371850"/>
          <p14:tracePt t="13327" x="4567238" y="3349625"/>
          <p14:tracePt t="13328" x="4567238" y="3338513"/>
          <p14:tracePt t="13329" x="4567238" y="3316288"/>
          <p14:tracePt t="13331" x="4567238" y="3305175"/>
          <p14:tracePt t="13334" x="4591050" y="3259138"/>
          <p14:tracePt t="13335" x="4591050" y="3236913"/>
          <p14:tracePt t="13337" x="4602163" y="3225800"/>
          <p14:tracePt t="13339" x="4613275" y="3192463"/>
          <p14:tracePt t="13340" x="4613275" y="3181350"/>
          <p14:tracePt t="13341" x="4624388" y="3157538"/>
          <p14:tracePt t="13343" x="4624388" y="3135313"/>
          <p14:tracePt t="13344" x="4624388" y="3124200"/>
          <p14:tracePt t="13345" x="4635500" y="3124200"/>
          <p14:tracePt t="13346" x="4646613" y="3101975"/>
          <p14:tracePt t="13349" x="4657725" y="3068638"/>
          <p14:tracePt t="13350" x="4657725" y="3057525"/>
          <p14:tracePt t="13351" x="4657725" y="3033713"/>
          <p14:tracePt t="13352" x="4668838" y="3022600"/>
          <p14:tracePt t="13353" x="4679950" y="3011488"/>
          <p14:tracePt t="13355" x="4679950" y="3000375"/>
          <p14:tracePt t="13357" x="4679950" y="2978150"/>
          <p14:tracePt t="13358" x="4679950" y="2967038"/>
          <p14:tracePt t="13359" x="4679950" y="2943225"/>
          <p14:tracePt t="13360" x="4691063" y="2932113"/>
          <p14:tracePt t="13362" x="4691063" y="2921000"/>
          <p14:tracePt t="13363" x="4703763" y="2909888"/>
          <p14:tracePt t="13364" x="4703763" y="2898775"/>
          <p14:tracePt t="13366" x="4703763" y="2887663"/>
          <p14:tracePt t="13367" x="4703763" y="2876550"/>
          <p14:tracePt t="13368" x="4703763" y="2865438"/>
          <p14:tracePt t="13369" x="4703763" y="2854325"/>
          <p14:tracePt t="13370" x="4714875" y="2843213"/>
          <p14:tracePt t="13371" x="4714875" y="2830513"/>
          <p14:tracePt t="13373" x="4714875" y="2819400"/>
          <p14:tracePt t="13374" x="4714875" y="2808288"/>
          <p14:tracePt t="13376" x="4714875" y="2797175"/>
          <p14:tracePt t="13377" x="4714875" y="2786063"/>
          <p14:tracePt t="13378" x="4714875" y="2774950"/>
          <p14:tracePt t="13380" x="4714875" y="2763838"/>
          <p14:tracePt t="13382" x="4714875" y="2741613"/>
          <p14:tracePt t="13386" x="4714875" y="2728913"/>
          <p14:tracePt t="13387" x="4714875" y="2717800"/>
          <p14:tracePt t="13389" x="4714875" y="2706688"/>
          <p14:tracePt t="13390" x="4714875" y="2695575"/>
          <p14:tracePt t="13391" x="4714875" y="2684463"/>
          <p14:tracePt t="13394" x="4714875" y="2673350"/>
          <p14:tracePt t="13397" x="4714875" y="2662238"/>
          <p14:tracePt t="13399" x="4714875" y="2651125"/>
          <p14:tracePt t="13401" x="4714875" y="2640013"/>
          <p14:tracePt t="13402" x="4714875" y="2628900"/>
          <p14:tracePt t="13405" x="4703763" y="2616200"/>
          <p14:tracePt t="13407" x="4703763" y="2605088"/>
          <p14:tracePt t="13410" x="4691063" y="2605088"/>
          <p14:tracePt t="13411" x="4691063" y="2593975"/>
          <p14:tracePt t="13413" x="4691063" y="2582863"/>
          <p14:tracePt t="13415" x="4691063" y="2571750"/>
          <p14:tracePt t="13417" x="4691063" y="2560638"/>
          <p14:tracePt t="13419" x="4679950" y="2549525"/>
          <p14:tracePt t="13423" x="4679950" y="2538413"/>
          <p14:tracePt t="13424" x="4668838" y="2538413"/>
          <p14:tracePt t="13429" x="4657725" y="2527300"/>
          <p14:tracePt t="13432" x="4657725" y="2514600"/>
          <p14:tracePt t="13437" x="4646613" y="2503488"/>
          <p14:tracePt t="13440" x="4646613" y="2492375"/>
          <p14:tracePt t="13443" x="4635500" y="2492375"/>
          <p14:tracePt t="13444" x="4635500" y="2481263"/>
          <p14:tracePt t="13449" x="4624388" y="2470150"/>
          <p14:tracePt t="13450" x="4624388" y="2459038"/>
          <p14:tracePt t="13454" x="4613275" y="2447925"/>
          <p14:tracePt t="13456" x="4613275" y="2436813"/>
          <p14:tracePt t="13457" x="4613275" y="2425700"/>
          <p14:tracePt t="13458" x="4602163" y="2425700"/>
          <p14:tracePt t="13459" x="4602163" y="2414588"/>
          <p14:tracePt t="13460" x="4591050" y="2414588"/>
          <p14:tracePt t="13463" x="4591050" y="2401888"/>
          <p14:tracePt t="13465" x="4578350" y="2390775"/>
          <p14:tracePt t="13466" x="4578350" y="2379663"/>
          <p14:tracePt t="13467" x="4578350" y="2368550"/>
          <p14:tracePt t="13469" x="4567238" y="2357438"/>
          <p14:tracePt t="13470" x="4567238" y="2346325"/>
          <p14:tracePt t="13471" x="4556125" y="2346325"/>
          <p14:tracePt t="13473" x="4556125" y="2335213"/>
          <p14:tracePt t="13474" x="4556125" y="2324100"/>
          <p14:tracePt t="13475" x="4545013" y="2312988"/>
          <p14:tracePt t="13477" x="4545013" y="2300288"/>
          <p14:tracePt t="13478" x="4533900" y="2289175"/>
          <p14:tracePt t="13479" x="4533900" y="2278063"/>
          <p14:tracePt t="13480" x="4522788" y="2278063"/>
          <p14:tracePt t="13481" x="4522788" y="2266950"/>
          <p14:tracePt t="13482" x="4511675" y="2255838"/>
          <p14:tracePt t="13483" x="4511675" y="2244725"/>
          <p14:tracePt t="13484" x="4500563" y="2233613"/>
          <p14:tracePt t="13485" x="4500563" y="2222500"/>
          <p14:tracePt t="13486" x="4489450" y="2211388"/>
          <p14:tracePt t="13489" x="4489450" y="2187575"/>
          <p14:tracePt t="13490" x="4476750" y="2187575"/>
          <p14:tracePt t="13491" x="4465638" y="2165350"/>
          <p14:tracePt t="13492" x="4465638" y="2154238"/>
          <p14:tracePt t="13493" x="4454525" y="2143125"/>
          <p14:tracePt t="13494" x="4454525" y="2132013"/>
          <p14:tracePt t="13495" x="4443413" y="2120900"/>
          <p14:tracePt t="13496" x="4432300" y="2109788"/>
          <p14:tracePt t="13498" x="4421188" y="2074863"/>
          <p14:tracePt t="13499" x="4410075" y="2074863"/>
          <p14:tracePt t="13500" x="4410075" y="2063750"/>
          <p14:tracePt t="13501" x="4398963" y="2052638"/>
          <p14:tracePt t="13502" x="4398963" y="2030413"/>
          <p14:tracePt t="13505" x="4376738" y="1997075"/>
          <p14:tracePt t="13507" x="4364038" y="1985963"/>
          <p14:tracePt t="13508" x="4364038" y="1973263"/>
          <p14:tracePt t="13509" x="4352925" y="1951038"/>
          <p14:tracePt t="13510" x="4341813" y="1951038"/>
          <p14:tracePt t="13511" x="4341813" y="1928813"/>
          <p14:tracePt t="13512" x="4330700" y="1917700"/>
          <p14:tracePt t="13514" x="4319588" y="1906588"/>
          <p14:tracePt t="13515" x="4319588" y="1895475"/>
          <p14:tracePt t="13516" x="4308475" y="1871663"/>
          <p14:tracePt t="13518" x="4297363" y="1849438"/>
          <p14:tracePt t="13520" x="4286250" y="1827213"/>
          <p14:tracePt t="13522" x="4275138" y="1804988"/>
          <p14:tracePt t="13523" x="4264025" y="1793875"/>
          <p14:tracePt t="13524" x="4251325" y="1782763"/>
          <p14:tracePt t="13525" x="4251325" y="1771650"/>
          <p14:tracePt t="13526" x="4240213" y="1771650"/>
          <p14:tracePt t="13527" x="4240213" y="1758950"/>
          <p14:tracePt t="13528" x="4229100" y="1747838"/>
          <p14:tracePt t="13530" x="4217988" y="1725613"/>
          <p14:tracePt t="13531" x="4217988" y="1714500"/>
          <p14:tracePt t="13532" x="4206875" y="1703388"/>
          <p14:tracePt t="13534" x="4195763" y="1692275"/>
          <p14:tracePt t="13535" x="4195763" y="1681163"/>
          <p14:tracePt t="13536" x="4184650" y="1681163"/>
          <p14:tracePt t="13537" x="4184650" y="1670050"/>
          <p14:tracePt t="13538" x="4173538" y="1657350"/>
          <p14:tracePt t="13540" x="4162425" y="1646238"/>
          <p14:tracePt t="13541" x="4149725" y="1635125"/>
          <p14:tracePt t="13542" x="4149725" y="1624013"/>
          <p14:tracePt t="13544" x="4138613" y="1624013"/>
          <p14:tracePt t="13545" x="4138613" y="1612900"/>
          <p14:tracePt t="13547" x="4127500" y="1601788"/>
          <p14:tracePt t="13548" x="4116388" y="1601788"/>
          <p14:tracePt t="13549" x="4116388" y="1590675"/>
          <p14:tracePt t="13550" x="4105275" y="1579563"/>
          <p14:tracePt t="13551" x="4094163" y="1579563"/>
          <p14:tracePt t="13552" x="4094163" y="1568450"/>
          <p14:tracePt t="13553" x="4083050" y="1568450"/>
          <p14:tracePt t="13555" x="4071938" y="1557338"/>
          <p14:tracePt t="13556" x="4071938" y="1544638"/>
          <p14:tracePt t="13558" x="4060825" y="1544638"/>
          <p14:tracePt t="13559" x="4049713" y="1544638"/>
          <p14:tracePt t="13560" x="4037013" y="1533525"/>
          <p14:tracePt t="13561" x="4037013" y="1522413"/>
          <p14:tracePt t="13562" x="4025900" y="1522413"/>
          <p14:tracePt t="13563" x="4014788" y="1511300"/>
          <p14:tracePt t="13565" x="4014788" y="1500188"/>
          <p14:tracePt t="13567" x="4003675" y="1500188"/>
          <p14:tracePt t="13568" x="3981450" y="1489075"/>
          <p14:tracePt t="13569" x="3981450" y="1477963"/>
          <p14:tracePt t="13571" x="3981450" y="1466850"/>
          <p14:tracePt t="13573" x="3948113" y="1455738"/>
          <p14:tracePt t="13574" x="3948113" y="1443038"/>
          <p14:tracePt t="13576" x="3935413" y="1443038"/>
          <p14:tracePt t="13577" x="3924300" y="1420813"/>
          <p14:tracePt t="13580" x="3913188" y="1409700"/>
          <p14:tracePt t="13581" x="3902075" y="1409700"/>
          <p14:tracePt t="13582" x="3890963" y="1398588"/>
          <p14:tracePt t="13583" x="3890963" y="1387475"/>
          <p14:tracePt t="13584" x="3879850" y="1387475"/>
          <p14:tracePt t="13586" x="3868738" y="1376363"/>
          <p14:tracePt t="13587" x="3857625" y="1365250"/>
          <p14:tracePt t="13590" x="3846513" y="1354138"/>
          <p14:tracePt t="13591" x="3835400" y="1330325"/>
          <p14:tracePt t="13594" x="3822700" y="1330325"/>
          <p14:tracePt t="13595" x="3811588" y="1319213"/>
          <p14:tracePt t="13596" x="3811588" y="1308100"/>
          <p14:tracePt t="13597" x="3800475" y="1308100"/>
          <p14:tracePt t="13599" x="3789363" y="1285875"/>
          <p14:tracePt t="13601" x="3778250" y="1274763"/>
          <p14:tracePt t="13603" x="3778250" y="1263650"/>
          <p14:tracePt t="13605" x="3767138" y="1252538"/>
          <p14:tracePt t="13608" x="3756025" y="1241425"/>
          <p14:tracePt t="13610" x="3756025" y="1228725"/>
          <p14:tracePt t="13611" x="3744913" y="1228725"/>
          <p14:tracePt t="13612" x="3744913" y="1217613"/>
          <p14:tracePt t="13614" x="3733800" y="1217613"/>
          <p14:tracePt t="13616" x="3733800" y="1206500"/>
          <p14:tracePt t="13616" x="3733800" y="1195388"/>
          <p14:tracePt t="13617" x="3721100" y="1184275"/>
          <p14:tracePt t="13619" x="3709988" y="1184275"/>
          <p14:tracePt t="13621" x="3709988" y="1173163"/>
          <p14:tracePt t="13623" x="3709988" y="1162050"/>
          <p14:tracePt t="13625" x="3709988" y="1150938"/>
          <p14:tracePt t="13626" x="3698875" y="1150938"/>
          <p14:tracePt t="13627" x="3698875" y="1139825"/>
          <p14:tracePt t="13628" x="3687763" y="1139825"/>
          <p14:tracePt t="13630" x="3687763" y="1128713"/>
          <p14:tracePt t="13633" x="3676650" y="1128713"/>
          <p14:tracePt t="13634" x="3676650" y="1116013"/>
          <p14:tracePt t="13637" x="3676650" y="1104900"/>
          <p14:tracePt t="13639" x="3665538" y="1104900"/>
          <p14:tracePt t="13642" x="3665538" y="1093788"/>
          <p14:tracePt t="13647" x="3665538" y="1082675"/>
          <p14:tracePt t="13653" x="3654425" y="1082675"/>
          <p14:tracePt t="13656" x="3654425" y="1071563"/>
          <p14:tracePt t="13665" x="3654425" y="1060450"/>
          <p14:tracePt t="13669" x="3643313" y="1060450"/>
          <p14:tracePt t="13676" x="3643313" y="1049338"/>
          <p14:tracePt t="13679" x="3643313" y="1038225"/>
          <p14:tracePt t="13681" x="3632200" y="1038225"/>
          <p14:tracePt t="13682" x="3632200" y="1027113"/>
          <p14:tracePt t="13686" x="3621088" y="1027113"/>
          <p14:tracePt t="13687" x="3621088" y="1014413"/>
          <p14:tracePt t="13690" x="3608388" y="1003300"/>
          <p14:tracePt t="13692" x="3608388" y="992188"/>
          <p14:tracePt t="13694" x="3597275" y="992188"/>
          <p14:tracePt t="13696" x="3586163" y="992188"/>
          <p14:tracePt t="13699" x="3586163" y="981075"/>
          <p14:tracePt t="13700" x="3586163" y="969963"/>
          <p14:tracePt t="13702" x="3575050" y="958850"/>
          <p14:tracePt t="13703" x="3563938" y="958850"/>
          <p14:tracePt t="13704" x="3563938" y="947738"/>
          <p14:tracePt t="13706" x="3552825" y="936625"/>
          <p14:tracePt t="13708" x="3541713" y="936625"/>
          <p14:tracePt t="13709" x="3541713" y="925513"/>
          <p14:tracePt t="13711" x="3530600" y="925513"/>
          <p14:tracePt t="13712" x="3519488" y="925513"/>
          <p14:tracePt t="13713" x="3519488" y="914400"/>
          <p14:tracePt t="13714" x="3508375" y="901700"/>
          <p14:tracePt t="13716" x="3495675" y="901700"/>
          <p14:tracePt t="13717" x="3495675" y="890588"/>
          <p14:tracePt t="13718" x="3484563" y="879475"/>
          <p14:tracePt t="13719" x="3473450" y="879475"/>
          <p14:tracePt t="13720" x="3473450" y="868363"/>
          <p14:tracePt t="13721" x="3462338" y="868363"/>
          <p14:tracePt t="13723" x="3451225" y="857250"/>
          <p14:tracePt t="13726" x="3440113" y="846138"/>
          <p14:tracePt t="13727" x="3429000" y="846138"/>
          <p14:tracePt t="13728" x="3429000" y="835025"/>
          <p14:tracePt t="13730" x="3406775" y="823913"/>
          <p14:tracePt t="13733" x="3382963" y="812800"/>
          <p14:tracePt t="13734" x="3382963" y="800100"/>
          <p14:tracePt t="13735" x="3371850" y="800100"/>
          <p14:tracePt t="13737" x="3360738" y="777875"/>
          <p14:tracePt t="13739" x="3349625" y="777875"/>
          <p14:tracePt t="13741" x="3338513" y="777875"/>
          <p14:tracePt t="13742" x="3327400" y="766763"/>
          <p14:tracePt t="13744" x="3316288" y="766763"/>
          <p14:tracePt t="13745" x="3305175" y="755650"/>
          <p14:tracePt t="13747" x="3294063" y="744538"/>
          <p14:tracePt t="13748" x="3294063" y="733425"/>
          <p14:tracePt t="13749" x="3281363" y="733425"/>
          <p14:tracePt t="13750" x="3270250" y="722313"/>
          <p14:tracePt t="13751" x="3259138" y="722313"/>
          <p14:tracePt t="13752" x="3259138" y="711200"/>
          <p14:tracePt t="13753" x="3236913" y="700088"/>
          <p14:tracePt t="13756" x="3225800" y="700088"/>
          <p14:tracePt t="13758" x="3214688" y="687388"/>
          <p14:tracePt t="13759" x="3203575" y="687388"/>
          <p14:tracePt t="13761" x="3192463" y="676275"/>
          <p14:tracePt t="13762" x="3179763" y="676275"/>
          <p14:tracePt t="13763" x="3168650" y="665163"/>
          <p14:tracePt t="13764" x="3157538" y="665163"/>
          <p14:tracePt t="13765" x="3157538" y="654050"/>
          <p14:tracePt t="13767" x="3146425" y="654050"/>
          <p14:tracePt t="13768" x="3135313" y="642938"/>
          <p14:tracePt t="13770" x="3113088" y="620713"/>
          <p14:tracePt t="13772" x="3101975" y="620713"/>
          <p14:tracePt t="13774" x="3079750" y="620713"/>
          <p14:tracePt t="13777" x="3055938" y="620713"/>
          <p14:tracePt t="13780" x="3033713" y="609600"/>
          <p14:tracePt t="13783" x="3011488" y="598488"/>
          <p14:tracePt t="13784" x="3000375" y="598488"/>
          <p14:tracePt t="13785" x="2989263" y="598488"/>
          <p14:tracePt t="13786" x="2978150" y="598488"/>
          <p14:tracePt t="13787" x="2965450" y="598488"/>
          <p14:tracePt t="13789" x="2954338" y="585788"/>
          <p14:tracePt t="13790" x="2954338" y="574675"/>
          <p14:tracePt t="13791" x="2943225" y="574675"/>
          <p14:tracePt t="13793" x="2921000" y="574675"/>
          <p14:tracePt t="13794" x="2909888" y="563563"/>
          <p14:tracePt t="13796" x="2887663" y="563563"/>
          <p14:tracePt t="13798" x="2876550" y="563563"/>
          <p14:tracePt t="13800" x="2865438" y="552450"/>
          <p14:tracePt t="13801" x="2852738" y="552450"/>
          <p14:tracePt t="13802" x="2841625" y="552450"/>
          <p14:tracePt t="13804" x="2819400" y="541338"/>
          <p14:tracePt t="13805" x="2808288" y="541338"/>
          <p14:tracePt t="13807" x="2797175" y="530225"/>
          <p14:tracePt t="13808" x="2786063" y="530225"/>
          <p14:tracePt t="13809" x="2774950" y="530225"/>
          <p14:tracePt t="13811" x="2763838" y="530225"/>
          <p14:tracePt t="13812" x="2752725" y="530225"/>
          <p14:tracePt t="13813" x="2740025" y="530225"/>
          <p14:tracePt t="13814" x="2728913" y="530225"/>
          <p14:tracePt t="13817" x="2706688" y="519113"/>
          <p14:tracePt t="13818" x="2695575" y="519113"/>
          <p14:tracePt t="13819" x="2684463" y="519113"/>
          <p14:tracePt t="13820" x="2673350" y="519113"/>
          <p14:tracePt t="13822" x="2662238" y="519113"/>
          <p14:tracePt t="13823" x="2651125" y="508000"/>
          <p14:tracePt t="13825" x="2638425" y="508000"/>
          <p14:tracePt t="13826" x="2627313" y="508000"/>
          <p14:tracePt t="13827" x="2616200" y="508000"/>
          <p14:tracePt t="13828" x="2605088" y="508000"/>
          <p14:tracePt t="13830" x="2593975" y="508000"/>
          <p14:tracePt t="13831" x="2571750" y="508000"/>
          <p14:tracePt t="13832" x="2571750" y="496888"/>
          <p14:tracePt t="13833" x="2560638" y="496888"/>
          <p14:tracePt t="13835" x="2549525" y="496888"/>
          <p14:tracePt t="13836" x="2525713" y="496888"/>
          <p14:tracePt t="13837" x="2514600" y="496888"/>
          <p14:tracePt t="13838" x="2514600" y="485775"/>
          <p14:tracePt t="13839" x="2503488" y="485775"/>
          <p14:tracePt t="13840" x="2492375" y="485775"/>
          <p14:tracePt t="13841" x="2481263" y="485775"/>
          <p14:tracePt t="13843" x="2459038" y="485775"/>
          <p14:tracePt t="13845" x="2436813" y="485775"/>
          <p14:tracePt t="13848" x="2424113" y="473075"/>
          <p14:tracePt t="13848" x="2401888" y="473075"/>
          <p14:tracePt t="13850" x="2390775" y="473075"/>
          <p14:tracePt t="13851" x="2379663" y="473075"/>
          <p14:tracePt t="13852" x="2368550" y="473075"/>
          <p14:tracePt t="13853" x="2357438" y="473075"/>
          <p14:tracePt t="13855" x="2335213" y="473075"/>
          <p14:tracePt t="13857" x="2311400" y="461963"/>
          <p14:tracePt t="13858" x="2300288" y="461963"/>
          <p14:tracePt t="13859" x="2289175" y="461963"/>
          <p14:tracePt t="13860" x="2278063" y="461963"/>
          <p14:tracePt t="13861" x="2266950" y="461963"/>
          <p14:tracePt t="13862" x="2255838" y="461963"/>
          <p14:tracePt t="13863" x="2244725" y="461963"/>
          <p14:tracePt t="13867" x="2209800" y="461963"/>
          <p14:tracePt t="13868" x="2198688" y="461963"/>
          <p14:tracePt t="13869" x="2176463" y="461963"/>
          <p14:tracePt t="13872" x="2154238" y="461963"/>
          <p14:tracePt t="13873" x="2143125" y="461963"/>
          <p14:tracePt t="13874" x="2132013" y="461963"/>
          <p14:tracePt t="13875" x="2120900" y="461963"/>
          <p14:tracePt t="13876" x="2109788" y="461963"/>
          <p14:tracePt t="13878" x="2085975" y="461963"/>
          <p14:tracePt t="13879" x="2074863" y="461963"/>
          <p14:tracePt t="13880" x="2063750" y="461963"/>
          <p14:tracePt t="13881" x="2052638" y="461963"/>
          <p14:tracePt t="13882" x="2041525" y="461963"/>
          <p14:tracePt t="13883" x="2030413" y="461963"/>
          <p14:tracePt t="13884" x="2019300" y="461963"/>
          <p14:tracePt t="13886" x="1997075" y="461963"/>
          <p14:tracePt t="13887" x="1984375" y="461963"/>
          <p14:tracePt t="13889" x="1962150" y="461963"/>
          <p14:tracePt t="13890" x="1951038" y="461963"/>
          <p14:tracePt t="13892" x="1939925" y="461963"/>
          <p14:tracePt t="13893" x="1928813" y="461963"/>
          <p14:tracePt t="13894" x="1917700" y="461963"/>
          <p14:tracePt t="13895" x="1906588" y="461963"/>
          <p14:tracePt t="13897" x="1882775" y="461963"/>
          <p14:tracePt t="13899" x="1860550" y="461963"/>
          <p14:tracePt t="13901" x="1849438" y="461963"/>
          <p14:tracePt t="13902" x="1838325" y="461963"/>
          <p14:tracePt t="13903" x="1827213" y="461963"/>
          <p14:tracePt t="13904" x="1816100" y="461963"/>
          <p14:tracePt t="13905" x="1804988" y="461963"/>
          <p14:tracePt t="13907" x="1793875" y="461963"/>
          <p14:tracePt t="13909" x="1782763" y="461963"/>
          <p14:tracePt t="13910" x="1782763" y="473075"/>
          <p14:tracePt t="13911" x="1770063" y="473075"/>
          <p14:tracePt t="13912" x="1758950" y="473075"/>
          <p14:tracePt t="13913" x="1747838" y="473075"/>
          <p14:tracePt t="13914" x="1736725" y="473075"/>
          <p14:tracePt t="13916" x="1736725" y="485775"/>
          <p14:tracePt t="13917" x="1725613" y="485775"/>
          <p14:tracePt t="13919" x="1714500" y="485775"/>
          <p14:tracePt t="13920" x="1703388" y="485775"/>
          <p14:tracePt t="13922" x="1681163" y="485775"/>
          <p14:tracePt t="13923" x="1668463" y="485775"/>
          <p14:tracePt t="13926" x="1657350" y="496888"/>
          <p14:tracePt t="13928" x="1646238" y="496888"/>
          <p14:tracePt t="13929" x="1635125" y="496888"/>
          <p14:tracePt t="13930" x="1624013" y="496888"/>
          <p14:tracePt t="13931" x="1624013" y="508000"/>
          <p14:tracePt t="13932" x="1612900" y="508000"/>
          <p14:tracePt t="13933" x="1601788" y="508000"/>
          <p14:tracePt t="13937" x="1590675" y="508000"/>
          <p14:tracePt t="13938" x="1579563" y="508000"/>
          <p14:tracePt t="13940" x="1568450" y="508000"/>
          <p14:tracePt t="13942" x="1555750" y="519113"/>
          <p14:tracePt t="13944" x="1544638" y="519113"/>
          <p14:tracePt t="13945" x="1533525" y="519113"/>
          <p14:tracePt t="13947" x="1533525" y="530225"/>
          <p14:tracePt t="13948" x="1522413" y="530225"/>
          <p14:tracePt t="13949" x="1511300" y="530225"/>
          <p14:tracePt t="13951" x="1511300" y="541338"/>
          <p14:tracePt t="13952" x="1500188" y="541338"/>
          <p14:tracePt t="13953" x="1489075" y="541338"/>
          <p14:tracePt t="13955" x="1477963" y="552450"/>
          <p14:tracePt t="13957" x="1466850" y="552450"/>
          <p14:tracePt t="13960" x="1454150" y="563563"/>
          <p14:tracePt t="13962" x="1443038" y="574675"/>
          <p14:tracePt t="13963" x="1431925" y="574675"/>
          <p14:tracePt t="13965" x="1420813" y="574675"/>
          <p14:tracePt t="13967" x="1409700" y="574675"/>
          <p14:tracePt t="13969" x="1398588" y="574675"/>
          <p14:tracePt t="13970" x="1398588" y="585788"/>
          <p14:tracePt t="13972" x="1398588" y="598488"/>
          <p14:tracePt t="13973" x="1387475" y="598488"/>
          <p14:tracePt t="13974" x="1376363" y="598488"/>
          <p14:tracePt t="13975" x="1376363" y="609600"/>
          <p14:tracePt t="13976" x="1365250" y="609600"/>
          <p14:tracePt t="13977" x="1354138" y="609600"/>
          <p14:tracePt t="13978" x="1341438" y="609600"/>
          <p14:tracePt t="13979" x="1341438" y="620713"/>
          <p14:tracePt t="13982" x="1330325" y="631825"/>
          <p14:tracePt t="13984" x="1319213" y="631825"/>
          <p14:tracePt t="13986" x="1308100" y="631825"/>
          <p14:tracePt t="13987" x="1296988" y="642938"/>
          <p14:tracePt t="13988" x="1285875" y="642938"/>
          <p14:tracePt t="13990" x="1274763" y="654050"/>
          <p14:tracePt t="13992" x="1263650" y="665163"/>
          <p14:tracePt t="13994" x="1252538" y="665163"/>
          <p14:tracePt t="13995" x="1239838" y="676275"/>
          <p14:tracePt t="13997" x="1228725" y="687388"/>
          <p14:tracePt t="13998" x="1217613" y="687388"/>
          <p14:tracePt t="13999" x="1206500" y="700088"/>
          <p14:tracePt t="14000" x="1195388" y="700088"/>
          <p14:tracePt t="14003" x="1184275" y="700088"/>
          <p14:tracePt t="14004" x="1173163" y="711200"/>
          <p14:tracePt t="14006" x="1162050" y="711200"/>
          <p14:tracePt t="14008" x="1150938" y="711200"/>
          <p14:tracePt t="14009" x="1139825" y="722313"/>
          <p14:tracePt t="14010" x="1127125" y="722313"/>
          <p14:tracePt t="14014" x="1104900" y="733425"/>
          <p14:tracePt t="14016" x="1093788" y="733425"/>
          <p14:tracePt t="14017" x="1082675" y="744538"/>
          <p14:tracePt t="14018" x="1071563" y="744538"/>
          <p14:tracePt t="14020" x="1071563" y="755650"/>
          <p14:tracePt t="14021" x="1049338" y="755650"/>
          <p14:tracePt t="14023" x="1038225" y="766763"/>
          <p14:tracePt t="14025" x="1038225" y="777875"/>
          <p14:tracePt t="14026" x="1027113" y="777875"/>
          <p14:tracePt t="14028" x="1014413" y="777875"/>
          <p14:tracePt t="14029" x="1003300" y="777875"/>
          <p14:tracePt t="14031" x="981075" y="800100"/>
          <p14:tracePt t="14032" x="981075" y="812800"/>
          <p14:tracePt t="14035" x="969963" y="823913"/>
          <p14:tracePt t="14036" x="958850" y="835025"/>
          <p14:tracePt t="14037" x="947738" y="846138"/>
          <p14:tracePt t="14038" x="936625" y="846138"/>
          <p14:tracePt t="14040" x="925513" y="846138"/>
          <p14:tracePt t="14041" x="912813" y="857250"/>
          <p14:tracePt t="14042" x="912813" y="868363"/>
          <p14:tracePt t="14043" x="901700" y="879475"/>
          <p14:tracePt t="14044" x="901700" y="890588"/>
          <p14:tracePt t="14045" x="890588" y="890588"/>
          <p14:tracePt t="14047" x="868363" y="901700"/>
          <p14:tracePt t="14049" x="846138" y="925513"/>
          <p14:tracePt t="14050" x="835025" y="936625"/>
          <p14:tracePt t="14051" x="835025" y="947738"/>
          <p14:tracePt t="14052" x="823913" y="958850"/>
          <p14:tracePt t="14053" x="823913" y="969963"/>
          <p14:tracePt t="14054" x="812800" y="981075"/>
          <p14:tracePt t="14055" x="800100" y="992188"/>
          <p14:tracePt t="14056" x="788988" y="992188"/>
          <p14:tracePt t="14057" x="777875" y="1003300"/>
          <p14:tracePt t="14058" x="766763" y="1014413"/>
          <p14:tracePt t="14059" x="755650" y="1027113"/>
          <p14:tracePt t="14060" x="755650" y="1049338"/>
          <p14:tracePt t="14061" x="744538" y="1060450"/>
          <p14:tracePt t="14062" x="744538" y="1071563"/>
          <p14:tracePt t="14063" x="722313" y="1082675"/>
          <p14:tracePt t="14064" x="711200" y="1082675"/>
          <p14:tracePt t="14065" x="698500" y="1093788"/>
          <p14:tracePt t="14066" x="687388" y="1104900"/>
          <p14:tracePt t="14067" x="676275" y="1116013"/>
          <p14:tracePt t="14068" x="676275" y="1139825"/>
          <p14:tracePt t="14069" x="676275" y="1150938"/>
          <p14:tracePt t="14070" x="654050" y="1150938"/>
          <p14:tracePt t="14072" x="642938" y="1162050"/>
          <p14:tracePt t="14074" x="620713" y="1195388"/>
          <p14:tracePt t="14075" x="609600" y="1206500"/>
          <p14:tracePt t="14076" x="598488" y="1217613"/>
          <p14:tracePt t="14077" x="598488" y="1228725"/>
          <p14:tracePt t="14078" x="585788" y="1252538"/>
          <p14:tracePt t="14079" x="574675" y="1252538"/>
          <p14:tracePt t="14081" x="563563" y="1274763"/>
          <p14:tracePt t="14082" x="552450" y="1285875"/>
          <p14:tracePt t="14083" x="541338" y="1296988"/>
          <p14:tracePt t="14084" x="530225" y="1296988"/>
          <p14:tracePt t="14085" x="530225" y="1319213"/>
          <p14:tracePt t="14086" x="519113" y="1330325"/>
          <p14:tracePt t="14088" x="508000" y="1343025"/>
          <p14:tracePt t="14091" x="473075" y="1376363"/>
          <p14:tracePt t="14092" x="461963" y="1387475"/>
          <p14:tracePt t="14093" x="450850" y="1398588"/>
          <p14:tracePt t="14095" x="439738" y="1409700"/>
          <p14:tracePt t="14097" x="428625" y="1431925"/>
          <p14:tracePt t="14098" x="417513" y="1443038"/>
          <p14:tracePt t="14099" x="406400" y="1455738"/>
          <p14:tracePt t="14100" x="395288" y="1466850"/>
          <p14:tracePt t="14101" x="395288" y="1477963"/>
          <p14:tracePt t="14102" x="371475" y="1489075"/>
          <p14:tracePt t="14104" x="360363" y="1500188"/>
          <p14:tracePt t="14105" x="349250" y="1511300"/>
          <p14:tracePt t="14107" x="338138" y="1533525"/>
          <p14:tracePt t="14108" x="327025" y="1533525"/>
          <p14:tracePt t="14109" x="327025" y="1557338"/>
          <p14:tracePt t="14110" x="315913" y="1557338"/>
          <p14:tracePt t="14111" x="304800" y="1568450"/>
          <p14:tracePt t="14112" x="293688" y="1568450"/>
          <p14:tracePt t="14113" x="282575" y="1579563"/>
          <p14:tracePt t="14114" x="282575" y="1601788"/>
          <p14:tracePt t="14116" x="271463" y="1612900"/>
          <p14:tracePt t="14117" x="258763" y="1635125"/>
          <p14:tracePt t="14118" x="247650" y="1635125"/>
          <p14:tracePt t="14119" x="247650" y="1646238"/>
          <p14:tracePt t="14120" x="236538" y="1657350"/>
          <p14:tracePt t="14121" x="225425" y="1657350"/>
          <p14:tracePt t="14123" x="214313" y="1670050"/>
          <p14:tracePt t="14124" x="214313" y="1681163"/>
          <p14:tracePt t="14125" x="203200" y="1703388"/>
          <p14:tracePt t="14127" x="192088" y="1725613"/>
          <p14:tracePt t="14128" x="180975" y="1725613"/>
          <p14:tracePt t="14130" x="169863" y="1747838"/>
          <p14:tracePt t="14131" x="157163" y="1758950"/>
          <p14:tracePt t="14133" x="146050" y="1771650"/>
          <p14:tracePt t="14134" x="146050" y="1782763"/>
          <p14:tracePt t="14135" x="134938" y="1793875"/>
          <p14:tracePt t="14136" x="123825" y="1793875"/>
          <p14:tracePt t="14137" x="123825" y="1816100"/>
          <p14:tracePt t="14138" x="123825" y="1827213"/>
          <p14:tracePt t="14140" x="112713" y="1838325"/>
          <p14:tracePt t="14142" x="112713" y="1849438"/>
          <p14:tracePt t="14143" x="101600" y="1860550"/>
          <p14:tracePt t="14144" x="101600" y="1871663"/>
          <p14:tracePt t="14145" x="90488" y="1884363"/>
          <p14:tracePt t="14147" x="79375" y="1895475"/>
          <p14:tracePt t="14149" x="68263" y="1906588"/>
          <p14:tracePt t="14150" x="68263" y="1917700"/>
          <p14:tracePt t="14151" x="68263" y="1928813"/>
          <p14:tracePt t="14152" x="57150" y="1939925"/>
          <p14:tracePt t="14153" x="57150" y="1951038"/>
          <p14:tracePt t="14154" x="57150" y="1962150"/>
          <p14:tracePt t="14156" x="44450" y="1973263"/>
          <p14:tracePt t="14157" x="44450" y="1985963"/>
          <p14:tracePt t="14158" x="44450" y="1997075"/>
          <p14:tracePt t="14159" x="44450" y="2008188"/>
          <p14:tracePt t="14160" x="44450" y="2030413"/>
          <p14:tracePt t="14161" x="44450" y="2041525"/>
          <p14:tracePt t="14162" x="33338" y="2041525"/>
          <p14:tracePt t="14163" x="33338" y="2052638"/>
          <p14:tracePt t="14164" x="33338" y="2074863"/>
          <p14:tracePt t="14165" x="22225" y="2074863"/>
          <p14:tracePt t="14166" x="22225" y="2098675"/>
          <p14:tracePt t="14167" x="22225" y="2109788"/>
          <p14:tracePt t="14168" x="22225" y="2120900"/>
          <p14:tracePt t="14170" x="22225" y="2143125"/>
          <p14:tracePt t="14171" x="22225" y="2154238"/>
          <p14:tracePt t="14173" x="11113" y="2176463"/>
          <p14:tracePt t="14174" x="11113" y="2187575"/>
          <p14:tracePt t="14175" x="0" y="2200275"/>
          <p14:tracePt t="14189" x="0" y="2379663"/>
          <p14:tracePt t="14190" x="0" y="2390775"/>
          <p14:tracePt t="14192" x="0" y="2414588"/>
          <p14:tracePt t="14193" x="0" y="2436813"/>
          <p14:tracePt t="14195" x="0" y="2459038"/>
          <p14:tracePt t="14234" x="0" y="3022600"/>
          <p14:tracePt t="14236" x="0" y="3057525"/>
          <p14:tracePt t="14237" x="11113" y="3079750"/>
          <p14:tracePt t="14238" x="11113" y="3090863"/>
          <p14:tracePt t="14239" x="11113" y="3113088"/>
          <p14:tracePt t="14241" x="11113" y="3135313"/>
          <p14:tracePt t="14242" x="11113" y="3146425"/>
          <p14:tracePt t="14243" x="11113" y="3170238"/>
          <p14:tracePt t="14244" x="22225" y="3181350"/>
          <p14:tracePt t="14245" x="22225" y="3203575"/>
          <p14:tracePt t="14247" x="22225" y="3214688"/>
          <p14:tracePt t="14249" x="33338" y="3259138"/>
          <p14:tracePt t="14250" x="33338" y="3282950"/>
          <p14:tracePt t="14251" x="33338" y="3294063"/>
          <p14:tracePt t="14252" x="33338" y="3305175"/>
          <p14:tracePt t="14257" x="44450" y="3384550"/>
          <p14:tracePt t="14258" x="44450" y="3406775"/>
          <p14:tracePt t="14259" x="57150" y="3417888"/>
          <p14:tracePt t="14260" x="57150" y="3440113"/>
          <p14:tracePt t="14262" x="57150" y="3462338"/>
          <p14:tracePt t="14263" x="57150" y="3473450"/>
          <p14:tracePt t="14264" x="57150" y="3497263"/>
          <p14:tracePt t="14265" x="57150" y="3519488"/>
          <p14:tracePt t="14266" x="57150" y="3530600"/>
          <p14:tracePt t="14267" x="68263" y="3552825"/>
          <p14:tracePt t="14269" x="68263" y="3575050"/>
          <p14:tracePt t="14270" x="68263" y="3598863"/>
          <p14:tracePt t="14271" x="68263" y="3609975"/>
          <p14:tracePt t="14272" x="68263" y="3632200"/>
          <p14:tracePt t="14273" x="68263" y="3643313"/>
          <p14:tracePt t="14274" x="79375" y="3665538"/>
          <p14:tracePt t="14275" x="79375" y="3676650"/>
          <p14:tracePt t="14276" x="79375" y="3700463"/>
          <p14:tracePt t="14277" x="90488" y="3711575"/>
          <p14:tracePt t="14278" x="90488" y="3733800"/>
          <p14:tracePt t="14279" x="90488" y="3744913"/>
          <p14:tracePt t="14280" x="101600" y="3767138"/>
          <p14:tracePt t="14281" x="101600" y="3789363"/>
          <p14:tracePt t="14282" x="101600" y="3800475"/>
          <p14:tracePt t="14283" x="101600" y="3813175"/>
          <p14:tracePt t="14284" x="101600" y="3835400"/>
          <p14:tracePt t="14285" x="101600" y="3846513"/>
          <p14:tracePt t="14286" x="112713" y="3857625"/>
          <p14:tracePt t="14287" x="112713" y="3879850"/>
          <p14:tracePt t="14289" x="112713" y="3890963"/>
          <p14:tracePt t="14290" x="112713" y="3925888"/>
          <p14:tracePt t="14291" x="112713" y="3948113"/>
          <p14:tracePt t="14292" x="123825" y="3970338"/>
          <p14:tracePt t="14293" x="123825" y="3981450"/>
          <p14:tracePt t="14294" x="123825" y="4003675"/>
          <p14:tracePt t="14295" x="123825" y="4038600"/>
          <p14:tracePt t="14297" x="123825" y="4071938"/>
          <p14:tracePt t="14298" x="123825" y="4083050"/>
          <p14:tracePt t="14299" x="123825" y="4094163"/>
          <p14:tracePt t="14300" x="134938" y="4105275"/>
          <p14:tracePt t="14301" x="134938" y="4129088"/>
          <p14:tracePt t="14302" x="134938" y="4151313"/>
          <p14:tracePt t="14303" x="146050" y="4173538"/>
          <p14:tracePt t="14304" x="146050" y="4184650"/>
          <p14:tracePt t="14306" x="157163" y="4229100"/>
          <p14:tracePt t="14307" x="157163" y="4252913"/>
          <p14:tracePt t="14308" x="157163" y="4275138"/>
          <p14:tracePt t="14309" x="157163" y="4297363"/>
          <p14:tracePt t="14310" x="157163" y="4319588"/>
          <p14:tracePt t="14311" x="169863" y="4343400"/>
          <p14:tracePt t="14314" x="180975" y="4387850"/>
          <p14:tracePt t="14316" x="192088" y="4432300"/>
          <p14:tracePt t="14317" x="192088" y="4443413"/>
          <p14:tracePt t="14318" x="203200" y="4467225"/>
          <p14:tracePt t="14319" x="203200" y="4478338"/>
          <p14:tracePt t="14321" x="203200" y="4500563"/>
          <p14:tracePt t="14323" x="214313" y="4568825"/>
          <p14:tracePt t="14324" x="225425" y="4591050"/>
          <p14:tracePt t="14326" x="236538" y="4613275"/>
          <p14:tracePt t="14327" x="236538" y="4624388"/>
          <p14:tracePt t="14328" x="236538" y="4646613"/>
          <p14:tracePt t="14329" x="247650" y="4670425"/>
          <p14:tracePt t="14330" x="247650" y="4692650"/>
          <p14:tracePt t="14331" x="271463" y="4714875"/>
          <p14:tracePt t="14333" x="271463" y="4748213"/>
          <p14:tracePt t="14334" x="282575" y="4759325"/>
          <p14:tracePt t="14335" x="293688" y="4794250"/>
          <p14:tracePt t="14336" x="293688" y="4816475"/>
          <p14:tracePt t="14338" x="304800" y="4838700"/>
          <p14:tracePt t="14339" x="304800" y="4849813"/>
          <p14:tracePt t="14340" x="315913" y="4872038"/>
          <p14:tracePt t="14341" x="327025" y="4895850"/>
          <p14:tracePt t="14342" x="338138" y="4906963"/>
          <p14:tracePt t="14343" x="338138" y="4929188"/>
          <p14:tracePt t="14344" x="349250" y="4951413"/>
          <p14:tracePt t="14345" x="360363" y="4973638"/>
          <p14:tracePt t="14346" x="360363" y="4986338"/>
          <p14:tracePt t="14347" x="371475" y="4997450"/>
          <p14:tracePt t="14349" x="395288" y="5030788"/>
          <p14:tracePt t="14350" x="406400" y="5041900"/>
          <p14:tracePt t="14351" x="406400" y="5064125"/>
          <p14:tracePt t="14352" x="417513" y="5075238"/>
          <p14:tracePt t="14353" x="417513" y="5099050"/>
          <p14:tracePt t="14354" x="428625" y="5121275"/>
          <p14:tracePt t="14356" x="439738" y="5132388"/>
          <p14:tracePt t="14358" x="473075" y="5165725"/>
          <p14:tracePt t="14359" x="484188" y="5187950"/>
          <p14:tracePt t="14360" x="496888" y="5211763"/>
          <p14:tracePt t="14361" x="519113" y="5233988"/>
          <p14:tracePt t="14362" x="530225" y="5256213"/>
          <p14:tracePt t="14364" x="552450" y="5289550"/>
          <p14:tracePt t="14365" x="563563" y="5300663"/>
          <p14:tracePt t="14366" x="585788" y="5324475"/>
          <p14:tracePt t="14367" x="598488" y="5346700"/>
          <p14:tracePt t="14368" x="609600" y="5357813"/>
          <p14:tracePt t="14369" x="609600" y="5368925"/>
          <p14:tracePt t="14370" x="631825" y="5391150"/>
          <p14:tracePt t="14371" x="642938" y="5402263"/>
          <p14:tracePt t="14373" x="676275" y="5437188"/>
          <p14:tracePt t="14374" x="698500" y="5459413"/>
          <p14:tracePt t="14375" x="711200" y="5470525"/>
          <p14:tracePt t="14376" x="733425" y="5492750"/>
          <p14:tracePt t="14377" x="755650" y="5514975"/>
          <p14:tracePt t="14378" x="777875" y="5538788"/>
          <p14:tracePt t="14379" x="788988" y="5549900"/>
          <p14:tracePt t="14380" x="812800" y="5572125"/>
          <p14:tracePt t="14382" x="823913" y="5594350"/>
          <p14:tracePt t="14383" x="868363" y="5629275"/>
          <p14:tracePt t="14384" x="890588" y="5640388"/>
          <p14:tracePt t="14385" x="912813" y="5662613"/>
          <p14:tracePt t="14386" x="936625" y="5673725"/>
          <p14:tracePt t="14387" x="958850" y="5695950"/>
          <p14:tracePt t="14389" x="1003300" y="5753100"/>
          <p14:tracePt t="14390" x="1038225" y="5764213"/>
          <p14:tracePt t="14392" x="1082675" y="5797550"/>
          <p14:tracePt t="14393" x="1104900" y="5819775"/>
          <p14:tracePt t="14394" x="1127125" y="5830888"/>
          <p14:tracePt t="14395" x="1173163" y="5854700"/>
          <p14:tracePt t="14397" x="1217613" y="5888038"/>
          <p14:tracePt t="14399" x="1263650" y="5932488"/>
          <p14:tracePt t="14400" x="1319213" y="5943600"/>
          <p14:tracePt t="14401" x="1341438" y="5956300"/>
          <p14:tracePt t="14402" x="1365250" y="5967413"/>
          <p14:tracePt t="14403" x="1387475" y="5989638"/>
          <p14:tracePt t="14404" x="1420813" y="6000750"/>
          <p14:tracePt t="14406" x="1466850" y="6034088"/>
          <p14:tracePt t="14407" x="1500188" y="6045200"/>
          <p14:tracePt t="14408" x="1544638" y="6057900"/>
          <p14:tracePt t="14409" x="1568450" y="6080125"/>
          <p14:tracePt t="14410" x="1590675" y="6091238"/>
          <p14:tracePt t="14411" x="1624013" y="6102350"/>
          <p14:tracePt t="14412" x="1657350" y="6113463"/>
          <p14:tracePt t="14414" x="1714500" y="6146800"/>
          <p14:tracePt t="14415" x="1758950" y="6170613"/>
          <p14:tracePt t="14416" x="1782763" y="6181725"/>
          <p14:tracePt t="14417" x="1827213" y="6192838"/>
          <p14:tracePt t="14418" x="1849438" y="6203950"/>
          <p14:tracePt t="14419" x="1882775" y="6215063"/>
          <p14:tracePt t="14420" x="1917700" y="6226175"/>
          <p14:tracePt t="14421" x="1939925" y="6237288"/>
          <p14:tracePt t="14423" x="2019300" y="6272213"/>
          <p14:tracePt t="14424" x="2052638" y="6294438"/>
          <p14:tracePt t="14425" x="2097088" y="6305550"/>
          <p14:tracePt t="14426" x="2132013" y="6316663"/>
          <p14:tracePt t="14427" x="2154238" y="6327775"/>
          <p14:tracePt t="14428" x="2209800" y="6338888"/>
          <p14:tracePt t="14430" x="2266950" y="6372225"/>
          <p14:tracePt t="14432" x="2346325" y="6396038"/>
          <p14:tracePt t="14433" x="2379663" y="6407150"/>
          <p14:tracePt t="14434" x="2436813" y="6418263"/>
          <p14:tracePt t="14435" x="2470150" y="6429375"/>
          <p14:tracePt t="14436" x="2492375" y="6440488"/>
          <p14:tracePt t="14437" x="2538413" y="6451600"/>
          <p14:tracePt t="14438" x="2582863" y="6462713"/>
          <p14:tracePt t="14439" x="2616200" y="6473825"/>
          <p14:tracePt t="14441" x="2673350" y="6497638"/>
          <p14:tracePt t="14442" x="2740025" y="6508750"/>
          <p14:tracePt t="14444" x="2841625" y="6530975"/>
          <p14:tracePt t="14445" x="2887663" y="6542088"/>
          <p14:tracePt t="14447" x="2965450" y="6553200"/>
          <p14:tracePt t="14449" x="3011488" y="6575425"/>
          <p14:tracePt t="14449" x="3055938" y="6575425"/>
          <p14:tracePt t="14450" x="3113088" y="6610350"/>
          <p14:tracePt t="14451" x="3146425" y="6610350"/>
          <p14:tracePt t="14452" x="3214688" y="6621463"/>
          <p14:tracePt t="14453" x="3270250" y="6632575"/>
          <p14:tracePt t="14454" x="3305175" y="6643688"/>
          <p14:tracePt t="14455" x="3349625" y="6643688"/>
          <p14:tracePt t="14457" x="3473450" y="6677025"/>
          <p14:tracePt t="14458" x="3519488" y="6688138"/>
          <p14:tracePt t="14459" x="3575050" y="6700838"/>
          <p14:tracePt t="14460" x="3621088" y="6700838"/>
          <p14:tracePt t="14461" x="3665538" y="6711950"/>
          <p14:tracePt t="14462" x="3744913" y="6711950"/>
          <p14:tracePt t="14463" x="3800475" y="6723063"/>
          <p14:tracePt t="14464" x="3846513" y="6745288"/>
          <p14:tracePt t="14465" x="3902075" y="6745288"/>
          <p14:tracePt t="14466" x="3959225" y="6756400"/>
          <p14:tracePt t="14467" x="4049713" y="6756400"/>
          <p14:tracePt t="14468" x="4094163" y="6767513"/>
          <p14:tracePt t="14469" x="4149725" y="6767513"/>
          <p14:tracePt t="14470" x="4217988" y="6778625"/>
          <p14:tracePt t="14471" x="4286250" y="6789738"/>
          <p14:tracePt t="14473" x="4398963" y="6813550"/>
          <p14:tracePt t="14474" x="4465638" y="6824663"/>
          <p14:tracePt t="14475" x="4522788" y="6835775"/>
          <p14:tracePt t="14476" x="4591050" y="6846888"/>
          <p14:tracePt t="14477" x="4657725" y="6846888"/>
          <p14:tracePt t="14566" x="9248775" y="6813550"/>
          <p14:tracePt t="14567" x="9293225" y="6800850"/>
          <p14:tracePt t="14568" x="9326563" y="6800850"/>
          <p14:tracePt t="14570" x="9405938" y="6767513"/>
          <p14:tracePt t="14571" x="9439275" y="6756400"/>
          <p14:tracePt t="14572" x="9474200" y="6734175"/>
          <p14:tracePt t="14574" x="9507538" y="6734175"/>
          <p14:tracePt t="14574" x="9553575" y="6700838"/>
          <p14:tracePt t="14575" x="9598025" y="6688138"/>
          <p14:tracePt t="14576" x="9620250" y="6688138"/>
          <p14:tracePt t="14577" x="9666288" y="6665913"/>
          <p14:tracePt t="14578" x="9699625" y="6643688"/>
          <p14:tracePt t="14579" x="9755188" y="6632575"/>
          <p14:tracePt t="14580" x="9790113" y="6610350"/>
          <p14:tracePt t="14581" x="9823450" y="6599238"/>
          <p14:tracePt t="14582" x="9867900" y="6575425"/>
          <p14:tracePt t="14583" x="9902825" y="6564313"/>
          <p14:tracePt t="14584" x="9936163" y="6542088"/>
          <p14:tracePt t="14585" x="9982200" y="6530975"/>
          <p14:tracePt t="14586" x="10015538" y="6519863"/>
          <p14:tracePt t="14587" x="10048875" y="6486525"/>
          <p14:tracePt t="14588" x="10106025" y="6473825"/>
          <p14:tracePt t="14590" x="10172700" y="6440488"/>
          <p14:tracePt t="14591" x="10218738" y="6418263"/>
          <p14:tracePt t="14592" x="10252075" y="6396038"/>
          <p14:tracePt t="14593" x="10274300" y="6372225"/>
          <p14:tracePt t="14594" x="10320338" y="6350000"/>
          <p14:tracePt t="14595" x="10353675" y="6338888"/>
          <p14:tracePt t="14597" x="10433050" y="6305550"/>
          <p14:tracePt t="14598" x="10466388" y="6272213"/>
          <p14:tracePt t="14600" x="10523538" y="6237288"/>
          <p14:tracePt t="14601" x="10579100" y="6226175"/>
          <p14:tracePt t="14603" x="10636250" y="6192838"/>
          <p14:tracePt t="14604" x="10680700" y="6146800"/>
          <p14:tracePt t="14605" x="10714038" y="6135688"/>
          <p14:tracePt t="14607" x="10782300" y="6102350"/>
          <p14:tracePt t="14608" x="10826750" y="6080125"/>
          <p14:tracePt t="14609" x="10850563" y="6069013"/>
          <p14:tracePt t="14610" x="10906125" y="6034088"/>
          <p14:tracePt t="14611" x="10928350" y="6011863"/>
          <p14:tracePt t="14612" x="10974388" y="6000750"/>
          <p14:tracePt t="14614" x="11041063" y="5943600"/>
          <p14:tracePt t="14615" x="11087100" y="5921375"/>
          <p14:tracePt t="14616" x="11120438" y="5910263"/>
          <p14:tracePt t="14617" x="11142663" y="5888038"/>
          <p14:tracePt t="14618" x="11177588" y="5876925"/>
          <p14:tracePt t="14619" x="11210925" y="5854700"/>
          <p14:tracePt t="14620" x="11244263" y="5808663"/>
          <p14:tracePt t="14621" x="11266488" y="5808663"/>
          <p14:tracePt t="14622" x="11301413" y="5775325"/>
          <p14:tracePt t="14623" x="11323638" y="5764213"/>
          <p14:tracePt t="14625" x="11379200" y="5718175"/>
          <p14:tracePt t="14626" x="11414125" y="5695950"/>
          <p14:tracePt t="14627" x="11436350" y="5673725"/>
          <p14:tracePt t="14628" x="11469688" y="5662613"/>
          <p14:tracePt t="14630" x="11526838" y="5616575"/>
          <p14:tracePt t="14632" x="11537950" y="5605463"/>
          <p14:tracePt t="14632" x="11549063" y="5583238"/>
          <p14:tracePt t="14633" x="11593513" y="5561013"/>
          <p14:tracePt t="14634" x="11606213" y="5549900"/>
          <p14:tracePt t="14635" x="11628438" y="5527675"/>
          <p14:tracePt t="14636" x="11628438" y="5514975"/>
          <p14:tracePt t="14637" x="11650663" y="5481638"/>
          <p14:tracePt t="14638" x="11661775" y="5470525"/>
          <p14:tracePt t="14640" x="11695113" y="5437188"/>
          <p14:tracePt t="14641" x="11718925" y="5414963"/>
          <p14:tracePt t="14642" x="11718925" y="5402263"/>
          <p14:tracePt t="14643" x="11741150" y="5391150"/>
          <p14:tracePt t="14644" x="11752263" y="5357813"/>
          <p14:tracePt t="14645" x="11763375" y="5357813"/>
          <p14:tracePt t="14647" x="11796713" y="5324475"/>
          <p14:tracePt t="14648" x="11807825" y="5300663"/>
          <p14:tracePt t="14649" x="11820525" y="5278438"/>
          <p14:tracePt t="14650" x="11831638" y="5256213"/>
          <p14:tracePt t="14651" x="11842750" y="5233988"/>
          <p14:tracePt t="14652" x="11842750" y="5222875"/>
          <p14:tracePt t="14653" x="11864975" y="5200650"/>
          <p14:tracePt t="14654" x="11864975" y="5176838"/>
          <p14:tracePt t="14655" x="11876088" y="5154613"/>
          <p14:tracePt t="14657" x="11898313" y="5121275"/>
          <p14:tracePt t="14658" x="11898313" y="5099050"/>
          <p14:tracePt t="14659" x="11909425" y="5075238"/>
          <p14:tracePt t="14660" x="11920538" y="5053013"/>
          <p14:tracePt t="14661" x="11920538" y="5030788"/>
          <p14:tracePt t="14662" x="11933238" y="5008563"/>
          <p14:tracePt t="14664" x="11944350" y="4973638"/>
          <p14:tracePt t="14665" x="11944350" y="4951413"/>
          <p14:tracePt t="14666" x="11955463" y="4940300"/>
          <p14:tracePt t="14667" x="11955463" y="4918075"/>
          <p14:tracePt t="14669" x="11966575" y="4872038"/>
          <p14:tracePt t="14670" x="11977688" y="4849813"/>
          <p14:tracePt t="14671" x="11977688" y="4816475"/>
          <p14:tracePt t="14673" x="11977688" y="4783138"/>
          <p14:tracePt t="14674" x="11988800" y="4759325"/>
          <p14:tracePt t="14675" x="11988800" y="4737100"/>
          <p14:tracePt t="14676" x="11988800" y="4714875"/>
          <p14:tracePt t="14677" x="11988800" y="4692650"/>
          <p14:tracePt t="14678" x="11999913" y="4670425"/>
          <p14:tracePt t="14680" x="11999913" y="4624388"/>
          <p14:tracePt t="14681" x="11999913" y="4602163"/>
          <p14:tracePt t="14682" x="11999913" y="4591050"/>
          <p14:tracePt t="14683" x="11999913" y="4568825"/>
          <p14:tracePt t="14684" x="11999913" y="4545013"/>
          <p14:tracePt t="14685" x="11999913" y="4522788"/>
          <p14:tracePt t="14686" x="11999913" y="4489450"/>
          <p14:tracePt t="14687" x="11999913" y="4478338"/>
          <p14:tracePt t="14688" x="11999913" y="4456113"/>
          <p14:tracePt t="14689" x="11999913" y="4432300"/>
          <p14:tracePt t="14691" x="11999913" y="4376738"/>
          <p14:tracePt t="14692" x="11999913" y="4365625"/>
          <p14:tracePt t="14693" x="11999913" y="4343400"/>
          <p14:tracePt t="14694" x="11999913" y="4319588"/>
          <p14:tracePt t="14695" x="11999913" y="4297363"/>
          <p14:tracePt t="14697" x="11999913" y="4264025"/>
          <p14:tracePt t="14698" x="11999913" y="4252913"/>
          <p14:tracePt t="14700" x="11999913" y="4206875"/>
          <p14:tracePt t="14701" x="11999913" y="4184650"/>
          <p14:tracePt t="14702" x="11999913" y="4151313"/>
          <p14:tracePt t="14703" x="11999913" y="4140200"/>
          <p14:tracePt t="14705" x="11999913" y="4094163"/>
          <p14:tracePt t="14708" x="11988800" y="4049713"/>
          <p14:tracePt t="14708" x="11966575" y="4027488"/>
          <p14:tracePt t="14709" x="11966575" y="4003675"/>
          <p14:tracePt t="14710" x="11966575" y="3992563"/>
          <p14:tracePt t="14711" x="11966575" y="3970338"/>
          <p14:tracePt t="14712" x="11966575" y="3959225"/>
          <p14:tracePt t="14713" x="11955463" y="3937000"/>
          <p14:tracePt t="14715" x="11944350" y="3890963"/>
          <p14:tracePt t="14716" x="11933238" y="3857625"/>
          <p14:tracePt t="14717" x="11933238" y="3835400"/>
          <p14:tracePt t="14718" x="11920538" y="3813175"/>
          <p14:tracePt t="14719" x="11920538" y="3789363"/>
          <p14:tracePt t="14720" x="11909425" y="3778250"/>
          <p14:tracePt t="14721" x="11909425" y="3756025"/>
          <p14:tracePt t="14723" x="11898313" y="3700463"/>
          <p14:tracePt t="14724" x="11887200" y="3676650"/>
          <p14:tracePt t="14725" x="11887200" y="3665538"/>
          <p14:tracePt t="14726" x="11876088" y="3643313"/>
          <p14:tracePt t="14727" x="11864975" y="3621088"/>
          <p14:tracePt t="14728" x="11864975" y="3586163"/>
          <p14:tracePt t="14730" x="11853863" y="3552825"/>
          <p14:tracePt t="14731" x="11842750" y="3530600"/>
          <p14:tracePt t="14732" x="11831638" y="3508375"/>
          <p14:tracePt t="14733" x="11831638" y="3473450"/>
          <p14:tracePt t="14734" x="11820525" y="3462338"/>
          <p14:tracePt t="14735" x="11820525" y="3440113"/>
          <p14:tracePt t="14736" x="11807825" y="3429000"/>
          <p14:tracePt t="14737" x="11807825" y="3417888"/>
          <p14:tracePt t="14739" x="11796713" y="3395663"/>
          <p14:tracePt t="14740" x="11785600" y="3360738"/>
          <p14:tracePt t="14741" x="11785600" y="3349625"/>
          <p14:tracePt t="14742" x="11774488" y="3327400"/>
          <p14:tracePt t="14743" x="11774488" y="3316288"/>
          <p14:tracePt t="14744" x="11763375" y="3294063"/>
          <p14:tracePt t="14745" x="11763375" y="3271838"/>
          <p14:tracePt t="14747" x="11741150" y="3225800"/>
          <p14:tracePt t="14748" x="11741150" y="3214688"/>
          <p14:tracePt t="14749" x="11730038" y="3203575"/>
          <p14:tracePt t="14750" x="11718925" y="3181350"/>
          <p14:tracePt t="14751" x="11718925" y="3170238"/>
          <p14:tracePt t="14752" x="11718925" y="3157538"/>
          <p14:tracePt t="14753" x="11707813" y="3124200"/>
          <p14:tracePt t="14754" x="11695113" y="3113088"/>
          <p14:tracePt t="14756" x="11684000" y="3090863"/>
          <p14:tracePt t="14757" x="11672888" y="3044825"/>
          <p14:tracePt t="14758" x="11661775" y="3022600"/>
          <p14:tracePt t="14760" x="11639550" y="2978150"/>
          <p14:tracePt t="14761" x="11639550" y="2955925"/>
          <p14:tracePt t="14762" x="11628438" y="2932113"/>
          <p14:tracePt t="14764" x="11606213" y="2898775"/>
          <p14:tracePt t="14765" x="11606213" y="2865438"/>
          <p14:tracePt t="14766" x="11606213" y="2854325"/>
          <p14:tracePt t="14767" x="11582400" y="2830513"/>
          <p14:tracePt t="14768" x="11571288" y="2808288"/>
          <p14:tracePt t="14769" x="11560175" y="2786063"/>
          <p14:tracePt t="14770" x="11549063" y="2763838"/>
          <p14:tracePt t="14771" x="11537950" y="2741613"/>
          <p14:tracePt t="14772" x="11526838" y="2717800"/>
          <p14:tracePt t="14774" x="11480800" y="2662238"/>
          <p14:tracePt t="14775" x="11469688" y="2640013"/>
          <p14:tracePt t="14776" x="11458575" y="2616200"/>
          <p14:tracePt t="14777" x="11447463" y="2605088"/>
          <p14:tracePt t="14778" x="11425238" y="2571750"/>
          <p14:tracePt t="14780" x="11403013" y="2527300"/>
          <p14:tracePt t="14782" x="11356975" y="2492375"/>
          <p14:tracePt t="14783" x="11345863" y="2447925"/>
          <p14:tracePt t="14784" x="11323638" y="2425700"/>
          <p14:tracePt t="14785" x="11301413" y="2401888"/>
          <p14:tracePt t="14786" x="11290300" y="2379663"/>
          <p14:tracePt t="14787" x="11266488" y="2368550"/>
          <p14:tracePt t="14788" x="11233150" y="2335213"/>
          <p14:tracePt t="14790" x="11188700" y="2278063"/>
          <p14:tracePt t="14791" x="11164888" y="2255838"/>
          <p14:tracePt t="14792" x="11153775" y="2222500"/>
          <p14:tracePt t="14793" x="11131550" y="2211388"/>
          <p14:tracePt t="14794" x="11109325" y="2187575"/>
          <p14:tracePt t="14795" x="11087100" y="2165350"/>
          <p14:tracePt t="14797" x="11029950" y="2109788"/>
          <p14:tracePt t="14798" x="11007725" y="2085975"/>
          <p14:tracePt t="14799" x="10996613" y="2063750"/>
          <p14:tracePt t="14800" x="10974388" y="2041525"/>
          <p14:tracePt t="14801" x="10952163" y="2019300"/>
          <p14:tracePt t="14802" x="10928350" y="1997075"/>
          <p14:tracePt t="14803" x="10906125" y="1985963"/>
          <p14:tracePt t="14804" x="10872788" y="1939925"/>
          <p14:tracePt t="14806" x="10837863" y="1895475"/>
          <p14:tracePt t="14808" x="10793413" y="1860550"/>
          <p14:tracePt t="14809" x="10782300" y="1838325"/>
          <p14:tracePt t="14810" x="10760075" y="1816100"/>
          <p14:tracePt t="14811" x="10737850" y="1793875"/>
          <p14:tracePt t="14812" x="10725150" y="1782763"/>
          <p14:tracePt t="14814" x="10714038" y="1758950"/>
          <p14:tracePt t="14814" x="10691813" y="1747838"/>
          <p14:tracePt t="14815" x="10680700" y="1725613"/>
          <p14:tracePt t="14816" x="10658475" y="1703388"/>
          <p14:tracePt t="14817" x="10647363" y="1692275"/>
          <p14:tracePt t="14818" x="10623550" y="1681163"/>
          <p14:tracePt t="14819" x="10612438" y="1657350"/>
          <p14:tracePt t="14820" x="10601325" y="1646238"/>
          <p14:tracePt t="14821" x="10590213" y="1635125"/>
          <p14:tracePt t="14823" x="10567988" y="1601788"/>
          <p14:tracePt t="14824" x="10556875" y="1601788"/>
          <p14:tracePt t="14825" x="10545763" y="1590675"/>
          <p14:tracePt t="14826" x="10534650" y="1579563"/>
          <p14:tracePt t="14827" x="10523538" y="1568450"/>
          <p14:tracePt t="14828" x="10510838" y="1557338"/>
          <p14:tracePt t="14829" x="10488613" y="1544638"/>
          <p14:tracePt t="14830" x="10488613" y="1533525"/>
          <p14:tracePt t="14831" x="10477500" y="1522413"/>
          <p14:tracePt t="14833" x="10466388" y="1511300"/>
          <p14:tracePt t="14834" x="10455275" y="1511300"/>
          <p14:tracePt t="14835" x="10444163" y="1489075"/>
          <p14:tracePt t="14836" x="10444163" y="1477963"/>
          <p14:tracePt t="14837" x="10433050" y="1466850"/>
          <p14:tracePt t="14838" x="10421938" y="1466850"/>
          <p14:tracePt t="14839" x="10409238" y="1455738"/>
          <p14:tracePt t="14840" x="10409238" y="1443038"/>
          <p14:tracePt t="14842" x="10398125" y="1443038"/>
          <p14:tracePt t="14843" x="10387013" y="1431925"/>
          <p14:tracePt t="14844" x="10375900" y="1431925"/>
          <p14:tracePt t="14845" x="10375900" y="1420813"/>
          <p14:tracePt t="14847" x="10353675" y="1398588"/>
          <p14:tracePt t="14848" x="10342563" y="1398588"/>
          <p14:tracePt t="14850" x="10331450" y="1387475"/>
          <p14:tracePt t="14852" x="10320338" y="1376363"/>
          <p14:tracePt t="14853" x="10320338" y="1365250"/>
          <p14:tracePt t="14854" x="10296525" y="1365250"/>
          <p14:tracePt t="14857" x="10274300" y="1365250"/>
          <p14:tracePt t="14858" x="10263188" y="1354138"/>
          <p14:tracePt t="14859" x="10263188" y="1343025"/>
          <p14:tracePt t="14861" x="10252075" y="1343025"/>
          <p14:tracePt t="14862" x="10240963" y="1330325"/>
          <p14:tracePt t="14864" x="10218738" y="1319213"/>
          <p14:tracePt t="14865" x="10207625" y="1308100"/>
          <p14:tracePt t="14867" x="10194925" y="1308100"/>
          <p14:tracePt t="14869" x="10183813" y="1308100"/>
          <p14:tracePt t="14870" x="10172700" y="1296988"/>
          <p14:tracePt t="14871" x="10150475" y="1285875"/>
          <p14:tracePt t="14872" x="10139363" y="1285875"/>
          <p14:tracePt t="14874" x="10117138" y="1274763"/>
          <p14:tracePt t="14875" x="10117138" y="1263650"/>
          <p14:tracePt t="14876" x="10094913" y="1263650"/>
          <p14:tracePt t="14877" x="10082213" y="1252538"/>
          <p14:tracePt t="14878" x="10071100" y="1252538"/>
          <p14:tracePt t="14879" x="10059988" y="1241425"/>
          <p14:tracePt t="14880" x="10037763" y="1241425"/>
          <p14:tracePt t="14881" x="10037763" y="1228725"/>
          <p14:tracePt t="14882" x="10026650" y="1228725"/>
          <p14:tracePt t="14883" x="10004425" y="1228725"/>
          <p14:tracePt t="14884" x="9993313" y="1228725"/>
          <p14:tracePt t="14885" x="9958388" y="1217613"/>
          <p14:tracePt t="14886" x="9947275" y="1217613"/>
          <p14:tracePt t="14887" x="9936163" y="1206500"/>
          <p14:tracePt t="14889" x="9913938" y="1206500"/>
          <p14:tracePt t="14890" x="9891713" y="1195388"/>
          <p14:tracePt t="14891" x="9867900" y="1184275"/>
          <p14:tracePt t="14892" x="9845675" y="1184275"/>
          <p14:tracePt t="14893" x="9834563" y="1173163"/>
          <p14:tracePt t="14894" x="9812338" y="1173163"/>
          <p14:tracePt t="14895" x="9790113" y="1162050"/>
          <p14:tracePt t="14897" x="9755188" y="1150938"/>
          <p14:tracePt t="14898" x="9732963" y="1150938"/>
          <p14:tracePt t="14899" x="9710738" y="1139825"/>
          <p14:tracePt t="14900" x="9699625" y="1139825"/>
          <p14:tracePt t="14901" x="9677400" y="1139825"/>
          <p14:tracePt t="14902" x="9653588" y="1128713"/>
          <p14:tracePt t="14903" x="9642475" y="1128713"/>
          <p14:tracePt t="14904" x="9620250" y="1116013"/>
          <p14:tracePt t="14905" x="9598025" y="1116013"/>
          <p14:tracePt t="14907" x="9564688" y="1104900"/>
          <p14:tracePt t="14908" x="9540875" y="1104900"/>
          <p14:tracePt t="14909" x="9507538" y="1093788"/>
          <p14:tracePt t="14910" x="9485313" y="1082675"/>
          <p14:tracePt t="14911" x="9474200" y="1082675"/>
          <p14:tracePt t="14912" x="9439275" y="1071563"/>
          <p14:tracePt t="14914" x="9405938" y="1071563"/>
          <p14:tracePt t="14915" x="9383713" y="1060450"/>
          <p14:tracePt t="14916" x="9361488" y="1060450"/>
          <p14:tracePt t="14917" x="9339263" y="1060450"/>
          <p14:tracePt t="14918" x="9326563" y="1060450"/>
          <p14:tracePt t="14919" x="9304338" y="1049338"/>
          <p14:tracePt t="14920" x="9271000" y="1038225"/>
          <p14:tracePt t="14922" x="9237663" y="1038225"/>
          <p14:tracePt t="14923" x="9226550" y="1027113"/>
          <p14:tracePt t="14924" x="9202738" y="1027113"/>
          <p14:tracePt t="14925" x="9180513" y="1027113"/>
          <p14:tracePt t="14926" x="9158288" y="1027113"/>
          <p14:tracePt t="14927" x="9136063" y="1014413"/>
          <p14:tracePt t="14928" x="9124950" y="1003300"/>
          <p14:tracePt t="14929" x="9101138" y="1003300"/>
          <p14:tracePt t="14930" x="9078913" y="1003300"/>
          <p14:tracePt t="14932" x="9056688" y="1003300"/>
          <p14:tracePt t="14934" x="9012238" y="992188"/>
          <p14:tracePt t="14935" x="8988425" y="992188"/>
          <p14:tracePt t="14936" x="8977313" y="992188"/>
          <p14:tracePt t="14937" x="8955088" y="992188"/>
          <p14:tracePt t="14938" x="8943975" y="981075"/>
          <p14:tracePt t="14939" x="8932863" y="981075"/>
          <p14:tracePt t="14941" x="8910638" y="981075"/>
          <p14:tracePt t="14942" x="8886825" y="981075"/>
          <p14:tracePt t="14943" x="8875713" y="981075"/>
          <p14:tracePt t="14944" x="8864600" y="969963"/>
          <p14:tracePt t="14945" x="8853488" y="969963"/>
          <p14:tracePt t="14947" x="8820150" y="958850"/>
          <p14:tracePt t="14948" x="8809038" y="958850"/>
          <p14:tracePt t="14949" x="8785225" y="958850"/>
          <p14:tracePt t="14950" x="8774113" y="958850"/>
          <p14:tracePt t="14951" x="8763000" y="958850"/>
          <p14:tracePt t="14953" x="8751888" y="958850"/>
          <p14:tracePt t="14954" x="8729663" y="958850"/>
          <p14:tracePt t="14955" x="8718550" y="958850"/>
          <p14:tracePt t="14956" x="8707438" y="958850"/>
          <p14:tracePt t="14957" x="8683625" y="947738"/>
          <p14:tracePt t="14960" x="8661400" y="947738"/>
          <p14:tracePt t="14961" x="8650288" y="947738"/>
          <p14:tracePt t="14962" x="8639175" y="947738"/>
          <p14:tracePt t="14964" x="8616950" y="947738"/>
          <p14:tracePt t="14965" x="8605838" y="947738"/>
          <p14:tracePt t="14967" x="8594725" y="947738"/>
          <p14:tracePt t="14968" x="8583613" y="947738"/>
          <p14:tracePt t="14969" x="8570913" y="947738"/>
          <p14:tracePt t="14972" x="8548688" y="947738"/>
          <p14:tracePt t="14973" x="8537575" y="947738"/>
          <p14:tracePt t="14975" x="8526463" y="947738"/>
          <p14:tracePt t="14976" x="8515350" y="947738"/>
          <p14:tracePt t="14977" x="8504238" y="947738"/>
          <p14:tracePt t="14978" x="8493125" y="947738"/>
          <p14:tracePt t="14979" x="8482013" y="947738"/>
          <p14:tracePt t="14980" x="8470900" y="947738"/>
          <p14:tracePt t="14982" x="8458200" y="947738"/>
          <p14:tracePt t="14984" x="8435975" y="947738"/>
          <p14:tracePt t="14985" x="8424863" y="947738"/>
          <p14:tracePt t="14986" x="8413750" y="947738"/>
          <p14:tracePt t="14987" x="8391525" y="947738"/>
          <p14:tracePt t="14989" x="8369300" y="947738"/>
          <p14:tracePt t="14992" x="8345488" y="947738"/>
          <p14:tracePt t="14993" x="8334375" y="947738"/>
          <p14:tracePt t="14994" x="8312150" y="947738"/>
          <p14:tracePt t="14995" x="8301038" y="947738"/>
          <p14:tracePt t="14998" x="8267700" y="947738"/>
          <p14:tracePt t="14999" x="8256588" y="958850"/>
          <p14:tracePt t="15000" x="8243888" y="958850"/>
          <p14:tracePt t="15001" x="8232775" y="958850"/>
          <p14:tracePt t="15002" x="8210550" y="958850"/>
          <p14:tracePt t="15003" x="8199438" y="958850"/>
          <p14:tracePt t="15004" x="8188325" y="958850"/>
          <p14:tracePt t="15005" x="8177213" y="958850"/>
          <p14:tracePt t="15006" x="8154988" y="958850"/>
          <p14:tracePt t="15007" x="8142288" y="969963"/>
          <p14:tracePt t="15008" x="8120063" y="969963"/>
          <p14:tracePt t="15009" x="8108950" y="969963"/>
          <p14:tracePt t="15010" x="8097838" y="969963"/>
          <p14:tracePt t="15011" x="8086725" y="981075"/>
          <p14:tracePt t="15012" x="8064500" y="981075"/>
          <p14:tracePt t="15013" x="8053388" y="981075"/>
          <p14:tracePt t="15014" x="8042275" y="981075"/>
          <p14:tracePt t="15015" x="8029575" y="992188"/>
          <p14:tracePt t="15016" x="8018463" y="992188"/>
          <p14:tracePt t="15017" x="8007350" y="992188"/>
          <p14:tracePt t="15018" x="7996238" y="1003300"/>
          <p14:tracePt t="15019" x="7974013" y="1003300"/>
          <p14:tracePt t="15020" x="7962900" y="1014413"/>
          <p14:tracePt t="15021" x="7951788" y="1014413"/>
          <p14:tracePt t="15023" x="7927975" y="1027113"/>
          <p14:tracePt t="15024" x="7916863" y="1027113"/>
          <p14:tracePt t="15025" x="7905750" y="1027113"/>
          <p14:tracePt t="15026" x="7883525" y="1027113"/>
          <p14:tracePt t="15027" x="7883525" y="1038225"/>
          <p14:tracePt t="15028" x="7861300" y="1038225"/>
          <p14:tracePt t="15029" x="7850188" y="1038225"/>
          <p14:tracePt t="15031" x="7827963" y="1060450"/>
          <p14:tracePt t="15033" x="7804150" y="1060450"/>
          <p14:tracePt t="15034" x="7793038" y="1060450"/>
          <p14:tracePt t="15035" x="7781925" y="1071563"/>
          <p14:tracePt t="15036" x="7759700" y="1082675"/>
          <p14:tracePt t="15037" x="7748588" y="1082675"/>
          <p14:tracePt t="15038" x="7737475" y="1093788"/>
          <p14:tracePt t="15041" x="7702550" y="1104900"/>
          <p14:tracePt t="15042" x="7702550" y="1116013"/>
          <p14:tracePt t="15043" x="7680325" y="1116013"/>
          <p14:tracePt t="15044" x="7669213" y="1116013"/>
          <p14:tracePt t="15045" x="7658100" y="1116013"/>
          <p14:tracePt t="15047" x="7646988" y="1128713"/>
          <p14:tracePt t="15048" x="7635875" y="1139825"/>
          <p14:tracePt t="15050" x="7613650" y="1150938"/>
          <p14:tracePt t="15050" x="7600950" y="1162050"/>
          <p14:tracePt t="15051" x="7589838" y="1162050"/>
          <p14:tracePt t="15052" x="7578725" y="1173163"/>
          <p14:tracePt t="15053" x="7578725" y="1184275"/>
          <p14:tracePt t="15055" x="7556500" y="1195388"/>
          <p14:tracePt t="15056" x="7545388" y="1195388"/>
          <p14:tracePt t="15057" x="7523163" y="1206500"/>
          <p14:tracePt t="15058" x="7523163" y="1217613"/>
          <p14:tracePt t="15059" x="7500938" y="1217613"/>
          <p14:tracePt t="15060" x="7488238" y="1228725"/>
          <p14:tracePt t="15061" x="7488238" y="1241425"/>
          <p14:tracePt t="15062" x="7477125" y="1252538"/>
          <p14:tracePt t="15063" x="7466013" y="1252538"/>
          <p14:tracePt t="15064" x="7454900" y="1263650"/>
          <p14:tracePt t="15065" x="7454900" y="1274763"/>
          <p14:tracePt t="15066" x="7432675" y="1274763"/>
          <p14:tracePt t="15067" x="7421563" y="1296988"/>
          <p14:tracePt t="15068" x="7421563" y="1308100"/>
          <p14:tracePt t="15069" x="7399338" y="1308100"/>
          <p14:tracePt t="15070" x="7386638" y="1319213"/>
          <p14:tracePt t="15071" x="7386638" y="1330325"/>
          <p14:tracePt t="15072" x="7375525" y="1343025"/>
          <p14:tracePt t="15074" x="7353300" y="1354138"/>
          <p14:tracePt t="15075" x="7342188" y="1365250"/>
          <p14:tracePt t="15076" x="7331075" y="1376363"/>
          <p14:tracePt t="15077" x="7319963" y="1387475"/>
          <p14:tracePt t="15078" x="7308850" y="1398588"/>
          <p14:tracePt t="15080" x="7297738" y="1431925"/>
          <p14:tracePt t="15081" x="7286625" y="1431925"/>
          <p14:tracePt t="15082" x="7273925" y="1443038"/>
          <p14:tracePt t="15083" x="7262813" y="1455738"/>
          <p14:tracePt t="15084" x="7251700" y="1466850"/>
          <p14:tracePt t="15085" x="7240588" y="1477963"/>
          <p14:tracePt t="15086" x="7229475" y="1489075"/>
          <p14:tracePt t="15087" x="7229475" y="1500188"/>
          <p14:tracePt t="15088" x="7218363" y="1511300"/>
          <p14:tracePt t="15090" x="7207250" y="1522413"/>
          <p14:tracePt t="15090" x="7196138" y="1522413"/>
          <p14:tracePt t="15091" x="7185025" y="1533525"/>
          <p14:tracePt t="15092" x="7185025" y="1544638"/>
          <p14:tracePt t="15093" x="7172325" y="1557338"/>
          <p14:tracePt t="15094" x="7161213" y="1568450"/>
          <p14:tracePt t="15095" x="7161213" y="1590675"/>
          <p14:tracePt t="15096" x="7150100" y="1601788"/>
          <p14:tracePt t="15097" x="7138988" y="1601788"/>
          <p14:tracePt t="15099" x="7127875" y="1624013"/>
          <p14:tracePt t="15100" x="7105650" y="1635125"/>
          <p14:tracePt t="15101" x="7105650" y="1646238"/>
          <p14:tracePt t="15102" x="7094538" y="1657350"/>
          <p14:tracePt t="15103" x="7083425" y="1670050"/>
          <p14:tracePt t="15104" x="7072313" y="1681163"/>
          <p14:tracePt t="15106" x="7048500" y="1703388"/>
          <p14:tracePt t="15107" x="7048500" y="1714500"/>
          <p14:tracePt t="15109" x="7037388" y="1725613"/>
          <p14:tracePt t="15110" x="7037388" y="1747838"/>
          <p14:tracePt t="15111" x="7026275" y="1758950"/>
          <p14:tracePt t="15112" x="7015163" y="1771650"/>
          <p14:tracePt t="15114" x="7004050" y="1793875"/>
          <p14:tracePt t="15115" x="6992938" y="1793875"/>
          <p14:tracePt t="15116" x="6992938" y="1804988"/>
          <p14:tracePt t="15117" x="6992938" y="1816100"/>
          <p14:tracePt t="15118" x="6992938" y="1827213"/>
          <p14:tracePt t="15119" x="6981825" y="1838325"/>
          <p14:tracePt t="15120" x="6981825" y="1860550"/>
          <p14:tracePt t="15121" x="6970713" y="1860550"/>
          <p14:tracePt t="15122" x="6958013" y="1860550"/>
          <p14:tracePt t="15124" x="6958013" y="1884363"/>
          <p14:tracePt t="15125" x="6946900" y="1895475"/>
          <p14:tracePt t="15126" x="6946900" y="1917700"/>
          <p14:tracePt t="15127" x="6935788" y="1928813"/>
          <p14:tracePt t="15128" x="6935788" y="1939925"/>
          <p14:tracePt t="15129" x="6924675" y="1939925"/>
          <p14:tracePt t="15130" x="6924675" y="1951038"/>
          <p14:tracePt t="15131" x="6924675" y="1962150"/>
          <p14:tracePt t="15132" x="6924675" y="1973263"/>
          <p14:tracePt t="15133" x="6924675" y="1985963"/>
          <p14:tracePt t="15134" x="6924675" y="1997075"/>
          <p14:tracePt t="15136" x="6913563" y="2008188"/>
          <p14:tracePt t="15137" x="6913563" y="2019300"/>
          <p14:tracePt t="15138" x="6902450" y="2041525"/>
          <p14:tracePt t="15140" x="6902450" y="2063750"/>
          <p14:tracePt t="15141" x="6902450" y="2074863"/>
          <p14:tracePt t="15143" x="6891338" y="2098675"/>
          <p14:tracePt t="15144" x="6891338" y="2109788"/>
          <p14:tracePt t="15145" x="6880225" y="2120900"/>
          <p14:tracePt t="15146" x="6880225" y="2143125"/>
          <p14:tracePt t="15147" x="6880225" y="2154238"/>
          <p14:tracePt t="15149" x="6869113" y="2165350"/>
          <p14:tracePt t="15150" x="6869113" y="2176463"/>
          <p14:tracePt t="15151" x="6869113" y="2200275"/>
          <p14:tracePt t="15152" x="6869113" y="2211388"/>
          <p14:tracePt t="15153" x="6869113" y="2222500"/>
          <p14:tracePt t="15154" x="6858000" y="2233613"/>
          <p14:tracePt t="15156" x="6858000" y="2266950"/>
          <p14:tracePt t="15157" x="6845300" y="2278063"/>
          <p14:tracePt t="15158" x="6845300" y="2289175"/>
          <p14:tracePt t="15159" x="6845300" y="2300288"/>
          <p14:tracePt t="15160" x="6845300" y="2324100"/>
          <p14:tracePt t="15161" x="6845300" y="2335213"/>
          <p14:tracePt t="15162" x="6834188" y="2357438"/>
          <p14:tracePt t="15164" x="6834188" y="2379663"/>
          <p14:tracePt t="15165" x="6823075" y="2390775"/>
          <p14:tracePt t="15166" x="6823075" y="2414588"/>
          <p14:tracePt t="15167" x="6823075" y="2425700"/>
          <p14:tracePt t="15168" x="6811963" y="2436813"/>
          <p14:tracePt t="15169" x="6811963" y="2447925"/>
          <p14:tracePt t="15170" x="6811963" y="2470150"/>
          <p14:tracePt t="15171" x="6811963" y="2481263"/>
          <p14:tracePt t="15172" x="6800850" y="2503488"/>
          <p14:tracePt t="15173" x="6800850" y="2527300"/>
          <p14:tracePt t="15174" x="6800850" y="2538413"/>
          <p14:tracePt t="15175" x="6789738" y="2549525"/>
          <p14:tracePt t="15176" x="6789738" y="2560638"/>
          <p14:tracePt t="15177" x="6789738" y="2571750"/>
          <p14:tracePt t="15178" x="6778625" y="2593975"/>
          <p14:tracePt t="15179" x="6778625" y="2616200"/>
          <p14:tracePt t="15180" x="6778625" y="2640013"/>
          <p14:tracePt t="15181" x="6778625" y="2662238"/>
          <p14:tracePt t="15182" x="6767513" y="2684463"/>
          <p14:tracePt t="15183" x="6767513" y="2695575"/>
          <p14:tracePt t="15184" x="6767513" y="2717800"/>
          <p14:tracePt t="15185" x="6767513" y="2728913"/>
          <p14:tracePt t="15186" x="6767513" y="2741613"/>
          <p14:tracePt t="15187" x="6756400" y="2763838"/>
          <p14:tracePt t="15188" x="6756400" y="2786063"/>
          <p14:tracePt t="15189" x="6745288" y="2797175"/>
          <p14:tracePt t="15190" x="6745288" y="2819400"/>
          <p14:tracePt t="15191" x="6745288" y="2843213"/>
          <p14:tracePt t="15192" x="6745288" y="2865438"/>
          <p14:tracePt t="15193" x="6745288" y="2887663"/>
          <p14:tracePt t="15194" x="6745288" y="2909888"/>
          <p14:tracePt t="15195" x="6745288" y="2932113"/>
          <p14:tracePt t="15197" x="6732588" y="2978150"/>
          <p14:tracePt t="15198" x="6732588" y="2989263"/>
          <p14:tracePt t="15199" x="6732588" y="3033713"/>
          <p14:tracePt t="15200" x="6721475" y="3044825"/>
          <p14:tracePt t="15201" x="6721475" y="3057525"/>
          <p14:tracePt t="15202" x="6721475" y="3079750"/>
          <p14:tracePt t="15203" x="6721475" y="3135313"/>
          <p14:tracePt t="15204" x="6721475" y="3146425"/>
          <p14:tracePt t="15205" x="6721475" y="3170238"/>
          <p14:tracePt t="15207" x="6721475" y="3214688"/>
          <p14:tracePt t="15208" x="6721475" y="3259138"/>
          <p14:tracePt t="15209" x="6710363" y="3282950"/>
          <p14:tracePt t="15210" x="6710363" y="3294063"/>
          <p14:tracePt t="15211" x="6710363" y="3316288"/>
          <p14:tracePt t="15212" x="6710363" y="3338513"/>
          <p14:tracePt t="15213" x="6710363" y="3384550"/>
          <p14:tracePt t="15214" x="6699250" y="3406775"/>
          <p14:tracePt t="15215" x="6699250" y="3417888"/>
          <p14:tracePt t="15216" x="6699250" y="3440113"/>
          <p14:tracePt t="15217" x="6699250" y="3486150"/>
          <p14:tracePt t="15218" x="6699250" y="3519488"/>
          <p14:tracePt t="15219" x="6699250" y="3541713"/>
          <p14:tracePt t="15220" x="6699250" y="3563938"/>
          <p14:tracePt t="15221" x="6699250" y="3598863"/>
          <p14:tracePt t="15222" x="6699250" y="3621088"/>
          <p14:tracePt t="15223" x="6699250" y="3643313"/>
          <p14:tracePt t="15224" x="6699250" y="3676650"/>
          <p14:tracePt t="15225" x="6699250" y="3700463"/>
          <p14:tracePt t="15226" x="6699250" y="3733800"/>
          <p14:tracePt t="15227" x="6699250" y="3767138"/>
          <p14:tracePt t="15228" x="6699250" y="3789363"/>
          <p14:tracePt t="15230" x="6699250" y="3868738"/>
          <p14:tracePt t="15231" x="6699250" y="3879850"/>
          <p14:tracePt t="15232" x="6699250" y="3902075"/>
          <p14:tracePt t="15233" x="6699250" y="3948113"/>
          <p14:tracePt t="15234" x="6699250" y="3970338"/>
          <p14:tracePt t="15235" x="6699250" y="4003675"/>
          <p14:tracePt t="15236" x="6699250" y="4027488"/>
          <p14:tracePt t="15237" x="6699250" y="4049713"/>
          <p14:tracePt t="15238" x="6699250" y="4083050"/>
          <p14:tracePt t="15239" x="6699250" y="4116388"/>
          <p14:tracePt t="15240" x="6699250" y="4140200"/>
          <p14:tracePt t="15241" x="6699250" y="4162425"/>
          <p14:tracePt t="15242" x="6699250" y="4184650"/>
          <p14:tracePt t="15243" x="6699250" y="4217988"/>
          <p14:tracePt t="15244" x="6699250" y="4241800"/>
          <p14:tracePt t="15245" x="6721475" y="4275138"/>
          <p14:tracePt t="15247" x="6721475" y="4319588"/>
          <p14:tracePt t="15248" x="6721475" y="4343400"/>
          <p14:tracePt t="15249" x="6721475" y="4365625"/>
          <p14:tracePt t="15250" x="6732588" y="4387850"/>
          <p14:tracePt t="15251" x="6732588" y="4421188"/>
          <p14:tracePt t="15252" x="6732588" y="4432300"/>
          <p14:tracePt t="15253" x="6745288" y="4467225"/>
          <p14:tracePt t="15254" x="6745288" y="4489450"/>
          <p14:tracePt t="15255" x="6745288" y="4511675"/>
          <p14:tracePt t="15256" x="6745288" y="4533900"/>
          <p14:tracePt t="15257" x="6756400" y="4557713"/>
          <p14:tracePt t="15258" x="6756400" y="4579938"/>
          <p14:tracePt t="15259" x="6767513" y="4602163"/>
          <p14:tracePt t="15260" x="6767513" y="4624388"/>
          <p14:tracePt t="15261" x="6767513" y="4646613"/>
          <p14:tracePt t="15264" x="6767513" y="4692650"/>
          <p14:tracePt t="15265" x="6778625" y="4714875"/>
          <p14:tracePt t="15266" x="6778625" y="4737100"/>
          <p14:tracePt t="15267" x="6789738" y="4759325"/>
          <p14:tracePt t="15268" x="6789738" y="4783138"/>
          <p14:tracePt t="15271" x="6800850" y="4827588"/>
          <p14:tracePt t="15273" x="6823075" y="4884738"/>
          <p14:tracePt t="15274" x="6823075" y="4906963"/>
          <p14:tracePt t="15276" x="6834188" y="4929188"/>
          <p14:tracePt t="15277" x="6834188" y="4940300"/>
          <p14:tracePt t="15278" x="6845300" y="4951413"/>
          <p14:tracePt t="15280" x="6858000" y="4997450"/>
          <p14:tracePt t="15281" x="6858000" y="5019675"/>
          <p14:tracePt t="15282" x="6869113" y="5041900"/>
          <p14:tracePt t="15283" x="6880225" y="5053013"/>
          <p14:tracePt t="15284" x="6880225" y="5075238"/>
          <p14:tracePt t="15285" x="6891338" y="5075238"/>
          <p14:tracePt t="15286" x="6891338" y="5099050"/>
          <p14:tracePt t="15287" x="6902450" y="5110163"/>
          <p14:tracePt t="15288" x="6913563" y="5143500"/>
          <p14:tracePt t="15290" x="6935788" y="5176838"/>
          <p14:tracePt t="15291" x="6935788" y="5187950"/>
          <p14:tracePt t="15292" x="6946900" y="5200650"/>
          <p14:tracePt t="15293" x="6958013" y="5222875"/>
          <p14:tracePt t="15294" x="6970713" y="5256213"/>
          <p14:tracePt t="15299" x="6992938" y="5313363"/>
          <p14:tracePt t="15300" x="7015163" y="5357813"/>
          <p14:tracePt t="15302" x="7026275" y="5380038"/>
          <p14:tracePt t="15303" x="7037388" y="5402263"/>
          <p14:tracePt t="15304" x="7059613" y="5426075"/>
          <p14:tracePt t="15306" x="7072313" y="5448300"/>
          <p14:tracePt t="15307" x="7083425" y="5459413"/>
          <p14:tracePt t="15309" x="7105650" y="5492750"/>
          <p14:tracePt t="15310" x="7127875" y="5514975"/>
          <p14:tracePt t="15311" x="7127875" y="5527675"/>
          <p14:tracePt t="15312" x="7150100" y="5549900"/>
          <p14:tracePt t="15315" x="7172325" y="5572125"/>
          <p14:tracePt t="15315" x="7185025" y="5594350"/>
          <p14:tracePt t="15317" x="7207250" y="5616575"/>
          <p14:tracePt t="15318" x="7229475" y="5629275"/>
          <p14:tracePt t="15319" x="7240588" y="5651500"/>
          <p14:tracePt t="15320" x="7262813" y="5662613"/>
          <p14:tracePt t="15322" x="7286625" y="5695950"/>
          <p14:tracePt t="15324" x="7308850" y="5718175"/>
          <p14:tracePt t="15325" x="7319963" y="5741988"/>
          <p14:tracePt t="15326" x="7342188" y="5753100"/>
          <p14:tracePt t="15327" x="7353300" y="5764213"/>
          <p14:tracePt t="15328" x="7364413" y="5775325"/>
          <p14:tracePt t="15329" x="7375525" y="5797550"/>
          <p14:tracePt t="15331" x="7410450" y="5819775"/>
          <p14:tracePt t="15332" x="7432675" y="5830888"/>
          <p14:tracePt t="15333" x="7443788" y="5830888"/>
          <p14:tracePt t="15334" x="7466013" y="5854700"/>
          <p14:tracePt t="15336" x="7488238" y="5876925"/>
          <p14:tracePt t="15337" x="7500938" y="5888038"/>
          <p14:tracePt t="15338" x="7523163" y="5899150"/>
          <p14:tracePt t="15339" x="7534275" y="5921375"/>
          <p14:tracePt t="15341" x="7567613" y="5943600"/>
          <p14:tracePt t="15342" x="7578725" y="5956300"/>
          <p14:tracePt t="15343" x="7600950" y="5967413"/>
          <p14:tracePt t="15344" x="7624763" y="5978525"/>
          <p14:tracePt t="15345" x="7646988" y="5989638"/>
          <p14:tracePt t="15346" x="7658100" y="6000750"/>
          <p14:tracePt t="15348" x="7680325" y="6011863"/>
          <p14:tracePt t="15349" x="7702550" y="6022975"/>
          <p14:tracePt t="15350" x="7726363" y="6034088"/>
          <p14:tracePt t="15352" x="7759700" y="6057900"/>
          <p14:tracePt t="15353" x="7781925" y="6057900"/>
          <p14:tracePt t="15354" x="7804150" y="6069013"/>
          <p14:tracePt t="15355" x="7827963" y="6091238"/>
          <p14:tracePt t="15357" x="7861300" y="6102350"/>
          <p14:tracePt t="15358" x="7883525" y="6113463"/>
          <p14:tracePt t="15359" x="7905750" y="6124575"/>
          <p14:tracePt t="15360" x="7916863" y="6124575"/>
          <p14:tracePt t="15361" x="7951788" y="6135688"/>
          <p14:tracePt t="15362" x="7962900" y="6146800"/>
          <p14:tracePt t="15364" x="8007350" y="6157913"/>
          <p14:tracePt t="15365" x="8029575" y="6157913"/>
          <p14:tracePt t="15366" x="8053388" y="6170613"/>
          <p14:tracePt t="15367" x="8075613" y="6181725"/>
          <p14:tracePt t="15368" x="8108950" y="6192838"/>
          <p14:tracePt t="15369" x="8120063" y="6192838"/>
          <p14:tracePt t="15370" x="8142288" y="6203950"/>
          <p14:tracePt t="15371" x="8166100" y="6203950"/>
          <p14:tracePt t="15373" x="8221663" y="6215063"/>
          <p14:tracePt t="15374" x="8243888" y="6226175"/>
          <p14:tracePt t="15375" x="8256588" y="6237288"/>
          <p14:tracePt t="15376" x="8289925" y="6248400"/>
          <p14:tracePt t="15377" x="8312150" y="6248400"/>
          <p14:tracePt t="15378" x="8345488" y="6259513"/>
          <p14:tracePt t="15379" x="8369300" y="6259513"/>
          <p14:tracePt t="15380" x="8380413" y="6272213"/>
          <p14:tracePt t="15381" x="8413750" y="6272213"/>
          <p14:tracePt t="15382" x="8435975" y="6283325"/>
          <p14:tracePt t="15383" x="8470900" y="6294438"/>
          <p14:tracePt t="15384" x="8493125" y="6294438"/>
          <p14:tracePt t="15386" x="8548688" y="6305550"/>
          <p14:tracePt t="15387" x="8570913" y="6305550"/>
          <p14:tracePt t="15388" x="8594725" y="6316663"/>
          <p14:tracePt t="15390" x="8650288" y="6327775"/>
          <p14:tracePt t="15391" x="8683625" y="6327775"/>
          <p14:tracePt t="15392" x="8696325" y="6338888"/>
          <p14:tracePt t="15393" x="8729663" y="6350000"/>
          <p14:tracePt t="15394" x="8763000" y="6350000"/>
          <p14:tracePt t="15395" x="8785225" y="6350000"/>
          <p14:tracePt t="15398" x="8864600" y="6361113"/>
          <p14:tracePt t="15399" x="8921750" y="6361113"/>
          <p14:tracePt t="15400" x="8943975" y="6372225"/>
          <p14:tracePt t="15401" x="8977313" y="6384925"/>
          <p14:tracePt t="15402" x="8999538" y="6384925"/>
          <p14:tracePt t="15403" x="9034463" y="6384925"/>
          <p14:tracePt t="15404" x="9078913" y="6384925"/>
          <p14:tracePt t="15406" x="9124950" y="6396038"/>
          <p14:tracePt t="15407" x="9147175" y="6396038"/>
          <p14:tracePt t="15408" x="9191625" y="6407150"/>
          <p14:tracePt t="15409" x="9226550" y="6407150"/>
          <p14:tracePt t="15410" x="9259888" y="6418263"/>
          <p14:tracePt t="15411" x="9282113" y="6418263"/>
          <p14:tracePt t="15412" x="9315450" y="6418263"/>
          <p14:tracePt t="15414" x="9394825" y="6418263"/>
          <p14:tracePt t="15415" x="9428163" y="6440488"/>
          <p14:tracePt t="15416" x="9463088" y="6440488"/>
          <p14:tracePt t="15417" x="9496425" y="6440488"/>
          <p14:tracePt t="15418" x="9540875" y="6451600"/>
          <p14:tracePt t="15419" x="9575800" y="6451600"/>
          <p14:tracePt t="15420" x="9609138" y="6451600"/>
          <p14:tracePt t="15421" x="9642475" y="6462713"/>
          <p14:tracePt t="15422" x="9688513" y="6462713"/>
          <p14:tracePt t="15424" x="9755188" y="6462713"/>
          <p14:tracePt t="15425" x="9812338" y="6473825"/>
          <p14:tracePt t="15426" x="9845675" y="6473825"/>
          <p14:tracePt t="15427" x="9867900" y="6473825"/>
          <p14:tracePt t="15428" x="9902825" y="6473825"/>
          <p14:tracePt t="15429" x="9936163" y="6486525"/>
          <p14:tracePt t="15431" x="9969500" y="6486525"/>
          <p14:tracePt t="15432" x="10048875" y="6486525"/>
          <p14:tracePt t="15433" x="10082213" y="6486525"/>
          <p14:tracePt t="15434" x="10117138" y="6486525"/>
          <p14:tracePt t="15436" x="10194925" y="6486525"/>
          <p14:tracePt t="15437" x="10229850" y="6486525"/>
          <p14:tracePt t="15438" x="10263188" y="6497638"/>
          <p14:tracePt t="15439" x="10296525" y="6497638"/>
          <p14:tracePt t="15441" x="10375900" y="6497638"/>
          <p14:tracePt t="15442" x="10409238" y="6497638"/>
          <p14:tracePt t="15443" x="10444163" y="6497638"/>
          <p14:tracePt t="15444" x="10466388" y="6497638"/>
          <p14:tracePt t="15445" x="10499725" y="6497638"/>
          <p14:tracePt t="15446" x="10545763" y="6497638"/>
          <p14:tracePt t="15448" x="10612438" y="6497638"/>
          <p14:tracePt t="15449" x="10647363" y="6497638"/>
          <p14:tracePt t="15450" x="10669588" y="6497638"/>
          <p14:tracePt t="15451" x="10691813" y="6497638"/>
          <p14:tracePt t="15452" x="10725150" y="6497638"/>
          <p14:tracePt t="15453" x="10748963" y="6497638"/>
          <p14:tracePt t="15455" x="10804525" y="6486525"/>
          <p14:tracePt t="15456" x="10850563" y="6486525"/>
          <p14:tracePt t="15457" x="10872788" y="6486525"/>
          <p14:tracePt t="15458" x="10895013" y="6473825"/>
          <p14:tracePt t="15459" x="10917238" y="6473825"/>
          <p14:tracePt t="15473" x="11210925" y="6396038"/>
          <p14:tracePt t="15474" x="11222038" y="6396038"/>
          <p14:tracePt t="15475" x="11244263" y="6384925"/>
          <p14:tracePt t="15476" x="11266488" y="6372225"/>
          <p14:tracePt t="15477" x="11279188" y="6361113"/>
          <p14:tracePt t="15478" x="11301413" y="6350000"/>
          <p14:tracePt t="15479" x="11312525" y="6338888"/>
          <p14:tracePt t="15480" x="11334750" y="6338888"/>
          <p14:tracePt t="15482" x="11345863" y="6316663"/>
          <p14:tracePt t="15483" x="11356975" y="6305550"/>
          <p14:tracePt t="15484" x="11368088" y="6294438"/>
          <p14:tracePt t="15485" x="11391900" y="6283325"/>
          <p14:tracePt t="15486" x="11391900" y="6272213"/>
          <p14:tracePt t="15487" x="11414125" y="6259513"/>
          <p14:tracePt t="15490" x="11436350" y="6226175"/>
          <p14:tracePt t="15491" x="11447463" y="6215063"/>
          <p14:tracePt t="15492" x="11458575" y="6192838"/>
          <p14:tracePt t="15493" x="11469688" y="6181725"/>
          <p14:tracePt t="15494" x="11480800" y="6157913"/>
          <p14:tracePt t="15495" x="11480800" y="6135688"/>
          <p14:tracePt t="15496" x="11504613" y="6135688"/>
          <p14:tracePt t="15498" x="11526838" y="6102350"/>
          <p14:tracePt t="15499" x="11537950" y="6080125"/>
          <p14:tracePt t="15500" x="11549063" y="6057900"/>
          <p14:tracePt t="15501" x="11549063" y="6034088"/>
          <p14:tracePt t="15502" x="11560175" y="6022975"/>
          <p14:tracePt t="15503" x="11582400" y="6011863"/>
          <p14:tracePt t="15504" x="11582400" y="6000750"/>
          <p14:tracePt t="15507" x="11593513" y="5967413"/>
          <p14:tracePt t="15509" x="11617325" y="5921375"/>
          <p14:tracePt t="15510" x="11628438" y="5899150"/>
          <p14:tracePt t="15512" x="11650663" y="5876925"/>
          <p14:tracePt t="15515" x="11672888" y="5819775"/>
          <p14:tracePt t="15516" x="11684000" y="5808663"/>
          <p14:tracePt t="15517" x="11684000" y="5786438"/>
          <p14:tracePt t="15518" x="11695113" y="5775325"/>
          <p14:tracePt t="15519" x="11695113" y="5753100"/>
          <p14:tracePt t="15520" x="11707813" y="5753100"/>
          <p14:tracePt t="15522" x="11718925" y="5729288"/>
          <p14:tracePt t="15524" x="11718925" y="5707063"/>
          <p14:tracePt t="15525" x="11730038" y="5695950"/>
          <p14:tracePt t="15526" x="11730038" y="5684838"/>
          <p14:tracePt t="15527" x="11730038" y="5673725"/>
          <p14:tracePt t="15528" x="11741150" y="5673725"/>
          <p14:tracePt t="15529" x="11741150" y="5662613"/>
          <p14:tracePt t="15531" x="11752263" y="5651500"/>
          <p14:tracePt t="15532" x="11763375" y="5629275"/>
          <p14:tracePt t="15533" x="11763375" y="5616575"/>
          <p14:tracePt t="15536" x="11763375" y="5605463"/>
          <p14:tracePt t="15538" x="11774488" y="5594350"/>
          <p14:tracePt t="15540" x="11774488" y="5572125"/>
          <p14:tracePt t="15543" x="11774488" y="5549900"/>
          <p14:tracePt t="15545" x="11774488" y="5538788"/>
          <p14:tracePt t="15547" x="11785600" y="5538788"/>
          <p14:tracePt t="15548" x="11785600" y="5527675"/>
          <p14:tracePt t="15551" x="11785600" y="5514975"/>
          <p14:tracePt t="15552" x="11785600" y="5503863"/>
          <p14:tracePt t="15553" x="11785600" y="5492750"/>
          <p14:tracePt t="15556" x="11785600" y="5481638"/>
          <p14:tracePt t="15557" x="11796713" y="5470525"/>
          <p14:tracePt t="15560" x="11796713" y="5459413"/>
          <p14:tracePt t="15561" x="11796713" y="5448300"/>
          <p14:tracePt t="15562" x="11807825" y="5437188"/>
          <p14:tracePt t="15564" x="11807825" y="5426075"/>
          <p14:tracePt t="15565" x="11807825" y="5414963"/>
          <p14:tracePt t="15566" x="11807825" y="5402263"/>
          <p14:tracePt t="15569" x="11807825" y="5391150"/>
          <p14:tracePt t="15571" x="11820525" y="5380038"/>
          <p14:tracePt t="15574" x="11820525" y="5335588"/>
          <p14:tracePt t="15576" x="11820525" y="5324475"/>
          <p14:tracePt t="15577" x="11831638" y="5324475"/>
          <p14:tracePt t="15578" x="11831638" y="5300663"/>
          <p14:tracePt t="15579" x="11831638" y="5289550"/>
          <p14:tracePt t="15581" x="11831638" y="5278438"/>
          <p14:tracePt t="15582" x="11831638" y="5267325"/>
          <p14:tracePt t="15583" x="11831638" y="5256213"/>
          <p14:tracePt t="15585" x="11831638" y="5245100"/>
          <p14:tracePt t="15586" x="11831638" y="5233988"/>
          <p14:tracePt t="15588" x="11831638" y="5211763"/>
          <p14:tracePt t="15589" x="11831638" y="5200650"/>
          <p14:tracePt t="15591" x="11831638" y="5176838"/>
          <p14:tracePt t="15592" x="11831638" y="5165725"/>
          <p14:tracePt t="15595" x="11831638" y="5143500"/>
          <p14:tracePt t="15597" x="11831638" y="5132388"/>
          <p14:tracePt t="15599" x="11831638" y="5099050"/>
          <p14:tracePt t="15600" x="11820525" y="5086350"/>
          <p14:tracePt t="15602" x="11807825" y="5075238"/>
          <p14:tracePt t="15603" x="11807825" y="5064125"/>
          <p14:tracePt t="15604" x="11796713" y="5053013"/>
          <p14:tracePt t="15606" x="11796713" y="5019675"/>
          <p14:tracePt t="15607" x="11785600" y="4997450"/>
          <p14:tracePt t="15610" x="11774488" y="4962525"/>
          <p14:tracePt t="15612" x="11763375" y="4940300"/>
          <p14:tracePt t="15614" x="11752263" y="4918075"/>
          <p14:tracePt t="15616" x="11730038" y="4884738"/>
          <p14:tracePt t="15617" x="11718925" y="4872038"/>
          <p14:tracePt t="15619" x="11707813" y="4860925"/>
          <p14:tracePt t="15620" x="11695113" y="4838700"/>
          <p14:tracePt t="15621" x="11684000" y="4838700"/>
          <p14:tracePt t="15622" x="11672888" y="4805363"/>
          <p14:tracePt t="15623" x="11672888" y="4794250"/>
          <p14:tracePt t="15624" x="11672888" y="4783138"/>
          <p14:tracePt t="15625" x="11650663" y="4772025"/>
          <p14:tracePt t="15626" x="11639550" y="4748213"/>
          <p14:tracePt t="15627" x="11628438" y="4737100"/>
          <p14:tracePt t="15628" x="11617325" y="4725988"/>
          <p14:tracePt t="15629" x="11606213" y="4725988"/>
          <p14:tracePt t="15630" x="11593513" y="4703763"/>
          <p14:tracePt t="15632" x="11560175" y="4681538"/>
          <p14:tracePt t="15634" x="11549063" y="4657725"/>
          <p14:tracePt t="15635" x="11537950" y="4646613"/>
          <p14:tracePt t="15636" x="11526838" y="4635500"/>
          <p14:tracePt t="15637" x="11515725" y="4613275"/>
          <p14:tracePt t="15639" x="11504613" y="4613275"/>
          <p14:tracePt t="15640" x="11480800" y="4591050"/>
          <p14:tracePt t="15641" x="11469688" y="4579938"/>
          <p14:tracePt t="15643" x="11447463" y="4557713"/>
          <p14:tracePt t="15644" x="11436350" y="4557713"/>
          <p14:tracePt t="15645" x="11425238" y="4545013"/>
          <p14:tracePt t="15647" x="11414125" y="4522788"/>
          <p14:tracePt t="15648" x="11391900" y="4522788"/>
          <p14:tracePt t="15650" x="11379200" y="4522788"/>
          <p14:tracePt t="15651" x="11368088" y="4511675"/>
          <p14:tracePt t="15652" x="11356975" y="4500563"/>
          <p14:tracePt t="15653" x="11345863" y="4500563"/>
          <p14:tracePt t="15654" x="11323638" y="4489450"/>
          <p14:tracePt t="15657" x="11312525" y="4478338"/>
          <p14:tracePt t="15658" x="11290300" y="4467225"/>
          <p14:tracePt t="15659" x="11279188" y="4467225"/>
          <p14:tracePt t="15660" x="11279188" y="4456113"/>
          <p14:tracePt t="15661" x="11255375" y="4456113"/>
          <p14:tracePt t="15662" x="11244263" y="4443413"/>
          <p14:tracePt t="15664" x="11222038" y="4443413"/>
          <p14:tracePt t="15665" x="11210925" y="4443413"/>
          <p14:tracePt t="15666" x="11199813" y="4443413"/>
          <p14:tracePt t="15667" x="11188700" y="4432300"/>
          <p14:tracePt t="15668" x="11164888" y="4432300"/>
          <p14:tracePt t="15670" x="11142663" y="4432300"/>
          <p14:tracePt t="15671" x="11131550" y="4432300"/>
          <p14:tracePt t="15673" x="11098213" y="4432300"/>
          <p14:tracePt t="15674" x="11098213" y="4421188"/>
          <p14:tracePt t="15675" x="11075988" y="4421188"/>
          <p14:tracePt t="15676" x="11064875" y="4421188"/>
          <p14:tracePt t="15677" x="11052175" y="4421188"/>
          <p14:tracePt t="15678" x="11029950" y="4421188"/>
          <p14:tracePt t="15679" x="11018838" y="4421188"/>
          <p14:tracePt t="15680" x="11007725" y="4421188"/>
          <p14:tracePt t="15681" x="10996613" y="4410075"/>
          <p14:tracePt t="15682" x="10985500" y="4410075"/>
          <p14:tracePt t="15683" x="10963275" y="4410075"/>
          <p14:tracePt t="15684" x="10939463" y="4410075"/>
          <p14:tracePt t="15685" x="10917238" y="4410075"/>
          <p14:tracePt t="15687" x="10895013" y="4410075"/>
          <p14:tracePt t="15688" x="10872788" y="4410075"/>
          <p14:tracePt t="15689" x="10850563" y="4410075"/>
          <p14:tracePt t="15691" x="10826750" y="4410075"/>
          <p14:tracePt t="15692" x="10804525" y="4410075"/>
          <p14:tracePt t="15693" x="10793413" y="4410075"/>
          <p14:tracePt t="15694" x="10782300" y="4410075"/>
          <p14:tracePt t="15695" x="10760075" y="4410075"/>
          <p14:tracePt t="15697" x="10737850" y="4410075"/>
          <p14:tracePt t="15698" x="10714038" y="4410075"/>
          <p14:tracePt t="15699" x="10702925" y="4410075"/>
          <p14:tracePt t="15700" x="10691813" y="4410075"/>
          <p14:tracePt t="15701" x="10658475" y="4410075"/>
          <p14:tracePt t="15702" x="10647363" y="4410075"/>
          <p14:tracePt t="15703" x="10623550" y="4421188"/>
          <p14:tracePt t="15704" x="10612438" y="4421188"/>
          <p14:tracePt t="15706" x="10579100" y="4432300"/>
          <p14:tracePt t="15707" x="10567988" y="4432300"/>
          <p14:tracePt t="15708" x="10545763" y="4432300"/>
          <p14:tracePt t="15709" x="10534650" y="4443413"/>
          <p14:tracePt t="15710" x="10523538" y="4443413"/>
          <p14:tracePt t="15711" x="10510838" y="4443413"/>
          <p14:tracePt t="15712" x="10488613" y="4443413"/>
          <p14:tracePt t="15714" x="10455275" y="4443413"/>
          <p14:tracePt t="15715" x="10433050" y="4443413"/>
          <p14:tracePt t="15716" x="10421938" y="4456113"/>
          <p14:tracePt t="15717" x="10409238" y="4456113"/>
          <p14:tracePt t="15718" x="10398125" y="4456113"/>
          <p14:tracePt t="15719" x="10387013" y="4467225"/>
          <p14:tracePt t="15720" x="10364788" y="4467225"/>
          <p14:tracePt t="15721" x="10353675" y="4478338"/>
          <p14:tracePt t="15723" x="10331450" y="4478338"/>
          <p14:tracePt t="15724" x="10320338" y="4489450"/>
          <p14:tracePt t="15725" x="10309225" y="4489450"/>
          <p14:tracePt t="15726" x="10296525" y="4489450"/>
          <p14:tracePt t="15727" x="10274300" y="4500563"/>
          <p14:tracePt t="15728" x="10263188" y="4511675"/>
          <p14:tracePt t="15729" x="10252075" y="4511675"/>
          <p14:tracePt t="15731" x="10240963" y="4511675"/>
          <p14:tracePt t="15733" x="10207625" y="4522788"/>
          <p14:tracePt t="15734" x="10194925" y="4533900"/>
          <p14:tracePt t="15736" x="10172700" y="4545013"/>
          <p14:tracePt t="15737" x="10161588" y="4545013"/>
          <p14:tracePt t="15738" x="10161588" y="4568825"/>
          <p14:tracePt t="15740" x="10150475" y="4579938"/>
          <p14:tracePt t="15741" x="10128250" y="4591050"/>
          <p14:tracePt t="15743" x="10117138" y="4591050"/>
          <p14:tracePt t="15744" x="10106025" y="4613275"/>
          <p14:tracePt t="15745" x="10094913" y="4613275"/>
          <p14:tracePt t="15747" x="10071100" y="4613275"/>
          <p14:tracePt t="15748" x="10071100" y="4635500"/>
          <p14:tracePt t="15749" x="10071100" y="4646613"/>
          <p14:tracePt t="15750" x="10059988" y="4646613"/>
          <p14:tracePt t="15751" x="10059988" y="4657725"/>
          <p14:tracePt t="15752" x="10048875" y="4670425"/>
          <p14:tracePt t="15753" x="10037763" y="4681538"/>
          <p14:tracePt t="15754" x="10037763" y="4692650"/>
          <p14:tracePt t="15755" x="10026650" y="4692650"/>
          <p14:tracePt t="15757" x="10015538" y="4703763"/>
          <p14:tracePt t="15758" x="10015538" y="4725988"/>
          <p14:tracePt t="15759" x="10004425" y="4725988"/>
          <p14:tracePt t="15760" x="10004425" y="4737100"/>
          <p14:tracePt t="15762" x="9993313" y="4759325"/>
          <p14:tracePt t="15763" x="9993313" y="4772025"/>
          <p14:tracePt t="15765" x="9982200" y="4783138"/>
          <p14:tracePt t="15766" x="9982200" y="4794250"/>
          <p14:tracePt t="15767" x="9969500" y="4794250"/>
          <p14:tracePt t="15768" x="9969500" y="4805363"/>
          <p14:tracePt t="15769" x="9958388" y="4816475"/>
          <p14:tracePt t="15770" x="9958388" y="4827588"/>
          <p14:tracePt t="15771" x="9958388" y="4838700"/>
          <p14:tracePt t="15773" x="9958388" y="4849813"/>
          <p14:tracePt t="15774" x="9947275" y="4849813"/>
          <p14:tracePt t="15775" x="9947275" y="4872038"/>
          <p14:tracePt t="15777" x="9947275" y="4884738"/>
          <p14:tracePt t="15778" x="9936163" y="4895850"/>
          <p14:tracePt t="15780" x="9936163" y="4918075"/>
          <p14:tracePt t="15783" x="9936163" y="4929188"/>
          <p14:tracePt t="15784" x="9936163" y="4940300"/>
          <p14:tracePt t="15785" x="9936163" y="4951413"/>
          <p14:tracePt t="15787" x="9936163" y="4962525"/>
          <p14:tracePt t="15788" x="9936163" y="4973638"/>
          <p14:tracePt t="15790" x="9936163" y="4986338"/>
          <p14:tracePt t="15791" x="9936163" y="4997450"/>
          <p14:tracePt t="15792" x="9936163" y="5008563"/>
          <p14:tracePt t="15794" x="9936163" y="5019675"/>
          <p14:tracePt t="15795" x="9936163" y="5030788"/>
          <p14:tracePt t="15797" x="9936163" y="5041900"/>
          <p14:tracePt t="15801" x="9936163" y="5053013"/>
          <p14:tracePt t="15802" x="9958388" y="5064125"/>
          <p14:tracePt t="15803" x="9958388" y="5075238"/>
          <p14:tracePt t="15804" x="9958388" y="5086350"/>
          <p14:tracePt t="15806" x="9969500" y="5086350"/>
          <p14:tracePt t="15807" x="9969500" y="5099050"/>
          <p14:tracePt t="15808" x="9969500" y="5110163"/>
          <p14:tracePt t="15809" x="9982200" y="5110163"/>
          <p14:tracePt t="15810" x="9993313" y="5121275"/>
          <p14:tracePt t="15812" x="10004425" y="5121275"/>
          <p14:tracePt t="15815" x="10004425" y="5132388"/>
          <p14:tracePt t="15816" x="10015538" y="5143500"/>
          <p14:tracePt t="15817" x="10026650" y="5143500"/>
          <p14:tracePt t="15819" x="10026650" y="5154613"/>
          <p14:tracePt t="15820" x="10037763" y="5154613"/>
          <p14:tracePt t="15822" x="10059988" y="5165725"/>
          <p14:tracePt t="15824" x="10071100" y="5165725"/>
          <p14:tracePt t="15826" x="10082213" y="5165725"/>
          <p14:tracePt t="15828" x="10094913" y="5176838"/>
          <p14:tracePt t="15829" x="10106025" y="5176838"/>
          <p14:tracePt t="15830" x="10117138" y="5176838"/>
          <p14:tracePt t="15832" x="10139363" y="5176838"/>
          <p14:tracePt t="15835" x="10161588" y="5187950"/>
          <p14:tracePt t="15836" x="10172700" y="5187950"/>
          <p14:tracePt t="15838" x="10194925" y="5187950"/>
          <p14:tracePt t="15839" x="10207625" y="5187950"/>
          <p14:tracePt t="15841" x="10229850" y="5187950"/>
          <p14:tracePt t="15842" x="10240963" y="5187950"/>
          <p14:tracePt t="15844" x="10263188" y="5187950"/>
          <p14:tracePt t="15847" x="10285413" y="5187950"/>
          <p14:tracePt t="15848" x="10296525" y="5187950"/>
          <p14:tracePt t="15849" x="10309225" y="5176838"/>
          <p14:tracePt t="15851" x="10320338" y="5176838"/>
          <p14:tracePt t="15852" x="10331450" y="5165725"/>
          <p14:tracePt t="15853" x="10353675" y="5165725"/>
          <p14:tracePt t="15855" x="10364788" y="5154613"/>
          <p14:tracePt t="15856" x="10375900" y="5154613"/>
          <p14:tracePt t="15857" x="10387013" y="5154613"/>
          <p14:tracePt t="15858" x="10387013" y="5143500"/>
          <p14:tracePt t="15859" x="10398125" y="5143500"/>
          <p14:tracePt t="15860" x="10409238" y="5143500"/>
          <p14:tracePt t="15861" x="10421938" y="5132388"/>
          <p14:tracePt t="15862" x="10433050" y="5132388"/>
          <p14:tracePt t="15864" x="10444163" y="5132388"/>
          <p14:tracePt t="15864" x="10455275" y="5121275"/>
          <p14:tracePt t="15866" x="10466388" y="5121275"/>
          <p14:tracePt t="15867" x="10477500" y="5110163"/>
          <p14:tracePt t="15868" x="10488613" y="5099050"/>
          <p14:tracePt t="15869" x="10499725" y="5099050"/>
          <p14:tracePt t="15870" x="10499725" y="5086350"/>
          <p14:tracePt t="15871" x="10510838" y="5075238"/>
          <p14:tracePt t="15873" x="10523538" y="5075238"/>
          <p14:tracePt t="15874" x="10523538" y="5064125"/>
          <p14:tracePt t="15875" x="10534650" y="5053013"/>
          <p14:tracePt t="15877" x="10556875" y="5041900"/>
          <p14:tracePt t="15878" x="10556875" y="5030788"/>
          <p14:tracePt t="15879" x="10567988" y="5030788"/>
          <p14:tracePt t="15880" x="10579100" y="5008563"/>
          <p14:tracePt t="15882" x="10590213" y="4997450"/>
          <p14:tracePt t="15884" x="10601325" y="4986338"/>
          <p14:tracePt t="15885" x="10601325" y="4973638"/>
          <p14:tracePt t="15887" x="10612438" y="4962525"/>
          <p14:tracePt t="15889" x="10623550" y="4940300"/>
          <p14:tracePt t="15891" x="10636250" y="4918075"/>
          <p14:tracePt t="15892" x="10647363" y="4918075"/>
          <p14:tracePt t="15893" x="10647363" y="4906963"/>
          <p14:tracePt t="15894" x="10658475" y="4895850"/>
          <p14:tracePt t="15895" x="10658475" y="4884738"/>
          <p14:tracePt t="15897" x="10669588" y="4872038"/>
          <p14:tracePt t="15898" x="10669588" y="4860925"/>
          <p14:tracePt t="15899" x="10680700" y="4849813"/>
          <p14:tracePt t="15901" x="10680700" y="4838700"/>
          <p14:tracePt t="15902" x="10691813" y="4827588"/>
          <p14:tracePt t="15905" x="10702925" y="4794250"/>
          <p14:tracePt t="15906" x="10714038" y="4783138"/>
          <p14:tracePt t="15908" x="10714038" y="4772025"/>
          <p14:tracePt t="15909" x="10714038" y="4759325"/>
          <p14:tracePt t="15911" x="10725150" y="4748213"/>
          <p14:tracePt t="15912" x="10725150" y="4737100"/>
          <p14:tracePt t="15913" x="10725150" y="4725988"/>
          <p14:tracePt t="15914" x="10725150" y="4714875"/>
          <p14:tracePt t="15916" x="10725150" y="4703763"/>
          <p14:tracePt t="15917" x="10725150" y="4681538"/>
          <p14:tracePt t="15919" x="10737850" y="4681538"/>
          <p14:tracePt t="15920" x="10737850" y="4670425"/>
          <p14:tracePt t="15921" x="10737850" y="4657725"/>
          <p14:tracePt t="15922" x="10737850" y="4646613"/>
          <p14:tracePt t="15924" x="10737850" y="4635500"/>
          <p14:tracePt t="15925" x="10737850" y="4624388"/>
          <p14:tracePt t="15928" x="10737850" y="4613275"/>
          <p14:tracePt t="15929" x="10737850" y="4602163"/>
          <p14:tracePt t="15930" x="10737850" y="4591050"/>
          <p14:tracePt t="15932" x="10737850" y="4579938"/>
          <p14:tracePt t="15933" x="10737850" y="4568825"/>
          <p14:tracePt t="15934" x="10737850" y="4557713"/>
          <p14:tracePt t="15935" x="10725150" y="4557713"/>
          <p14:tracePt t="15937" x="10714038" y="4545013"/>
          <p14:tracePt t="15939" x="10702925" y="4545013"/>
          <p14:tracePt t="15940" x="10702925" y="4533900"/>
          <p14:tracePt t="15941" x="10691813" y="4533900"/>
          <p14:tracePt t="15942" x="10691813" y="4511675"/>
          <p14:tracePt t="15943" x="10680700" y="4511675"/>
          <p14:tracePt t="15944" x="10680700" y="4500563"/>
          <p14:tracePt t="15947" x="10669588" y="4489450"/>
          <p14:tracePt t="15948" x="10658475" y="4489450"/>
          <p14:tracePt t="15949" x="10658475" y="4478338"/>
          <p14:tracePt t="15950" x="10647363" y="4467225"/>
          <p14:tracePt t="15951" x="10636250" y="4467225"/>
          <p14:tracePt t="15952" x="10623550" y="4467225"/>
          <p14:tracePt t="15953" x="10612438" y="4467225"/>
          <p14:tracePt t="15955" x="10612438" y="4456113"/>
          <p14:tracePt t="15956" x="10601325" y="4443413"/>
          <p14:tracePt t="15957" x="10590213" y="4443413"/>
          <p14:tracePt t="15958" x="10567988" y="4443413"/>
          <p14:tracePt t="15959" x="10567988" y="4432300"/>
          <p14:tracePt t="15961" x="10556875" y="4432300"/>
          <p14:tracePt t="15962" x="10534650" y="4421188"/>
          <p14:tracePt t="15964" x="10510838" y="4410075"/>
          <p14:tracePt t="15965" x="10499725" y="4410075"/>
          <p14:tracePt t="15967" x="10488613" y="4410075"/>
          <p14:tracePt t="15968" x="10477500" y="4398963"/>
          <p14:tracePt t="15969" x="10466388" y="4398963"/>
          <p14:tracePt t="15970" x="10455275" y="4398963"/>
          <p14:tracePt t="15971" x="10444163" y="4398963"/>
          <p14:tracePt t="15973" x="10421938" y="4398963"/>
          <p14:tracePt t="15974" x="10409238" y="4398963"/>
          <p14:tracePt t="15975" x="10398125" y="4387850"/>
          <p14:tracePt t="15976" x="10387013" y="4387850"/>
          <p14:tracePt t="15977" x="10375900" y="4387850"/>
          <p14:tracePt t="15978" x="10353675" y="4387850"/>
          <p14:tracePt t="15980" x="10342563" y="4387850"/>
          <p14:tracePt t="15981" x="10320338" y="4387850"/>
          <p14:tracePt t="15982" x="10309225" y="4387850"/>
          <p14:tracePt t="15983" x="10296525" y="4387850"/>
          <p14:tracePt t="15984" x="10274300" y="4376738"/>
          <p14:tracePt t="15986" x="10252075" y="4376738"/>
          <p14:tracePt t="15987" x="10240963" y="4376738"/>
          <p14:tracePt t="15989" x="10218738" y="4376738"/>
          <p14:tracePt t="15990" x="10207625" y="4376738"/>
          <p14:tracePt t="15991" x="10183813" y="4376738"/>
          <p14:tracePt t="15992" x="10172700" y="4376738"/>
          <p14:tracePt t="15993" x="10161588" y="4376738"/>
          <p14:tracePt t="15994" x="10150475" y="4376738"/>
          <p14:tracePt t="15996" x="10128250" y="4376738"/>
          <p14:tracePt t="15997" x="10117138" y="4376738"/>
          <p14:tracePt t="15998" x="10106025" y="4376738"/>
          <p14:tracePt t="15999" x="10094913" y="4376738"/>
          <p14:tracePt t="16000" x="10071100" y="4376738"/>
          <p14:tracePt t="16001" x="10059988" y="4376738"/>
          <p14:tracePt t="16003" x="10048875" y="4376738"/>
          <p14:tracePt t="16004" x="10037763" y="4387850"/>
          <p14:tracePt t="16005" x="10026650" y="4387850"/>
          <p14:tracePt t="16006" x="10004425" y="4387850"/>
          <p14:tracePt t="16008" x="9982200" y="4398963"/>
          <p14:tracePt t="16009" x="9969500" y="4398963"/>
          <p14:tracePt t="16011" x="9958388" y="4398963"/>
          <p14:tracePt t="16013" x="9947275" y="4410075"/>
          <p14:tracePt t="16014" x="9936163" y="4410075"/>
          <p14:tracePt t="16015" x="9913938" y="4421188"/>
          <p14:tracePt t="16017" x="9902825" y="4421188"/>
          <p14:tracePt t="16018" x="9891713" y="4432300"/>
          <p14:tracePt t="16019" x="9880600" y="4443413"/>
          <p14:tracePt t="16021" x="9867900" y="4443413"/>
          <p14:tracePt t="16022" x="9856788" y="4443413"/>
          <p14:tracePt t="16023" x="9845675" y="4456113"/>
          <p14:tracePt t="16025" x="9823450" y="4456113"/>
          <p14:tracePt t="16026" x="9823450" y="4467225"/>
          <p14:tracePt t="16027" x="9801225" y="4467225"/>
          <p14:tracePt t="16028" x="9801225" y="4478338"/>
          <p14:tracePt t="16029" x="9801225" y="4489450"/>
          <p14:tracePt t="16031" x="9790113" y="4489450"/>
          <p14:tracePt t="16032" x="9767888" y="4511675"/>
          <p14:tracePt t="16034" x="9755188" y="4511675"/>
          <p14:tracePt t="16035" x="9744075" y="4522788"/>
          <p14:tracePt t="16036" x="9732963" y="4533900"/>
          <p14:tracePt t="16037" x="9732963" y="4545013"/>
          <p14:tracePt t="16040" x="9710738" y="4568825"/>
          <p14:tracePt t="16041" x="9710738" y="4579938"/>
          <p14:tracePt t="16043" x="9699625" y="4591050"/>
          <p14:tracePt t="16044" x="9688513" y="4602163"/>
          <p14:tracePt t="16045" x="9677400" y="4613275"/>
          <p14:tracePt t="16047" x="9666288" y="4635500"/>
          <p14:tracePt t="16048" x="9666288" y="4646613"/>
          <p14:tracePt t="16050" x="9666288" y="4657725"/>
          <p14:tracePt t="16051" x="9653588" y="4670425"/>
          <p14:tracePt t="16052" x="9653588" y="4681538"/>
          <p14:tracePt t="16053" x="9642475" y="4692650"/>
          <p14:tracePt t="16055" x="9642475" y="4703763"/>
          <p14:tracePt t="16056" x="9631363" y="4725988"/>
          <p14:tracePt t="16057" x="9631363" y="4737100"/>
          <p14:tracePt t="16058" x="9620250" y="4737100"/>
          <p14:tracePt t="16059" x="9609138" y="4748213"/>
          <p14:tracePt t="16060" x="9609138" y="4759325"/>
          <p14:tracePt t="16061" x="9609138" y="4772025"/>
          <p14:tracePt t="16062" x="9598025" y="4794250"/>
          <p14:tracePt t="16063" x="9598025" y="4805363"/>
          <p14:tracePt t="16066" x="9586913" y="4827588"/>
          <p14:tracePt t="16067" x="9586913" y="4838700"/>
          <p14:tracePt t="16068" x="9586913" y="4849813"/>
          <p14:tracePt t="16069" x="9586913" y="4860925"/>
          <p14:tracePt t="16070" x="9586913" y="4872038"/>
          <p14:tracePt t="16071" x="9586913" y="4884738"/>
          <p14:tracePt t="16074" x="9586913" y="4895850"/>
          <p14:tracePt t="16075" x="9586913" y="4918075"/>
          <p14:tracePt t="16076" x="9575800" y="4929188"/>
          <p14:tracePt t="16078" x="9575800" y="4940300"/>
          <p14:tracePt t="16080" x="9575800" y="4962525"/>
          <p14:tracePt t="16082" x="9575800" y="4973638"/>
          <p14:tracePt t="16083" x="9575800" y="4986338"/>
          <p14:tracePt t="16085" x="9575800" y="4997450"/>
          <p14:tracePt t="16086" x="9575800" y="5008563"/>
          <p14:tracePt t="16087" x="9575800" y="5019675"/>
          <p14:tracePt t="16090" x="9575800" y="5030788"/>
          <p14:tracePt t="16091" x="9575800" y="5041900"/>
          <p14:tracePt t="16094" x="9575800" y="5064125"/>
          <p14:tracePt t="16097" x="9575800" y="5075238"/>
          <p14:tracePt t="16099" x="9586913" y="5086350"/>
          <p14:tracePt t="16101" x="9598025" y="5099050"/>
          <p14:tracePt t="16103" x="9609138" y="5099050"/>
          <p14:tracePt t="16105" x="9620250" y="5099050"/>
          <p14:tracePt t="16106" x="9631363" y="5110163"/>
          <p14:tracePt t="16108" x="9642475" y="5121275"/>
          <p14:tracePt t="16110" x="9653588" y="5121275"/>
          <p14:tracePt t="16111" x="9666288" y="5121275"/>
          <p14:tracePt t="16112" x="9666288" y="5132388"/>
          <p14:tracePt t="16113" x="9677400" y="5132388"/>
          <p14:tracePt t="16115" x="9710738" y="5143500"/>
          <p14:tracePt t="16117" x="9721850" y="5154613"/>
          <p14:tracePt t="16118" x="9732963" y="5154613"/>
          <p14:tracePt t="16119" x="9744075" y="5154613"/>
          <p14:tracePt t="16120" x="9755188" y="5154613"/>
          <p14:tracePt t="16121" x="9767888" y="5165725"/>
          <p14:tracePt t="16123" x="9779000" y="5165725"/>
          <p14:tracePt t="16124" x="9801225" y="5165725"/>
          <p14:tracePt t="16125" x="9823450" y="5176838"/>
          <p14:tracePt t="16127" x="9834563" y="5176838"/>
          <p14:tracePt t="16128" x="9845675" y="5176838"/>
          <p14:tracePt t="16130" x="9880600" y="5176838"/>
          <p14:tracePt t="16131" x="9891713" y="5176838"/>
          <p14:tracePt t="16132" x="9902825" y="5176838"/>
          <p14:tracePt t="16133" x="9913938" y="5176838"/>
          <p14:tracePt t="16134" x="9936163" y="5176838"/>
          <p14:tracePt t="16135" x="9947275" y="5176838"/>
          <p14:tracePt t="16136" x="9958388" y="5176838"/>
          <p14:tracePt t="16138" x="9993313" y="5176838"/>
          <p14:tracePt t="16139" x="10004425" y="5176838"/>
          <p14:tracePt t="16140" x="10015538" y="5176838"/>
          <p14:tracePt t="16141" x="10026650" y="5176838"/>
          <p14:tracePt t="16142" x="10048875" y="5176838"/>
          <p14:tracePt t="16143" x="10059988" y="5176838"/>
          <p14:tracePt t="16144" x="10082213" y="5176838"/>
          <p14:tracePt t="16145" x="10106025" y="5176838"/>
          <p14:tracePt t="16147" x="10139363" y="5176838"/>
          <p14:tracePt t="16149" x="10161588" y="5176838"/>
          <p14:tracePt t="16150" x="10172700" y="5176838"/>
          <p14:tracePt t="16152" x="10183813" y="5176838"/>
          <p14:tracePt t="16153" x="10207625" y="5176838"/>
          <p14:tracePt t="16154" x="10218738" y="5176838"/>
          <p14:tracePt t="16155" x="10229850" y="5176838"/>
          <p14:tracePt t="16156" x="10240963" y="5176838"/>
          <p14:tracePt t="16158" x="10252075" y="5176838"/>
          <p14:tracePt t="16159" x="10263188" y="5176838"/>
          <p14:tracePt t="16160" x="10274300" y="5165725"/>
          <p14:tracePt t="16161" x="10285413" y="5165725"/>
          <p14:tracePt t="16162" x="10296525" y="5165725"/>
          <p14:tracePt t="16163" x="10309225" y="5154613"/>
          <p14:tracePt t="16165" x="10309225" y="5143500"/>
          <p14:tracePt t="16166" x="10320338" y="5143500"/>
          <p14:tracePt t="16168" x="10331450" y="5143500"/>
          <p14:tracePt t="16169" x="10342563" y="5132388"/>
          <p14:tracePt t="16171" x="10353675" y="5121275"/>
          <p14:tracePt t="16173" x="10364788" y="5121275"/>
          <p14:tracePt t="16176" x="10375900" y="5110163"/>
          <p14:tracePt t="16178" x="10375900" y="5099050"/>
          <p14:tracePt t="16181" x="10375900" y="5086350"/>
          <p14:tracePt t="16183" x="10375900" y="5075238"/>
          <p14:tracePt t="16184" x="10387013" y="5075238"/>
          <p14:tracePt t="16185" x="10387013" y="5064125"/>
          <p14:tracePt t="16190" x="10398125" y="5053013"/>
          <p14:tracePt t="16192" x="10398125" y="5041900"/>
          <p14:tracePt t="16206" x="10398125" y="4986338"/>
          <p14:tracePt t="16207" x="10398125" y="4973638"/>
          <p14:tracePt t="16210" x="10398125" y="4962525"/>
          <p14:tracePt t="16211" x="10387013" y="4962525"/>
          <p14:tracePt t="16212" x="10387013" y="4951413"/>
          <p14:tracePt t="16213" x="10387013" y="4940300"/>
          <p14:tracePt t="16216" x="10375900" y="4929188"/>
          <p14:tracePt t="16218" x="10364788" y="4918075"/>
          <p14:tracePt t="16220" x="10364788" y="4906963"/>
          <p14:tracePt t="16222" x="10353675" y="4895850"/>
          <p14:tracePt t="16226" x="10331450" y="4884738"/>
          <p14:tracePt t="16227" x="10320338" y="4860925"/>
          <p14:tracePt t="16229" x="10309225" y="4860925"/>
          <p14:tracePt t="16231" x="10296525" y="4849813"/>
          <p14:tracePt t="16232" x="10285413" y="4827588"/>
          <p14:tracePt t="16233" x="10274300" y="4827588"/>
          <p14:tracePt t="16235" x="10263188" y="4816475"/>
          <p14:tracePt t="16236" x="10252075" y="4805363"/>
          <p14:tracePt t="16237" x="10252075" y="4794250"/>
          <p14:tracePt t="16239" x="10240963" y="4794250"/>
          <p14:tracePt t="16240" x="10229850" y="4783138"/>
          <p14:tracePt t="16241" x="10218738" y="4783138"/>
          <p14:tracePt t="16243" x="10207625" y="4772025"/>
          <p14:tracePt t="16244" x="10207625" y="4759325"/>
          <p14:tracePt t="16245" x="10194925" y="4759325"/>
          <p14:tracePt t="16247" x="10183813" y="4748213"/>
          <p14:tracePt t="16248" x="10183813" y="4737100"/>
          <p14:tracePt t="16249" x="10172700" y="4737100"/>
          <p14:tracePt t="16250" x="10161588" y="4725988"/>
          <p14:tracePt t="16251" x="10150475" y="4725988"/>
          <p14:tracePt t="16252" x="10139363" y="4714875"/>
          <p14:tracePt t="16254" x="10128250" y="4714875"/>
          <p14:tracePt t="16256" x="10117138" y="4714875"/>
          <p14:tracePt t="16258" x="10106025" y="4703763"/>
          <p14:tracePt t="16260" x="10094913" y="4692650"/>
          <p14:tracePt t="16262" x="10082213" y="4692650"/>
          <p14:tracePt t="16265" x="10059988" y="4681538"/>
          <p14:tracePt t="16267" x="10048875" y="4681538"/>
          <p14:tracePt t="16269" x="10037763" y="4681538"/>
          <p14:tracePt t="16270" x="10037763" y="4670425"/>
          <p14:tracePt t="16273" x="10026650" y="4670425"/>
          <p14:tracePt t="16275" x="10015538" y="4670425"/>
          <p14:tracePt t="16277" x="10004425" y="4657725"/>
          <p14:tracePt t="16279" x="9993313" y="4657725"/>
          <p14:tracePt t="16281" x="9982200" y="4657725"/>
          <p14:tracePt t="16283" x="9969500" y="4657725"/>
          <p14:tracePt t="16289" x="9947275" y="4657725"/>
          <p14:tracePt t="16291" x="9936163" y="4657725"/>
          <p14:tracePt t="16293" x="9925050" y="4657725"/>
          <p14:tracePt t="16295" x="9913938" y="4657725"/>
          <p14:tracePt t="16297" x="9902825" y="4657725"/>
          <p14:tracePt t="16300" x="9891713" y="4657725"/>
          <p14:tracePt t="16302" x="9880600" y="4657725"/>
          <p14:tracePt t="16303" x="9867900" y="4657725"/>
          <p14:tracePt t="16304" x="9867900" y="4670425"/>
          <p14:tracePt t="16306" x="9856788" y="4670425"/>
          <p14:tracePt t="16308" x="9845675" y="4681538"/>
          <p14:tracePt t="16312" x="9834563" y="4692650"/>
          <p14:tracePt t="16314" x="9823450" y="4692650"/>
          <p14:tracePt t="16315" x="9812338" y="4703763"/>
          <p14:tracePt t="16318" x="9801225" y="4703763"/>
          <p14:tracePt t="16320" x="9790113" y="4703763"/>
          <p14:tracePt t="16322" x="9779000" y="4714875"/>
          <p14:tracePt t="16324" x="9779000" y="4725988"/>
          <p14:tracePt t="16327" x="9767888" y="4737100"/>
          <p14:tracePt t="16328" x="9755188" y="4737100"/>
          <p14:tracePt t="16330" x="9744075" y="4748213"/>
          <p14:tracePt t="16332" x="9744075" y="4759325"/>
          <p14:tracePt t="16333" x="9732963" y="4759325"/>
          <p14:tracePt t="16334" x="9721850" y="4772025"/>
          <p14:tracePt t="16337" x="9710738" y="4772025"/>
          <p14:tracePt t="16339" x="9699625" y="4783138"/>
          <p14:tracePt t="16341" x="9699625" y="4794250"/>
          <p14:tracePt t="16343" x="9688513" y="4794250"/>
          <p14:tracePt t="16344" x="9677400" y="4805363"/>
          <p14:tracePt t="16345" x="9666288" y="4805363"/>
          <p14:tracePt t="16347" x="9653588" y="4816475"/>
          <p14:tracePt t="16348" x="9653588" y="4827588"/>
          <p14:tracePt t="16351" x="9642475" y="4827588"/>
          <p14:tracePt t="16352" x="9642475" y="4838700"/>
          <p14:tracePt t="16354" x="9642475" y="4849813"/>
          <p14:tracePt t="16355" x="9631363" y="4849813"/>
          <p14:tracePt t="16357" x="9620250" y="4860925"/>
          <p14:tracePt t="16358" x="9620250" y="4872038"/>
          <p14:tracePt t="16359" x="9609138" y="4872038"/>
          <p14:tracePt t="16360" x="9609138" y="4884738"/>
          <p14:tracePt t="16362" x="9598025" y="4895850"/>
          <p14:tracePt t="16365" x="9598025" y="4906963"/>
          <p14:tracePt t="16366" x="9586913" y="4906963"/>
          <p14:tracePt t="16368" x="9575800" y="4929188"/>
          <p14:tracePt t="16370" x="9575800" y="4940300"/>
          <p14:tracePt t="16372" x="9575800" y="4951413"/>
          <p14:tracePt t="16373" x="9575800" y="4962525"/>
          <p14:tracePt t="16374" x="9575800" y="4973638"/>
          <p14:tracePt t="16376" x="9564688" y="4973638"/>
          <p14:tracePt t="16377" x="9564688" y="4986338"/>
          <p14:tracePt t="16378" x="9564688" y="4997450"/>
          <p14:tracePt t="16380" x="9564688" y="5008563"/>
          <p14:tracePt t="16382" x="9564688" y="5019675"/>
          <p14:tracePt t="16383" x="9553575" y="5019675"/>
          <p14:tracePt t="16384" x="9553575" y="5030788"/>
          <p14:tracePt t="16385" x="9553575" y="5041900"/>
          <p14:tracePt t="16388" x="9553575" y="5053013"/>
          <p14:tracePt t="16389" x="9553575" y="5064125"/>
          <p14:tracePt t="16391" x="9553575" y="5075238"/>
          <p14:tracePt t="16392" x="9553575" y="5086350"/>
          <p14:tracePt t="16394" x="9553575" y="5099050"/>
          <p14:tracePt t="16397" x="9553575" y="5110163"/>
          <p14:tracePt t="16399" x="9553575" y="5121275"/>
          <p14:tracePt t="16400" x="9564688" y="5121275"/>
          <p14:tracePt t="16401" x="9564688" y="5132388"/>
          <p14:tracePt t="16402" x="9564688" y="5143500"/>
          <p14:tracePt t="16403" x="9564688" y="5154613"/>
          <p14:tracePt t="16405" x="9564688" y="5165725"/>
          <p14:tracePt t="16406" x="9575800" y="5165725"/>
          <p14:tracePt t="16407" x="9575800" y="5176838"/>
          <p14:tracePt t="16409" x="9586913" y="5187950"/>
          <p14:tracePt t="16411" x="9598025" y="5187950"/>
          <p14:tracePt t="16412" x="9598025" y="5200650"/>
          <p14:tracePt t="16414" x="9609138" y="5211763"/>
          <p14:tracePt t="16415" x="9620250" y="5222875"/>
          <p14:tracePt t="16416" x="9631363" y="5222875"/>
          <p14:tracePt t="16417" x="9631363" y="5233988"/>
          <p14:tracePt t="16419" x="9631363" y="5245100"/>
          <p14:tracePt t="16420" x="9642475" y="5245100"/>
          <p14:tracePt t="16422" x="9653588" y="5245100"/>
          <p14:tracePt t="16423" x="9666288" y="5256213"/>
          <p14:tracePt t="16424" x="9677400" y="5267325"/>
          <p14:tracePt t="16426" x="9688513" y="5267325"/>
          <p14:tracePt t="16427" x="9688513" y="5278438"/>
          <p14:tracePt t="16428" x="9699625" y="5289550"/>
          <p14:tracePt t="16430" x="9710738" y="5300663"/>
          <p14:tracePt t="16431" x="9721850" y="5300663"/>
          <p14:tracePt t="16432" x="9732963" y="5300663"/>
          <p14:tracePt t="16434" x="9744075" y="5300663"/>
          <p14:tracePt t="16435" x="9755188" y="5313363"/>
          <p14:tracePt t="16437" x="9767888" y="5313363"/>
          <p14:tracePt t="16438" x="9779000" y="5324475"/>
          <p14:tracePt t="16440" x="9790113" y="5324475"/>
          <p14:tracePt t="16441" x="9801225" y="5324475"/>
          <p14:tracePt t="16442" x="9812338" y="5335588"/>
          <p14:tracePt t="16443" x="9823450" y="5335588"/>
          <p14:tracePt t="16444" x="9823450" y="5346700"/>
          <p14:tracePt t="16447" x="9845675" y="5346700"/>
          <p14:tracePt t="16448" x="9867900" y="5357813"/>
          <p14:tracePt t="16450" x="9880600" y="5357813"/>
          <p14:tracePt t="16451" x="9902825" y="5368925"/>
          <p14:tracePt t="16453" x="9913938" y="5368925"/>
          <p14:tracePt t="16455" x="9925050" y="5368925"/>
          <p14:tracePt t="16456" x="9936163" y="5380038"/>
          <p14:tracePt t="16457" x="9947275" y="5380038"/>
          <p14:tracePt t="16458" x="9958388" y="5380038"/>
          <p14:tracePt t="16459" x="9969500" y="5380038"/>
          <p14:tracePt t="16460" x="9982200" y="5380038"/>
          <p14:tracePt t="16462" x="9993313" y="5380038"/>
          <p14:tracePt t="16465" x="10015538" y="5380038"/>
          <p14:tracePt t="16466" x="10026650" y="5380038"/>
          <p14:tracePt t="16467" x="10037763" y="5380038"/>
          <p14:tracePt t="16469" x="10048875" y="5380038"/>
          <p14:tracePt t="16470" x="10059988" y="5380038"/>
          <p14:tracePt t="16472" x="10071100" y="5380038"/>
          <p14:tracePt t="16473" x="10082213" y="5380038"/>
          <p14:tracePt t="16475" x="10094913" y="5380038"/>
          <p14:tracePt t="16477" x="10106025" y="5380038"/>
          <p14:tracePt t="16478" x="10117138" y="5380038"/>
          <p14:tracePt t="16480" x="10128250" y="5380038"/>
          <p14:tracePt t="16482" x="10139363" y="5368925"/>
          <p14:tracePt t="16484" x="10150475" y="5368925"/>
          <p14:tracePt t="16485" x="10161588" y="5357813"/>
          <p14:tracePt t="16488" x="10172700" y="5357813"/>
          <p14:tracePt t="16489" x="10183813" y="5357813"/>
          <p14:tracePt t="16490" x="10183813" y="5346700"/>
          <p14:tracePt t="16494" x="10183813" y="5335588"/>
          <p14:tracePt t="16495" x="10194925" y="5335588"/>
          <p14:tracePt t="16498" x="10207625" y="5335588"/>
          <p14:tracePt t="16500" x="10218738" y="5335588"/>
          <p14:tracePt t="16501" x="10218738" y="5324475"/>
          <p14:tracePt t="16502" x="10229850" y="5324475"/>
          <p14:tracePt t="16504" x="10240963" y="5313363"/>
          <p14:tracePt t="16506" x="10240963" y="5300663"/>
          <p14:tracePt t="16507" x="10252075" y="5300663"/>
          <p14:tracePt t="16510" x="10252075" y="5289550"/>
          <p14:tracePt t="16512" x="10252075" y="5278438"/>
          <p14:tracePt t="16514" x="10263188" y="5267325"/>
          <p14:tracePt t="16517" x="10274300" y="5267325"/>
          <p14:tracePt t="16519" x="10274300" y="5256213"/>
          <p14:tracePt t="16520" x="10274300" y="5245100"/>
          <p14:tracePt t="16522" x="10285413" y="5245100"/>
          <p14:tracePt t="16524" x="10285413" y="5222875"/>
          <p14:tracePt t="16526" x="10296525" y="5211763"/>
          <p14:tracePt t="16528" x="10296525" y="5200650"/>
          <p14:tracePt t="16529" x="10296525" y="5187950"/>
          <p14:tracePt t="16531" x="10309225" y="5187950"/>
          <p14:tracePt t="16533" x="10309225" y="5176838"/>
          <p14:tracePt t="16535" x="10309225" y="5165725"/>
          <p14:tracePt t="16537" x="10309225" y="5154613"/>
          <p14:tracePt t="16538" x="10309225" y="5143500"/>
          <p14:tracePt t="16540" x="10309225" y="5132388"/>
          <p14:tracePt t="16541" x="10320338" y="5132388"/>
          <p14:tracePt t="16543" x="10320338" y="5121275"/>
          <p14:tracePt t="16545" x="10320338" y="5110163"/>
          <p14:tracePt t="16548" x="10320338" y="5099050"/>
          <p14:tracePt t="16549" x="10320338" y="5086350"/>
          <p14:tracePt t="16552" x="10320338" y="5075238"/>
          <p14:tracePt t="16554" x="10320338" y="5064125"/>
          <p14:tracePt t="16559" x="10320338" y="5053013"/>
          <p14:tracePt t="16560" x="10320338" y="5041900"/>
          <p14:tracePt t="16561" x="10320338" y="5030788"/>
          <p14:tracePt t="16565" x="10320338" y="5019675"/>
          <p14:tracePt t="16567" x="10320338" y="5008563"/>
          <p14:tracePt t="16568" x="10309225" y="4997450"/>
          <p14:tracePt t="16574" x="10309225" y="4986338"/>
          <p14:tracePt t="16575" x="10296525" y="4986338"/>
          <p14:tracePt t="16577" x="10296525" y="4973638"/>
          <p14:tracePt t="16579" x="10285413" y="4973638"/>
          <p14:tracePt t="16580" x="10285413" y="4962525"/>
          <p14:tracePt t="16583" x="10285413" y="4951413"/>
          <p14:tracePt t="16585" x="10274300" y="4951413"/>
          <p14:tracePt t="16586" x="10274300" y="4940300"/>
          <p14:tracePt t="16590" x="10263188" y="4929188"/>
          <p14:tracePt t="16597" x="10263188" y="4918075"/>
          <p14:tracePt t="16599" x="10252075" y="4918075"/>
          <p14:tracePt t="16601" x="10252075" y="4906963"/>
          <p14:tracePt t="16604" x="10240963" y="4906963"/>
          <p14:tracePt t="16605" x="10240963" y="4895850"/>
          <p14:tracePt t="16609" x="10240963" y="4884738"/>
          <p14:tracePt t="16610" x="10229850" y="4884738"/>
          <p14:tracePt t="16615" x="10218738" y="4884738"/>
          <p14:tracePt t="16622" x="10218738" y="4872038"/>
          <p14:tracePt t="16625" x="10207625" y="4872038"/>
          <p14:tracePt t="16632" x="10194925" y="4872038"/>
          <p14:tracePt t="16641" x="10194925" y="4860925"/>
          <p14:tracePt t="16642" x="10183813" y="4860925"/>
          <p14:tracePt t="16646" x="10172700" y="4860925"/>
          <p14:tracePt t="16649" x="10161588" y="4860925"/>
          <p14:tracePt t="16652" x="10150475" y="4860925"/>
          <p14:tracePt t="16655" x="10139363" y="4860925"/>
          <p14:tracePt t="16659" x="10128250" y="4860925"/>
          <p14:tracePt t="16665" x="10117138" y="4860925"/>
          <p14:tracePt t="16667" x="10106025" y="4860925"/>
          <p14:tracePt t="16673" x="10094913" y="4860925"/>
          <p14:tracePt t="16674" x="10082213" y="4872038"/>
          <p14:tracePt t="16677" x="10071100" y="4872038"/>
          <p14:tracePt t="16678" x="10071100" y="4884738"/>
          <p14:tracePt t="16683" x="10059988" y="4884738"/>
          <p14:tracePt t="16686" x="10048875" y="4895850"/>
          <p14:tracePt t="16690" x="10037763" y="4906963"/>
          <p14:tracePt t="16693" x="10026650" y="4906963"/>
          <p14:tracePt t="16695" x="10026650" y="4918075"/>
          <p14:tracePt t="16697" x="10015538" y="4918075"/>
          <p14:tracePt t="16703" x="10004425" y="4918075"/>
          <p14:tracePt t="16705" x="10004425" y="4929188"/>
          <p14:tracePt t="16709" x="10004425" y="4940300"/>
          <p14:tracePt t="16716" x="10004425" y="4951413"/>
          <p14:tracePt t="16720" x="10004425" y="4962525"/>
          <p14:tracePt t="16722" x="10004425" y="4973638"/>
          <p14:tracePt t="16727" x="10004425" y="4986338"/>
          <p14:tracePt t="16732" x="10004425" y="4997450"/>
          <p14:tracePt t="16734" x="10004425" y="5008563"/>
          <p14:tracePt t="16736" x="10004425" y="5019675"/>
          <p14:tracePt t="16737" x="10015538" y="5019675"/>
          <p14:tracePt t="16738" x="10026650" y="5019675"/>
          <p14:tracePt t="16739" x="10026650" y="5030788"/>
          <p14:tracePt t="16741" x="10037763" y="5030788"/>
          <p14:tracePt t="16743" x="10048875" y="5030788"/>
          <p14:tracePt t="16744" x="10048875" y="5041900"/>
          <p14:tracePt t="16745" x="10048875" y="5053013"/>
          <p14:tracePt t="16747" x="10059988" y="5053013"/>
          <p14:tracePt t="16749" x="10071100" y="5053013"/>
          <p14:tracePt t="16751" x="10094913" y="5053013"/>
          <p14:tracePt t="16752" x="10106025" y="5064125"/>
          <p14:tracePt t="16753" x="10106025" y="5075238"/>
          <p14:tracePt t="16755" x="10128250" y="5075238"/>
          <p14:tracePt t="16757" x="10139363" y="5075238"/>
          <p14:tracePt t="16758" x="10139363" y="5086350"/>
          <p14:tracePt t="16759" x="10150475" y="5086350"/>
          <p14:tracePt t="16760" x="10161588" y="5086350"/>
          <p14:tracePt t="16762" x="10172700" y="5086350"/>
          <p14:tracePt t="16765" x="10183813" y="5099050"/>
          <p14:tracePt t="16765" x="10194925" y="5099050"/>
          <p14:tracePt t="16766" x="10207625" y="5099050"/>
          <p14:tracePt t="16768" x="10218738" y="5099050"/>
          <p14:tracePt t="16769" x="10229850" y="5099050"/>
          <p14:tracePt t="16770" x="10240963" y="5099050"/>
          <p14:tracePt t="16772" x="10252075" y="5110163"/>
          <p14:tracePt t="16773" x="10263188" y="5110163"/>
          <p14:tracePt t="16776" x="10274300" y="5110163"/>
          <p14:tracePt t="16777" x="10285413" y="5110163"/>
          <p14:tracePt t="16778" x="10296525" y="5110163"/>
          <p14:tracePt t="16780" x="10309225" y="5110163"/>
          <p14:tracePt t="16781" x="10320338" y="5110163"/>
          <p14:tracePt t="16782" x="10331450" y="5110163"/>
          <p14:tracePt t="16785" x="10342563" y="5110163"/>
          <p14:tracePt t="16787" x="10353675" y="5110163"/>
          <p14:tracePt t="16789" x="10375900" y="5110163"/>
          <p14:tracePt t="16790" x="10387013" y="5110163"/>
          <p14:tracePt t="16792" x="10398125" y="5110163"/>
          <p14:tracePt t="16795" x="10409238" y="5110163"/>
          <p14:tracePt t="16797" x="10433050" y="5110163"/>
          <p14:tracePt t="16799" x="10444163" y="5110163"/>
          <p14:tracePt t="16801" x="10455275" y="5110163"/>
          <p14:tracePt t="16802" x="10466388" y="5110163"/>
          <p14:tracePt t="16803" x="10466388" y="5099050"/>
          <p14:tracePt t="16806" x="10477500" y="5086350"/>
          <p14:tracePt t="16807" x="10488613" y="5086350"/>
          <p14:tracePt t="16809" x="10499725" y="5086350"/>
          <p14:tracePt t="16810" x="10510838" y="5086350"/>
          <p14:tracePt t="16811" x="10510838" y="5075238"/>
          <p14:tracePt t="16812" x="10523538" y="5075238"/>
          <p14:tracePt t="16813" x="10534650" y="5064125"/>
          <p14:tracePt t="16818" x="10545763" y="5064125"/>
          <p14:tracePt t="16819" x="10545763" y="5053013"/>
          <p14:tracePt t="16820" x="10556875" y="5053013"/>
          <p14:tracePt t="16821" x="10556875" y="5041900"/>
          <p14:tracePt t="16823" x="10567988" y="5030788"/>
          <p14:tracePt t="16824" x="10579100" y="5030788"/>
          <p14:tracePt t="16826" x="10590213" y="5030788"/>
          <p14:tracePt t="16827" x="10590213" y="5019675"/>
          <p14:tracePt t="16828" x="10590213" y="5008563"/>
          <p14:tracePt t="16830" x="10601325" y="4997450"/>
          <p14:tracePt t="16833" x="10601325" y="4986338"/>
          <p14:tracePt t="16835" x="10601325" y="4973638"/>
          <p14:tracePt t="16836" x="10612438" y="4973638"/>
          <p14:tracePt t="16838" x="10612438" y="4951413"/>
          <p14:tracePt t="16840" x="10612438" y="4940300"/>
          <p14:tracePt t="16842" x="10623550" y="4918075"/>
          <p14:tracePt t="16843" x="10623550" y="4906963"/>
          <p14:tracePt t="16847" x="10623550" y="4884738"/>
          <p14:tracePt t="16849" x="10623550" y="4872038"/>
          <p14:tracePt t="16850" x="10623550" y="4860925"/>
          <p14:tracePt t="16851" x="10623550" y="4849813"/>
          <p14:tracePt t="16852" x="10623550" y="4838700"/>
          <p14:tracePt t="16854" x="10623550" y="4827588"/>
          <p14:tracePt t="16855" x="10623550" y="4816475"/>
          <p14:tracePt t="16856" x="10623550" y="4805363"/>
          <p14:tracePt t="16857" x="10623550" y="4783138"/>
          <p14:tracePt t="16858" x="10623550" y="4772025"/>
          <p14:tracePt t="16860" x="10623550" y="4759325"/>
          <p14:tracePt t="16861" x="10623550" y="4748213"/>
          <p14:tracePt t="16862" x="10612438" y="4725988"/>
          <p14:tracePt t="16864" x="10612438" y="4703763"/>
          <p14:tracePt t="16865" x="10612438" y="4681538"/>
          <p14:tracePt t="16867" x="10612438" y="4670425"/>
          <p14:tracePt t="16868" x="10601325" y="4657725"/>
          <p14:tracePt t="16869" x="10601325" y="4646613"/>
          <p14:tracePt t="16870" x="10590213" y="4624388"/>
          <p14:tracePt t="16871" x="10590213" y="4613275"/>
          <p14:tracePt t="16872" x="10579100" y="4591050"/>
          <p14:tracePt t="16874" x="10567988" y="4568825"/>
          <p14:tracePt t="16875" x="10556875" y="4557713"/>
          <p14:tracePt t="16876" x="10556875" y="4533900"/>
          <p14:tracePt t="16877" x="10556875" y="4522788"/>
          <p14:tracePt t="16878" x="10545763" y="4511675"/>
          <p14:tracePt t="16879" x="10545763" y="4489450"/>
          <p14:tracePt t="16880" x="10534650" y="4467225"/>
          <p14:tracePt t="16881" x="10523538" y="4467225"/>
          <p14:tracePt t="16882" x="10523538" y="4443413"/>
          <p14:tracePt t="16883" x="10523538" y="4432300"/>
          <p14:tracePt t="16884" x="10510838" y="4421188"/>
          <p14:tracePt t="16885" x="10499725" y="4398963"/>
          <p14:tracePt t="16886" x="10499725" y="4387850"/>
          <p14:tracePt t="16887" x="10488613" y="4365625"/>
          <p14:tracePt t="16888" x="10477500" y="4365625"/>
          <p14:tracePt t="16890" x="10466388" y="4343400"/>
          <p14:tracePt t="16891" x="10455275" y="4330700"/>
          <p14:tracePt t="16893" x="10433050" y="4308475"/>
          <p14:tracePt t="16894" x="10433050" y="4297363"/>
          <p14:tracePt t="16895" x="10421938" y="4286250"/>
          <p14:tracePt t="16897" x="10409238" y="4264025"/>
          <p14:tracePt t="16898" x="10398125" y="4252913"/>
          <p14:tracePt t="16900" x="10387013" y="4241800"/>
          <p14:tracePt t="16901" x="10375900" y="4241800"/>
          <p14:tracePt t="16902" x="10375900" y="4229100"/>
          <p14:tracePt t="16903" x="10364788" y="4217988"/>
          <p14:tracePt t="16904" x="10353675" y="4206875"/>
          <p14:tracePt t="16905" x="10342563" y="4206875"/>
          <p14:tracePt t="16907" x="10342563" y="4195763"/>
          <p14:tracePt t="16908" x="10331450" y="4195763"/>
          <p14:tracePt t="16909" x="10320338" y="4184650"/>
          <p14:tracePt t="16910" x="10309225" y="4173538"/>
          <p14:tracePt t="16912" x="10296525" y="4173538"/>
          <p14:tracePt t="16913" x="10296525" y="4162425"/>
          <p14:tracePt t="16914" x="10285413" y="4162425"/>
          <p14:tracePt t="16915" x="10274300" y="4151313"/>
          <p14:tracePt t="16917" x="10274300" y="4140200"/>
          <p14:tracePt t="16918" x="10263188" y="4140200"/>
          <p14:tracePt t="16920" x="10252075" y="4140200"/>
          <p14:tracePt t="16921" x="10240963" y="4129088"/>
          <p14:tracePt t="16923" x="10229850" y="4129088"/>
          <p14:tracePt t="16924" x="10218738" y="4129088"/>
          <p14:tracePt t="16925" x="10207625" y="4129088"/>
          <p14:tracePt t="16928" x="10194925" y="4116388"/>
          <p14:tracePt t="16930" x="10183813" y="4116388"/>
          <p14:tracePt t="16932" x="10161588" y="4116388"/>
          <p14:tracePt t="16934" x="10150475" y="4105275"/>
          <p14:tracePt t="16936" x="10139363" y="4105275"/>
          <p14:tracePt t="16939" x="10128250" y="4105275"/>
          <p14:tracePt t="16940" x="10117138" y="4105275"/>
          <p14:tracePt t="16941" x="10117138" y="4094163"/>
          <p14:tracePt t="16942" x="10106025" y="4094163"/>
          <p14:tracePt t="16943" x="10094913" y="4094163"/>
          <p14:tracePt t="16945" x="10082213" y="4094163"/>
          <p14:tracePt t="16947" x="10059988" y="4094163"/>
          <p14:tracePt t="16951" x="10048875" y="4094163"/>
          <p14:tracePt t="16952" x="10037763" y="4094163"/>
          <p14:tracePt t="16953" x="10026650" y="4094163"/>
          <p14:tracePt t="16955" x="10015538" y="4094163"/>
          <p14:tracePt t="16956" x="10004425" y="4094163"/>
          <p14:tracePt t="16958" x="10004425" y="4105275"/>
          <p14:tracePt t="16959" x="9993313" y="4116388"/>
          <p14:tracePt t="16960" x="9982200" y="4116388"/>
          <p14:tracePt t="16962" x="9969500" y="4116388"/>
          <p14:tracePt t="16963" x="9958388" y="4116388"/>
          <p14:tracePt t="16965" x="9947275" y="4116388"/>
          <p14:tracePt t="16965" x="9947275" y="4129088"/>
          <p14:tracePt t="16966" x="9936163" y="4129088"/>
          <p14:tracePt t="16967" x="9936163" y="4140200"/>
          <p14:tracePt t="16968" x="9925050" y="4140200"/>
          <p14:tracePt t="16969" x="9913938" y="4140200"/>
          <p14:tracePt t="16970" x="9913938" y="4151313"/>
          <p14:tracePt t="16972" x="9891713" y="4151313"/>
          <p14:tracePt t="16973" x="9880600" y="4162425"/>
          <p14:tracePt t="16974" x="9880600" y="4173538"/>
          <p14:tracePt t="16975" x="9867900" y="4184650"/>
          <p14:tracePt t="16977" x="9856788" y="4184650"/>
          <p14:tracePt t="16979" x="9845675" y="4184650"/>
          <p14:tracePt t="16980" x="9845675" y="4195763"/>
          <p14:tracePt t="16982" x="9812338" y="4206875"/>
          <p14:tracePt t="16984" x="9801225" y="4217988"/>
          <p14:tracePt t="16985" x="9790113" y="4217988"/>
          <p14:tracePt t="16986" x="9790113" y="4229100"/>
          <p14:tracePt t="16987" x="9790113" y="4241800"/>
          <p14:tracePt t="16989" x="9767888" y="4241800"/>
          <p14:tracePt t="16991" x="9744075" y="4241800"/>
          <p14:tracePt t="16992" x="9744075" y="4252913"/>
          <p14:tracePt t="16993" x="9732963" y="4264025"/>
          <p14:tracePt t="16994" x="9721850" y="4264025"/>
          <p14:tracePt t="16995" x="9721850" y="4275138"/>
          <p14:tracePt t="16996" x="9721850" y="4286250"/>
          <p14:tracePt t="16998" x="9699625" y="4297363"/>
          <p14:tracePt t="16999" x="9699625" y="4308475"/>
          <p14:tracePt t="17001" x="9688513" y="4319588"/>
          <p14:tracePt t="17002" x="9677400" y="4319588"/>
          <p14:tracePt t="17004" x="9666288" y="4330700"/>
          <p14:tracePt t="17005" x="9653588" y="4330700"/>
          <p14:tracePt t="17007" x="9653588" y="4343400"/>
          <p14:tracePt t="17008" x="9642475" y="4354513"/>
          <p14:tracePt t="17010" x="9642475" y="4365625"/>
          <p14:tracePt t="17011" x="9642475" y="4376738"/>
          <p14:tracePt t="17012" x="9642475" y="4387850"/>
          <p14:tracePt t="17016" x="9642475" y="4398963"/>
          <p14:tracePt t="17017" x="9631363" y="4410075"/>
          <p14:tracePt t="17019" x="9631363" y="4421188"/>
          <p14:tracePt t="17020" x="9620250" y="4421188"/>
          <p14:tracePt t="17022" x="9620250" y="4443413"/>
          <p14:tracePt t="17023" x="9620250" y="4456113"/>
          <p14:tracePt t="17025" x="9620250" y="4467225"/>
          <p14:tracePt t="17028" x="9620250" y="4478338"/>
          <p14:tracePt t="17029" x="9620250" y="4500563"/>
          <p14:tracePt t="17032" x="9620250" y="4522788"/>
          <p14:tracePt t="17034" x="9620250" y="4533900"/>
          <p14:tracePt t="17035" x="9631363" y="4545013"/>
          <p14:tracePt t="17038" x="9642475" y="4568825"/>
          <p14:tracePt t="17040" x="9642475" y="4579938"/>
          <p14:tracePt t="17041" x="9642475" y="4591050"/>
          <p14:tracePt t="17042" x="9666288" y="4602163"/>
          <p14:tracePt t="17043" x="9666288" y="4613275"/>
          <p14:tracePt t="17045" x="9677400" y="4624388"/>
          <p14:tracePt t="17047" x="9699625" y="4646613"/>
          <p14:tracePt t="17048" x="9710738" y="4646613"/>
          <p14:tracePt t="17049" x="9710738" y="4657725"/>
          <p14:tracePt t="17050" x="9721850" y="4670425"/>
          <p14:tracePt t="17051" x="9732963" y="4670425"/>
          <p14:tracePt t="17052" x="9732963" y="4681538"/>
          <p14:tracePt t="17053" x="9732963" y="4692650"/>
          <p14:tracePt t="17054" x="9755188" y="4703763"/>
          <p14:tracePt t="17056" x="9779000" y="4714875"/>
          <p14:tracePt t="17057" x="9790113" y="4714875"/>
          <p14:tracePt t="17058" x="9801225" y="4737100"/>
          <p14:tracePt t="17059" x="9823450" y="4737100"/>
          <p14:tracePt t="17060" x="9834563" y="4748213"/>
          <p14:tracePt t="17061" x="9834563" y="4759325"/>
          <p14:tracePt t="17062" x="9845675" y="4772025"/>
          <p14:tracePt t="17063" x="9867900" y="4783138"/>
          <p14:tracePt t="17064" x="9880600" y="4794250"/>
          <p14:tracePt t="17065" x="9891713" y="4794250"/>
          <p14:tracePt t="17066" x="9902825" y="4805363"/>
          <p14:tracePt t="17067" x="9925050" y="4805363"/>
          <p14:tracePt t="17068" x="9925050" y="4816475"/>
          <p14:tracePt t="17070" x="9958388" y="4827588"/>
          <p14:tracePt t="17071" x="9982200" y="4827588"/>
          <p14:tracePt t="17073" x="10015538" y="4849813"/>
          <p14:tracePt t="17074" x="10026650" y="4860925"/>
          <p14:tracePt t="17075" x="10037763" y="4860925"/>
          <p14:tracePt t="17076" x="10048875" y="4860925"/>
          <p14:tracePt t="17077" x="10059988" y="4872038"/>
          <p14:tracePt t="17078" x="10071100" y="4872038"/>
          <p14:tracePt t="17079" x="10094913" y="4872038"/>
          <p14:tracePt t="17080" x="10106025" y="4884738"/>
          <p14:tracePt t="17081" x="10128250" y="4895850"/>
          <p14:tracePt t="17083" x="10139363" y="4895850"/>
          <p14:tracePt t="17084" x="10150475" y="4895850"/>
          <p14:tracePt t="17085" x="10172700" y="4895850"/>
          <p14:tracePt t="17086" x="10183813" y="4895850"/>
          <p14:tracePt t="17087" x="10207625" y="4895850"/>
          <p14:tracePt t="17090" x="10229850" y="4895850"/>
          <p14:tracePt t="17091" x="10240963" y="4895850"/>
          <p14:tracePt t="17092" x="10263188" y="4895850"/>
          <p14:tracePt t="17094" x="10285413" y="4895850"/>
          <p14:tracePt t="17095" x="10296525" y="4895850"/>
          <p14:tracePt t="17096" x="10309225" y="4895850"/>
          <p14:tracePt t="17097" x="10320338" y="4895850"/>
          <p14:tracePt t="17099" x="10331450" y="4895850"/>
          <p14:tracePt t="17100" x="10342563" y="4895850"/>
          <p14:tracePt t="17101" x="10353675" y="4895850"/>
          <p14:tracePt t="17102" x="10364788" y="4895850"/>
          <p14:tracePt t="17103" x="10375900" y="4895850"/>
          <p14:tracePt t="17104" x="10387013" y="4895850"/>
          <p14:tracePt t="17107" x="10409238" y="4895850"/>
          <p14:tracePt t="17108" x="10421938" y="4895850"/>
          <p14:tracePt t="17110" x="10444163" y="4895850"/>
          <p14:tracePt t="17112" x="10444163" y="4884738"/>
          <p14:tracePt t="17112" x="10455275" y="4884738"/>
          <p14:tracePt t="17113" x="10466388" y="4884738"/>
          <p14:tracePt t="17115" x="10466388" y="4872038"/>
          <p14:tracePt t="17116" x="10477500" y="4872038"/>
          <p14:tracePt t="17117" x="10488613" y="4860925"/>
          <p14:tracePt t="17118" x="10499725" y="4849813"/>
          <p14:tracePt t="17120" x="10510838" y="4849813"/>
          <p14:tracePt t="17122" x="10523538" y="4838700"/>
          <p14:tracePt t="17124" x="10534650" y="4827588"/>
          <p14:tracePt t="17126" x="10545763" y="4816475"/>
          <p14:tracePt t="17128" x="10545763" y="4805363"/>
          <p14:tracePt t="17129" x="10556875" y="4794250"/>
          <p14:tracePt t="17130" x="10567988" y="4783138"/>
          <p14:tracePt t="17132" x="10579100" y="4772025"/>
          <p14:tracePt t="17134" x="10579100" y="4759325"/>
          <p14:tracePt t="17136" x="10590213" y="4748213"/>
          <p14:tracePt t="17137" x="10590213" y="4737100"/>
          <p14:tracePt t="17138" x="10590213" y="4725988"/>
          <p14:tracePt t="17140" x="10590213" y="4703763"/>
          <p14:tracePt t="17142" x="10590213" y="4692650"/>
          <p14:tracePt t="17143" x="10601325" y="4681538"/>
          <p14:tracePt t="17144" x="10601325" y="4670425"/>
          <p14:tracePt t="17145" x="10601325" y="4657725"/>
          <p14:tracePt t="17147" x="10601325" y="4646613"/>
          <p14:tracePt t="17148" x="10601325" y="4635500"/>
          <p14:tracePt t="17149" x="10601325" y="4624388"/>
          <p14:tracePt t="17150" x="10601325" y="4613275"/>
          <p14:tracePt t="17151" x="10612438" y="4602163"/>
          <p14:tracePt t="17152" x="10612438" y="4591050"/>
          <p14:tracePt t="17153" x="10612438" y="4579938"/>
          <p14:tracePt t="17156" x="10612438" y="4557713"/>
          <p14:tracePt t="17157" x="10612438" y="4533900"/>
          <p14:tracePt t="17158" x="10612438" y="4522788"/>
          <p14:tracePt t="17160" x="10612438" y="4489450"/>
          <p14:tracePt t="17161" x="10612438" y="4478338"/>
          <p14:tracePt t="17164" x="10612438" y="4456113"/>
          <p14:tracePt t="17165" x="10612438" y="4432300"/>
          <p14:tracePt t="17167" x="10612438" y="4410075"/>
          <p14:tracePt t="17168" x="10612438" y="4398963"/>
          <p14:tracePt t="17169" x="10612438" y="4376738"/>
          <p14:tracePt t="17170" x="10612438" y="4365625"/>
          <p14:tracePt t="17172" x="10601325" y="4354513"/>
          <p14:tracePt t="17173" x="10590213" y="4330700"/>
          <p14:tracePt t="17174" x="10590213" y="4319588"/>
          <p14:tracePt t="17175" x="10590213" y="4308475"/>
          <p14:tracePt t="17176" x="10590213" y="4297363"/>
          <p14:tracePt t="17177" x="10590213" y="4275138"/>
          <p14:tracePt t="17178" x="10590213" y="4264025"/>
          <p14:tracePt t="17179" x="10579100" y="4252913"/>
          <p14:tracePt t="17180" x="10567988" y="4241800"/>
          <p14:tracePt t="17182" x="10567988" y="4229100"/>
          <p14:tracePt t="17182" x="10556875" y="4206875"/>
          <p14:tracePt t="17183" x="10556875" y="4195763"/>
          <p14:tracePt t="17184" x="10545763" y="4184650"/>
          <p14:tracePt t="17186" x="10545763" y="4173538"/>
          <p14:tracePt t="17186" x="10534650" y="4162425"/>
          <p14:tracePt t="17187" x="10523538" y="4151313"/>
          <p14:tracePt t="17188" x="10510838" y="4129088"/>
          <p14:tracePt t="17206" x="10342563" y="3857625"/>
          <p14:tracePt t="17207" x="10342563" y="3846513"/>
          <p14:tracePt t="17208" x="10331450" y="3835400"/>
          <p14:tracePt t="17209" x="10320338" y="3824288"/>
          <p14:tracePt t="17210" x="10296525" y="3800475"/>
          <p14:tracePt t="17212" x="10285413" y="3789363"/>
          <p14:tracePt t="17213" x="10274300" y="3778250"/>
          <p14:tracePt t="17215" x="10252075" y="3744913"/>
          <p14:tracePt t="17216" x="10240963" y="3722688"/>
          <p14:tracePt t="17217" x="10218738" y="3711575"/>
          <p14:tracePt t="17219" x="10207625" y="3700463"/>
          <p14:tracePt t="17220" x="10194925" y="3687763"/>
          <p14:tracePt t="17221" x="10172700" y="3665538"/>
          <p14:tracePt t="17222" x="10172700" y="3654425"/>
          <p14:tracePt t="17224" x="10150475" y="3632200"/>
          <p14:tracePt t="17225" x="10139363" y="3609975"/>
          <p14:tracePt t="17226" x="10128250" y="3598863"/>
          <p14:tracePt t="17227" x="10117138" y="3598863"/>
          <p14:tracePt t="17228" x="10106025" y="3586163"/>
          <p14:tracePt t="17229" x="10094913" y="3575050"/>
          <p14:tracePt t="17230" x="10094913" y="3563938"/>
          <p14:tracePt t="17231" x="10082213" y="3552825"/>
          <p14:tracePt t="17233" x="10048875" y="3530600"/>
          <p14:tracePt t="17235" x="10026650" y="3508375"/>
          <p14:tracePt t="17236" x="10015538" y="3508375"/>
          <p14:tracePt t="17237" x="10004425" y="3508375"/>
          <p14:tracePt t="17238" x="9993313" y="3497263"/>
          <p14:tracePt t="17240" x="9969500" y="3486150"/>
          <p14:tracePt t="17241" x="9958388" y="3473450"/>
          <p14:tracePt t="17242" x="9936163" y="3462338"/>
          <p14:tracePt t="17243" x="9925050" y="3451225"/>
          <p14:tracePt t="17244" x="9913938" y="3451225"/>
          <p14:tracePt t="17245" x="9913938" y="3440113"/>
          <p14:tracePt t="17247" x="9880600" y="3429000"/>
          <p14:tracePt t="17248" x="9867900" y="3429000"/>
          <p14:tracePt t="17249" x="9856788" y="3429000"/>
          <p14:tracePt t="17251" x="9834563" y="3406775"/>
          <p14:tracePt t="17253" x="9823450" y="3395663"/>
          <p14:tracePt t="17254" x="9801225" y="3395663"/>
          <p14:tracePt t="17255" x="9790113" y="3395663"/>
          <p14:tracePt t="17257" x="9767888" y="3384550"/>
          <p14:tracePt t="17258" x="9755188" y="3371850"/>
          <p14:tracePt t="17260" x="9732963" y="3371850"/>
          <p14:tracePt t="17261" x="9721850" y="3371850"/>
          <p14:tracePt t="17262" x="9710738" y="3360738"/>
          <p14:tracePt t="17263" x="9699625" y="3360738"/>
          <p14:tracePt t="17265" x="9677400" y="3360738"/>
          <p14:tracePt t="17266" x="9666288" y="3349625"/>
          <p14:tracePt t="17267" x="9653588" y="3349625"/>
          <p14:tracePt t="17268" x="9642475" y="3349625"/>
          <p14:tracePt t="17269" x="9631363" y="3349625"/>
          <p14:tracePt t="17270" x="9620250" y="3349625"/>
          <p14:tracePt t="17272" x="9598025" y="3349625"/>
          <p14:tracePt t="17274" x="9586913" y="3349625"/>
          <p14:tracePt t="17275" x="9564688" y="3349625"/>
          <p14:tracePt t="17277" x="9540875" y="3349625"/>
          <p14:tracePt t="17278" x="9529763" y="3349625"/>
          <p14:tracePt t="17279" x="9518650" y="3349625"/>
          <p14:tracePt t="17280" x="9507538" y="3349625"/>
          <p14:tracePt t="17282" x="9496425" y="3349625"/>
          <p14:tracePt t="17283" x="9485313" y="3349625"/>
          <p14:tracePt t="17284" x="9474200" y="3349625"/>
          <p14:tracePt t="17285" x="9463088" y="3349625"/>
          <p14:tracePt t="17287" x="9439275" y="3349625"/>
          <p14:tracePt t="17291" x="9428163" y="3349625"/>
          <p14:tracePt t="17292" x="9417050" y="3349625"/>
          <p14:tracePt t="17293" x="9405938" y="3349625"/>
          <p14:tracePt t="17295" x="9394825" y="3349625"/>
          <p14:tracePt t="17297" x="9383713" y="3349625"/>
          <p14:tracePt t="17299" x="9372600" y="3349625"/>
          <p14:tracePt t="17302" x="9361488" y="3349625"/>
          <p14:tracePt t="17306" x="9350375" y="3360738"/>
          <p14:tracePt t="17310" x="9339263" y="3371850"/>
          <p14:tracePt t="17313" x="9326563" y="3371850"/>
          <p14:tracePt t="17317" x="9315450" y="3371850"/>
          <p14:tracePt t="17319" x="9315450" y="3384550"/>
          <p14:tracePt t="17363" x="9326563" y="3384550"/>
          <p14:tracePt t="17367" x="9339263" y="3384550"/>
          <p14:tracePt t="17368" x="9339263" y="3371850"/>
          <p14:tracePt t="17370" x="9350375" y="3360738"/>
          <p14:tracePt t="17372" x="9361488" y="3349625"/>
          <p14:tracePt t="17375" x="9361488" y="3338513"/>
          <p14:tracePt t="17376" x="9361488" y="3327400"/>
          <p14:tracePt t="17377" x="9372600" y="3327400"/>
          <p14:tracePt t="17379" x="9372600" y="3316288"/>
          <p14:tracePt t="17380" x="9383713" y="3305175"/>
          <p14:tracePt t="17381" x="9383713" y="3294063"/>
          <p14:tracePt t="17382" x="9394825" y="3282950"/>
          <p14:tracePt t="17385" x="9405938" y="3271838"/>
          <p14:tracePt t="17386" x="9417050" y="3271838"/>
          <p14:tracePt t="17387" x="9417050" y="3259138"/>
          <p14:tracePt t="17388" x="9428163" y="3248025"/>
          <p14:tracePt t="17389" x="9428163" y="3236913"/>
          <p14:tracePt t="17390" x="9428163" y="3225800"/>
          <p14:tracePt t="17392" x="9428163" y="3214688"/>
          <p14:tracePt t="17393" x="9428163" y="3203575"/>
          <p14:tracePt t="17394" x="9439275" y="3203575"/>
          <p14:tracePt t="17395" x="9439275" y="3192463"/>
          <p14:tracePt t="17397" x="9451975" y="3170238"/>
          <p14:tracePt t="17398" x="9463088" y="3157538"/>
          <p14:tracePt t="17399" x="9463088" y="3146425"/>
          <p14:tracePt t="17400" x="9463088" y="3135313"/>
          <p14:tracePt t="17402" x="9463088" y="3124200"/>
          <p14:tracePt t="17403" x="9474200" y="3113088"/>
          <p14:tracePt t="17404" x="9474200" y="3101975"/>
          <p14:tracePt t="17405" x="9485313" y="3090863"/>
          <p14:tracePt t="17406" x="9485313" y="3079750"/>
          <p14:tracePt t="17408" x="9485313" y="3068638"/>
          <p14:tracePt t="17409" x="9485313" y="3057525"/>
          <p14:tracePt t="17410" x="9485313" y="3044825"/>
          <p14:tracePt t="17411" x="9485313" y="3033713"/>
          <p14:tracePt t="17412" x="9485313" y="3022600"/>
          <p14:tracePt t="17413" x="9496425" y="3011488"/>
          <p14:tracePt t="17415" x="9496425" y="3000375"/>
          <p14:tracePt t="17416" x="9496425" y="2989263"/>
          <p14:tracePt t="17417" x="9496425" y="2978150"/>
          <p14:tracePt t="17418" x="9496425" y="2967038"/>
          <p14:tracePt t="17419" x="9507538" y="2955925"/>
          <p14:tracePt t="17420" x="9507538" y="2943225"/>
          <p14:tracePt t="17422" x="9507538" y="2932113"/>
          <p14:tracePt t="17423" x="9507538" y="2921000"/>
          <p14:tracePt t="17424" x="9507538" y="2898775"/>
          <p14:tracePt t="17425" x="9507538" y="2887663"/>
          <p14:tracePt t="17426" x="9507538" y="2876550"/>
          <p14:tracePt t="17427" x="9507538" y="2865438"/>
          <p14:tracePt t="17428" x="9507538" y="2854325"/>
          <p14:tracePt t="17430" x="9507538" y="2830513"/>
          <p14:tracePt t="17431" x="9507538" y="2819400"/>
          <p14:tracePt t="17432" x="9507538" y="2797175"/>
          <p14:tracePt t="17433" x="9507538" y="2786063"/>
          <p14:tracePt t="17434" x="9507538" y="2774950"/>
          <p14:tracePt t="17435" x="9507538" y="2763838"/>
          <p14:tracePt t="17436" x="9507538" y="2752725"/>
          <p14:tracePt t="17437" x="9507538" y="2728913"/>
          <p14:tracePt t="17438" x="9496425" y="2706688"/>
          <p14:tracePt t="17439" x="9496425" y="2695575"/>
          <p14:tracePt t="17440" x="9496425" y="2673350"/>
          <p14:tracePt t="17441" x="9485313" y="2662238"/>
          <p14:tracePt t="17442" x="9485313" y="2640013"/>
          <p14:tracePt t="17443" x="9485313" y="2628900"/>
          <p14:tracePt t="17444" x="9474200" y="2593975"/>
          <p14:tracePt t="17445" x="9463088" y="2571750"/>
          <p14:tracePt t="17447" x="9451975" y="2549525"/>
          <p14:tracePt t="17448" x="9451975" y="2527300"/>
          <p14:tracePt t="17449" x="9439275" y="2503488"/>
          <p14:tracePt t="17450" x="9428163" y="2481263"/>
          <p14:tracePt t="17451" x="9428163" y="2459038"/>
          <p14:tracePt t="17452" x="9417050" y="2436813"/>
          <p14:tracePt t="17453" x="9405938" y="2414588"/>
          <p14:tracePt t="17454" x="9394825" y="2368550"/>
          <p14:tracePt t="17455" x="9383713" y="2346325"/>
          <p14:tracePt t="17456" x="9383713" y="2324100"/>
          <p14:tracePt t="17457" x="9361488" y="2300288"/>
          <p14:tracePt t="17458" x="9350375" y="2278063"/>
          <p14:tracePt t="17459" x="9350375" y="2244725"/>
          <p14:tracePt t="17460" x="9339263" y="2222500"/>
          <p14:tracePt t="17461" x="9326563" y="2200275"/>
          <p14:tracePt t="17462" x="9315450" y="2176463"/>
          <p14:tracePt t="17464" x="9315450" y="2143125"/>
          <p14:tracePt t="17464" x="9293225" y="2120900"/>
          <p14:tracePt t="17465" x="9282113" y="2074863"/>
          <p14:tracePt t="17466" x="9271000" y="2052638"/>
          <p14:tracePt t="17467" x="9259888" y="2030413"/>
          <p14:tracePt t="17468" x="9248775" y="1997075"/>
          <p14:tracePt t="17469" x="9237663" y="1973263"/>
          <p14:tracePt t="17470" x="9226550" y="1951038"/>
          <p14:tracePt t="17472" x="9180513" y="1884363"/>
          <p14:tracePt t="17474" x="9147175" y="1827213"/>
          <p14:tracePt t="17475" x="9136063" y="1804988"/>
          <p14:tracePt t="17476" x="9136063" y="1793875"/>
          <p14:tracePt t="17477" x="9101138" y="1758950"/>
          <p14:tracePt t="17478" x="9101138" y="1736725"/>
          <p14:tracePt t="17479" x="9078913" y="1703388"/>
          <p14:tracePt t="17480" x="9067800" y="1681163"/>
          <p14:tracePt t="17481" x="9056688" y="1657350"/>
          <p14:tracePt t="17482" x="9034463" y="1624013"/>
          <p14:tracePt t="17483" x="9012238" y="1590675"/>
          <p14:tracePt t="17484" x="9012238" y="1579563"/>
          <p14:tracePt t="17485" x="8988425" y="1557338"/>
          <p14:tracePt t="17486" x="8977313" y="1533525"/>
          <p14:tracePt t="17487" x="8966200" y="1511300"/>
          <p14:tracePt t="17489" x="8921750" y="1466850"/>
          <p14:tracePt t="17491" x="8910638" y="1431925"/>
          <p14:tracePt t="17492" x="8897938" y="1409700"/>
          <p14:tracePt t="17493" x="8886825" y="1398588"/>
          <p14:tracePt t="17494" x="8875713" y="1398588"/>
          <p14:tracePt t="17495" x="8853488" y="1365250"/>
          <p14:tracePt t="17496" x="8842375" y="1354138"/>
          <p14:tracePt t="17497" x="8831263" y="1343025"/>
          <p14:tracePt t="17498" x="8809038" y="1319213"/>
          <p14:tracePt t="17499" x="8797925" y="1308100"/>
          <p14:tracePt t="17500" x="8797925" y="1285875"/>
          <p14:tracePt t="17501" x="8785225" y="1274763"/>
          <p14:tracePt t="17502" x="8763000" y="1274763"/>
          <p14:tracePt t="17503" x="8763000" y="1263650"/>
          <p14:tracePt t="17504" x="8751888" y="1252538"/>
          <p14:tracePt t="17505" x="8729663" y="1241425"/>
          <p14:tracePt t="17506" x="8729663" y="1228725"/>
          <p14:tracePt t="17507" x="8707438" y="1206500"/>
          <p14:tracePt t="17508" x="8696325" y="1206500"/>
          <p14:tracePt t="17509" x="8696325" y="1195388"/>
          <p14:tracePt t="17510" x="8683625" y="1184275"/>
          <p14:tracePt t="17512" x="8672513" y="1184275"/>
          <p14:tracePt t="17513" x="8661400" y="1162050"/>
          <p14:tracePt t="17514" x="8650288" y="1162050"/>
          <p14:tracePt t="17515" x="8650288" y="1150938"/>
          <p14:tracePt t="17516" x="8639175" y="1150938"/>
          <p14:tracePt t="17519" x="8616950" y="1128713"/>
          <p14:tracePt t="17520" x="8616950" y="1116013"/>
          <p14:tracePt t="17522" x="8616950" y="1104900"/>
          <p14:tracePt t="17524" x="8605838" y="1104900"/>
          <p14:tracePt t="17525" x="8605838" y="1093788"/>
          <p14:tracePt t="17527" x="8594725" y="1093788"/>
          <p14:tracePt t="17528" x="8594725" y="1082675"/>
          <p14:tracePt t="17529" x="8583613" y="1071563"/>
          <p14:tracePt t="17531" x="8570913" y="1060450"/>
          <p14:tracePt t="17533" x="8570913" y="1049338"/>
          <p14:tracePt t="17535" x="8570913" y="1038225"/>
          <p14:tracePt t="17537" x="8559800" y="1038225"/>
          <p14:tracePt t="17540" x="8548688" y="1027113"/>
          <p14:tracePt t="17543" x="8548688" y="1014413"/>
          <p14:tracePt t="17547" x="8548688" y="1003300"/>
          <p14:tracePt t="17549" x="8548688" y="992188"/>
          <p14:tracePt t="17554" x="8548688" y="981075"/>
          <p14:tracePt t="17559" x="8548688" y="969963"/>
          <p14:tracePt t="17574" x="8559800" y="969963"/>
          <p14:tracePt t="17575" x="8559800" y="958850"/>
          <p14:tracePt t="17576" x="8570913" y="958850"/>
          <p14:tracePt t="17578" x="8583613" y="958850"/>
          <p14:tracePt t="17580" x="8594725" y="958850"/>
          <p14:tracePt t="17582" x="8605838" y="958850"/>
          <p14:tracePt t="17587" x="8616950" y="958850"/>
          <p14:tracePt t="17588" x="8639175" y="947738"/>
          <p14:tracePt t="17591" x="8650288" y="947738"/>
          <p14:tracePt t="17592" x="8661400" y="947738"/>
          <p14:tracePt t="17593" x="8672513" y="947738"/>
          <p14:tracePt t="17594" x="8683625" y="947738"/>
          <p14:tracePt t="17597" x="8696325" y="947738"/>
          <p14:tracePt t="17598" x="8707438" y="947738"/>
          <p14:tracePt t="17599" x="8729663" y="947738"/>
          <p14:tracePt t="17600" x="8740775" y="947738"/>
          <p14:tracePt t="17601" x="8751888" y="947738"/>
          <p14:tracePt t="17603" x="8763000" y="947738"/>
          <p14:tracePt t="17604" x="8774113" y="947738"/>
          <p14:tracePt t="17606" x="8785225" y="947738"/>
          <p14:tracePt t="17607" x="8797925" y="947738"/>
          <p14:tracePt t="17608" x="8809038" y="947738"/>
          <p14:tracePt t="17609" x="8820150" y="947738"/>
          <p14:tracePt t="17610" x="8831263" y="947738"/>
          <p14:tracePt t="17612" x="8842375" y="947738"/>
          <p14:tracePt t="17615" x="8864600" y="947738"/>
          <p14:tracePt t="17616" x="8886825" y="947738"/>
          <p14:tracePt t="17617" x="8897938" y="947738"/>
          <p14:tracePt t="17619" x="8910638" y="947738"/>
          <p14:tracePt t="17620" x="8921750" y="947738"/>
          <p14:tracePt t="17621" x="8932863" y="947738"/>
          <p14:tracePt t="17622" x="8943975" y="947738"/>
          <p14:tracePt t="17623" x="8955088" y="947738"/>
          <p14:tracePt t="17625" x="8966200" y="947738"/>
          <p14:tracePt t="17626" x="8977313" y="947738"/>
          <p14:tracePt t="17627" x="8988425" y="947738"/>
          <p14:tracePt t="17628" x="8999538" y="947738"/>
          <p14:tracePt t="17629" x="9012238" y="947738"/>
          <p14:tracePt t="17630" x="9023350" y="947738"/>
          <p14:tracePt t="17632" x="9034463" y="947738"/>
          <p14:tracePt t="17633" x="9045575" y="947738"/>
          <p14:tracePt t="17634" x="9056688" y="947738"/>
          <p14:tracePt t="17635" x="9067800" y="947738"/>
          <p14:tracePt t="17636" x="9078913" y="947738"/>
          <p14:tracePt t="17637" x="9090025" y="947738"/>
          <p14:tracePt t="17640" x="9101138" y="947738"/>
          <p14:tracePt t="17642" x="9124950" y="947738"/>
          <p14:tracePt t="17643" x="9136063" y="947738"/>
          <p14:tracePt t="17644" x="9147175" y="947738"/>
          <p14:tracePt t="17645" x="9158288" y="947738"/>
          <p14:tracePt t="17648" x="9169400" y="947738"/>
          <p14:tracePt t="17649" x="9180513" y="947738"/>
          <p14:tracePt t="17650" x="9191625" y="947738"/>
          <p14:tracePt t="17651" x="9191625" y="958850"/>
          <p14:tracePt t="17652" x="9202738" y="958850"/>
          <p14:tracePt t="17653" x="9213850" y="958850"/>
          <p14:tracePt t="17655" x="9226550" y="958850"/>
          <p14:tracePt t="17657" x="9226550" y="969963"/>
          <p14:tracePt t="17658" x="9237663" y="969963"/>
          <p14:tracePt t="17659" x="9248775" y="969963"/>
          <p14:tracePt t="17662" x="9259888" y="981075"/>
          <p14:tracePt t="17663" x="9271000" y="981075"/>
          <p14:tracePt t="17664" x="9282113" y="981075"/>
          <p14:tracePt t="17667" x="9293225" y="981075"/>
          <p14:tracePt t="17670" x="9304338" y="992188"/>
          <p14:tracePt t="17672" x="9304338" y="1003300"/>
          <p14:tracePt t="17673" x="9315450" y="1003300"/>
          <p14:tracePt t="17675" x="9326563" y="1003300"/>
          <p14:tracePt t="17676" x="9339263" y="1003300"/>
          <p14:tracePt t="17677" x="9339263" y="1014413"/>
          <p14:tracePt t="17679" x="9350375" y="1014413"/>
          <p14:tracePt t="17682" x="9350375" y="1027113"/>
          <p14:tracePt t="17683" x="9361488" y="1027113"/>
          <p14:tracePt t="17684" x="9361488" y="1038225"/>
          <p14:tracePt t="17686" x="9372600" y="1038225"/>
          <p14:tracePt t="17687" x="9383713" y="1049338"/>
          <p14:tracePt t="17689" x="9383713" y="1060450"/>
          <p14:tracePt t="17690" x="9394825" y="1060450"/>
          <p14:tracePt t="17691" x="9394825" y="1071563"/>
          <p14:tracePt t="17692" x="9394825" y="1082675"/>
          <p14:tracePt t="17693" x="9405938" y="1082675"/>
          <p14:tracePt t="17695" x="9417050" y="1082675"/>
          <p14:tracePt t="17696" x="9417050" y="1093788"/>
          <p14:tracePt t="17698" x="9417050" y="1104900"/>
          <p14:tracePt t="17699" x="9417050" y="1116013"/>
          <p14:tracePt t="17701" x="9417050" y="1128713"/>
          <p14:tracePt t="17703" x="9428163" y="1139825"/>
          <p14:tracePt t="17705" x="9439275" y="1150938"/>
          <p14:tracePt t="17707" x="9439275" y="1162050"/>
          <p14:tracePt t="17709" x="9439275" y="1173163"/>
          <p14:tracePt t="17710" x="9439275" y="1184275"/>
          <p14:tracePt t="17712" x="9451975" y="1195388"/>
          <p14:tracePt t="17713" x="9451975" y="1206500"/>
          <p14:tracePt t="17715" x="9451975" y="1217613"/>
          <p14:tracePt t="17718" x="9451975" y="1228725"/>
          <p14:tracePt t="17719" x="9463088" y="1252538"/>
          <p14:tracePt t="17720" x="9463088" y="1263650"/>
          <p14:tracePt t="17722" x="9463088" y="1274763"/>
          <p14:tracePt t="17724" x="9463088" y="1296988"/>
          <p14:tracePt t="17728" x="9463088" y="1319213"/>
          <p14:tracePt t="17730" x="9463088" y="1330325"/>
          <p14:tracePt t="17732" x="9463088" y="1354138"/>
          <p14:tracePt t="17733" x="9474200" y="1354138"/>
          <p14:tracePt t="17734" x="9474200" y="1365250"/>
          <p14:tracePt t="17736" x="9474200" y="1376363"/>
          <p14:tracePt t="17737" x="9474200" y="1387475"/>
          <p14:tracePt t="17739" x="9474200" y="1398588"/>
          <p14:tracePt t="17740" x="9474200" y="1409700"/>
          <p14:tracePt t="17741" x="9474200" y="1420813"/>
          <p14:tracePt t="17743" x="9474200" y="1431925"/>
          <p14:tracePt t="17744" x="9474200" y="1443038"/>
          <p14:tracePt t="17745" x="9474200" y="1455738"/>
          <p14:tracePt t="17748" x="9474200" y="1466850"/>
          <p14:tracePt t="17749" x="9474200" y="1477963"/>
          <p14:tracePt t="17750" x="9474200" y="1489075"/>
          <p14:tracePt t="17751" x="9474200" y="1500188"/>
          <p14:tracePt t="17753" x="9474200" y="1511300"/>
          <p14:tracePt t="17754" x="9474200" y="1522413"/>
          <p14:tracePt t="17755" x="9463088" y="1522413"/>
          <p14:tracePt t="17757" x="9463088" y="1533525"/>
          <p14:tracePt t="17758" x="9463088" y="1544638"/>
          <p14:tracePt t="17759" x="9463088" y="1557338"/>
          <p14:tracePt t="17761" x="9451975" y="1568450"/>
          <p14:tracePt t="17763" x="9451975" y="1590675"/>
          <p14:tracePt t="17765" x="9451975" y="1601788"/>
          <p14:tracePt t="17767" x="9439275" y="1612900"/>
          <p14:tracePt t="17769" x="9439275" y="1624013"/>
          <p14:tracePt t="17770" x="9439275" y="1635125"/>
          <p14:tracePt t="17772" x="9439275" y="1646238"/>
          <p14:tracePt t="17773" x="9439275" y="1657350"/>
          <p14:tracePt t="17775" x="9439275" y="1670050"/>
          <p14:tracePt t="17777" x="9439275" y="1681163"/>
          <p14:tracePt t="17780" x="9428163" y="1703388"/>
          <p14:tracePt t="17781" x="9428163" y="1714500"/>
          <p14:tracePt t="17783" x="9428163" y="1725613"/>
          <p14:tracePt t="17785" x="9417050" y="1736725"/>
          <p14:tracePt t="17787" x="9417050" y="1747838"/>
          <p14:tracePt t="17789" x="9417050" y="1771650"/>
          <p14:tracePt t="17791" x="9417050" y="1782763"/>
          <p14:tracePt t="17792" x="9405938" y="1782763"/>
          <p14:tracePt t="17793" x="9405938" y="1793875"/>
          <p14:tracePt t="17797" x="9405938" y="1804988"/>
          <p14:tracePt t="17800" x="9405938" y="1816100"/>
          <p14:tracePt t="17802" x="9394825" y="1816100"/>
          <p14:tracePt t="17803" x="9394825" y="1827213"/>
          <p14:tracePt t="17806" x="9394825" y="1838325"/>
          <p14:tracePt t="17808" x="9383713" y="1838325"/>
          <p14:tracePt t="17809" x="9383713" y="1849438"/>
          <p14:tracePt t="17813" x="9383713" y="1860550"/>
          <p14:tracePt t="17818" x="9372600" y="1860550"/>
          <p14:tracePt t="17824" x="9372600" y="1871663"/>
          <p14:tracePt t="17927" x="9361488" y="1871663"/>
          <p14:tracePt t="17930" x="9350375" y="1871663"/>
          <p14:tracePt t="17933" x="9350375" y="1860550"/>
          <p14:tracePt t="17934" x="9339263" y="1860550"/>
          <p14:tracePt t="17935" x="9339263" y="1849438"/>
          <p14:tracePt t="17938" x="9326563" y="1849438"/>
          <p14:tracePt t="17939" x="9326563" y="1838325"/>
          <p14:tracePt t="17943" x="9326563" y="1827213"/>
          <p14:tracePt t="17947" x="9326563" y="1816100"/>
          <p14:tracePt t="17948" x="9326563" y="1804988"/>
          <p14:tracePt t="17956" x="9326563" y="1793875"/>
          <p14:tracePt t="17960" x="9326563" y="1782763"/>
          <p14:tracePt t="17961" x="9339263" y="1782763"/>
          <p14:tracePt t="17962" x="9339263" y="1771650"/>
          <p14:tracePt t="17964" x="9350375" y="1758950"/>
          <p14:tracePt t="17965" x="9361488" y="1758950"/>
          <p14:tracePt t="17966" x="9361488" y="1747838"/>
          <p14:tracePt t="17968" x="9372600" y="1736725"/>
          <p14:tracePt t="17970" x="9383713" y="1736725"/>
          <p14:tracePt t="17971" x="9394825" y="1736725"/>
          <p14:tracePt t="17972" x="9405938" y="1725613"/>
          <p14:tracePt t="17974" x="9417050" y="1714500"/>
          <p14:tracePt t="17975" x="9428163" y="1714500"/>
          <p14:tracePt t="17976" x="9428163" y="1703388"/>
          <p14:tracePt t="17978" x="9439275" y="1703388"/>
          <p14:tracePt t="17980" x="9451975" y="1692275"/>
          <p14:tracePt t="17981" x="9463088" y="1692275"/>
          <p14:tracePt t="17982" x="9474200" y="1692275"/>
          <p14:tracePt t="17983" x="9474200" y="1681163"/>
          <p14:tracePt t="17984" x="9485313" y="1681163"/>
          <p14:tracePt t="17986" x="9496425" y="1670050"/>
          <p14:tracePt t="17988" x="9507538" y="1670050"/>
          <p14:tracePt t="17990" x="9518650" y="1670050"/>
          <p14:tracePt t="17991" x="9529763" y="1670050"/>
          <p14:tracePt t="17992" x="9540875" y="1670050"/>
          <p14:tracePt t="17994" x="9553575" y="1670050"/>
          <p14:tracePt t="17997" x="9564688" y="1657350"/>
          <p14:tracePt t="17999" x="9575800" y="1657350"/>
          <p14:tracePt t="18000" x="9586913" y="1657350"/>
          <p14:tracePt t="18001" x="9598025" y="1657350"/>
          <p14:tracePt t="18002" x="9598025" y="1646238"/>
          <p14:tracePt t="18004" x="9609138" y="1646238"/>
          <p14:tracePt t="18005" x="9620250" y="1646238"/>
          <p14:tracePt t="18009" x="9631363" y="1646238"/>
          <p14:tracePt t="18010" x="9642475" y="1646238"/>
          <p14:tracePt t="18012" x="9653588" y="1646238"/>
          <p14:tracePt t="18014" x="9666288" y="1646238"/>
          <p14:tracePt t="18015" x="9677400" y="1646238"/>
          <p14:tracePt t="18018" x="9688513" y="1646238"/>
          <p14:tracePt t="18022" x="9699625" y="1646238"/>
          <p14:tracePt t="18023" x="9710738" y="1646238"/>
          <p14:tracePt t="18027" x="9721850" y="1646238"/>
          <p14:tracePt t="18028" x="9732963" y="1646238"/>
          <p14:tracePt t="18029" x="9732963" y="1657350"/>
          <p14:tracePt t="18030" x="9744075" y="1657350"/>
          <p14:tracePt t="18032" x="9755188" y="1657350"/>
          <p14:tracePt t="18038" x="9767888" y="1670050"/>
          <p14:tracePt t="18040" x="9767888" y="1681163"/>
          <p14:tracePt t="18041" x="9779000" y="1681163"/>
          <p14:tracePt t="18043" x="9790113" y="1692275"/>
          <p14:tracePt t="18047" x="9801225" y="1714500"/>
          <p14:tracePt t="18049" x="9812338" y="1725613"/>
          <p14:tracePt t="18052" x="9812338" y="1736725"/>
          <p14:tracePt t="18056" x="9823450" y="1747838"/>
          <p14:tracePt t="18057" x="9823450" y="1758950"/>
          <p14:tracePt t="18059" x="9823450" y="1771650"/>
          <p14:tracePt t="18060" x="9823450" y="1782763"/>
          <p14:tracePt t="18061" x="9823450" y="1793875"/>
          <p14:tracePt t="18063" x="9834563" y="1793875"/>
          <p14:tracePt t="18065" x="9834563" y="1804988"/>
          <p14:tracePt t="18067" x="9834563" y="1816100"/>
          <p14:tracePt t="18069" x="9834563" y="1827213"/>
          <p14:tracePt t="18072" x="9834563" y="1838325"/>
          <p14:tracePt t="18074" x="9834563" y="1849438"/>
          <p14:tracePt t="18077" x="9834563" y="1860550"/>
          <p14:tracePt t="18081" x="9845675" y="1860550"/>
          <p14:tracePt t="18083" x="9845675" y="1871663"/>
          <p14:tracePt t="18088" x="9845675" y="1884363"/>
          <p14:tracePt t="18090" x="9845675" y="1895475"/>
          <p14:tracePt t="18095" x="9845675" y="1906588"/>
          <p14:tracePt t="18098" x="9845675" y="1917700"/>
          <p14:tracePt t="18100" x="9845675" y="1928813"/>
          <p14:tracePt t="18105" x="9845675" y="1939925"/>
          <p14:tracePt t="18107" x="9845675" y="1951038"/>
          <p14:tracePt t="18111" x="9845675" y="1962150"/>
          <p14:tracePt t="18113" x="9845675" y="1973263"/>
          <p14:tracePt t="18115" x="9845675" y="1985963"/>
          <p14:tracePt t="18120" x="9845675" y="1997075"/>
          <p14:tracePt t="18124" x="9845675" y="2008188"/>
          <p14:tracePt t="18125" x="9834563" y="2008188"/>
          <p14:tracePt t="18127" x="9834563" y="2019300"/>
          <p14:tracePt t="18129" x="9834563" y="2030413"/>
          <p14:tracePt t="18132" x="9834563" y="2041525"/>
          <p14:tracePt t="18135" x="9834563" y="2052638"/>
          <p14:tracePt t="18138" x="9823450" y="2052638"/>
          <p14:tracePt t="18140" x="9823450" y="2063750"/>
          <p14:tracePt t="18142" x="9812338" y="2063750"/>
          <p14:tracePt t="18144" x="9812338" y="2074863"/>
          <p14:tracePt t="18145" x="9812338" y="2085975"/>
          <p14:tracePt t="18148" x="9801225" y="2098675"/>
          <p14:tracePt t="18150" x="9790113" y="2098675"/>
          <p14:tracePt t="18151" x="9790113" y="2109788"/>
          <p14:tracePt t="18152" x="9779000" y="2109788"/>
          <p14:tracePt t="18154" x="9779000" y="2120900"/>
          <p14:tracePt t="18156" x="9767888" y="2120900"/>
          <p14:tracePt t="18159" x="9767888" y="2132013"/>
          <p14:tracePt t="18161" x="9755188" y="2132013"/>
          <p14:tracePt t="18163" x="9755188" y="2154238"/>
          <p14:tracePt t="18164" x="9744075" y="2154238"/>
          <p14:tracePt t="18165" x="9744075" y="2165350"/>
          <p14:tracePt t="18166" x="9732963" y="2165350"/>
          <p14:tracePt t="18168" x="9721850" y="2165350"/>
          <p14:tracePt t="18170" x="9721850" y="2176463"/>
          <p14:tracePt t="18172" x="9710738" y="2187575"/>
          <p14:tracePt t="18173" x="9699625" y="2187575"/>
          <p14:tracePt t="18176" x="9699625" y="2200275"/>
          <p14:tracePt t="18179" x="9688513" y="2200275"/>
          <p14:tracePt t="18180" x="9677400" y="2211388"/>
          <p14:tracePt t="18182" x="9666288" y="2211388"/>
          <p14:tracePt t="18186" x="9653588" y="2222500"/>
          <p14:tracePt t="18187" x="9642475" y="2222500"/>
          <p14:tracePt t="18189" x="9642475" y="2233613"/>
          <p14:tracePt t="18190" x="9631363" y="2233613"/>
          <p14:tracePt t="18192" x="9631363" y="2244725"/>
          <p14:tracePt t="18194" x="9620250" y="2244725"/>
          <p14:tracePt t="18195" x="9620250" y="2255838"/>
          <p14:tracePt t="18196" x="9609138" y="2255838"/>
          <p14:tracePt t="18198" x="9609138" y="2266950"/>
          <p14:tracePt t="18199" x="9598025" y="2266950"/>
          <p14:tracePt t="18201" x="9586913" y="2266950"/>
          <p14:tracePt t="18202" x="9586913" y="2278063"/>
          <p14:tracePt t="18203" x="9575800" y="2278063"/>
          <p14:tracePt t="18204" x="9575800" y="2289175"/>
          <p14:tracePt t="18206" x="9564688" y="2300288"/>
          <p14:tracePt t="18209" x="9564688" y="2312988"/>
          <p14:tracePt t="18210" x="9564688" y="2324100"/>
          <p14:tracePt t="18211" x="9553575" y="2324100"/>
          <p14:tracePt t="18215" x="9540875" y="2324100"/>
          <p14:tracePt t="18217" x="9529763" y="2335213"/>
          <p14:tracePt t="18218" x="9529763" y="2346325"/>
          <p14:tracePt t="18222" x="9518650" y="2346325"/>
          <p14:tracePt t="18223" x="9507538" y="2357438"/>
          <p14:tracePt t="18229" x="9507538" y="2368550"/>
          <p14:tracePt t="18231" x="9496425" y="2368550"/>
          <p14:tracePt t="18234" x="9496425" y="2379663"/>
          <p14:tracePt t="18235" x="9485313" y="2379663"/>
          <p14:tracePt t="18240" x="9474200" y="2379663"/>
          <p14:tracePt t="18242" x="9463088" y="2379663"/>
          <p14:tracePt t="18256" x="9439275" y="2390775"/>
          <p14:tracePt t="18263" x="9428163" y="2390775"/>
          <p14:tracePt t="18267" x="9417050" y="2390775"/>
          <p14:tracePt t="18269" x="9405938" y="2390775"/>
          <p14:tracePt t="18272" x="9394825" y="2390775"/>
          <p14:tracePt t="18275" x="9383713" y="2390775"/>
          <p14:tracePt t="18277" x="9372600" y="2390775"/>
          <p14:tracePt t="18282" x="9361488" y="2390775"/>
          <p14:tracePt t="18283" x="9350375" y="2390775"/>
          <p14:tracePt t="18285" x="9339263" y="2390775"/>
          <p14:tracePt t="18286" x="9326563" y="2390775"/>
          <p14:tracePt t="18288" x="9315450" y="2390775"/>
          <p14:tracePt t="18290" x="9304338" y="2390775"/>
          <p14:tracePt t="18291" x="9293225" y="2390775"/>
          <p14:tracePt t="18293" x="9282113" y="2390775"/>
          <p14:tracePt t="18294" x="9271000" y="2390775"/>
          <p14:tracePt t="18295" x="9259888" y="2390775"/>
          <p14:tracePt t="18297" x="9248775" y="2390775"/>
          <p14:tracePt t="18300" x="9237663" y="2390775"/>
          <p14:tracePt t="18302" x="9226550" y="2390775"/>
          <p14:tracePt t="18303" x="9213850" y="2390775"/>
          <p14:tracePt t="18305" x="9202738" y="2390775"/>
          <p14:tracePt t="18306" x="9191625" y="2390775"/>
          <p14:tracePt t="18307" x="9180513" y="2390775"/>
          <p14:tracePt t="18309" x="9169400" y="2390775"/>
          <p14:tracePt t="18312" x="9158288" y="2390775"/>
          <p14:tracePt t="18316" x="9136063" y="2390775"/>
          <p14:tracePt t="18317" x="9124950" y="2390775"/>
          <p14:tracePt t="18319" x="9112250" y="2390775"/>
          <p14:tracePt t="18321" x="9101138" y="2390775"/>
          <p14:tracePt t="18323" x="9090025" y="2390775"/>
          <p14:tracePt t="18324" x="9078913" y="2390775"/>
          <p14:tracePt t="18325" x="9067800" y="2390775"/>
          <p14:tracePt t="18328" x="9056688" y="2390775"/>
          <p14:tracePt t="18329" x="9045575" y="2390775"/>
          <p14:tracePt t="18333" x="9034463" y="2390775"/>
          <p14:tracePt t="18335" x="9023350" y="2390775"/>
          <p14:tracePt t="18336" x="9012238" y="2390775"/>
          <p14:tracePt t="18337" x="8999538" y="2401888"/>
          <p14:tracePt t="18340" x="8988425" y="2401888"/>
          <p14:tracePt t="18341" x="8977313" y="2401888"/>
          <p14:tracePt t="18342" x="8977313" y="2414588"/>
          <p14:tracePt t="18344" x="8966200" y="2414588"/>
          <p14:tracePt t="18345" x="8955088" y="2414588"/>
          <p14:tracePt t="18347" x="8943975" y="2414588"/>
          <p14:tracePt t="18348" x="8932863" y="2414588"/>
          <p14:tracePt t="18350" x="8910638" y="2414588"/>
          <p14:tracePt t="18353" x="8897938" y="2414588"/>
          <p14:tracePt t="18355" x="8886825" y="2414588"/>
          <p14:tracePt t="18357" x="8864600" y="2414588"/>
          <p14:tracePt t="18358" x="8864600" y="2425700"/>
          <p14:tracePt t="18360" x="8853488" y="2425700"/>
          <p14:tracePt t="18362" x="8842375" y="2425700"/>
          <p14:tracePt t="18364" x="8842375" y="2436813"/>
          <p14:tracePt t="18365" x="8831263" y="2436813"/>
          <p14:tracePt t="18368" x="8820150" y="2436813"/>
          <p14:tracePt t="18369" x="8820150" y="2447925"/>
          <p14:tracePt t="18370" x="8809038" y="2447925"/>
          <p14:tracePt t="18371" x="8797925" y="2447925"/>
          <p14:tracePt t="18374" x="8785225" y="2447925"/>
          <p14:tracePt t="18377" x="8774113" y="2447925"/>
          <p14:tracePt t="18379" x="8774113" y="2459038"/>
          <p14:tracePt t="18387" x="8763000" y="2470150"/>
          <p14:tracePt t="18389" x="8751888" y="2481263"/>
          <p14:tracePt t="18392" x="8751888" y="2503488"/>
          <p14:tracePt t="18394" x="8740775" y="2527300"/>
          <p14:tracePt t="18396" x="8740775" y="2538413"/>
          <p14:tracePt t="18399" x="8740775" y="2560638"/>
          <p14:tracePt t="18400" x="8740775" y="2571750"/>
          <p14:tracePt t="18402" x="8740775" y="2582863"/>
          <p14:tracePt t="18403" x="8740775" y="2593975"/>
          <p14:tracePt t="18404" x="8740775" y="2605088"/>
          <p14:tracePt t="18406" x="8740775" y="2616200"/>
          <p14:tracePt t="18407" x="8740775" y="2628900"/>
          <p14:tracePt t="18408" x="8740775" y="2640013"/>
          <p14:tracePt t="18409" x="8740775" y="2651125"/>
          <p14:tracePt t="18411" x="8740775" y="2673350"/>
          <p14:tracePt t="18412" x="8751888" y="2684463"/>
          <p14:tracePt t="18415" x="8763000" y="2695575"/>
          <p14:tracePt t="18416" x="8763000" y="2706688"/>
          <p14:tracePt t="18417" x="8774113" y="2717800"/>
          <p14:tracePt t="18418" x="8774113" y="2728913"/>
          <p14:tracePt t="18419" x="8785225" y="2728913"/>
          <p14:tracePt t="18420" x="8785225" y="2741613"/>
          <p14:tracePt t="18421" x="8797925" y="2752725"/>
          <p14:tracePt t="18423" x="8809038" y="2763838"/>
          <p14:tracePt t="18424" x="8820150" y="2763838"/>
          <p14:tracePt t="18426" x="8820150" y="2774950"/>
          <p14:tracePt t="18427" x="8831263" y="2786063"/>
          <p14:tracePt t="18428" x="8831263" y="2797175"/>
          <p14:tracePt t="18429" x="8842375" y="2797175"/>
          <p14:tracePt t="18430" x="8853488" y="2808288"/>
          <p14:tracePt t="18431" x="8864600" y="2819400"/>
          <p14:tracePt t="18433" x="8875713" y="2819400"/>
          <p14:tracePt t="18434" x="8886825" y="2819400"/>
          <p14:tracePt t="18435" x="8886825" y="2830513"/>
          <p14:tracePt t="18437" x="8897938" y="2843213"/>
          <p14:tracePt t="18438" x="8910638" y="2843213"/>
          <p14:tracePt t="18440" x="8932863" y="2854325"/>
          <p14:tracePt t="18441" x="8943975" y="2865438"/>
          <p14:tracePt t="18442" x="8955088" y="2865438"/>
          <p14:tracePt t="18443" x="8966200" y="2876550"/>
          <p14:tracePt t="18445" x="8977313" y="2876550"/>
          <p14:tracePt t="18447" x="8999538" y="2887663"/>
          <p14:tracePt t="18449" x="9023350" y="2898775"/>
          <p14:tracePt t="18450" x="9034463" y="2898775"/>
          <p14:tracePt t="18451" x="9045575" y="2898775"/>
          <p14:tracePt t="18452" x="9056688" y="2898775"/>
          <p14:tracePt t="18453" x="9067800" y="2898775"/>
          <p14:tracePt t="18455" x="9090025" y="2898775"/>
          <p14:tracePt t="18456" x="9101138" y="2909888"/>
          <p14:tracePt t="18457" x="9112250" y="2909888"/>
          <p14:tracePt t="18458" x="9136063" y="2909888"/>
          <p14:tracePt t="18459" x="9147175" y="2909888"/>
          <p14:tracePt t="18460" x="9158288" y="2921000"/>
          <p14:tracePt t="18461" x="9169400" y="2921000"/>
          <p14:tracePt t="18462" x="9191625" y="2921000"/>
          <p14:tracePt t="18463" x="9202738" y="2921000"/>
          <p14:tracePt t="18465" x="9226550" y="2921000"/>
          <p14:tracePt t="18466" x="9248775" y="2932113"/>
          <p14:tracePt t="18467" x="9259888" y="2932113"/>
          <p14:tracePt t="18468" x="9282113" y="2932113"/>
          <p14:tracePt t="18469" x="9304338" y="2932113"/>
          <p14:tracePt t="18470" x="9315450" y="2932113"/>
          <p14:tracePt t="18471" x="9339263" y="2932113"/>
          <p14:tracePt t="18472" x="9361488" y="2932113"/>
          <p14:tracePt t="18473" x="9372600" y="2932113"/>
          <p14:tracePt t="18474" x="9394825" y="2932113"/>
          <p14:tracePt t="18475" x="9405938" y="2932113"/>
          <p14:tracePt t="18476" x="9428163" y="2932113"/>
          <p14:tracePt t="18477" x="9439275" y="2932113"/>
          <p14:tracePt t="18478" x="9463088" y="2932113"/>
          <p14:tracePt t="18479" x="9485313" y="2932113"/>
          <p14:tracePt t="18480" x="9507538" y="2932113"/>
          <p14:tracePt t="18482" x="9518650" y="2932113"/>
          <p14:tracePt t="18483" x="9529763" y="2932113"/>
          <p14:tracePt t="18484" x="9553575" y="2932113"/>
          <p14:tracePt t="18485" x="9564688" y="2932113"/>
          <p14:tracePt t="18486" x="9586913" y="2932113"/>
          <p14:tracePt t="18487" x="9609138" y="2932113"/>
          <p14:tracePt t="18488" x="9631363" y="2921000"/>
          <p14:tracePt t="18490" x="9653588" y="2921000"/>
          <p14:tracePt t="18491" x="9653588" y="2909888"/>
          <p14:tracePt t="18492" x="9677400" y="2909888"/>
          <p14:tracePt t="18493" x="9688513" y="2898775"/>
          <p14:tracePt t="18494" x="9699625" y="2898775"/>
          <p14:tracePt t="18495" x="9721850" y="2898775"/>
          <p14:tracePt t="18496" x="9732963" y="2898775"/>
          <p14:tracePt t="18498" x="9755188" y="2898775"/>
          <p14:tracePt t="18499" x="9767888" y="2887663"/>
          <p14:tracePt t="18500" x="9779000" y="2887663"/>
          <p14:tracePt t="18501" x="9790113" y="2876550"/>
          <p14:tracePt t="18502" x="9801225" y="2876550"/>
          <p14:tracePt t="18503" x="9812338" y="2876550"/>
          <p14:tracePt t="18504" x="9823450" y="2854325"/>
          <p14:tracePt t="18506" x="9834563" y="2854325"/>
          <p14:tracePt t="18507" x="9856788" y="2830513"/>
          <p14:tracePt t="18508" x="9880600" y="2830513"/>
          <p14:tracePt t="18510" x="9891713" y="2819400"/>
          <p14:tracePt t="18511" x="9902825" y="2808288"/>
          <p14:tracePt t="18514" x="9925050" y="2797175"/>
          <p14:tracePt t="18515" x="9936163" y="2786063"/>
          <p14:tracePt t="18516" x="9936163" y="2774950"/>
          <p14:tracePt t="18517" x="9947275" y="2763838"/>
          <p14:tracePt t="18518" x="9958388" y="2752725"/>
          <p14:tracePt t="18519" x="9969500" y="2741613"/>
          <p14:tracePt t="18522" x="9982200" y="2728913"/>
          <p14:tracePt t="18523" x="9993313" y="2717800"/>
          <p14:tracePt t="18524" x="9993313" y="2706688"/>
          <p14:tracePt t="18526" x="10004425" y="2695575"/>
          <p14:tracePt t="18527" x="10004425" y="2684463"/>
          <p14:tracePt t="18528" x="10004425" y="2673350"/>
          <p14:tracePt t="18529" x="10015538" y="2673350"/>
          <p14:tracePt t="18531" x="10015538" y="2662238"/>
          <p14:tracePt t="18532" x="10015538" y="2640013"/>
          <p14:tracePt t="18533" x="10015538" y="2628900"/>
          <p14:tracePt t="18534" x="10026650" y="2628900"/>
          <p14:tracePt t="18535" x="10026650" y="2616200"/>
          <p14:tracePt t="18537" x="10026650" y="2605088"/>
          <p14:tracePt t="18538" x="10026650" y="2593975"/>
          <p14:tracePt t="18540" x="10026650" y="2571750"/>
          <p14:tracePt t="18541" x="10026650" y="2560638"/>
          <p14:tracePt t="18542" x="10026650" y="2549525"/>
          <p14:tracePt t="18544" x="10026650" y="2538413"/>
          <p14:tracePt t="18545" x="10026650" y="2527300"/>
          <p14:tracePt t="18547" x="10026650" y="2503488"/>
          <p14:tracePt t="18549" x="10015538" y="2481263"/>
          <p14:tracePt t="18550" x="10004425" y="2481263"/>
          <p14:tracePt t="18551" x="10004425" y="2470150"/>
          <p14:tracePt t="18553" x="10004425" y="2459038"/>
          <p14:tracePt t="18554" x="9993313" y="2447925"/>
          <p14:tracePt t="18556" x="9969500" y="2425700"/>
          <p14:tracePt t="18557" x="9969500" y="2414588"/>
          <p14:tracePt t="18558" x="9969500" y="2401888"/>
          <p14:tracePt t="18560" x="9969500" y="2390775"/>
          <p14:tracePt t="18561" x="9958388" y="2379663"/>
          <p14:tracePt t="18562" x="9947275" y="2368550"/>
          <p14:tracePt t="18564" x="9936163" y="2368550"/>
          <p14:tracePt t="18564" x="9936163" y="2357438"/>
          <p14:tracePt t="18566" x="9925050" y="2335213"/>
          <p14:tracePt t="18567" x="9913938" y="2335213"/>
          <p14:tracePt t="18568" x="9902825" y="2324100"/>
          <p14:tracePt t="18571" x="9891713" y="2312988"/>
          <p14:tracePt t="18573" x="9880600" y="2300288"/>
          <p14:tracePt t="18574" x="9867900" y="2289175"/>
          <p14:tracePt t="18576" x="9856788" y="2278063"/>
          <p14:tracePt t="18578" x="9845675" y="2278063"/>
          <p14:tracePt t="18580" x="9834563" y="2266950"/>
          <p14:tracePt t="18584" x="9823450" y="2266950"/>
          <p14:tracePt t="18586" x="9812338" y="2266950"/>
          <p14:tracePt t="18587" x="9812338" y="2255838"/>
          <p14:tracePt t="18589" x="9801225" y="2255838"/>
          <p14:tracePt t="18593" x="9790113" y="2255838"/>
          <p14:tracePt t="18595" x="9779000" y="2255838"/>
          <p14:tracePt t="18596" x="9779000" y="2244725"/>
          <p14:tracePt t="18602" x="9767888" y="2244725"/>
          <p14:tracePt t="18604" x="9755188" y="2244725"/>
          <p14:tracePt t="18607" x="9744075" y="2244725"/>
          <p14:tracePt t="18611" x="9721850" y="2244725"/>
          <p14:tracePt t="18614" x="9710738" y="2244725"/>
          <p14:tracePt t="18617" x="9699625" y="2244725"/>
          <p14:tracePt t="18622" x="9688513" y="2244725"/>
          <p14:tracePt t="18623" x="9677400" y="2244725"/>
          <p14:tracePt t="18624" x="9666288" y="2244725"/>
          <p14:tracePt t="18626" x="9653588" y="2244725"/>
          <p14:tracePt t="18628" x="9653588" y="2255838"/>
          <p14:tracePt t="18629" x="9642475" y="2255838"/>
          <p14:tracePt t="18631" x="9631363" y="2255838"/>
          <p14:tracePt t="18634" x="9620250" y="2266950"/>
          <p14:tracePt t="18637" x="9609138" y="2266950"/>
          <p14:tracePt t="18640" x="9598025" y="2289175"/>
          <p14:tracePt t="18641" x="9586913" y="2289175"/>
          <p14:tracePt t="18643" x="9575800" y="2300288"/>
          <p14:tracePt t="18644" x="9575800" y="2312988"/>
          <p14:tracePt t="18645" x="9564688" y="2312988"/>
          <p14:tracePt t="18649" x="9553575" y="2324100"/>
          <p14:tracePt t="18651" x="9553575" y="2335213"/>
          <p14:tracePt t="18652" x="9540875" y="2346325"/>
          <p14:tracePt t="18653" x="9529763" y="2346325"/>
          <p14:tracePt t="18654" x="9529763" y="2357438"/>
          <p14:tracePt t="18656" x="9518650" y="2368550"/>
          <p14:tracePt t="18659" x="9507538" y="2379663"/>
          <p14:tracePt t="18662" x="9507538" y="2390775"/>
          <p14:tracePt t="18664" x="9507538" y="2401888"/>
          <p14:tracePt t="18666" x="9496425" y="2414588"/>
          <p14:tracePt t="18669" x="9496425" y="2425700"/>
          <p14:tracePt t="18672" x="9485313" y="2436813"/>
          <p14:tracePt t="18673" x="9485313" y="2447925"/>
          <p14:tracePt t="18678" x="9485313" y="2459038"/>
          <p14:tracePt t="18681" x="9485313" y="2470150"/>
          <p14:tracePt t="18684" x="9485313" y="2481263"/>
          <p14:tracePt t="18689" x="9485313" y="2492375"/>
          <p14:tracePt t="18691" x="9485313" y="2503488"/>
          <p14:tracePt t="18695" x="9496425" y="2514600"/>
          <p14:tracePt t="18699" x="9507538" y="2514600"/>
          <p14:tracePt t="18702" x="9507538" y="2527300"/>
          <p14:tracePt t="18704" x="9518650" y="2527300"/>
          <p14:tracePt t="18706" x="9540875" y="2538413"/>
          <p14:tracePt t="18708" x="9553575" y="2538413"/>
          <p14:tracePt t="18709" x="9553575" y="2549525"/>
          <p14:tracePt t="18711" x="9564688" y="2549525"/>
          <p14:tracePt t="18713" x="9575800" y="2549525"/>
          <p14:tracePt t="18715" x="9598025" y="2560638"/>
          <p14:tracePt t="18717" x="9620250" y="2560638"/>
          <p14:tracePt t="18719" x="9631363" y="2560638"/>
          <p14:tracePt t="18722" x="9642475" y="2571750"/>
          <p14:tracePt t="18723" x="9653588" y="2571750"/>
          <p14:tracePt t="18724" x="9666288" y="2571750"/>
          <p14:tracePt t="18725" x="9677400" y="2571750"/>
          <p14:tracePt t="18726" x="9688513" y="2571750"/>
          <p14:tracePt t="18728" x="9699625" y="2571750"/>
          <p14:tracePt t="18730" x="9710738" y="2571750"/>
          <p14:tracePt t="18732" x="9721850" y="2571750"/>
          <p14:tracePt t="18734" x="9732963" y="2571750"/>
          <p14:tracePt t="18735" x="9744075" y="2571750"/>
          <p14:tracePt t="18737" x="9755188" y="2571750"/>
          <p14:tracePt t="18740" x="9767888" y="2571750"/>
          <p14:tracePt t="18743" x="9779000" y="2571750"/>
          <p14:tracePt t="18747" x="9790113" y="2571750"/>
          <p14:tracePt t="18749" x="9801225" y="2571750"/>
          <p14:tracePt t="18752" x="9801225" y="2560638"/>
          <p14:tracePt t="18753" x="9812338" y="2560638"/>
          <p14:tracePt t="18755" x="9812338" y="2549525"/>
          <p14:tracePt t="18757" x="9823450" y="2549525"/>
          <p14:tracePt t="18760" x="9823450" y="2538413"/>
          <p14:tracePt t="18764" x="9834563" y="2527300"/>
          <p14:tracePt t="18767" x="9834563" y="2514600"/>
          <p14:tracePt t="18769" x="9834563" y="2503488"/>
          <p14:tracePt t="18772" x="9834563" y="2492375"/>
          <p14:tracePt t="18773" x="9845675" y="2481263"/>
          <p14:tracePt t="18775" x="9845675" y="2470150"/>
          <p14:tracePt t="18777" x="9845675" y="2459038"/>
          <p14:tracePt t="18780" x="9845675" y="2447925"/>
          <p14:tracePt t="18781" x="9845675" y="2436813"/>
          <p14:tracePt t="18783" x="9845675" y="2425700"/>
          <p14:tracePt t="18784" x="9834563" y="2414588"/>
          <p14:tracePt t="18785" x="9834563" y="2401888"/>
          <p14:tracePt t="18787" x="9834563" y="2390775"/>
          <p14:tracePt t="18789" x="9834563" y="2379663"/>
          <p14:tracePt t="18790" x="9823450" y="2379663"/>
          <p14:tracePt t="18791" x="9823450" y="2368550"/>
          <p14:tracePt t="18792" x="9812338" y="2357438"/>
          <p14:tracePt t="18794" x="9801225" y="2335213"/>
          <p14:tracePt t="18797" x="9790113" y="2300288"/>
          <p14:tracePt t="18799" x="9767888" y="2300288"/>
          <p14:tracePt t="18800" x="9767888" y="2289175"/>
          <p14:tracePt t="18801" x="9767888" y="2278063"/>
          <p14:tracePt t="18802" x="9755188" y="2266950"/>
          <p14:tracePt t="18804" x="9744075" y="2244725"/>
          <p14:tracePt t="18805" x="9744075" y="2233613"/>
          <p14:tracePt t="18806" x="9732963" y="2222500"/>
          <p14:tracePt t="18807" x="9721850" y="2222500"/>
          <p14:tracePt t="18808" x="9710738" y="2222500"/>
          <p14:tracePt t="18809" x="9710738" y="2211388"/>
          <p14:tracePt t="18810" x="9699625" y="2200275"/>
          <p14:tracePt t="18811" x="9699625" y="2187575"/>
          <p14:tracePt t="18812" x="9699625" y="2176463"/>
          <p14:tracePt t="18813" x="9688513" y="2165350"/>
          <p14:tracePt t="18814" x="9677400" y="2165350"/>
          <p14:tracePt t="18815" x="9677400" y="2154238"/>
          <p14:tracePt t="18816" x="9666288" y="2143125"/>
          <p14:tracePt t="18817" x="9653588" y="2132013"/>
          <p14:tracePt t="18818" x="9653588" y="2120900"/>
          <p14:tracePt t="18819" x="9642475" y="2109788"/>
          <p14:tracePt t="18820" x="9642475" y="2098675"/>
          <p14:tracePt t="18821" x="9631363" y="2098675"/>
          <p14:tracePt t="18823" x="9620250" y="2074863"/>
          <p14:tracePt t="18825" x="9609138" y="2063750"/>
          <p14:tracePt t="18826" x="9609138" y="2052638"/>
          <p14:tracePt t="18827" x="9609138" y="2041525"/>
          <p14:tracePt t="18828" x="9598025" y="2030413"/>
          <p14:tracePt t="18829" x="9586913" y="2030413"/>
          <p14:tracePt t="18830" x="9575800" y="2030413"/>
          <p14:tracePt t="18831" x="9575800" y="2019300"/>
          <p14:tracePt t="18832" x="9575800" y="2008188"/>
          <p14:tracePt t="18833" x="9564688" y="1997075"/>
          <p14:tracePt t="18835" x="9564688" y="1985963"/>
          <p14:tracePt t="18837" x="9564688" y="1973263"/>
          <p14:tracePt t="18838" x="9553575" y="1962150"/>
          <p14:tracePt t="18840" x="9540875" y="1962150"/>
          <p14:tracePt t="18842" x="9529763" y="1962150"/>
          <p14:tracePt t="18847" x="9518650" y="1951038"/>
          <p14:tracePt t="18851" x="9507538" y="1951038"/>
          <p14:tracePt t="18872" x="9496425" y="1951038"/>
          <p14:tracePt t="18880" x="9485313" y="1951038"/>
          <p14:tracePt t="18883" x="9474200" y="1962150"/>
          <p14:tracePt t="18885" x="9463088" y="1962150"/>
          <p14:tracePt t="18886" x="9451975" y="1973263"/>
          <p14:tracePt t="18887" x="9451975" y="1985963"/>
          <p14:tracePt t="18888" x="9451975" y="1997075"/>
          <p14:tracePt t="18889" x="9439275" y="1997075"/>
          <p14:tracePt t="18890" x="9428163" y="2008188"/>
          <p14:tracePt t="18891" x="9428163" y="2019300"/>
          <p14:tracePt t="18894" x="9428163" y="2030413"/>
          <p14:tracePt t="18895" x="9428163" y="2041525"/>
          <p14:tracePt t="18896" x="9428163" y="2052638"/>
          <p14:tracePt t="18897" x="9428163" y="2063750"/>
          <p14:tracePt t="18898" x="9417050" y="2063750"/>
          <p14:tracePt t="18900" x="9417050" y="2074863"/>
          <p14:tracePt t="18901" x="9417050" y="2085975"/>
          <p14:tracePt t="18903" x="9405938" y="2085975"/>
          <p14:tracePt t="18905" x="9405938" y="2098675"/>
          <p14:tracePt t="18906" x="9405938" y="2109788"/>
          <p14:tracePt t="18908" x="9405938" y="2120900"/>
          <p14:tracePt t="18911" x="9405938" y="2132013"/>
          <p14:tracePt t="18912" x="9405938" y="2143125"/>
          <p14:tracePt t="18914" x="9405938" y="2154238"/>
          <p14:tracePt t="18920" x="9405938" y="2165350"/>
          <p14:tracePt t="18926" x="9405938" y="2176463"/>
          <p14:tracePt t="18946" x="9417050" y="2176463"/>
          <p14:tracePt t="18953" x="9428163" y="2176463"/>
          <p14:tracePt t="18954" x="9451975" y="2176463"/>
          <p14:tracePt t="18956" x="9451975" y="2165350"/>
          <p14:tracePt t="18957" x="9463088" y="2165350"/>
          <p14:tracePt t="18959" x="9485313" y="2154238"/>
          <p14:tracePt t="18960" x="9496425" y="2154238"/>
          <p14:tracePt t="18962" x="9518650" y="2143125"/>
          <p14:tracePt t="18965" x="9529763" y="2143125"/>
          <p14:tracePt t="18966" x="9540875" y="2132013"/>
          <p14:tracePt t="18968" x="9553575" y="2132013"/>
          <p14:tracePt t="18969" x="9564688" y="2132013"/>
          <p14:tracePt t="18970" x="9575800" y="2120900"/>
          <p14:tracePt t="18971" x="9586913" y="2120900"/>
          <p14:tracePt t="18973" x="9609138" y="2109788"/>
          <p14:tracePt t="18976" x="9620250" y="2098675"/>
          <p14:tracePt t="18978" x="9631363" y="2098675"/>
          <p14:tracePt t="18980" x="9642475" y="2085975"/>
          <p14:tracePt t="18983" x="9653588" y="2085975"/>
          <p14:tracePt t="18985" x="9666288" y="2074863"/>
          <p14:tracePt t="18986" x="9677400" y="2074863"/>
          <p14:tracePt t="18990" x="9688513" y="2074863"/>
          <p14:tracePt t="18991" x="9688513" y="2063750"/>
          <p14:tracePt t="18995" x="9699625" y="2063750"/>
          <p14:tracePt t="18997" x="9710738" y="2063750"/>
          <p14:tracePt t="19002" x="9721850" y="2063750"/>
          <p14:tracePt t="19005" x="9732963" y="2063750"/>
          <p14:tracePt t="19008" x="9744075" y="2063750"/>
          <p14:tracePt t="19023" x="9755188" y="2063750"/>
          <p14:tracePt t="19036" x="9755188" y="2052638"/>
          <p14:tracePt t="19087" x="9755188" y="2063750"/>
          <p14:tracePt t="19090" x="9755188" y="2074863"/>
          <p14:tracePt t="19090" x="9755188" y="2085975"/>
          <p14:tracePt t="19091" x="9755188" y="2098675"/>
          <p14:tracePt t="19092" x="9755188" y="2109788"/>
          <p14:tracePt t="19094" x="9755188" y="2120900"/>
          <p14:tracePt t="19095" x="9755188" y="2132013"/>
          <p14:tracePt t="19097" x="9755188" y="2154238"/>
          <p14:tracePt t="19098" x="9755188" y="2165350"/>
          <p14:tracePt t="19099" x="9755188" y="2176463"/>
          <p14:tracePt t="19100" x="9755188" y="2187575"/>
          <p14:tracePt t="19101" x="9755188" y="2200275"/>
          <p14:tracePt t="19102" x="9755188" y="2211388"/>
          <p14:tracePt t="19103" x="9755188" y="2222500"/>
          <p14:tracePt t="19104" x="9755188" y="2233613"/>
          <p14:tracePt t="19106" x="9755188" y="2266950"/>
          <p14:tracePt t="19108" x="9755188" y="2278063"/>
          <p14:tracePt t="19109" x="9755188" y="2300288"/>
          <p14:tracePt t="19112" x="9755188" y="2324100"/>
          <p14:tracePt t="19113" x="9755188" y="2346325"/>
          <p14:tracePt t="19114" x="9755188" y="2357438"/>
          <p14:tracePt t="19116" x="9767888" y="2379663"/>
          <p14:tracePt t="19117" x="9767888" y="2390775"/>
          <p14:tracePt t="19119" x="9779000" y="2414588"/>
          <p14:tracePt t="19120" x="9779000" y="2425700"/>
          <p14:tracePt t="19122" x="9790113" y="2447925"/>
          <p14:tracePt t="19123" x="9790113" y="2470150"/>
          <p14:tracePt t="19125" x="9790113" y="2481263"/>
          <p14:tracePt t="19126" x="9801225" y="2492375"/>
          <p14:tracePt t="19127" x="9801225" y="2503488"/>
          <p14:tracePt t="19128" x="9801225" y="2527300"/>
          <p14:tracePt t="19129" x="9801225" y="2538413"/>
          <p14:tracePt t="19130" x="9801225" y="2549525"/>
          <p14:tracePt t="19131" x="9801225" y="2560638"/>
          <p14:tracePt t="19132" x="9801225" y="2571750"/>
          <p14:tracePt t="19133" x="9801225" y="2582863"/>
          <p14:tracePt t="19134" x="9801225" y="2593975"/>
          <p14:tracePt t="19135" x="9812338" y="2605088"/>
          <p14:tracePt t="19136" x="9812338" y="2616200"/>
          <p14:tracePt t="19138" x="9812338" y="2640013"/>
          <p14:tracePt t="19139" x="9812338" y="2651125"/>
          <p14:tracePt t="19141" x="9812338" y="2673350"/>
          <p14:tracePt t="19142" x="9812338" y="2684463"/>
          <p14:tracePt t="19143" x="9812338" y="2695575"/>
          <p14:tracePt t="19144" x="9823450" y="2717800"/>
          <p14:tracePt t="19147" x="9823450" y="2741613"/>
          <p14:tracePt t="19148" x="9823450" y="2752725"/>
          <p14:tracePt t="19149" x="9823450" y="2763838"/>
          <p14:tracePt t="19150" x="9823450" y="2774950"/>
          <p14:tracePt t="19152" x="9823450" y="2797175"/>
          <p14:tracePt t="19153" x="9823450" y="2808288"/>
          <p14:tracePt t="19155" x="9823450" y="2819400"/>
          <p14:tracePt t="19157" x="9823450" y="2830513"/>
          <p14:tracePt t="19158" x="9823450" y="2843213"/>
          <p14:tracePt t="19159" x="9823450" y="2854325"/>
          <p14:tracePt t="19160" x="9823450" y="2865438"/>
          <p14:tracePt t="19161" x="9823450" y="2876550"/>
          <p14:tracePt t="19164" x="9823450" y="2887663"/>
          <p14:tracePt t="19166" x="9812338" y="2909888"/>
          <p14:tracePt t="19168" x="9812338" y="2921000"/>
          <p14:tracePt t="19169" x="9801225" y="2932113"/>
          <p14:tracePt t="19172" x="9801225" y="2943225"/>
          <p14:tracePt t="19188" x="9755188" y="3022600"/>
          <p14:tracePt t="19190" x="9755188" y="3033713"/>
          <p14:tracePt t="19191" x="9744075" y="3044825"/>
          <p14:tracePt t="19192" x="9744075" y="3057525"/>
          <p14:tracePt t="19194" x="9744075" y="3068638"/>
          <p14:tracePt t="19195" x="9732963" y="3068638"/>
          <p14:tracePt t="19198" x="9732963" y="3079750"/>
          <p14:tracePt t="19199" x="9721850" y="3079750"/>
          <p14:tracePt t="19201" x="9710738" y="3079750"/>
          <p14:tracePt t="19203" x="9710738" y="3090863"/>
          <p14:tracePt t="19204" x="9699625" y="3090863"/>
          <p14:tracePt t="19207" x="9699625" y="3101975"/>
          <p14:tracePt t="19209" x="9699625" y="3113088"/>
          <p14:tracePt t="19210" x="9688513" y="3113088"/>
          <p14:tracePt t="19212" x="9677400" y="3113088"/>
          <p14:tracePt t="19214" x="9677400" y="3124200"/>
          <p14:tracePt t="19215" x="9666288" y="3124200"/>
          <p14:tracePt t="19216" x="9666288" y="3135313"/>
          <p14:tracePt t="19218" x="9653588" y="3135313"/>
          <p14:tracePt t="19220" x="9653588" y="3146425"/>
          <p14:tracePt t="19221" x="9642475" y="3146425"/>
          <p14:tracePt t="19223" x="9631363" y="3157538"/>
          <p14:tracePt t="19226" x="9631363" y="3170238"/>
          <p14:tracePt t="19228" x="9620250" y="3181350"/>
          <p14:tracePt t="19230" x="9609138" y="3181350"/>
          <p14:tracePt t="19232" x="9609138" y="3192463"/>
          <p14:tracePt t="19234" x="9598025" y="3192463"/>
          <p14:tracePt t="19236" x="9586913" y="3203575"/>
          <p14:tracePt t="19238" x="9575800" y="3203575"/>
          <p14:tracePt t="19244" x="9564688" y="3203575"/>
          <p14:tracePt t="19245" x="9553575" y="3203575"/>
          <p14:tracePt t="19246" x="9553575" y="3214688"/>
          <p14:tracePt t="19249" x="9529763" y="3214688"/>
          <p14:tracePt t="19252" x="9518650" y="3214688"/>
          <p14:tracePt t="19253" x="9518650" y="3225800"/>
          <p14:tracePt t="19254" x="9507538" y="3225800"/>
          <p14:tracePt t="19258" x="9496425" y="3225800"/>
          <p14:tracePt t="19259" x="9485313" y="3225800"/>
          <p14:tracePt t="19260" x="9485313" y="3236913"/>
          <p14:tracePt t="19262" x="9474200" y="3236913"/>
          <p14:tracePt t="19263" x="9463088" y="3236913"/>
          <p14:tracePt t="19265" x="9451975" y="3236913"/>
          <p14:tracePt t="19267" x="9439275" y="3236913"/>
          <p14:tracePt t="19269" x="9428163" y="3236913"/>
          <p14:tracePt t="19272" x="9405938" y="3236913"/>
          <p14:tracePt t="19274" x="9394825" y="3236913"/>
          <p14:tracePt t="19275" x="9383713" y="3236913"/>
          <p14:tracePt t="19277" x="9372600" y="3236913"/>
          <p14:tracePt t="19279" x="9361488" y="3236913"/>
          <p14:tracePt t="19280" x="9350375" y="3236913"/>
          <p14:tracePt t="19281" x="9339263" y="3236913"/>
          <p14:tracePt t="19283" x="9326563" y="3236913"/>
          <p14:tracePt t="19284" x="9315450" y="3236913"/>
          <p14:tracePt t="19285" x="9304338" y="3236913"/>
          <p14:tracePt t="19287" x="9293225" y="3236913"/>
          <p14:tracePt t="19288" x="9282113" y="3236913"/>
          <p14:tracePt t="19290" x="9259888" y="3236913"/>
          <p14:tracePt t="19291" x="9248775" y="3236913"/>
          <p14:tracePt t="19293" x="9237663" y="3236913"/>
          <p14:tracePt t="19294" x="9226550" y="3236913"/>
          <p14:tracePt t="19296" x="9202738" y="3236913"/>
          <p14:tracePt t="19298" x="9191625" y="3236913"/>
          <p14:tracePt t="19299" x="9180513" y="3236913"/>
          <p14:tracePt t="19300" x="9158288" y="3236913"/>
          <p14:tracePt t="19301" x="9147175" y="3236913"/>
          <p14:tracePt t="19303" x="9136063" y="3236913"/>
          <p14:tracePt t="19305" x="9124950" y="3236913"/>
          <p14:tracePt t="19307" x="9101138" y="3248025"/>
          <p14:tracePt t="19308" x="9090025" y="3248025"/>
          <p14:tracePt t="19309" x="9078913" y="3248025"/>
          <p14:tracePt t="19310" x="9067800" y="3248025"/>
          <p14:tracePt t="19311" x="9056688" y="3248025"/>
          <p14:tracePt t="19313" x="9045575" y="3248025"/>
          <p14:tracePt t="19315" x="9034463" y="3259138"/>
          <p14:tracePt t="19316" x="9023350" y="3259138"/>
          <p14:tracePt t="19317" x="9012238" y="3259138"/>
          <p14:tracePt t="19318" x="8999538" y="3271838"/>
          <p14:tracePt t="19320" x="8988425" y="3271838"/>
          <p14:tracePt t="19322" x="8966200" y="3271838"/>
          <p14:tracePt t="19324" x="8943975" y="3271838"/>
          <p14:tracePt t="19325" x="8943975" y="3282950"/>
          <p14:tracePt t="19326" x="8932863" y="3282950"/>
          <p14:tracePt t="19327" x="8921750" y="3282950"/>
          <p14:tracePt t="19328" x="8921750" y="3305175"/>
          <p14:tracePt t="19329" x="8910638" y="3305175"/>
          <p14:tracePt t="19331" x="8886825" y="3316288"/>
          <p14:tracePt t="19333" x="8875713" y="3316288"/>
          <p14:tracePt t="19334" x="8853488" y="3338513"/>
          <p14:tracePt t="19336" x="8842375" y="3338513"/>
          <p14:tracePt t="19337" x="8831263" y="3349625"/>
          <p14:tracePt t="19339" x="8820150" y="3360738"/>
          <p14:tracePt t="19340" x="8797925" y="3360738"/>
          <p14:tracePt t="19341" x="8785225" y="3371850"/>
          <p14:tracePt t="19342" x="8774113" y="3371850"/>
          <p14:tracePt t="19343" x="8774113" y="3384550"/>
          <p14:tracePt t="19344" x="8763000" y="3395663"/>
          <p14:tracePt t="19345" x="8751888" y="3395663"/>
          <p14:tracePt t="19346" x="8751888" y="3406775"/>
          <p14:tracePt t="19347" x="8740775" y="3417888"/>
          <p14:tracePt t="19348" x="8729663" y="3417888"/>
          <p14:tracePt t="19349" x="8718550" y="3417888"/>
          <p14:tracePt t="19350" x="8707438" y="3429000"/>
          <p14:tracePt t="19351" x="8696325" y="3440113"/>
          <p14:tracePt t="19353" x="8683625" y="3451225"/>
          <p14:tracePt t="19354" x="8683625" y="3462338"/>
          <p14:tracePt t="19355" x="8672513" y="3473450"/>
          <p14:tracePt t="19356" x="8661400" y="3486150"/>
          <p14:tracePt t="19357" x="8650288" y="3486150"/>
          <p14:tracePt t="19358" x="8650288" y="3497263"/>
          <p14:tracePt t="19359" x="8639175" y="3497263"/>
          <p14:tracePt t="19360" x="8628063" y="3508375"/>
          <p14:tracePt t="19361" x="8616950" y="3519488"/>
          <p14:tracePt t="19363" x="8605838" y="3530600"/>
          <p14:tracePt t="19364" x="8594725" y="3541713"/>
          <p14:tracePt t="19365" x="8583613" y="3552825"/>
          <p14:tracePt t="19366" x="8583613" y="3563938"/>
          <p14:tracePt t="19367" x="8559800" y="3563938"/>
          <p14:tracePt t="19369" x="8548688" y="3575050"/>
          <p14:tracePt t="19370" x="8548688" y="3586163"/>
          <p14:tracePt t="19372" x="8526463" y="3609975"/>
          <p14:tracePt t="19373" x="8515350" y="3609975"/>
          <p14:tracePt t="19374" x="8493125" y="3621088"/>
          <p14:tracePt t="19375" x="8493125" y="3643313"/>
          <p14:tracePt t="19377" x="8470900" y="3654425"/>
          <p14:tracePt t="19378" x="8458200" y="3665538"/>
          <p14:tracePt t="19379" x="8447088" y="3665538"/>
          <p14:tracePt t="19381" x="8435975" y="3676650"/>
          <p14:tracePt t="19382" x="8424863" y="3700463"/>
          <p14:tracePt t="19383" x="8413750" y="3700463"/>
          <p14:tracePt t="19384" x="8402638" y="3711575"/>
          <p14:tracePt t="19385" x="8391525" y="3722688"/>
          <p14:tracePt t="19386" x="8380413" y="3722688"/>
          <p14:tracePt t="19387" x="8369300" y="3744913"/>
          <p14:tracePt t="19389" x="8356600" y="3756025"/>
          <p14:tracePt t="19390" x="8345488" y="3756025"/>
          <p14:tracePt t="19391" x="8345488" y="3767138"/>
          <p14:tracePt t="19392" x="8323263" y="3767138"/>
          <p14:tracePt t="19393" x="8312150" y="3778250"/>
          <p14:tracePt t="19394" x="8312150" y="3789363"/>
          <p14:tracePt t="19395" x="8289925" y="3789363"/>
          <p14:tracePt t="19397" x="8278813" y="3813175"/>
          <p14:tracePt t="19398" x="8256588" y="3824288"/>
          <p14:tracePt t="19400" x="8256588" y="3835400"/>
          <p14:tracePt t="19401" x="8243888" y="3835400"/>
          <p14:tracePt t="19402" x="8232775" y="3835400"/>
          <p14:tracePt t="19403" x="8221663" y="3835400"/>
          <p14:tracePt t="19404" x="8210550" y="3846513"/>
          <p14:tracePt t="19405" x="8199438" y="3857625"/>
          <p14:tracePt t="19407" x="8188325" y="3857625"/>
          <p14:tracePt t="19408" x="8177213" y="3868738"/>
          <p14:tracePt t="19410" x="8166100" y="3879850"/>
          <p14:tracePt t="19411" x="8154988" y="3890963"/>
          <p14:tracePt t="19414" x="8142288" y="3902075"/>
          <p14:tracePt t="19414" x="8131175" y="3902075"/>
          <p14:tracePt t="19416" x="8120063" y="3902075"/>
          <p14:tracePt t="19417" x="8108950" y="3914775"/>
          <p14:tracePt t="19419" x="8086725" y="3914775"/>
          <p14:tracePt t="19424" x="8064500" y="3948113"/>
          <p14:tracePt t="19426" x="8042275" y="3948113"/>
          <p14:tracePt t="19428" x="8029575" y="3959225"/>
          <p14:tracePt t="19429" x="8018463" y="3970338"/>
          <p14:tracePt t="19432" x="7996238" y="3970338"/>
          <p14:tracePt t="19434" x="7974013" y="3981450"/>
          <p14:tracePt t="19435" x="7974013" y="3992563"/>
          <p14:tracePt t="19437" x="7962900" y="3992563"/>
          <p14:tracePt t="19438" x="7962900" y="4003675"/>
          <p14:tracePt t="19440" x="7951788" y="4003675"/>
          <p14:tracePt t="19441" x="7940675" y="4014788"/>
          <p14:tracePt t="19443" x="7940675" y="4027488"/>
          <p14:tracePt t="19444" x="7927975" y="4027488"/>
          <p14:tracePt t="19445" x="7927975" y="4038600"/>
          <p14:tracePt t="19447" x="7905750" y="4038600"/>
          <p14:tracePt t="19448" x="7905750" y="4049713"/>
          <p14:tracePt t="19449" x="7894638" y="4049713"/>
          <p14:tracePt t="19451" x="7894638" y="4060825"/>
          <p14:tracePt t="19452" x="7883525" y="4060825"/>
          <p14:tracePt t="19453" x="7883525" y="4071938"/>
          <p14:tracePt t="19454" x="7883525" y="4083050"/>
          <p14:tracePt t="19455" x="7861300" y="4083050"/>
          <p14:tracePt t="19456" x="7861300" y="4094163"/>
          <p14:tracePt t="19457" x="7861300" y="4105275"/>
          <p14:tracePt t="19458" x="7850188" y="4105275"/>
          <p14:tracePt t="19460" x="7839075" y="4105275"/>
          <p14:tracePt t="19461" x="7839075" y="4116388"/>
          <p14:tracePt t="19462" x="7827963" y="4129088"/>
          <p14:tracePt t="19463" x="7827963" y="4140200"/>
          <p14:tracePt t="19464" x="7815263" y="4140200"/>
          <p14:tracePt t="19466" x="7804150" y="4151313"/>
          <p14:tracePt t="19467" x="7793038" y="4173538"/>
          <p14:tracePt t="19469" x="7781925" y="4173538"/>
          <p14:tracePt t="19470" x="7781925" y="4184650"/>
          <p14:tracePt t="19471" x="7770813" y="4184650"/>
          <p14:tracePt t="19473" x="7748588" y="4195763"/>
          <p14:tracePt t="19475" x="7748588" y="4206875"/>
          <p14:tracePt t="19476" x="7737475" y="4217988"/>
          <p14:tracePt t="19477" x="7726363" y="4217988"/>
          <p14:tracePt t="19478" x="7715250" y="4229100"/>
          <p14:tracePt t="19479" x="7715250" y="4241800"/>
          <p14:tracePt t="19480" x="7702550" y="4241800"/>
          <p14:tracePt t="19481" x="7691438" y="4241800"/>
          <p14:tracePt t="19482" x="7680325" y="4264025"/>
          <p14:tracePt t="19484" x="7669213" y="4275138"/>
          <p14:tracePt t="19486" x="7646988" y="4275138"/>
          <p14:tracePt t="19487" x="7624763" y="4275138"/>
          <p14:tracePt t="19490" x="7600950" y="4286250"/>
          <p14:tracePt t="19492" x="7589838" y="4297363"/>
          <p14:tracePt t="19493" x="7578725" y="4297363"/>
          <p14:tracePt t="19494" x="7556500" y="4308475"/>
          <p14:tracePt t="19495" x="7545388" y="4308475"/>
          <p14:tracePt t="19497" x="7523163" y="4319588"/>
          <p14:tracePt t="19498" x="7512050" y="4319588"/>
          <p14:tracePt t="19499" x="7500938" y="4330700"/>
          <p14:tracePt t="19500" x="7488238" y="4330700"/>
          <p14:tracePt t="19501" x="7477125" y="4330700"/>
          <p14:tracePt t="19502" x="7466013" y="4330700"/>
          <p14:tracePt t="19503" x="7454900" y="4343400"/>
          <p14:tracePt t="19504" x="7432675" y="4343400"/>
          <p14:tracePt t="19505" x="7421563" y="4343400"/>
          <p14:tracePt t="19507" x="7399338" y="4343400"/>
          <p14:tracePt t="19508" x="7386638" y="4354513"/>
          <p14:tracePt t="19509" x="7364413" y="4354513"/>
          <p14:tracePt t="19511" x="7342188" y="4365625"/>
          <p14:tracePt t="19512" x="7331075" y="4365625"/>
          <p14:tracePt t="19513" x="7319963" y="4365625"/>
          <p14:tracePt t="19514" x="7308850" y="4365625"/>
          <p14:tracePt t="19515" x="7297738" y="4365625"/>
          <p14:tracePt t="19516" x="7286625" y="4365625"/>
          <p14:tracePt t="19517" x="7273925" y="4365625"/>
          <p14:tracePt t="19518" x="7251700" y="4365625"/>
          <p14:tracePt t="19519" x="7240588" y="4376738"/>
          <p14:tracePt t="19520" x="7229475" y="4376738"/>
          <p14:tracePt t="19522" x="7218363" y="4376738"/>
          <p14:tracePt t="19523" x="7196138" y="4376738"/>
          <p14:tracePt t="19525" x="7172325" y="4376738"/>
          <p14:tracePt t="19526" x="7161213" y="4376738"/>
          <p14:tracePt t="19528" x="7138988" y="4376738"/>
          <p14:tracePt t="19530" x="7116763" y="4387850"/>
          <p14:tracePt t="19531" x="7105650" y="4387850"/>
          <p14:tracePt t="19532" x="7094538" y="4387850"/>
          <p14:tracePt t="19533" x="7083425" y="4387850"/>
          <p14:tracePt t="19534" x="7072313" y="4387850"/>
          <p14:tracePt t="19535" x="7059613" y="4398963"/>
          <p14:tracePt t="19536" x="7048500" y="4398963"/>
          <p14:tracePt t="19537" x="7037388" y="4398963"/>
          <p14:tracePt t="19538" x="7015163" y="4410075"/>
          <p14:tracePt t="19541" x="6992938" y="4421188"/>
          <p14:tracePt t="19542" x="6970713" y="4421188"/>
          <p14:tracePt t="19543" x="6946900" y="4421188"/>
          <p14:tracePt t="19544" x="6935788" y="4432300"/>
          <p14:tracePt t="19545" x="6924675" y="4432300"/>
          <p14:tracePt t="19546" x="6913563" y="4443413"/>
          <p14:tracePt t="19548" x="6891338" y="4456113"/>
          <p14:tracePt t="19549" x="6880225" y="4456113"/>
          <p14:tracePt t="19550" x="6858000" y="4456113"/>
          <p14:tracePt t="19551" x="6845300" y="4467225"/>
          <p14:tracePt t="19552" x="6823075" y="4467225"/>
          <p14:tracePt t="19553" x="6811963" y="4478338"/>
          <p14:tracePt t="19554" x="6800850" y="4478338"/>
          <p14:tracePt t="19555" x="6789738" y="4489450"/>
          <p14:tracePt t="19556" x="6756400" y="4511675"/>
          <p14:tracePt t="19558" x="6745288" y="4511675"/>
          <p14:tracePt t="19559" x="6732588" y="4522788"/>
          <p14:tracePt t="19560" x="6710363" y="4533900"/>
          <p14:tracePt t="19561" x="6699250" y="4533900"/>
          <p14:tracePt t="19562" x="6688138" y="4545013"/>
          <p14:tracePt t="19563" x="6677025" y="4557713"/>
          <p14:tracePt t="19564" x="6677025" y="4568825"/>
          <p14:tracePt t="19565" x="6654800" y="4568825"/>
          <p14:tracePt t="19566" x="6643688" y="4568825"/>
          <p14:tracePt t="19567" x="6643688" y="4579938"/>
          <p14:tracePt t="19568" x="6619875" y="4591050"/>
          <p14:tracePt t="19569" x="6608763" y="4602163"/>
          <p14:tracePt t="19570" x="6597650" y="4613275"/>
          <p14:tracePt t="19571" x="6586538" y="4624388"/>
          <p14:tracePt t="19573" x="6575425" y="4635500"/>
          <p14:tracePt t="19574" x="6564313" y="4646613"/>
          <p14:tracePt t="19575" x="6553200" y="4657725"/>
          <p14:tracePt t="19576" x="6542088" y="4670425"/>
          <p14:tracePt t="19577" x="6530975" y="4681538"/>
          <p14:tracePt t="19578" x="6530975" y="4692650"/>
          <p14:tracePt t="19580" x="6518275" y="4703763"/>
          <p14:tracePt t="19580" x="6507163" y="4714875"/>
          <p14:tracePt t="19581" x="6496050" y="4725988"/>
          <p14:tracePt t="19582" x="6484938" y="4725988"/>
          <p14:tracePt t="19583" x="6473825" y="4748213"/>
          <p14:tracePt t="19584" x="6462713" y="4759325"/>
          <p14:tracePt t="19585" x="6440488" y="4772025"/>
          <p14:tracePt t="19586" x="6429375" y="4794250"/>
          <p14:tracePt t="19587" x="6416675" y="4805363"/>
          <p14:tracePt t="19589" x="6405563" y="4827588"/>
          <p14:tracePt t="19590" x="6394450" y="4838700"/>
          <p14:tracePt t="19591" x="6383338" y="4849813"/>
          <p14:tracePt t="19592" x="6372225" y="4872038"/>
          <p14:tracePt t="19593" x="6350000" y="4872038"/>
          <p14:tracePt t="19594" x="6338888" y="4895850"/>
          <p14:tracePt t="19595" x="6327775" y="4906963"/>
          <p14:tracePt t="19597" x="6303963" y="4940300"/>
          <p14:tracePt t="19598" x="6281738" y="4951413"/>
          <p14:tracePt t="19599" x="6270625" y="4973638"/>
          <p14:tracePt t="19600" x="6270625" y="4986338"/>
          <p14:tracePt t="19601" x="6248400" y="4997450"/>
          <p14:tracePt t="19602" x="6237288" y="5019675"/>
          <p14:tracePt t="19603" x="6202363" y="5041900"/>
          <p14:tracePt t="19604" x="6202363" y="5053013"/>
          <p14:tracePt t="19605" x="6191250" y="5064125"/>
          <p14:tracePt t="19608" x="6169025" y="5086350"/>
          <p14:tracePt t="19609" x="6135688" y="5143500"/>
          <p14:tracePt t="19610" x="6124575" y="5143500"/>
          <p14:tracePt t="19611" x="6113463" y="5154613"/>
          <p14:tracePt t="19612" x="6089650" y="5165725"/>
          <p14:tracePt t="19614" x="6078538" y="5176838"/>
          <p14:tracePt t="19614" x="6067425" y="5200650"/>
          <p14:tracePt t="19615" x="6045200" y="5222875"/>
          <p14:tracePt t="19616" x="6034088" y="5222875"/>
          <p14:tracePt t="19618" x="6011863" y="5256213"/>
          <p14:tracePt t="19619" x="6000750" y="5267325"/>
          <p14:tracePt t="19620" x="5989638" y="5289550"/>
          <p14:tracePt t="19621" x="5976938" y="5300663"/>
          <p14:tracePt t="19623" x="5954713" y="5313363"/>
          <p14:tracePt t="19624" x="5943600" y="5324475"/>
          <p14:tracePt t="19625" x="5932488" y="5335588"/>
          <p14:tracePt t="19626" x="5921375" y="5357813"/>
          <p14:tracePt t="19627" x="5910263" y="5357813"/>
          <p14:tracePt t="19628" x="5899150" y="5380038"/>
          <p14:tracePt t="19630" x="5875338" y="5402263"/>
          <p14:tracePt t="19631" x="5864225" y="5414963"/>
          <p14:tracePt t="19632" x="5853113" y="5414963"/>
          <p14:tracePt t="19633" x="5842000" y="5426075"/>
          <p14:tracePt t="19634" x="5842000" y="5437188"/>
          <p14:tracePt t="19635" x="5830888" y="5448300"/>
          <p14:tracePt t="19636" x="5819775" y="5459413"/>
          <p14:tracePt t="19637" x="5808663" y="5470525"/>
          <p14:tracePt t="19638" x="5797550" y="5481638"/>
          <p14:tracePt t="19640" x="5775325" y="5492750"/>
          <p14:tracePt t="19641" x="5775325" y="5503863"/>
          <p14:tracePt t="19643" x="5762625" y="5514975"/>
          <p14:tracePt t="19644" x="5751513" y="5527675"/>
          <p14:tracePt t="19645" x="5740400" y="5538788"/>
          <p14:tracePt t="19647" x="5729288" y="5549900"/>
          <p14:tracePt t="19649" x="5718175" y="5561013"/>
          <p14:tracePt t="19650" x="5707063" y="5572125"/>
          <p14:tracePt t="19651" x="5707063" y="5583238"/>
          <p14:tracePt t="19653" x="5695950" y="5605463"/>
          <p14:tracePt t="19655" x="5684838" y="5616575"/>
          <p14:tracePt t="19657" x="5673725" y="5629275"/>
          <p14:tracePt t="19658" x="5661025" y="5629275"/>
          <p14:tracePt t="19659" x="5661025" y="5640388"/>
          <p14:tracePt t="19660" x="5649913" y="5651500"/>
          <p14:tracePt t="19662" x="5638800" y="5651500"/>
          <p14:tracePt t="19664" x="5638800" y="5684838"/>
          <p14:tracePt t="19665" x="5627688" y="5684838"/>
          <p14:tracePt t="19666" x="5627688" y="5695950"/>
          <p14:tracePt t="19667" x="5616575" y="5707063"/>
          <p14:tracePt t="19669" x="5605463" y="5707063"/>
          <p14:tracePt t="19670" x="5605463" y="5718175"/>
          <p14:tracePt t="19672" x="5594350" y="5729288"/>
          <p14:tracePt t="19673" x="5583238" y="5741988"/>
          <p14:tracePt t="19674" x="5583238" y="5753100"/>
          <p14:tracePt t="19675" x="5583238" y="5764213"/>
          <p14:tracePt t="19676" x="5572125" y="5764213"/>
          <p14:tracePt t="19677" x="5572125" y="5775325"/>
          <p14:tracePt t="19679" x="5561013" y="5797550"/>
          <p14:tracePt t="19681" x="5548313" y="5808663"/>
          <p14:tracePt t="19682" x="5548313" y="5819775"/>
          <p14:tracePt t="19683" x="5537200" y="5830888"/>
          <p14:tracePt t="19684" x="5537200" y="5843588"/>
          <p14:tracePt t="19685" x="5526088" y="5843588"/>
          <p14:tracePt t="19686" x="5526088" y="5854700"/>
          <p14:tracePt t="19687" x="5514975" y="5854700"/>
          <p14:tracePt t="19688" x="5503863" y="5865813"/>
          <p14:tracePt t="19689" x="5503863" y="5876925"/>
          <p14:tracePt t="19691" x="5492750" y="5899150"/>
          <p14:tracePt t="19692" x="5481638" y="5910263"/>
          <p14:tracePt t="19694" x="5470525" y="5910263"/>
          <p14:tracePt t="19695" x="5459413" y="5921375"/>
          <p14:tracePt t="19697" x="5446713" y="5943600"/>
          <p14:tracePt t="19698" x="5435600" y="5956300"/>
          <p14:tracePt t="19700" x="5424488" y="5978525"/>
          <p14:tracePt t="19702" x="5413375" y="5978525"/>
          <p14:tracePt t="19703" x="5402263" y="5989638"/>
          <p14:tracePt t="19704" x="5391150" y="5989638"/>
          <p14:tracePt t="19705" x="5380038" y="5989638"/>
          <p14:tracePt t="19706" x="5368925" y="6000750"/>
          <p14:tracePt t="19708" x="5368925" y="6022975"/>
          <p14:tracePt t="19709" x="5346700" y="6022975"/>
          <p14:tracePt t="19710" x="5346700" y="6034088"/>
          <p14:tracePt t="19711" x="5334000" y="6034088"/>
          <p14:tracePt t="19712" x="5322888" y="6045200"/>
          <p14:tracePt t="19713" x="5311775" y="6045200"/>
          <p14:tracePt t="19714" x="5300663" y="6057900"/>
          <p14:tracePt t="19715" x="5289550" y="6057900"/>
          <p14:tracePt t="19718" x="5278438" y="6057900"/>
          <p14:tracePt t="19719" x="5267325" y="6069013"/>
          <p14:tracePt t="19720" x="5256213" y="6069013"/>
          <p14:tracePt t="19722" x="5245100" y="6080125"/>
          <p14:tracePt t="19723" x="5233988" y="6080125"/>
          <p14:tracePt t="19724" x="5221288" y="6080125"/>
          <p14:tracePt t="19725" x="5221288" y="6091238"/>
          <p14:tracePt t="19727" x="5210175" y="6091238"/>
          <p14:tracePt t="19728" x="5199063" y="6091238"/>
          <p14:tracePt t="19730" x="5187950" y="6091238"/>
          <p14:tracePt t="19731" x="5176838" y="6102350"/>
          <p14:tracePt t="19733" x="5165725" y="6102350"/>
          <p14:tracePt t="19735" x="5154613" y="6113463"/>
          <p14:tracePt t="19738" x="5143500" y="6113463"/>
          <p14:tracePt t="19740" x="5132388" y="6124575"/>
          <p14:tracePt t="19743" x="5119688" y="6124575"/>
          <p14:tracePt t="19744" x="5108575" y="6124575"/>
          <p14:tracePt t="19745" x="5097463" y="6124575"/>
          <p14:tracePt t="19748" x="5086350" y="6124575"/>
          <p14:tracePt t="19751" x="5075238" y="6124575"/>
          <p14:tracePt t="19752" x="5064125" y="6124575"/>
          <p14:tracePt t="19753" x="5053013" y="6124575"/>
          <p14:tracePt t="19756" x="5041900" y="6124575"/>
          <p14:tracePt t="19757" x="5041900" y="6135688"/>
          <p14:tracePt t="19758" x="5030788" y="6135688"/>
          <p14:tracePt t="19762" x="5019675" y="6135688"/>
          <p14:tracePt t="19764" x="5019675" y="6146800"/>
          <p14:tracePt t="19765" x="5006975" y="6146800"/>
          <p14:tracePt t="19767" x="4995863" y="6146800"/>
          <p14:tracePt t="19770" x="4984750" y="6146800"/>
          <p14:tracePt t="19772" x="4984750" y="6157913"/>
          <p14:tracePt t="19774" x="4973638" y="6157913"/>
          <p14:tracePt t="19775" x="4962525" y="6157913"/>
          <p14:tracePt t="19777" x="4962525" y="6170613"/>
          <p14:tracePt t="19781" x="4962525" y="6181725"/>
          <p14:tracePt t="19782" x="4951413" y="6181725"/>
          <p14:tracePt t="19784" x="4940300" y="6181725"/>
          <p14:tracePt t="19787" x="4929188" y="6181725"/>
          <p14:tracePt t="19788" x="4929188" y="6192838"/>
          <p14:tracePt t="19789" x="4918075" y="6192838"/>
          <p14:tracePt t="19791" x="4905375" y="6192838"/>
          <p14:tracePt t="19794" x="4894263" y="6192838"/>
          <p14:tracePt t="19799" x="4883150" y="6192838"/>
          <p14:tracePt t="19800" x="4872038" y="6192838"/>
          <p14:tracePt t="19802" x="4860925" y="6192838"/>
          <p14:tracePt t="19805" x="4849813" y="6192838"/>
          <p14:tracePt t="19807" x="4838700" y="6203950"/>
          <p14:tracePt t="19809" x="4827588" y="6203950"/>
          <p14:tracePt t="19816" x="4816475" y="6203950"/>
          <p14:tracePt t="19820" x="4805363" y="6203950"/>
          <p14:tracePt t="19823" x="4792663" y="6203950"/>
          <p14:tracePt t="19829" x="4781550" y="6203950"/>
          <p14:tracePt t="19831" x="4770438" y="6203950"/>
          <p14:tracePt t="19838" x="4770438" y="6192838"/>
          <p14:tracePt t="19839" x="4759325" y="6192838"/>
          <p14:tracePt t="19841" x="4759325" y="6181725"/>
          <p14:tracePt t="19842" x="4748213" y="6181725"/>
          <p14:tracePt t="19847" x="4737100" y="6157913"/>
          <p14:tracePt t="19849" x="4725988" y="6146800"/>
          <p14:tracePt t="19851" x="4714875" y="6146800"/>
          <p14:tracePt t="19854" x="4703763" y="6135688"/>
          <p14:tracePt t="19857" x="4691063" y="6135688"/>
          <p14:tracePt t="19859" x="4679950" y="6135688"/>
          <p14:tracePt t="19860" x="4679950" y="6124575"/>
          <p14:tracePt t="19862" x="4668838" y="6113463"/>
          <p14:tracePt t="19863" x="4657725" y="6102350"/>
          <p14:tracePt t="19866" x="4646613" y="6102350"/>
          <p14:tracePt t="19869" x="4635500" y="6091238"/>
          <p14:tracePt t="19872" x="4624388" y="6080125"/>
          <p14:tracePt t="19873" x="4613275" y="6080125"/>
          <p14:tracePt t="19875" x="4602163" y="6069013"/>
          <p14:tracePt t="19877" x="4591050" y="6069013"/>
          <p14:tracePt t="19879" x="4578350" y="6069013"/>
          <p14:tracePt t="19881" x="4567238" y="6057900"/>
          <p14:tracePt t="19887" x="4556125" y="6057900"/>
          <p14:tracePt t="19889" x="4545013" y="6045200"/>
          <p14:tracePt t="19891" x="4533900" y="6045200"/>
          <p14:tracePt t="19893" x="4522788" y="6045200"/>
          <p14:tracePt t="19895" x="4522788" y="6034088"/>
          <p14:tracePt t="19897" x="4511675" y="6034088"/>
          <p14:tracePt t="19900" x="4500563" y="6034088"/>
          <p14:tracePt t="19906" x="4489450" y="6034088"/>
          <p14:tracePt t="19908" x="4476750" y="6022975"/>
          <p14:tracePt t="19915" x="4454525" y="6022975"/>
          <p14:tracePt t="19916" x="4443413" y="6022975"/>
          <p14:tracePt t="19919" x="4432300" y="6022975"/>
          <p14:tracePt t="19925" x="4421188" y="6022975"/>
          <p14:tracePt t="19927" x="4410075" y="6022975"/>
          <p14:tracePt t="19931" x="4398963" y="6022975"/>
          <p14:tracePt t="19934" x="4387850" y="6022975"/>
          <p14:tracePt t="19936" x="4376738" y="6022975"/>
          <p14:tracePt t="19942" x="4364038" y="6022975"/>
          <p14:tracePt t="19945" x="4352925" y="6022975"/>
          <p14:tracePt t="19949" x="4341813" y="6022975"/>
          <p14:tracePt t="19951" x="4330700" y="6022975"/>
          <p14:tracePt t="19953" x="4319588" y="6022975"/>
          <p14:tracePt t="19957" x="4308475" y="6022975"/>
          <p14:tracePt t="19960" x="4297363" y="6011863"/>
          <p14:tracePt t="19965" x="4275138" y="6011863"/>
          <p14:tracePt t="19967" x="4264025" y="6011863"/>
          <p14:tracePt t="19970" x="4251325" y="6011863"/>
          <p14:tracePt t="19971" x="4240213" y="6011863"/>
          <p14:tracePt t="19973" x="4229100" y="6011863"/>
          <p14:tracePt t="19976" x="4217988" y="6011863"/>
          <p14:tracePt t="19977" x="4217988" y="6000750"/>
          <p14:tracePt t="19978" x="4206875" y="6000750"/>
          <p14:tracePt t="19980" x="4184650" y="6000750"/>
          <p14:tracePt t="19981" x="4173538" y="6000750"/>
          <p14:tracePt t="19983" x="4162425" y="6000750"/>
          <p14:tracePt t="19985" x="4149725" y="6000750"/>
          <p14:tracePt t="19986" x="4138613" y="5989638"/>
          <p14:tracePt t="19987" x="4127500" y="5989638"/>
          <p14:tracePt t="19988" x="4116388" y="5989638"/>
          <p14:tracePt t="19989" x="4105275" y="5989638"/>
          <p14:tracePt t="19992" x="4094163" y="5978525"/>
          <p14:tracePt t="19993" x="4083050" y="5967413"/>
          <p14:tracePt t="19994" x="4071938" y="5967413"/>
          <p14:tracePt t="19995" x="4060825" y="5967413"/>
          <p14:tracePt t="19997" x="4037013" y="5967413"/>
          <p14:tracePt t="20000" x="4014788" y="5956300"/>
          <p14:tracePt t="20001" x="4003675" y="5956300"/>
          <p14:tracePt t="20003" x="3992563" y="5956300"/>
          <p14:tracePt t="20004" x="3981450" y="5956300"/>
          <p14:tracePt t="20007" x="3948113" y="5943600"/>
          <p14:tracePt t="20009" x="3935413" y="5943600"/>
          <p14:tracePt t="20010" x="3924300" y="5943600"/>
          <p14:tracePt t="20012" x="3913188" y="5943600"/>
          <p14:tracePt t="20014" x="3890963" y="5932488"/>
          <p14:tracePt t="20015" x="3879850" y="5932488"/>
          <p14:tracePt t="20017" x="3868738" y="5932488"/>
          <p14:tracePt t="20019" x="3857625" y="5932488"/>
          <p14:tracePt t="20020" x="3846513" y="5932488"/>
          <p14:tracePt t="20022" x="3822700" y="5932488"/>
          <p14:tracePt t="20023" x="3811588" y="5932488"/>
          <p14:tracePt t="20024" x="3800475" y="5932488"/>
          <p14:tracePt t="20025" x="3800475" y="5921375"/>
          <p14:tracePt t="20026" x="3789363" y="5921375"/>
          <p14:tracePt t="20027" x="3778250" y="5921375"/>
          <p14:tracePt t="20028" x="3767138" y="5921375"/>
          <p14:tracePt t="20029" x="3744913" y="5921375"/>
          <p14:tracePt t="20031" x="3721100" y="5921375"/>
          <p14:tracePt t="20033" x="3709988" y="5921375"/>
          <p14:tracePt t="20034" x="3687763" y="5921375"/>
          <p14:tracePt t="20035" x="3676650" y="5921375"/>
          <p14:tracePt t="20036" x="3654425" y="5921375"/>
          <p14:tracePt t="20037" x="3643313" y="5921375"/>
          <p14:tracePt t="20039" x="3621088" y="5921375"/>
          <p14:tracePt t="20041" x="3597275" y="5921375"/>
          <p14:tracePt t="20042" x="3586163" y="5921375"/>
          <p14:tracePt t="20043" x="3575050" y="5921375"/>
          <p14:tracePt t="20044" x="3563938" y="5921375"/>
          <p14:tracePt t="20045" x="3552825" y="5921375"/>
          <p14:tracePt t="20047" x="3530600" y="5921375"/>
          <p14:tracePt t="20048" x="3519488" y="5921375"/>
          <p14:tracePt t="20049" x="3508375" y="5921375"/>
          <p14:tracePt t="20050" x="3484563" y="5921375"/>
          <p14:tracePt t="20051" x="3473450" y="5910263"/>
          <p14:tracePt t="20053" x="3451225" y="5910263"/>
          <p14:tracePt t="20055" x="3440113" y="5910263"/>
          <p14:tracePt t="20056" x="3429000" y="5910263"/>
          <p14:tracePt t="20057" x="3417888" y="5910263"/>
          <p14:tracePt t="20058" x="3406775" y="5910263"/>
          <p14:tracePt t="20059" x="3394075" y="5910263"/>
          <p14:tracePt t="20060" x="3382963" y="5910263"/>
          <p14:tracePt t="20062" x="3371850" y="5910263"/>
          <p14:tracePt t="20064" x="3360738" y="5910263"/>
          <p14:tracePt t="20064" x="3349625" y="5910263"/>
          <p14:tracePt t="20065" x="3338513" y="5910263"/>
          <p14:tracePt t="20066" x="3327400" y="5910263"/>
          <p14:tracePt t="20069" x="3316288" y="5910263"/>
          <p14:tracePt t="20070" x="3305175" y="5910263"/>
          <p14:tracePt t="20071" x="3294063" y="5910263"/>
          <p14:tracePt t="20073" x="3281363" y="5910263"/>
          <p14:tracePt t="20074" x="3270250" y="5921375"/>
          <p14:tracePt t="20076" x="3259138" y="5932488"/>
          <p14:tracePt t="20078" x="3248025" y="5932488"/>
          <p14:tracePt t="20079" x="3248025" y="5943600"/>
          <p14:tracePt t="20080" x="3236913" y="5943600"/>
          <p14:tracePt t="20081" x="3225800" y="5943600"/>
          <p14:tracePt t="20082" x="3214688" y="5956300"/>
          <p14:tracePt t="20084" x="3203575" y="5956300"/>
          <p14:tracePt t="20085" x="3192463" y="5967413"/>
          <p14:tracePt t="20086" x="3192463" y="5978525"/>
          <p14:tracePt t="20088" x="3179763" y="5978525"/>
          <p14:tracePt t="20089" x="3157538" y="5978525"/>
          <p14:tracePt t="20090" x="3157538" y="5989638"/>
          <p14:tracePt t="20091" x="3146425" y="5989638"/>
          <p14:tracePt t="20092" x="3146425" y="6000750"/>
          <p14:tracePt t="20093" x="3135313" y="6000750"/>
          <p14:tracePt t="20094" x="3113088" y="6000750"/>
          <p14:tracePt t="20095" x="3113088" y="6011863"/>
          <p14:tracePt t="20096" x="3101975" y="6022975"/>
          <p14:tracePt t="20098" x="3090863" y="6034088"/>
          <p14:tracePt t="20099" x="3079750" y="6034088"/>
          <p14:tracePt t="20100" x="3079750" y="6045200"/>
          <p14:tracePt t="20101" x="3067050" y="6045200"/>
          <p14:tracePt t="20102" x="3055938" y="6045200"/>
          <p14:tracePt t="20103" x="3055938" y="6057900"/>
          <p14:tracePt t="20104" x="3044825" y="6057900"/>
          <p14:tracePt t="20106" x="3033713" y="6080125"/>
          <p14:tracePt t="20108" x="3033713" y="6091238"/>
          <p14:tracePt t="20109" x="3011488" y="6091238"/>
          <p14:tracePt t="20111" x="3000375" y="6102350"/>
          <p14:tracePt t="20113" x="3000375" y="6113463"/>
          <p14:tracePt t="20115" x="2978150" y="6113463"/>
          <p14:tracePt t="20117" x="2978150" y="6124575"/>
          <p14:tracePt t="20118" x="2965450" y="6124575"/>
          <p14:tracePt t="20119" x="2965450" y="6135688"/>
          <p14:tracePt t="20123" x="2954338" y="6146800"/>
          <p14:tracePt t="20124" x="2954338" y="6157913"/>
          <p14:tracePt t="20126" x="2943225" y="6170613"/>
          <p14:tracePt t="20128" x="2943225" y="6181725"/>
          <p14:tracePt t="20132" x="2932113" y="6192838"/>
          <p14:tracePt t="20134" x="2921000" y="6203950"/>
          <p14:tracePt t="20137" x="2921000" y="6215063"/>
          <p14:tracePt t="20139" x="2921000" y="6226175"/>
          <p14:tracePt t="20140" x="2921000" y="6237288"/>
          <p14:tracePt t="20142" x="2909888" y="6248400"/>
          <p14:tracePt t="20147" x="2909888" y="6272213"/>
          <p14:tracePt t="20149" x="2909888" y="6283325"/>
          <p14:tracePt t="20151" x="2909888" y="6294438"/>
          <p14:tracePt t="20153" x="2909888" y="6305550"/>
          <p14:tracePt t="20156" x="2898775" y="6316663"/>
          <p14:tracePt t="20158" x="2898775" y="6327775"/>
          <p14:tracePt t="20160" x="2898775" y="6338888"/>
          <p14:tracePt t="20161" x="2898775" y="6350000"/>
          <p14:tracePt t="20163" x="2898775" y="6361113"/>
          <p14:tracePt t="20165" x="2898775" y="6372225"/>
          <p14:tracePt t="20168" x="2898775" y="6384925"/>
          <p14:tracePt t="20169" x="2898775" y="6396038"/>
          <p14:tracePt t="20171" x="2898775" y="6407150"/>
          <p14:tracePt t="20172" x="2898775" y="6418263"/>
          <p14:tracePt t="20174" x="2898775" y="6429375"/>
          <p14:tracePt t="20175" x="2898775" y="6440488"/>
          <p14:tracePt t="20179" x="2898775" y="6451600"/>
          <p14:tracePt t="20181" x="2898775" y="6462713"/>
          <p14:tracePt t="20182" x="2898775" y="6473825"/>
          <p14:tracePt t="20189" x="2909888" y="6508750"/>
          <p14:tracePt t="20192" x="2921000" y="6519863"/>
          <p14:tracePt t="20194" x="2921000" y="6530975"/>
          <p14:tracePt t="20197" x="2932113" y="6530975"/>
          <p14:tracePt t="20198" x="2932113" y="6542088"/>
          <p14:tracePt t="20199" x="2943225" y="6553200"/>
          <p14:tracePt t="20205" x="2943225" y="6564313"/>
          <p14:tracePt t="20208" x="2954338" y="6564313"/>
          <p14:tracePt t="20209" x="2954338" y="6575425"/>
          <p14:tracePt t="20216" x="2965450" y="6575425"/>
          <p14:tracePt t="20220" x="2978150" y="6586538"/>
          <p14:tracePt t="20222" x="2989263" y="6586538"/>
          <p14:tracePt t="20226" x="3000375" y="6599238"/>
          <p14:tracePt t="20228" x="3011488" y="6599238"/>
          <p14:tracePt t="20231" x="3022600" y="6610350"/>
          <p14:tracePt t="20234" x="3033713" y="6610350"/>
          <p14:tracePt t="20236" x="3044825" y="6610350"/>
          <p14:tracePt t="20237" x="3044825" y="6621463"/>
          <p14:tracePt t="20238" x="3055938" y="6621463"/>
          <p14:tracePt t="20239" x="3067050" y="6621463"/>
          <p14:tracePt t="20240" x="3067050" y="6632575"/>
          <p14:tracePt t="20241" x="3079750" y="6632575"/>
          <p14:tracePt t="20244" x="3090863" y="6632575"/>
          <p14:tracePt t="20247" x="3113088" y="6643688"/>
          <p14:tracePt t="20248" x="3124200" y="6643688"/>
          <p14:tracePt t="20249" x="3124200" y="6654800"/>
          <p14:tracePt t="20250" x="3135313" y="6654800"/>
          <p14:tracePt t="20251" x="3146425" y="6654800"/>
          <p14:tracePt t="20252" x="3157538" y="6654800"/>
          <p14:tracePt t="20253" x="3157538" y="6665913"/>
          <p14:tracePt t="20256" x="3179763" y="6665913"/>
          <p14:tracePt t="20257" x="3179763" y="6677025"/>
          <p14:tracePt t="20259" x="3203575" y="6688138"/>
          <p14:tracePt t="20261" x="3214688" y="6688138"/>
          <p14:tracePt t="20262" x="3225800" y="6700838"/>
          <p14:tracePt t="20264" x="3236913" y="6700838"/>
          <p14:tracePt t="20265" x="3248025" y="6700838"/>
          <p14:tracePt t="20267" x="3259138" y="6700838"/>
          <p14:tracePt t="20268" x="3259138" y="6711950"/>
          <p14:tracePt t="20269" x="3270250" y="6711950"/>
          <p14:tracePt t="20270" x="3281363" y="6711950"/>
          <p14:tracePt t="20271" x="3294063" y="6711950"/>
          <p14:tracePt t="20273" x="3305175" y="6711950"/>
          <p14:tracePt t="20274" x="3316288" y="6711950"/>
          <p14:tracePt t="20275" x="3316288" y="6723063"/>
          <p14:tracePt t="20277" x="3327400" y="6723063"/>
          <p14:tracePt t="20278" x="3338513" y="6734175"/>
          <p14:tracePt t="20280" x="3349625" y="6734175"/>
          <p14:tracePt t="20281" x="3360738" y="6734175"/>
          <p14:tracePt t="20282" x="3371850" y="6745288"/>
          <p14:tracePt t="20283" x="3382963" y="6745288"/>
          <p14:tracePt t="20285" x="3394075" y="6756400"/>
          <p14:tracePt t="20286" x="3406775" y="6756400"/>
          <p14:tracePt t="20287" x="3417888" y="6756400"/>
          <p14:tracePt t="20288" x="3429000" y="6767513"/>
          <p14:tracePt t="20289" x="3440113" y="6767513"/>
          <p14:tracePt t="20290" x="3451225" y="6778625"/>
          <p14:tracePt t="20292" x="3462338" y="6778625"/>
          <p14:tracePt t="20293" x="3473450" y="6778625"/>
          <p14:tracePt t="20294" x="3484563" y="6778625"/>
          <p14:tracePt t="20295" x="3495675" y="6778625"/>
          <p14:tracePt t="20297" x="3508375" y="6778625"/>
          <p14:tracePt t="20298" x="3519488" y="6789738"/>
          <p14:tracePt t="20299" x="3530600" y="6789738"/>
          <p14:tracePt t="20300" x="3552825" y="6789738"/>
          <p14:tracePt t="20301" x="3563938" y="6800850"/>
          <p14:tracePt t="20302" x="3575050" y="6800850"/>
          <p14:tracePt t="20303" x="3586163" y="6800850"/>
          <p14:tracePt t="20304" x="3586163" y="6813550"/>
          <p14:tracePt t="20306" x="3621088" y="6813550"/>
          <p14:tracePt t="20308" x="3643313" y="6824663"/>
          <p14:tracePt t="20311" x="3676650" y="6835775"/>
          <p14:tracePt t="20314" x="3709988" y="6846888"/>
          <p14:tracePt t="20315" x="3733800" y="6846888"/>
          <p14:tracePt t="20316" x="3744913" y="6846888"/>
          <p14:tracePt t="20317" x="3756025" y="6846888"/>
          <p14:tracePt t="20393" x="3992563" y="6835775"/>
          <p14:tracePt t="20394" x="3992563" y="6824663"/>
          <p14:tracePt t="20396" x="4003675" y="6813550"/>
          <p14:tracePt t="20399" x="4003675" y="6800850"/>
          <p14:tracePt t="20403" x="4003675" y="6789738"/>
          <p14:tracePt t="20406" x="4003675" y="6778625"/>
          <p14:tracePt t="20408" x="4003675" y="6767513"/>
          <p14:tracePt t="20411" x="4003675" y="6756400"/>
          <p14:tracePt t="20412" x="4003675" y="6745288"/>
          <p14:tracePt t="20417" x="4003675" y="6734175"/>
          <p14:tracePt t="20419" x="4003675" y="6723063"/>
          <p14:tracePt t="20421" x="4003675" y="6711950"/>
          <p14:tracePt t="20425" x="4003675" y="6700838"/>
          <p14:tracePt t="20426" x="4003675" y="6688138"/>
          <p14:tracePt t="20429" x="4003675" y="6677025"/>
          <p14:tracePt t="20436" x="4003675" y="6665913"/>
          <p14:tracePt t="20437" x="4003675" y="6654800"/>
          <p14:tracePt t="20442" x="4003675" y="6643688"/>
          <p14:tracePt t="20445" x="4003675" y="6632575"/>
          <p14:tracePt t="20448" x="4003675" y="6621463"/>
          <p14:tracePt t="20453" x="4003675" y="6610350"/>
          <p14:tracePt t="20459" x="4003675" y="6599238"/>
          <p14:tracePt t="20460" x="3992563" y="6599238"/>
          <p14:tracePt t="20464" x="3992563" y="6586538"/>
          <p14:tracePt t="20465" x="3992563" y="6575425"/>
          <p14:tracePt t="20467" x="3992563" y="6564313"/>
          <p14:tracePt t="20470" x="3992563" y="6553200"/>
          <p14:tracePt t="20473" x="3981450" y="6542088"/>
          <p14:tracePt t="20477" x="3981450" y="6530975"/>
          <p14:tracePt t="20478" x="3970338" y="6519863"/>
          <p14:tracePt t="20480" x="3959225" y="6508750"/>
          <p14:tracePt t="20483" x="3959225" y="6497638"/>
          <p14:tracePt t="20484" x="3948113" y="6497638"/>
          <p14:tracePt t="20485" x="3948113" y="6486525"/>
          <p14:tracePt t="20488" x="3948113" y="6473825"/>
          <p14:tracePt t="20489" x="3935413" y="6473825"/>
          <p14:tracePt t="20490" x="3924300" y="6462713"/>
          <p14:tracePt t="20493" x="3924300" y="6451600"/>
          <p14:tracePt t="20495" x="3924300" y="6440488"/>
          <p14:tracePt t="20498" x="3924300" y="6429375"/>
          <p14:tracePt t="20499" x="3913188" y="6418263"/>
          <p14:tracePt t="20502" x="3902075" y="6418263"/>
          <p14:tracePt t="20504" x="3902075" y="6407150"/>
          <p14:tracePt t="20506" x="3890963" y="6396038"/>
          <p14:tracePt t="20507" x="3890963" y="6384925"/>
          <p14:tracePt t="20508" x="3890963" y="6372225"/>
          <p14:tracePt t="20512" x="3879850" y="6372225"/>
          <p14:tracePt t="20515" x="3879850" y="6361113"/>
          <p14:tracePt t="20516" x="3879850" y="6350000"/>
          <p14:tracePt t="20518" x="3868738" y="6350000"/>
          <p14:tracePt t="20522" x="3868738" y="6338888"/>
          <p14:tracePt t="20523" x="3868738" y="6327775"/>
          <p14:tracePt t="20524" x="3857625" y="6327775"/>
          <p14:tracePt t="20526" x="3857625" y="6316663"/>
          <p14:tracePt t="20532" x="3857625" y="6305550"/>
          <p14:tracePt t="20535" x="3846513" y="6294438"/>
          <p14:tracePt t="20539" x="3846513" y="6283325"/>
          <p14:tracePt t="20540" x="3835400" y="6283325"/>
          <p14:tracePt t="20550" x="3822700" y="6283325"/>
          <p14:tracePt t="20556" x="3811588" y="6283325"/>
          <p14:tracePt t="20560" x="3800475" y="6272213"/>
          <p14:tracePt t="20566" x="3789363" y="6272213"/>
          <p14:tracePt t="20568" x="3789363" y="6259513"/>
          <p14:tracePt t="20569" x="3778250" y="6259513"/>
          <p14:tracePt t="20573" x="3767138" y="6259513"/>
          <p14:tracePt t="20577" x="3756025" y="6259513"/>
          <p14:tracePt t="20579" x="3744913" y="6259513"/>
          <p14:tracePt t="20582" x="3733800" y="6259513"/>
          <p14:tracePt t="20584" x="3733800" y="6248400"/>
          <p14:tracePt t="20587" x="3721100" y="6248400"/>
          <p14:tracePt t="20589" x="3709988" y="6248400"/>
          <p14:tracePt t="20592" x="3698875" y="6248400"/>
          <p14:tracePt t="20594" x="3687763" y="6248400"/>
          <p14:tracePt t="20597" x="3676650" y="6248400"/>
          <p14:tracePt t="20599" x="3665538" y="6248400"/>
          <p14:tracePt t="20603" x="3654425" y="6248400"/>
          <p14:tracePt t="20606" x="3643313" y="6248400"/>
          <p14:tracePt t="20608" x="3632200" y="6248400"/>
          <p14:tracePt t="20611" x="3621088" y="6248400"/>
          <p14:tracePt t="20614" x="3608388" y="6259513"/>
          <p14:tracePt t="20614" x="3597275" y="6259513"/>
          <p14:tracePt t="20617" x="3597275" y="6272213"/>
          <p14:tracePt t="20620" x="3586163" y="6272213"/>
          <p14:tracePt t="20622" x="3575050" y="6272213"/>
          <p14:tracePt t="20624" x="3563938" y="6272213"/>
          <p14:tracePt t="20625" x="3552825" y="6272213"/>
          <p14:tracePt t="20628" x="3541713" y="6272213"/>
          <p14:tracePt t="20631" x="3530600" y="6283325"/>
          <p14:tracePt t="20635" x="3519488" y="6283325"/>
          <p14:tracePt t="20637" x="3508375" y="6283325"/>
          <p14:tracePt t="20639" x="3508375" y="6294438"/>
          <p14:tracePt t="20640" x="3495675" y="6294438"/>
          <p14:tracePt t="20642" x="3484563" y="6294438"/>
          <p14:tracePt t="20645" x="3473450" y="6294438"/>
          <p14:tracePt t="20648" x="3462338" y="6305550"/>
          <p14:tracePt t="20656" x="3451225" y="6305550"/>
          <p14:tracePt t="20656" x="3451225" y="6316663"/>
          <p14:tracePt t="20658" x="3440113" y="6327775"/>
          <p14:tracePt t="20661" x="3429000" y="6327775"/>
          <p14:tracePt t="20664" x="3417888" y="6327775"/>
          <p14:tracePt t="20666" x="3417888" y="6338888"/>
          <p14:tracePt t="20667" x="3406775" y="6338888"/>
          <p14:tracePt t="20672" x="3394075" y="6338888"/>
          <p14:tracePt t="20673" x="3394075" y="6350000"/>
          <p14:tracePt t="20676" x="3382963" y="6350000"/>
          <p14:tracePt t="20677" x="3382963" y="6361113"/>
          <p14:tracePt t="20678" x="3371850" y="6361113"/>
          <p14:tracePt t="20681" x="3360738" y="6372225"/>
          <p14:tracePt t="20683" x="3349625" y="6384925"/>
          <p14:tracePt t="20686" x="3338513" y="6384925"/>
          <p14:tracePt t="20687" x="3338513" y="6396038"/>
          <p14:tracePt t="20689" x="3338513" y="6407150"/>
          <p14:tracePt t="20691" x="3327400" y="6407150"/>
          <p14:tracePt t="20693" x="3316288" y="6407150"/>
          <p14:tracePt t="20695" x="3316288" y="6418263"/>
          <p14:tracePt t="20696" x="3305175" y="6418263"/>
          <p14:tracePt t="20698" x="3305175" y="6429375"/>
          <p14:tracePt t="20699" x="3294063" y="6440488"/>
          <p14:tracePt t="20701" x="3281363" y="6440488"/>
          <p14:tracePt t="20702" x="3281363" y="6451600"/>
          <p14:tracePt t="20704" x="3281363" y="6462713"/>
          <p14:tracePt t="20706" x="3270250" y="6462713"/>
          <p14:tracePt t="20710" x="3270250" y="6473825"/>
          <p14:tracePt t="20711" x="3270250" y="6486525"/>
          <p14:tracePt t="20712" x="3259138" y="6486525"/>
          <p14:tracePt t="20713" x="3259138" y="6497638"/>
          <p14:tracePt t="20715" x="3259138" y="6508750"/>
          <p14:tracePt t="20717" x="3248025" y="6519863"/>
          <p14:tracePt t="20718" x="3236913" y="6519863"/>
          <p14:tracePt t="20720" x="3236913" y="6530975"/>
          <p14:tracePt t="20722" x="3225800" y="6530975"/>
          <p14:tracePt t="20725" x="3225800" y="6542088"/>
          <p14:tracePt t="20727" x="3225800" y="6553200"/>
          <p14:tracePt t="20730" x="3225800" y="6564313"/>
          <p14:tracePt t="20732" x="3214688" y="6564313"/>
          <p14:tracePt t="20733" x="3214688" y="6575425"/>
          <p14:tracePt t="20736" x="3214688" y="6586538"/>
          <p14:tracePt t="20739" x="3214688" y="6599238"/>
          <p14:tracePt t="20744" x="3214688" y="6610350"/>
          <p14:tracePt t="20747" x="3214688" y="6621463"/>
          <p14:tracePt t="20752" x="3214688" y="6632575"/>
          <p14:tracePt t="20755" x="3214688" y="6643688"/>
          <p14:tracePt t="20757" x="3214688" y="6654800"/>
          <p14:tracePt t="20759" x="3214688" y="6665913"/>
          <p14:tracePt t="20762" x="3225800" y="6665913"/>
          <p14:tracePt t="20764" x="3236913" y="6677025"/>
          <p14:tracePt t="20766" x="3236913" y="6688138"/>
          <p14:tracePt t="20767" x="3248025" y="6688138"/>
          <p14:tracePt t="20770" x="3248025" y="6700838"/>
          <p14:tracePt t="20771" x="3259138" y="6700838"/>
          <p14:tracePt t="20772" x="3259138" y="6711950"/>
          <p14:tracePt t="20774" x="3270250" y="6723063"/>
          <p14:tracePt t="20777" x="3281363" y="6723063"/>
          <p14:tracePt t="20778" x="3281363" y="6734175"/>
          <p14:tracePt t="20780" x="3294063" y="6734175"/>
          <p14:tracePt t="20781" x="3305175" y="6734175"/>
          <p14:tracePt t="20782" x="3305175" y="6745288"/>
          <p14:tracePt t="20783" x="3316288" y="6745288"/>
          <p14:tracePt t="20785" x="3327400" y="6756400"/>
          <p14:tracePt t="20788" x="3327400" y="6767513"/>
          <p14:tracePt t="20789" x="3338513" y="6767513"/>
          <p14:tracePt t="20790" x="3349625" y="6778625"/>
          <p14:tracePt t="20792" x="3360738" y="6778625"/>
          <p14:tracePt t="20793" x="3360738" y="6789738"/>
          <p14:tracePt t="20795" x="3371850" y="6789738"/>
          <p14:tracePt t="20797" x="3382963" y="6789738"/>
          <p14:tracePt t="20798" x="3394075" y="6789738"/>
          <p14:tracePt t="20802" x="3406775" y="6789738"/>
          <p14:tracePt t="20803" x="3417888" y="6800850"/>
          <p14:tracePt t="20805" x="3429000" y="6800850"/>
          <p14:tracePt t="20806" x="3429000" y="6813550"/>
          <p14:tracePt t="20807" x="3440113" y="6813550"/>
          <p14:tracePt t="20809" x="3451225" y="6813550"/>
          <p14:tracePt t="20812" x="3462338" y="6824663"/>
          <p14:tracePt t="20814" x="3473450" y="6824663"/>
          <p14:tracePt t="20816" x="3484563" y="6824663"/>
          <p14:tracePt t="20817" x="3484563" y="6835775"/>
          <p14:tracePt t="20818" x="3495675" y="6835775"/>
          <p14:tracePt t="20819" x="3508375" y="6835775"/>
          <p14:tracePt t="20822" x="3519488" y="6835775"/>
          <p14:tracePt t="20825" x="3530600" y="6846888"/>
          <p14:tracePt t="20827" x="3541713" y="6846888"/>
          <p14:tracePt t="20828" x="3552825" y="6846888"/>
          <p14:tracePt t="20830" x="3563938" y="6846888"/>
          <p14:tracePt t="20831" x="3575050" y="6846888"/>
          <p14:tracePt t="20832" x="3586163" y="6846888"/>
          <p14:tracePt t="20876" x="3868738" y="6846888"/>
          <p14:tracePt t="20877" x="3879850" y="6846888"/>
          <p14:tracePt t="20880" x="3902075" y="6835775"/>
          <p14:tracePt t="20882" x="3913188" y="6835775"/>
          <p14:tracePt t="20886" x="3924300" y="6835775"/>
          <p14:tracePt t="20888" x="3935413" y="6824663"/>
          <p14:tracePt t="20889" x="3935413" y="6813550"/>
          <p14:tracePt t="20890" x="3948113" y="6813550"/>
          <p14:tracePt t="20892" x="3959225" y="6813550"/>
          <p14:tracePt t="20894" x="3959225" y="6800850"/>
          <p14:tracePt t="20895" x="3970338" y="6800850"/>
          <p14:tracePt t="20897" x="3981450" y="6800850"/>
          <p14:tracePt t="20903" x="3992563" y="6789738"/>
          <p14:tracePt t="20908" x="4003675" y="6778625"/>
          <p14:tracePt t="20912" x="4014788" y="6778625"/>
          <p14:tracePt t="20915" x="4014788" y="6767513"/>
          <p14:tracePt t="20917" x="4025900" y="6767513"/>
          <p14:tracePt t="20918" x="4025900" y="6756400"/>
          <p14:tracePt t="20923" x="4037013" y="6745288"/>
          <p14:tracePt t="20931" x="4037013" y="6734175"/>
          <p14:tracePt t="20932" x="4049713" y="6734175"/>
          <p14:tracePt t="20935" x="4049713" y="6723063"/>
          <p14:tracePt t="20939" x="4049713" y="6711950"/>
          <p14:tracePt t="20942" x="4049713" y="6700838"/>
          <p14:tracePt t="20944" x="4049713" y="6688138"/>
          <p14:tracePt t="20949" x="4049713" y="6665913"/>
          <p14:tracePt t="20955" x="4060825" y="6654800"/>
          <p14:tracePt t="20959" x="4060825" y="6643688"/>
          <p14:tracePt t="20962" x="4060825" y="6632575"/>
          <p14:tracePt t="20965" x="4060825" y="6621463"/>
          <p14:tracePt t="20967" x="4060825" y="6610350"/>
          <p14:tracePt t="20970" x="4060825" y="6599238"/>
          <p14:tracePt t="20974" x="4060825" y="6586538"/>
          <p14:tracePt t="20977" x="4060825" y="6575425"/>
          <p14:tracePt t="20982" x="4060825" y="6564313"/>
          <p14:tracePt t="20983" x="4060825" y="6553200"/>
          <p14:tracePt t="20986" x="4060825" y="6542088"/>
          <p14:tracePt t="20989" x="4060825" y="6530975"/>
          <p14:tracePt t="21003" x="4060825" y="6519863"/>
          <p14:tracePt t="21014" x="4049713" y="6519863"/>
          <p14:tracePt t="21019" x="4037013" y="6519863"/>
          <p14:tracePt t="21026" x="4037013" y="6508750"/>
          <p14:tracePt t="21041" x="4025900" y="6508750"/>
          <p14:tracePt t="21050" x="4014788" y="6508750"/>
          <p14:tracePt t="21055" x="4003675" y="6508750"/>
          <p14:tracePt t="21058" x="3992563" y="6497638"/>
          <p14:tracePt t="21064" x="3981450" y="6497638"/>
          <p14:tracePt t="21065" x="3981450" y="6486525"/>
          <p14:tracePt t="21066" x="3970338" y="6486525"/>
          <p14:tracePt t="21070" x="3959225" y="6473825"/>
          <p14:tracePt t="21071" x="3948113" y="6473825"/>
          <p14:tracePt t="21073" x="3935413" y="6473825"/>
          <p14:tracePt t="21077" x="3924300" y="6473825"/>
          <p14:tracePt t="21080" x="3924300" y="6462713"/>
          <p14:tracePt t="21081" x="3913188" y="6462713"/>
          <p14:tracePt t="21082" x="3913188" y="6451600"/>
          <p14:tracePt t="21084" x="3902075" y="6451600"/>
          <p14:tracePt t="21087" x="3890963" y="6440488"/>
          <p14:tracePt t="21089" x="3879850" y="6440488"/>
          <p14:tracePt t="21090" x="3868738" y="6429375"/>
          <p14:tracePt t="21092" x="3857625" y="6418263"/>
          <p14:tracePt t="21097" x="3846513" y="6407150"/>
          <p14:tracePt t="21098" x="3835400" y="6407150"/>
          <p14:tracePt t="21100" x="3822700" y="6396038"/>
          <p14:tracePt t="21102" x="3811588" y="6396038"/>
          <p14:tracePt t="21105" x="3800475" y="6384925"/>
          <p14:tracePt t="21108" x="3800475" y="6372225"/>
          <p14:tracePt t="21109" x="3789363" y="6372225"/>
          <p14:tracePt t="21110" x="3789363" y="6361113"/>
          <p14:tracePt t="21111" x="3778250" y="6361113"/>
          <p14:tracePt t="21112" x="3778250" y="6350000"/>
          <p14:tracePt t="21113" x="3767138" y="6350000"/>
          <p14:tracePt t="21115" x="3767138" y="6338888"/>
          <p14:tracePt t="21117" x="3744913" y="6338888"/>
          <p14:tracePt t="21122" x="3733800" y="6338888"/>
          <p14:tracePt t="21123" x="3733800" y="6327775"/>
          <p14:tracePt t="21126" x="3721100" y="6316663"/>
          <p14:tracePt t="21129" x="3709988" y="6305550"/>
          <p14:tracePt t="21132" x="3698875" y="6294438"/>
          <p14:tracePt t="21134" x="3687763" y="6294438"/>
          <p14:tracePt t="21136" x="3687763" y="6283325"/>
          <p14:tracePt t="21137" x="3676650" y="6283325"/>
          <p14:tracePt t="21139" x="3665538" y="6272213"/>
          <p14:tracePt t="21143" x="3654425" y="6272213"/>
          <p14:tracePt t="21145" x="3643313" y="6272213"/>
          <p14:tracePt t="21147" x="3632200" y="6259513"/>
          <p14:tracePt t="21150" x="3621088" y="6259513"/>
          <p14:tracePt t="21151" x="3597275" y="6248400"/>
          <p14:tracePt t="21155" x="3586163" y="6248400"/>
          <p14:tracePt t="21160" x="3575050" y="6248400"/>
          <p14:tracePt t="21161" x="3575050" y="6237288"/>
          <p14:tracePt t="21162" x="3563938" y="6237288"/>
          <p14:tracePt t="21165" x="3552825" y="6237288"/>
          <p14:tracePt t="21167" x="3541713" y="6237288"/>
          <p14:tracePt t="21169" x="3530600" y="6237288"/>
          <p14:tracePt t="21171" x="3519488" y="6237288"/>
          <p14:tracePt t="21176" x="3508375" y="6237288"/>
          <p14:tracePt t="21180" x="3484563" y="6237288"/>
          <p14:tracePt t="21182" x="3473450" y="6237288"/>
          <p14:tracePt t="21189" x="3451225" y="6237288"/>
          <p14:tracePt t="21192" x="3440113" y="6237288"/>
          <p14:tracePt t="21195" x="3429000" y="6237288"/>
          <p14:tracePt t="21198" x="3429000" y="6248400"/>
          <p14:tracePt t="21200" x="3417888" y="6248400"/>
          <p14:tracePt t="21203" x="3406775" y="6248400"/>
          <p14:tracePt t="21204" x="3406775" y="6259513"/>
          <p14:tracePt t="21208" x="3394075" y="6259513"/>
          <p14:tracePt t="21218" x="3382963" y="6259513"/>
          <p14:tracePt t="21219" x="3382963" y="6272213"/>
          <p14:tracePt t="21224" x="3382963" y="6283325"/>
          <p14:tracePt t="21228" x="3371850" y="6283325"/>
          <p14:tracePt t="21229" x="3371850" y="6294438"/>
          <p14:tracePt t="21235" x="3371850" y="6305550"/>
          <p14:tracePt t="21240" x="3371850" y="6316663"/>
          <p14:tracePt t="21244" x="3360738" y="6316663"/>
          <p14:tracePt t="21249" x="3360738" y="6327775"/>
          <p14:tracePt t="21256" x="3349625" y="6338888"/>
          <p14:tracePt t="21261" x="3349625" y="6350000"/>
          <p14:tracePt t="21266" x="3349625" y="6361113"/>
          <p14:tracePt t="21270" x="3338513" y="6361113"/>
          <p14:tracePt t="21271" x="3338513" y="6372225"/>
          <p14:tracePt t="21276" x="3338513" y="6384925"/>
          <p14:tracePt t="21284" x="3338513" y="6396038"/>
          <p14:tracePt t="21291" x="3338513" y="6407150"/>
          <p14:tracePt t="21297" x="3338513" y="6418263"/>
          <p14:tracePt t="21302" x="3338513" y="6429375"/>
          <p14:tracePt t="21318" x="3338513" y="6440488"/>
          <p14:tracePt t="21338" x="3338513" y="6451600"/>
          <p14:tracePt t="21347" x="3338513" y="6462713"/>
          <p14:tracePt t="21350" x="3338513" y="6473825"/>
          <p14:tracePt t="21354" x="3338513" y="6486525"/>
          <p14:tracePt t="21357" x="3349625" y="6486525"/>
          <p14:tracePt t="21358" x="3349625" y="6497638"/>
          <p14:tracePt t="21360" x="3360738" y="6508750"/>
          <p14:tracePt t="21363" x="3360738" y="6519863"/>
          <p14:tracePt t="21365" x="3371850" y="6519863"/>
          <p14:tracePt t="21368" x="3371850" y="6530975"/>
          <p14:tracePt t="21369" x="3382963" y="6530975"/>
          <p14:tracePt t="21370" x="3382963" y="6542088"/>
          <p14:tracePt t="21373" x="3394075" y="6553200"/>
          <p14:tracePt t="21374" x="3406775" y="6553200"/>
          <p14:tracePt t="21376" x="3417888" y="6564313"/>
          <p14:tracePt t="21377" x="3417888" y="6575425"/>
          <p14:tracePt t="21380" x="3429000" y="6586538"/>
          <p14:tracePt t="21382" x="3440113" y="6586538"/>
          <p14:tracePt t="21384" x="3451225" y="6586538"/>
          <p14:tracePt t="21385" x="3451225" y="6599238"/>
          <p14:tracePt t="21387" x="3462338" y="6599238"/>
          <p14:tracePt t="21388" x="3473450" y="6610350"/>
          <p14:tracePt t="21390" x="3473450" y="6621463"/>
          <p14:tracePt t="21391" x="3484563" y="6632575"/>
          <p14:tracePt t="21392" x="3495675" y="6632575"/>
          <p14:tracePt t="21393" x="3508375" y="6632575"/>
          <p14:tracePt t="21394" x="3508375" y="6643688"/>
          <p14:tracePt t="21397" x="3519488" y="6654800"/>
          <p14:tracePt t="21398" x="3530600" y="6654800"/>
          <p14:tracePt t="21400" x="3541713" y="6654800"/>
          <p14:tracePt t="21401" x="3552825" y="6654800"/>
          <p14:tracePt t="21402" x="3552825" y="6665913"/>
          <p14:tracePt t="21403" x="3563938" y="6665913"/>
          <p14:tracePt t="21405" x="3575050" y="6665913"/>
          <p14:tracePt t="21406" x="3575050" y="6677025"/>
          <p14:tracePt t="21407" x="3586163" y="6688138"/>
          <p14:tracePt t="21409" x="3608388" y="6688138"/>
          <p14:tracePt t="21410" x="3608388" y="6700838"/>
          <p14:tracePt t="21411" x="3621088" y="6700838"/>
          <p14:tracePt t="21412" x="3632200" y="6700838"/>
          <p14:tracePt t="21414" x="3654425" y="6700838"/>
          <p14:tracePt t="21415" x="3654425" y="6711950"/>
          <p14:tracePt t="21417" x="3665538" y="6711950"/>
          <p14:tracePt t="21418" x="3676650" y="6711950"/>
          <p14:tracePt t="21419" x="3687763" y="6711950"/>
          <p14:tracePt t="21423" x="3709988" y="6723063"/>
          <p14:tracePt t="21424" x="3733800" y="6723063"/>
          <p14:tracePt t="21427" x="3744913" y="6723063"/>
          <p14:tracePt t="21428" x="3756025" y="6723063"/>
          <p14:tracePt t="21431" x="3778250" y="6723063"/>
          <p14:tracePt t="21432" x="3789363" y="6723063"/>
          <p14:tracePt t="21433" x="3800475" y="6723063"/>
          <p14:tracePt t="21434" x="3800475" y="6734175"/>
          <p14:tracePt t="21436" x="3811588" y="6734175"/>
          <p14:tracePt t="21437" x="3822700" y="6734175"/>
          <p14:tracePt t="21439" x="3835400" y="6734175"/>
          <p14:tracePt t="21440" x="3846513" y="6734175"/>
          <p14:tracePt t="21441" x="3857625" y="6734175"/>
          <p14:tracePt t="21444" x="3868738" y="6734175"/>
          <p14:tracePt t="21445" x="3879850" y="6734175"/>
          <p14:tracePt t="21447" x="3890963" y="6734175"/>
          <p14:tracePt t="21448" x="3902075" y="6734175"/>
          <p14:tracePt t="21449" x="3913188" y="6734175"/>
          <p14:tracePt t="21451" x="3924300" y="6734175"/>
          <p14:tracePt t="21454" x="3935413" y="6734175"/>
          <p14:tracePt t="21455" x="3948113" y="6734175"/>
          <p14:tracePt t="21456" x="3959225" y="6734175"/>
          <p14:tracePt t="21458" x="3970338" y="6734175"/>
          <p14:tracePt t="21460" x="3981450" y="6723063"/>
          <p14:tracePt t="21462" x="3992563" y="6723063"/>
          <p14:tracePt t="21465" x="4003675" y="6723063"/>
          <p14:tracePt t="21466" x="4014788" y="6723063"/>
          <p14:tracePt t="21468" x="4025900" y="6723063"/>
          <p14:tracePt t="21470" x="4037013" y="6723063"/>
          <p14:tracePt t="21471" x="4049713" y="6723063"/>
          <p14:tracePt t="21473" x="4060825" y="6723063"/>
          <p14:tracePt t="21475" x="4060825" y="6711950"/>
          <p14:tracePt t="21476" x="4071938" y="6711950"/>
          <p14:tracePt t="21478" x="4083050" y="6711950"/>
          <p14:tracePt t="21483" x="4094163" y="6700838"/>
          <p14:tracePt t="21484" x="4105275" y="6700838"/>
          <p14:tracePt t="21485" x="4116388" y="6700838"/>
          <p14:tracePt t="21488" x="4127500" y="6688138"/>
          <p14:tracePt t="21490" x="4127500" y="6677025"/>
          <p14:tracePt t="21492" x="4138613" y="6677025"/>
          <p14:tracePt t="21493" x="4149725" y="6677025"/>
          <p14:tracePt t="21498" x="4162425" y="6665913"/>
          <p14:tracePt t="21500" x="4173538" y="6665913"/>
          <p14:tracePt t="21503" x="4184650" y="6665913"/>
          <p14:tracePt t="21509" x="4184650" y="6654800"/>
          <p14:tracePt t="21511" x="4195763" y="6654800"/>
          <p14:tracePt t="21514" x="4195763" y="6643688"/>
          <p14:tracePt t="21517" x="4206875" y="6643688"/>
          <p14:tracePt t="21518" x="4206875" y="6632575"/>
          <p14:tracePt t="21523" x="4217988" y="6632575"/>
          <p14:tracePt t="21526" x="4217988" y="6621463"/>
          <p14:tracePt t="21527" x="4217988" y="6610350"/>
          <p14:tracePt t="21531" x="4217988" y="6599238"/>
          <p14:tracePt t="21539" x="4217988" y="6586538"/>
          <p14:tracePt t="21541" x="4217988" y="6575425"/>
          <p14:tracePt t="21544" x="4217988" y="6564313"/>
          <p14:tracePt t="21547" x="4229100" y="6564313"/>
          <p14:tracePt t="21548" x="4229100" y="6553200"/>
          <p14:tracePt t="21551" x="4229100" y="6542088"/>
          <p14:tracePt t="21555" x="4229100" y="6530975"/>
          <p14:tracePt t="21565" x="4229100" y="6519863"/>
          <p14:tracePt t="21569" x="4229100" y="6508750"/>
          <p14:tracePt t="21573" x="4229100" y="6497638"/>
          <p14:tracePt t="21578" x="4229100" y="6486525"/>
          <p14:tracePt t="21585" x="4229100" y="6473825"/>
          <p14:tracePt t="21587" x="4229100" y="6462713"/>
          <p14:tracePt t="21595" x="4229100" y="6451600"/>
          <p14:tracePt t="21601" x="4229100" y="6440488"/>
          <p14:tracePt t="21606" x="4229100" y="6429375"/>
          <p14:tracePt t="21609" x="4229100" y="6418263"/>
          <p14:tracePt t="21614" x="4229100" y="6407150"/>
          <p14:tracePt t="21615" x="4229100" y="6396038"/>
          <p14:tracePt t="21621" x="4217988" y="6396038"/>
          <p14:tracePt t="21624" x="4217988" y="6384925"/>
          <p14:tracePt t="21625" x="4206875" y="6384925"/>
          <p14:tracePt t="21627" x="4206875" y="6372225"/>
          <p14:tracePt t="21630" x="4195763" y="6372225"/>
          <p14:tracePt t="21634" x="4195763" y="6361113"/>
          <p14:tracePt t="21638" x="4195763" y="6350000"/>
          <p14:tracePt t="21639" x="4184650" y="6350000"/>
          <p14:tracePt t="21642" x="4184650" y="6338888"/>
          <p14:tracePt t="21646" x="4173538" y="6338888"/>
          <p14:tracePt t="21648" x="4173538" y="6327775"/>
          <p14:tracePt t="21653" x="4162425" y="6327775"/>
          <p14:tracePt t="21659" x="4149725" y="6327775"/>
          <p14:tracePt t="21664" x="4149725" y="6316663"/>
          <p14:tracePt t="21670" x="4138613" y="6316663"/>
          <p14:tracePt t="21675" x="4138613" y="6305550"/>
          <p14:tracePt t="21681" x="4138613" y="6294438"/>
          <p14:tracePt t="21683" x="4127500" y="6294438"/>
          <p14:tracePt t="21688" x="4116388" y="6294438"/>
          <p14:tracePt t="21690" x="4116388" y="6283325"/>
          <p14:tracePt t="21694" x="4105275" y="6283325"/>
          <p14:tracePt t="21698" x="4105275" y="6272213"/>
          <p14:tracePt t="21702" x="4094163" y="6272213"/>
          <p14:tracePt t="21709" x="4083050" y="6272213"/>
          <p14:tracePt t="21715" x="4071938" y="6272213"/>
          <p14:tracePt t="21721" x="4060825" y="6272213"/>
          <p14:tracePt t="21726" x="4049713" y="6272213"/>
          <p14:tracePt t="21731" x="4037013" y="6272213"/>
          <p14:tracePt t="21734" x="4025900" y="6272213"/>
          <p14:tracePt t="21737" x="4014788" y="6272213"/>
          <p14:tracePt t="21741" x="4003675" y="6272213"/>
          <p14:tracePt t="21747" x="3992563" y="6272213"/>
          <p14:tracePt t="21749" x="3981450" y="6272213"/>
          <p14:tracePt t="21753" x="3970338" y="6272213"/>
          <p14:tracePt t="21755" x="3959225" y="6272213"/>
          <p14:tracePt t="21757" x="3948113" y="6272213"/>
          <p14:tracePt t="21762" x="3935413" y="6272213"/>
          <p14:tracePt t="21768" x="3924300" y="6272213"/>
          <p14:tracePt t="21773" x="3913188" y="6272213"/>
          <p14:tracePt t="21776" x="3902075" y="6272213"/>
          <p14:tracePt t="21778" x="3890963" y="6272213"/>
          <p14:tracePt t="21782" x="3879850" y="6272213"/>
          <p14:tracePt t="21783" x="3868738" y="6272213"/>
          <p14:tracePt t="21790" x="3846513" y="6272213"/>
          <p14:tracePt t="21794" x="3835400" y="6272213"/>
          <p14:tracePt t="21796" x="3822700" y="6272213"/>
          <p14:tracePt t="21799" x="3811588" y="6272213"/>
          <p14:tracePt t="21801" x="3800475" y="6272213"/>
          <p14:tracePt t="21803" x="3800475" y="6283325"/>
          <p14:tracePt t="21806" x="3789363" y="6283325"/>
          <p14:tracePt t="21809" x="3778250" y="6283325"/>
          <p14:tracePt t="21812" x="3767138" y="6283325"/>
          <p14:tracePt t="21814" x="3756025" y="6283325"/>
          <p14:tracePt t="21815" x="3756025" y="6294438"/>
          <p14:tracePt t="21816" x="3744913" y="6294438"/>
          <p14:tracePt t="21820" x="3733800" y="6294438"/>
          <p14:tracePt t="21824" x="3721100" y="6294438"/>
          <p14:tracePt t="21828" x="3709988" y="6294438"/>
          <p14:tracePt t="21830" x="3698875" y="6294438"/>
          <p14:tracePt t="21832" x="3687763" y="6294438"/>
          <p14:tracePt t="21836" x="3676650" y="6294438"/>
          <p14:tracePt t="21838" x="3665538" y="6294438"/>
          <p14:tracePt t="21843" x="3665538" y="6305550"/>
          <p14:tracePt t="21844" x="3654425" y="6305550"/>
          <p14:tracePt t="21848" x="3643313" y="6305550"/>
          <p14:tracePt t="21850" x="3632200" y="6305550"/>
          <p14:tracePt t="21853" x="3621088" y="6305550"/>
          <p14:tracePt t="21860" x="3608388" y="6305550"/>
          <p14:tracePt t="21865" x="3597275" y="6305550"/>
          <p14:tracePt t="21866" x="3597275" y="6316663"/>
          <p14:tracePt t="21880" x="3586163" y="6316663"/>
          <p14:tracePt t="21884" x="3575050" y="6316663"/>
          <p14:tracePt t="21889" x="3575050" y="6327775"/>
          <p14:tracePt t="21893" x="3563938" y="6327775"/>
          <p14:tracePt t="21898" x="3552825" y="6327775"/>
          <p14:tracePt t="21903" x="3552825" y="6338888"/>
          <p14:tracePt t="21905" x="3541713" y="6338888"/>
          <p14:tracePt t="21914" x="3530600" y="6350000"/>
          <p14:tracePt t="21919" x="3519488" y="6350000"/>
          <p14:tracePt t="21922" x="3519488" y="6361113"/>
          <p14:tracePt t="21923" x="3508375" y="6361113"/>
          <p14:tracePt t="21925" x="3508375" y="6372225"/>
          <p14:tracePt t="21928" x="3495675" y="6372225"/>
          <p14:tracePt t="21933" x="3484563" y="6372225"/>
          <p14:tracePt t="21934" x="3484563" y="6384925"/>
          <p14:tracePt t="21939" x="3473450" y="6384925"/>
          <p14:tracePt t="21943" x="3473450" y="6396038"/>
          <p14:tracePt t="21949" x="3473450" y="6407150"/>
          <p14:tracePt t="21952" x="3462338" y="6407150"/>
          <p14:tracePt t="21954" x="3462338" y="6418263"/>
          <p14:tracePt t="21958" x="3462338" y="6429375"/>
          <p14:tracePt t="21959" x="3451225" y="6429375"/>
          <p14:tracePt t="21965" x="3451225" y="6440488"/>
          <p14:tracePt t="21969" x="3451225" y="6451600"/>
          <p14:tracePt t="21978" x="3451225" y="6462713"/>
          <p14:tracePt t="21984" x="3451225" y="6473825"/>
          <p14:tracePt t="21988" x="3451225" y="6486525"/>
          <p14:tracePt t="21994" x="3451225" y="6497638"/>
          <p14:tracePt t="22006" x="3451225" y="6508750"/>
          <p14:tracePt t="22015" x="3451225" y="6519863"/>
          <p14:tracePt t="22030" x="3462338" y="6519863"/>
          <p14:tracePt t="22042" x="3473450" y="6530975"/>
          <p14:tracePt t="22048" x="3473450" y="6542088"/>
          <p14:tracePt t="22049" x="3484563" y="6542088"/>
          <p14:tracePt t="22053" x="3495675" y="6542088"/>
          <p14:tracePt t="22056" x="3508375" y="6542088"/>
          <p14:tracePt t="22060" x="3519488" y="6542088"/>
          <p14:tracePt t="22065" x="3530600" y="6542088"/>
          <p14:tracePt t="22068" x="3530600" y="6553200"/>
          <p14:tracePt t="22072" x="3541713" y="6564313"/>
          <p14:tracePt t="22075" x="3552825" y="6564313"/>
          <p14:tracePt t="22077" x="3552825" y="6575425"/>
          <p14:tracePt t="22078" x="3563938" y="6575425"/>
          <p14:tracePt t="22082" x="3575050" y="6575425"/>
          <p14:tracePt t="22084" x="3597275" y="6586538"/>
          <p14:tracePt t="22089" x="3608388" y="6586538"/>
          <p14:tracePt t="22090" x="3621088" y="6586538"/>
          <p14:tracePt t="22093" x="3632200" y="6586538"/>
          <p14:tracePt t="22094" x="3632200" y="6599238"/>
          <p14:tracePt t="22095" x="3643313" y="6599238"/>
          <p14:tracePt t="22096" x="3654425" y="6599238"/>
          <p14:tracePt t="22098" x="3665538" y="6610350"/>
          <p14:tracePt t="22100" x="3676650" y="6610350"/>
          <p14:tracePt t="22101" x="3687763" y="6610350"/>
          <p14:tracePt t="22102" x="3687763" y="6621463"/>
          <p14:tracePt t="22103" x="3698875" y="6621463"/>
          <p14:tracePt t="22106" x="3721100" y="6632575"/>
          <p14:tracePt t="22107" x="3733800" y="6632575"/>
          <p14:tracePt t="22112" x="3744913" y="6643688"/>
          <p14:tracePt t="22113" x="3756025" y="6643688"/>
          <p14:tracePt t="22115" x="3778250" y="6654800"/>
          <p14:tracePt t="22116" x="3789363" y="6654800"/>
          <p14:tracePt t="22119" x="3800475" y="6654800"/>
          <p14:tracePt t="22122" x="3811588" y="6654800"/>
          <p14:tracePt t="22124" x="3822700" y="6654800"/>
          <p14:tracePt t="22126" x="3835400" y="6654800"/>
          <p14:tracePt t="22127" x="3846513" y="6654800"/>
          <p14:tracePt t="22131" x="3857625" y="6654800"/>
          <p14:tracePt t="22132" x="3857625" y="6665913"/>
          <p14:tracePt t="22133" x="3868738" y="6665913"/>
          <p14:tracePt t="22135" x="3879850" y="6665913"/>
          <p14:tracePt t="22137" x="3890963" y="6665913"/>
          <p14:tracePt t="22139" x="3902075" y="6665913"/>
          <p14:tracePt t="22140" x="3913188" y="6665913"/>
          <p14:tracePt t="22142" x="3924300" y="6665913"/>
          <p14:tracePt t="22145" x="3935413" y="6665913"/>
          <p14:tracePt t="22148" x="3948113" y="6677025"/>
          <p14:tracePt t="22150" x="3959225" y="6677025"/>
          <p14:tracePt t="22152" x="3970338" y="6677025"/>
          <p14:tracePt t="22153" x="3981450" y="6677025"/>
          <p14:tracePt t="22156" x="3992563" y="6677025"/>
          <p14:tracePt t="22159" x="4003675" y="6677025"/>
          <p14:tracePt t="22164" x="4014788" y="6677025"/>
          <p14:tracePt t="22164" x="4025900" y="6677025"/>
          <p14:tracePt t="22166" x="4037013" y="6677025"/>
          <p14:tracePt t="22169" x="4049713" y="6677025"/>
          <p14:tracePt t="22172" x="4060825" y="6677025"/>
          <p14:tracePt t="22176" x="4071938" y="6677025"/>
          <p14:tracePt t="22177" x="4083050" y="6677025"/>
          <p14:tracePt t="22180" x="4094163" y="6677025"/>
          <p14:tracePt t="22183" x="4105275" y="6677025"/>
          <p14:tracePt t="22184" x="4116388" y="6677025"/>
          <p14:tracePt t="22188" x="4127500" y="6677025"/>
          <p14:tracePt t="22192" x="4138613" y="6677025"/>
          <p14:tracePt t="22195" x="4149725" y="6677025"/>
          <p14:tracePt t="22199" x="4162425" y="6677025"/>
          <p14:tracePt t="22201" x="4173538" y="6665913"/>
          <p14:tracePt t="22205" x="4184650" y="6665913"/>
          <p14:tracePt t="22209" x="4195763" y="6665913"/>
          <p14:tracePt t="22214" x="4206875" y="6665913"/>
          <p14:tracePt t="22222" x="4229100" y="6632575"/>
          <p14:tracePt t="22224" x="4229100" y="6621463"/>
          <p14:tracePt t="22226" x="4240213" y="6621463"/>
          <p14:tracePt t="22230" x="4251325" y="6610350"/>
          <p14:tracePt t="22231" x="4251325" y="6599238"/>
          <p14:tracePt t="22236" x="4251325" y="6586538"/>
          <p14:tracePt t="22238" x="4251325" y="6575425"/>
          <p14:tracePt t="22240" x="4264025" y="6564313"/>
          <p14:tracePt t="22243" x="4275138" y="6553200"/>
          <p14:tracePt t="22244" x="4286250" y="6553200"/>
          <p14:tracePt t="22245" x="4286250" y="6542088"/>
          <p14:tracePt t="22247" x="4286250" y="6530975"/>
          <p14:tracePt t="22250" x="4286250" y="6519863"/>
          <p14:tracePt t="22251" x="4286250" y="6508750"/>
          <p14:tracePt t="22252" x="4297363" y="6508750"/>
          <p14:tracePt t="22253" x="4297363" y="6497638"/>
          <p14:tracePt t="22256" x="4297363" y="6486525"/>
          <p14:tracePt t="22257" x="4308475" y="6473825"/>
          <p14:tracePt t="22259" x="4308475" y="6462713"/>
          <p14:tracePt t="22261" x="4319588" y="6462713"/>
          <p14:tracePt t="22262" x="4319588" y="6451600"/>
          <p14:tracePt t="22265" x="4319588" y="6429375"/>
          <p14:tracePt t="22267" x="4319588" y="6418263"/>
          <p14:tracePt t="22271" x="4319588" y="6407150"/>
          <p14:tracePt t="22272" x="4319588" y="6396038"/>
          <p14:tracePt t="22284" x="4330700" y="6384925"/>
          <p14:tracePt t="22309" x="4330700" y="6372225"/>
          <p14:tracePt t="22315" x="4330700" y="6361113"/>
          <p14:tracePt t="22322" x="4330700" y="6350000"/>
          <p14:tracePt t="22324" x="4330700" y="6338888"/>
          <p14:tracePt t="22327" x="4330700" y="6327775"/>
          <p14:tracePt t="22330" x="4319588" y="6327775"/>
          <p14:tracePt t="22332" x="4308475" y="6316663"/>
          <p14:tracePt t="22336" x="4308475" y="6305550"/>
          <p14:tracePt t="22337" x="4297363" y="6305550"/>
          <p14:tracePt t="22338" x="4297363" y="6294438"/>
          <p14:tracePt t="22340" x="4286250" y="6294438"/>
          <p14:tracePt t="22341" x="4286250" y="6283325"/>
          <p14:tracePt t="22344" x="4286250" y="6272213"/>
          <p14:tracePt t="22345" x="4275138" y="6272213"/>
          <p14:tracePt t="22347" x="4275138" y="6259513"/>
          <p14:tracePt t="22351" x="4264025" y="6248400"/>
          <p14:tracePt t="22354" x="4264025" y="6237288"/>
          <p14:tracePt t="22357" x="4264025" y="6226175"/>
          <p14:tracePt t="22361" x="4251325" y="6215063"/>
          <p14:tracePt t="22364" x="4240213" y="6203950"/>
          <p14:tracePt t="22368" x="4240213" y="6192838"/>
          <p14:tracePt t="22403" x="4229100" y="6192838"/>
          <p14:tracePt t="22412" x="4229100" y="6181725"/>
          <p14:tracePt t="22454" x="4240213" y="6181725"/>
          <p14:tracePt t="22455" x="4251325" y="6181725"/>
          <p14:tracePt t="22460" x="4264025" y="6181725"/>
          <p14:tracePt t="22461" x="4275138" y="6181725"/>
          <p14:tracePt t="22463" x="4286250" y="6181725"/>
          <p14:tracePt t="22465" x="4308475" y="6181725"/>
          <p14:tracePt t="22466" x="4308475" y="6192838"/>
          <p14:tracePt t="22467" x="4319588" y="6192838"/>
          <p14:tracePt t="22468" x="4341813" y="6203950"/>
          <p14:tracePt t="22471" x="4352925" y="6203950"/>
          <p14:tracePt t="22472" x="4364038" y="6215063"/>
          <p14:tracePt t="22473" x="4376738" y="6215063"/>
          <p14:tracePt t="22474" x="4398963" y="6226175"/>
          <p14:tracePt t="22475" x="4410075" y="6226175"/>
          <p14:tracePt t="22476" x="4421188" y="6226175"/>
          <p14:tracePt t="22477" x="4432300" y="6237288"/>
          <p14:tracePt t="22478" x="4443413" y="6237288"/>
          <p14:tracePt t="22480" x="4489450" y="6237288"/>
          <p14:tracePt t="22481" x="4500563" y="6248400"/>
          <p14:tracePt t="22482" x="4533900" y="6259513"/>
          <p14:tracePt t="22483" x="4545013" y="6259513"/>
          <p14:tracePt t="22484" x="4578350" y="6272213"/>
          <p14:tracePt t="22486" x="4602163" y="6272213"/>
          <p14:tracePt t="22487" x="4624388" y="6283325"/>
          <p14:tracePt t="22489" x="4691063" y="6294438"/>
          <p14:tracePt t="22490" x="4725988" y="6305550"/>
          <p14:tracePt t="22491" x="4737100" y="6316663"/>
          <p14:tracePt t="22492" x="4770438" y="6316663"/>
          <p14:tracePt t="22493" x="4805363" y="6316663"/>
          <p14:tracePt t="22494" x="4827588" y="6316663"/>
          <p14:tracePt t="22495" x="4849813" y="6316663"/>
          <p14:tracePt t="22496" x="4883150" y="6327775"/>
          <p14:tracePt t="22497" x="4905375" y="6338888"/>
          <p14:tracePt t="22498" x="4940300" y="6338888"/>
          <p14:tracePt t="22499" x="4962525" y="6338888"/>
          <p14:tracePt t="22500" x="4995863" y="6350000"/>
          <p14:tracePt t="22501" x="5041900" y="6350000"/>
          <p14:tracePt t="22502" x="5075238" y="6361113"/>
          <p14:tracePt t="22503" x="5108575" y="6372225"/>
          <p14:tracePt t="22504" x="5143500" y="6372225"/>
          <p14:tracePt t="22505" x="5187950" y="6372225"/>
          <p14:tracePt t="22507" x="5256213" y="6384925"/>
          <p14:tracePt t="22508" x="5289550" y="6384925"/>
          <p14:tracePt t="22510" x="5368925" y="6407150"/>
          <p14:tracePt t="22511" x="5413375" y="6407150"/>
          <p14:tracePt t="22512" x="5459413" y="6418263"/>
          <p14:tracePt t="22513" x="5503863" y="6418263"/>
          <p14:tracePt t="22514" x="5537200" y="6418263"/>
          <p14:tracePt t="22515" x="5594350" y="6418263"/>
          <p14:tracePt t="22516" x="5627688" y="6429375"/>
          <p14:tracePt t="22517" x="5695950" y="6429375"/>
          <p14:tracePt t="22518" x="5729288" y="6429375"/>
          <p14:tracePt t="22519" x="5797550" y="6429375"/>
          <p14:tracePt t="22520" x="5842000" y="6440488"/>
          <p14:tracePt t="22521" x="5888038" y="6440488"/>
          <p14:tracePt t="22523" x="6011863" y="6451600"/>
          <p14:tracePt t="22524" x="6078538" y="6451600"/>
          <p14:tracePt t="22528" x="6292850" y="6451600"/>
          <p14:tracePt t="22530" x="6405563" y="6473825"/>
          <p14:tracePt t="22531" x="6473825" y="6473825"/>
          <p14:tracePt t="22532" x="6542088" y="6473825"/>
          <p14:tracePt t="22533" x="6630988" y="6473825"/>
          <p14:tracePt t="22534" x="6710363" y="6497638"/>
          <p14:tracePt t="22535" x="6778625" y="6497638"/>
          <p14:tracePt t="22536" x="6845300" y="6497638"/>
          <p14:tracePt t="22537" x="6902450" y="6497638"/>
          <p14:tracePt t="22538" x="6981825" y="6497638"/>
          <p14:tracePt t="22540" x="7127875" y="6497638"/>
          <p14:tracePt t="22541" x="7196138" y="6497638"/>
          <p14:tracePt t="22542" x="7262813" y="6497638"/>
          <p14:tracePt t="22543" x="7331075" y="6497638"/>
          <p14:tracePt t="22544" x="7399338" y="6497638"/>
          <p14:tracePt t="22545" x="7477125" y="6508750"/>
          <p14:tracePt t="22547" x="7613650" y="6508750"/>
          <p14:tracePt t="22548" x="7680325" y="6508750"/>
          <p14:tracePt t="22549" x="7759700" y="6508750"/>
          <p14:tracePt t="22550" x="7827963" y="6508750"/>
          <p14:tracePt t="22551" x="7894638" y="6508750"/>
          <p14:tracePt t="22552" x="7951788" y="6519863"/>
          <p14:tracePt t="22553" x="8018463" y="6519863"/>
          <p14:tracePt t="22554" x="8086725" y="6519863"/>
          <p14:tracePt t="22555" x="8154988" y="6519863"/>
          <p14:tracePt t="22557" x="8278813" y="6519863"/>
          <p14:tracePt t="22558" x="8323263" y="6519863"/>
          <p14:tracePt t="22559" x="8391525" y="6519863"/>
          <p14:tracePt t="22560" x="8458200" y="6519863"/>
          <p14:tracePt t="22561" x="8493125" y="6519863"/>
          <p14:tracePt t="22562" x="8559800" y="6519863"/>
          <p14:tracePt t="22564" x="8639175" y="6519863"/>
          <p14:tracePt t="22564" x="8683625" y="6519863"/>
          <p14:tracePt t="22565" x="8751888" y="6519863"/>
          <p14:tracePt t="22566" x="8809038" y="6519863"/>
          <p14:tracePt t="22567" x="8875713" y="6519863"/>
          <p14:tracePt t="22568" x="8910638" y="6519863"/>
          <p14:tracePt t="22569" x="8977313" y="6519863"/>
          <p14:tracePt t="22570" x="9023350" y="6519863"/>
          <p14:tracePt t="22572" x="9124950" y="6530975"/>
          <p14:tracePt t="22573" x="9180513" y="6530975"/>
          <p14:tracePt t="22574" x="9226550" y="6530975"/>
          <p14:tracePt t="22575" x="9282113" y="6530975"/>
          <p14:tracePt t="22576" x="9326563" y="6530975"/>
          <p14:tracePt t="22577" x="9383713" y="6530975"/>
          <p14:tracePt t="22578" x="9417050" y="6530975"/>
          <p14:tracePt t="22579" x="9451975" y="6530975"/>
          <p14:tracePt t="22580" x="9507538" y="6542088"/>
          <p14:tracePt t="22581" x="9540875" y="6542088"/>
          <p14:tracePt t="22582" x="9586913" y="6542088"/>
          <p14:tracePt t="22583" x="9609138" y="6542088"/>
          <p14:tracePt t="22584" x="9666288" y="6542088"/>
          <p14:tracePt t="22585" x="9699625" y="6542088"/>
          <p14:tracePt t="22586" x="9732963" y="6542088"/>
          <p14:tracePt t="22587" x="9767888" y="6542088"/>
          <p14:tracePt t="22588" x="9812338" y="6542088"/>
          <p14:tracePt t="22589" x="9834563" y="6542088"/>
          <p14:tracePt t="22590" x="9867900" y="6542088"/>
          <p14:tracePt t="22591" x="9891713" y="6542088"/>
          <p14:tracePt t="22592" x="9913938" y="6542088"/>
          <p14:tracePt t="22593" x="9947275" y="6542088"/>
          <p14:tracePt t="22594" x="9958388" y="6542088"/>
          <p14:tracePt t="22595" x="9982200" y="6542088"/>
          <p14:tracePt t="22597" x="9993313" y="6542088"/>
          <p14:tracePt t="22598" x="10037763" y="6542088"/>
          <p14:tracePt t="22599" x="10059988" y="6542088"/>
          <p14:tracePt t="22600" x="10071100" y="6542088"/>
          <p14:tracePt t="22601" x="10094913" y="6542088"/>
          <p14:tracePt t="22602" x="10106025" y="6542088"/>
          <p14:tracePt t="22603" x="10117138" y="6542088"/>
          <p14:tracePt t="22604" x="10128250" y="6542088"/>
          <p14:tracePt t="22606" x="10150475" y="6542088"/>
          <p14:tracePt t="22607" x="10161588" y="6542088"/>
          <p14:tracePt t="22608" x="10172700" y="6542088"/>
          <p14:tracePt t="22609" x="10183813" y="6542088"/>
          <p14:tracePt t="22611" x="10194925" y="6542088"/>
          <p14:tracePt t="22612" x="10207625" y="6542088"/>
          <p14:tracePt t="22614" x="10218738" y="6542088"/>
          <p14:tracePt t="22615" x="10229850" y="6542088"/>
          <p14:tracePt t="22616" x="10240963" y="6542088"/>
          <p14:tracePt t="22617" x="10252075" y="6542088"/>
          <p14:tracePt t="22621" x="10263188" y="6542088"/>
          <p14:tracePt t="22624" x="10274300" y="6542088"/>
          <p14:tracePt t="22656" x="10263188" y="6542088"/>
          <p14:tracePt t="22664" x="10263188" y="6530975"/>
          <p14:tracePt t="22665" x="10252075" y="6530975"/>
          <p14:tracePt t="22668" x="10240963" y="6519863"/>
          <p14:tracePt t="22671" x="10229850" y="6519863"/>
          <p14:tracePt t="22673" x="10229850" y="6508750"/>
          <p14:tracePt t="22677" x="10218738" y="6508750"/>
          <p14:tracePt t="22679" x="10218738" y="6497638"/>
          <p14:tracePt t="22680" x="10207625" y="6497638"/>
          <p14:tracePt t="22684" x="10207625" y="6486525"/>
          <p14:tracePt t="22701" x="10207625" y="6473825"/>
          <p14:tracePt t="22707" x="10207625" y="6462713"/>
          <p14:tracePt t="22714" x="10207625" y="6451600"/>
          <p14:tracePt t="22717" x="10218738" y="6451600"/>
          <p14:tracePt t="22718" x="10218738" y="6440488"/>
          <p14:tracePt t="22723" x="10229850" y="6440488"/>
          <p14:tracePt t="22724" x="10240963" y="6440488"/>
          <p14:tracePt t="22727" x="10240963" y="6429375"/>
          <p14:tracePt t="22729" x="10252075" y="6429375"/>
          <p14:tracePt t="22734" x="10263188" y="6429375"/>
          <p14:tracePt t="22739" x="10263188" y="6418263"/>
          <p14:tracePt t="22740" x="10274300" y="6418263"/>
          <p14:tracePt t="22744" x="10285413" y="6418263"/>
          <p14:tracePt t="22748" x="10296525" y="6418263"/>
          <p14:tracePt t="22773" x="10296525" y="6407150"/>
          <p14:tracePt t="22778" x="10296525" y="6396038"/>
          <p14:tracePt t="22781" x="10296525" y="6384925"/>
          <p14:tracePt t="22784" x="10296525" y="6372225"/>
          <p14:tracePt t="22786" x="10285413" y="6361113"/>
          <p14:tracePt t="22788" x="10274300" y="6350000"/>
          <p14:tracePt t="22790" x="10263188" y="6350000"/>
          <p14:tracePt t="22793" x="10240963" y="6338888"/>
          <p14:tracePt t="22794" x="10229850" y="6338888"/>
          <p14:tracePt t="22795" x="10218738" y="6327775"/>
          <p14:tracePt t="22797" x="10194925" y="6316663"/>
          <p14:tracePt t="22798" x="10183813" y="6316663"/>
          <p14:tracePt t="22799" x="10172700" y="6305550"/>
          <p14:tracePt t="22801" x="10150475" y="6294438"/>
          <p14:tracePt t="22802" x="10128250" y="6294438"/>
          <p14:tracePt t="22803" x="10106025" y="6283325"/>
          <p14:tracePt t="22804" x="10082213" y="6283325"/>
          <p14:tracePt t="22805" x="10071100" y="6272213"/>
          <p14:tracePt t="22807" x="10037763" y="6259513"/>
          <p14:tracePt t="22807" x="10015538" y="6259513"/>
          <p14:tracePt t="22808" x="9993313" y="6248400"/>
          <p14:tracePt t="22809" x="9958388" y="6248400"/>
          <p14:tracePt t="22810" x="9947275" y="6237288"/>
          <p14:tracePt t="22811" x="9913938" y="6226175"/>
          <p14:tracePt t="22812" x="9880600" y="6226175"/>
          <p14:tracePt t="22813" x="9845675" y="6215063"/>
          <p14:tracePt t="22814" x="9801225" y="6203950"/>
          <p14:tracePt t="22815" x="9790113" y="6203950"/>
          <p14:tracePt t="22816" x="9744075" y="6192838"/>
          <p14:tracePt t="22817" x="9710738" y="6192838"/>
          <p14:tracePt t="22818" x="9677400" y="6181725"/>
          <p14:tracePt t="22819" x="9631363" y="6170613"/>
          <p14:tracePt t="22820" x="9598025" y="6157913"/>
          <p14:tracePt t="22821" x="9564688" y="6157913"/>
          <p14:tracePt t="22822" x="9529763" y="6157913"/>
          <p14:tracePt t="22824" x="9439275" y="6135688"/>
          <p14:tracePt t="22825" x="9383713" y="6113463"/>
          <p14:tracePt t="22826" x="9361488" y="6113463"/>
          <p14:tracePt t="22827" x="9315450" y="6113463"/>
          <p14:tracePt t="22828" x="9259888" y="6102350"/>
          <p14:tracePt t="22829" x="9213850" y="6102350"/>
          <p14:tracePt t="22830" x="9169400" y="6091238"/>
          <p14:tracePt t="22831" x="9124950" y="6091238"/>
          <p14:tracePt t="22832" x="9090025" y="6080125"/>
          <p14:tracePt t="22833" x="9034463" y="6080125"/>
          <p14:tracePt t="22834" x="8988425" y="6069013"/>
          <p14:tracePt t="22835" x="8932863" y="6057900"/>
          <p14:tracePt t="22836" x="8864600" y="6057900"/>
          <p14:tracePt t="22837" x="8809038" y="6045200"/>
          <p14:tracePt t="22838" x="8740775" y="6045200"/>
          <p14:tracePt t="22840" x="8639175" y="6011863"/>
          <p14:tracePt t="22841" x="8570913" y="6011863"/>
          <p14:tracePt t="22842" x="8493125" y="6011863"/>
          <p14:tracePt t="22843" x="8424863" y="6000750"/>
          <p14:tracePt t="22844" x="8369300" y="5989638"/>
          <p14:tracePt t="22845" x="8301038" y="5989638"/>
          <p14:tracePt t="22847" x="8177213" y="5956300"/>
          <p14:tracePt t="22848" x="8075613" y="5943600"/>
          <p14:tracePt t="22849" x="8029575" y="5943600"/>
          <p14:tracePt t="22850" x="7962900" y="5943600"/>
          <p14:tracePt t="22851" x="7872413" y="5932488"/>
          <p14:tracePt t="22852" x="7793038" y="5932488"/>
          <p14:tracePt t="22853" x="7702550" y="5910263"/>
          <p14:tracePt t="22854" x="7624763" y="5899150"/>
          <p14:tracePt t="22855" x="7556500" y="5899150"/>
          <p14:tracePt t="22857" x="7375525" y="5876925"/>
          <p14:tracePt t="22858" x="7297738" y="5865813"/>
          <p14:tracePt t="22859" x="7229475" y="5854700"/>
          <p14:tracePt t="22860" x="7138988" y="5854700"/>
          <p14:tracePt t="22861" x="7059613" y="5854700"/>
          <p14:tracePt t="22862" x="6970713" y="5830888"/>
          <p14:tracePt t="22863" x="6891338" y="5819775"/>
          <p14:tracePt t="22864" x="6800850" y="5808663"/>
          <p14:tracePt t="22865" x="6710363" y="5786438"/>
          <p14:tracePt t="22866" x="6608763" y="5786438"/>
          <p14:tracePt t="22867" x="6542088" y="5786438"/>
          <p14:tracePt t="22868" x="6473825" y="5775325"/>
          <p14:tracePt t="22869" x="6405563" y="5775325"/>
          <p14:tracePt t="22870" x="6303963" y="5764213"/>
          <p14:tracePt t="22872" x="6215063" y="5764213"/>
          <p14:tracePt t="22873" x="6067425" y="5729288"/>
          <p14:tracePt t="22874" x="5976938" y="5729288"/>
          <p14:tracePt t="22875" x="5910263" y="5729288"/>
          <p14:tracePt t="22876" x="5819775" y="5729288"/>
          <p14:tracePt t="22877" x="5762625" y="5718175"/>
          <p14:tracePt t="22878" x="5695950" y="5718175"/>
          <p14:tracePt t="22879" x="5627688" y="5718175"/>
          <p14:tracePt t="22880" x="5548313" y="5718175"/>
          <p14:tracePt t="22881" x="5503863" y="5718175"/>
          <p14:tracePt t="22882" x="5435600" y="5718175"/>
          <p14:tracePt t="22883" x="5380038" y="5707063"/>
          <p14:tracePt t="22884" x="5334000" y="5707063"/>
          <p14:tracePt t="22885" x="5245100" y="5707063"/>
          <p14:tracePt t="22886" x="5199063" y="5707063"/>
          <p14:tracePt t="22887" x="5132388" y="5684838"/>
          <p14:tracePt t="22889" x="5053013" y="5695950"/>
          <p14:tracePt t="22890" x="5006975" y="5695950"/>
          <p14:tracePt t="22891" x="4951413" y="5695950"/>
          <p14:tracePt t="22892" x="4905375" y="5695950"/>
          <p14:tracePt t="22893" x="4860925" y="5695950"/>
          <p14:tracePt t="22894" x="4816475" y="5695950"/>
          <p14:tracePt t="22895" x="4759325" y="5695950"/>
          <p14:tracePt t="22896" x="4725988" y="5707063"/>
          <p14:tracePt t="22898" x="4657725" y="5707063"/>
          <p14:tracePt t="22899" x="4613275" y="5707063"/>
          <p14:tracePt t="22900" x="4578350" y="5707063"/>
          <p14:tracePt t="22901" x="4556125" y="5718175"/>
          <p14:tracePt t="22902" x="4522788" y="5718175"/>
          <p14:tracePt t="22903" x="4489450" y="5718175"/>
          <p14:tracePt t="22904" x="4454525" y="5718175"/>
          <p14:tracePt t="22906" x="4410075" y="5729288"/>
          <p14:tracePt t="22907" x="4387850" y="5729288"/>
          <p14:tracePt t="22908" x="4364038" y="5729288"/>
          <p14:tracePt t="22909" x="4341813" y="5729288"/>
          <p14:tracePt t="22910" x="4308475" y="5729288"/>
          <p14:tracePt t="22911" x="4297363" y="5741988"/>
          <p14:tracePt t="22912" x="4275138" y="5741988"/>
          <p14:tracePt t="22914" x="4264025" y="5741988"/>
          <p14:tracePt t="22914" x="4240213" y="5753100"/>
          <p14:tracePt t="22915" x="4229100" y="5753100"/>
          <p14:tracePt t="22916" x="4217988" y="5753100"/>
          <p14:tracePt t="22917" x="4206875" y="5753100"/>
          <p14:tracePt t="22918" x="4184650" y="5764213"/>
          <p14:tracePt t="22920" x="4173538" y="5764213"/>
          <p14:tracePt t="22921" x="4162425" y="5764213"/>
          <p14:tracePt t="22923" x="4138613" y="5775325"/>
          <p14:tracePt t="22924" x="4138613" y="5786438"/>
          <p14:tracePt t="22927" x="4127500" y="5786438"/>
          <p14:tracePt t="22928" x="4116388" y="5797550"/>
          <p14:tracePt t="22929" x="4116388" y="5808663"/>
          <p14:tracePt t="22930" x="4105275" y="5808663"/>
          <p14:tracePt t="22931" x="4105275" y="5819775"/>
          <p14:tracePt t="22935" x="4094163" y="5830888"/>
          <p14:tracePt t="22937" x="4083050" y="5843588"/>
          <p14:tracePt t="22940" x="4083050" y="5876925"/>
          <p14:tracePt t="22943" x="4083050" y="5888038"/>
          <p14:tracePt t="22944" x="4083050" y="5910263"/>
          <p14:tracePt t="22946" x="4083050" y="5921375"/>
          <p14:tracePt t="22948" x="4083050" y="5932488"/>
          <p14:tracePt t="22949" x="4083050" y="5956300"/>
          <p14:tracePt t="22951" x="4083050" y="5967413"/>
          <p14:tracePt t="22952" x="4094163" y="5989638"/>
          <p14:tracePt t="22953" x="4094163" y="6000750"/>
          <p14:tracePt t="22954" x="4094163" y="6011863"/>
          <p14:tracePt t="22956" x="4116388" y="6034088"/>
          <p14:tracePt t="22957" x="4127500" y="6045200"/>
          <p14:tracePt t="22958" x="4127500" y="6057900"/>
          <p14:tracePt t="22959" x="4127500" y="6069013"/>
          <p14:tracePt t="22960" x="4138613" y="6091238"/>
          <p14:tracePt t="22961" x="4149725" y="6102350"/>
          <p14:tracePt t="22962" x="4162425" y="6113463"/>
          <p14:tracePt t="22964" x="4173538" y="6135688"/>
          <p14:tracePt t="22965" x="4184650" y="6146800"/>
          <p14:tracePt t="22966" x="4195763" y="6170613"/>
          <p14:tracePt t="22967" x="4217988" y="6181725"/>
          <p14:tracePt t="22969" x="4240213" y="6192838"/>
          <p14:tracePt t="22970" x="4251325" y="6215063"/>
          <p14:tracePt t="22971" x="4264025" y="6226175"/>
          <p14:tracePt t="22973" x="4297363" y="6259513"/>
          <p14:tracePt t="22974" x="4308475" y="6272213"/>
          <p14:tracePt t="22975" x="4330700" y="6294438"/>
          <p14:tracePt t="22976" x="4341813" y="6305550"/>
          <p14:tracePt t="22977" x="4352925" y="6305550"/>
          <p14:tracePt t="22978" x="4364038" y="6316663"/>
          <p14:tracePt t="22980" x="4398963" y="6350000"/>
          <p14:tracePt t="22981" x="4410075" y="6361113"/>
          <p14:tracePt t="22982" x="4421188" y="6372225"/>
          <p14:tracePt t="22983" x="4443413" y="6372225"/>
          <p14:tracePt t="22984" x="4454525" y="6396038"/>
          <p14:tracePt t="22985" x="4465638" y="6407150"/>
          <p14:tracePt t="22986" x="4476750" y="6429375"/>
          <p14:tracePt t="22988" x="4500563" y="6440488"/>
          <p14:tracePt t="22990" x="4522788" y="6462713"/>
          <p14:tracePt t="22991" x="4533900" y="6473825"/>
          <p14:tracePt t="22992" x="4556125" y="6473825"/>
          <p14:tracePt t="22993" x="4567238" y="6497638"/>
          <p14:tracePt t="22994" x="4591050" y="6497638"/>
          <p14:tracePt t="22995" x="4602163" y="6519863"/>
          <p14:tracePt t="22998" x="4602163" y="6530975"/>
          <p14:tracePt t="22999" x="4624388" y="6542088"/>
          <p14:tracePt t="23000" x="4635500" y="6553200"/>
          <p14:tracePt t="23001" x="4657725" y="6564313"/>
          <p14:tracePt t="23003" x="4679950" y="6564313"/>
          <p14:tracePt t="23004" x="4691063" y="6564313"/>
          <p14:tracePt t="23005" x="4691063" y="6586538"/>
          <p14:tracePt t="23007" x="4714875" y="6599238"/>
          <p14:tracePt t="23008" x="4725988" y="6599238"/>
          <p14:tracePt t="23009" x="4737100" y="6610350"/>
          <p14:tracePt t="23010" x="4748213" y="6610350"/>
          <p14:tracePt t="23011" x="4759325" y="6610350"/>
          <p14:tracePt t="23012" x="4770438" y="6621463"/>
          <p14:tracePt t="23014" x="4781550" y="6632575"/>
          <p14:tracePt t="23016" x="4805363" y="6632575"/>
          <p14:tracePt t="23018" x="4816475" y="6632575"/>
          <p14:tracePt t="23019" x="4827588" y="6632575"/>
          <p14:tracePt t="23020" x="4838700" y="6632575"/>
          <p14:tracePt t="23022" x="4849813" y="6632575"/>
          <p14:tracePt t="23023" x="4860925" y="6632575"/>
          <p14:tracePt t="23024" x="4860925" y="6643688"/>
          <p14:tracePt t="23025" x="4872038" y="6643688"/>
          <p14:tracePt t="23026" x="4883150" y="6643688"/>
          <p14:tracePt t="23027" x="4894263" y="6643688"/>
          <p14:tracePt t="23028" x="4905375" y="6643688"/>
          <p14:tracePt t="23030" x="4918075" y="6643688"/>
          <p14:tracePt t="23033" x="4929188" y="6643688"/>
          <p14:tracePt t="23035" x="4940300" y="6643688"/>
          <p14:tracePt t="23036" x="4951413" y="6643688"/>
          <p14:tracePt t="23038" x="4962525" y="6643688"/>
          <p14:tracePt t="23039" x="4973638" y="6643688"/>
          <p14:tracePt t="23044" x="4984750" y="6643688"/>
          <p14:tracePt t="23045" x="4995863" y="6643688"/>
          <p14:tracePt t="23048" x="5006975" y="6643688"/>
          <p14:tracePt t="23049" x="5006975" y="6632575"/>
          <p14:tracePt t="23050" x="5019675" y="6621463"/>
          <p14:tracePt t="23052" x="5019675" y="6610350"/>
          <p14:tracePt t="23053" x="5030788" y="6610350"/>
          <p14:tracePt t="23055" x="5030788" y="6599238"/>
          <p14:tracePt t="23056" x="5030788" y="6586538"/>
          <p14:tracePt t="23058" x="5030788" y="6575425"/>
          <p14:tracePt t="23059" x="5041900" y="6575425"/>
          <p14:tracePt t="23061" x="5041900" y="6564313"/>
          <p14:tracePt t="23062" x="5041900" y="6553200"/>
          <p14:tracePt t="23064" x="5041900" y="6542088"/>
          <p14:tracePt t="23065" x="5041900" y="6530975"/>
          <p14:tracePt t="23067" x="5041900" y="6519863"/>
          <p14:tracePt t="23068" x="5041900" y="6508750"/>
          <p14:tracePt t="23070" x="5041900" y="6497638"/>
          <p14:tracePt t="23072" x="5041900" y="6486525"/>
          <p14:tracePt t="23073" x="5041900" y="6473825"/>
          <p14:tracePt t="23074" x="5041900" y="6462713"/>
          <p14:tracePt t="23075" x="5030788" y="6451600"/>
          <p14:tracePt t="23077" x="5030788" y="6440488"/>
          <p14:tracePt t="23078" x="5030788" y="6429375"/>
          <p14:tracePt t="23079" x="5030788" y="6418263"/>
          <p14:tracePt t="23080" x="5019675" y="6418263"/>
          <p14:tracePt t="23081" x="5006975" y="6407150"/>
          <p14:tracePt t="23082" x="5006975" y="6396038"/>
          <p14:tracePt t="23083" x="5006975" y="6384925"/>
          <p14:tracePt t="23084" x="4995863" y="6384925"/>
          <p14:tracePt t="23085" x="4984750" y="6372225"/>
          <p14:tracePt t="23087" x="4984750" y="6361113"/>
          <p14:tracePt t="23088" x="4973638" y="6350000"/>
          <p14:tracePt t="23090" x="4973638" y="6338888"/>
          <p14:tracePt t="23091" x="4962525" y="6327775"/>
          <p14:tracePt t="23092" x="4951413" y="6316663"/>
          <p14:tracePt t="23093" x="4940300" y="6316663"/>
          <p14:tracePt t="23094" x="4929188" y="6316663"/>
          <p14:tracePt t="23095" x="4929188" y="6305550"/>
          <p14:tracePt t="23097" x="4918075" y="6294438"/>
          <p14:tracePt t="23098" x="4905375" y="6283325"/>
          <p14:tracePt t="23100" x="4883150" y="6272213"/>
          <p14:tracePt t="23101" x="4883150" y="6259513"/>
          <p14:tracePt t="23102" x="4872038" y="6259513"/>
          <p14:tracePt t="23103" x="4849813" y="6248400"/>
          <p14:tracePt t="23105" x="4849813" y="6237288"/>
          <p14:tracePt t="23107" x="4816475" y="6226175"/>
          <p14:tracePt t="23109" x="4792663" y="6226175"/>
          <p14:tracePt t="23110" x="4781550" y="6215063"/>
          <p14:tracePt t="23111" x="4770438" y="6203950"/>
          <p14:tracePt t="23112" x="4759325" y="6203950"/>
          <p14:tracePt t="23114" x="4737100" y="6192838"/>
          <p14:tracePt t="23115" x="4737100" y="6181725"/>
          <p14:tracePt t="23116" x="4714875" y="6181725"/>
          <p14:tracePt t="23117" x="4703763" y="6170613"/>
          <p14:tracePt t="23118" x="4679950" y="6170613"/>
          <p14:tracePt t="23119" x="4668838" y="6170613"/>
          <p14:tracePt t="23120" x="4657725" y="6157913"/>
          <p14:tracePt t="23122" x="4646613" y="6157913"/>
          <p14:tracePt t="23123" x="4624388" y="6157913"/>
          <p14:tracePt t="23124" x="4613275" y="6157913"/>
          <p14:tracePt t="23125" x="4591050" y="6146800"/>
          <p14:tracePt t="23126" x="4578350" y="6146800"/>
          <p14:tracePt t="23127" x="4556125" y="6146800"/>
          <p14:tracePt t="23128" x="4545013" y="6135688"/>
          <p14:tracePt t="23129" x="4533900" y="6135688"/>
          <p14:tracePt t="23130" x="4522788" y="6135688"/>
          <p14:tracePt t="23131" x="4500563" y="6135688"/>
          <p14:tracePt t="23132" x="4476750" y="6124575"/>
          <p14:tracePt t="23133" x="4465638" y="6124575"/>
          <p14:tracePt t="23134" x="4443413" y="6124575"/>
          <p14:tracePt t="23135" x="4432300" y="6124575"/>
          <p14:tracePt t="23136" x="4421188" y="6124575"/>
          <p14:tracePt t="23137" x="4398963" y="6124575"/>
          <p14:tracePt t="23138" x="4352925" y="6124575"/>
          <p14:tracePt t="23140" x="4330700" y="6113463"/>
          <p14:tracePt t="23141" x="4297363" y="6113463"/>
          <p14:tracePt t="23142" x="4275138" y="6113463"/>
          <p14:tracePt t="23143" x="4251325" y="6113463"/>
          <p14:tracePt t="23144" x="4229100" y="6113463"/>
          <p14:tracePt t="23145" x="4206875" y="6113463"/>
          <p14:tracePt t="23146" x="4184650" y="6102350"/>
          <p14:tracePt t="23148" x="4162425" y="6102350"/>
          <p14:tracePt t="23148" x="4127500" y="6102350"/>
          <p14:tracePt t="23150" x="4071938" y="6102350"/>
          <p14:tracePt t="23151" x="4049713" y="6102350"/>
          <p14:tracePt t="23152" x="4025900" y="6102350"/>
          <p14:tracePt t="23153" x="3992563" y="6102350"/>
          <p14:tracePt t="23154" x="3970338" y="6102350"/>
          <p14:tracePt t="23155" x="3948113" y="6102350"/>
          <p14:tracePt t="23156" x="3924300" y="6102350"/>
          <p14:tracePt t="23157" x="3890963" y="6102350"/>
          <p14:tracePt t="23158" x="3846513" y="6102350"/>
          <p14:tracePt t="23159" x="3822700" y="6102350"/>
          <p14:tracePt t="23160" x="3811588" y="6102350"/>
          <p14:tracePt t="23161" x="3767138" y="6102350"/>
          <p14:tracePt t="23162" x="3744913" y="6102350"/>
          <p14:tracePt t="23164" x="3687763" y="6102350"/>
          <p14:tracePt t="23165" x="3665538" y="6102350"/>
          <p14:tracePt t="23166" x="3643313" y="6102350"/>
          <p14:tracePt t="23167" x="3608388" y="6102350"/>
          <p14:tracePt t="23168" x="3586163" y="6113463"/>
          <p14:tracePt t="23169" x="3563938" y="6113463"/>
          <p14:tracePt t="23170" x="3530600" y="6113463"/>
          <p14:tracePt t="23172" x="3473450" y="6124575"/>
          <p14:tracePt t="23173" x="3451225" y="6124575"/>
          <p14:tracePt t="23174" x="3429000" y="6135688"/>
          <p14:tracePt t="23175" x="3406775" y="6135688"/>
          <p14:tracePt t="23176" x="3382963" y="6135688"/>
          <p14:tracePt t="23177" x="3360738" y="6135688"/>
          <p14:tracePt t="23178" x="3327400" y="6135688"/>
          <p14:tracePt t="23180" x="3281363" y="6146800"/>
          <p14:tracePt t="23182" x="3225800" y="6157913"/>
          <p14:tracePt t="23183" x="3214688" y="6157913"/>
          <p14:tracePt t="23185" x="3168650" y="6170613"/>
          <p14:tracePt t="23186" x="3146425" y="6170613"/>
          <p14:tracePt t="23187" x="3124200" y="6181725"/>
          <p14:tracePt t="23188" x="3101975" y="6192838"/>
          <p14:tracePt t="23189" x="3079750" y="6192838"/>
          <p14:tracePt t="23190" x="3067050" y="6192838"/>
          <p14:tracePt t="23191" x="3033713" y="6203950"/>
          <p14:tracePt t="23192" x="3022600" y="6203950"/>
          <p14:tracePt t="23193" x="3011488" y="6203950"/>
          <p14:tracePt t="23194" x="2978150" y="6215063"/>
          <p14:tracePt t="23198" x="2943225" y="6226175"/>
          <p14:tracePt t="23199" x="2898775" y="6226175"/>
          <p14:tracePt t="23200" x="2887663" y="6226175"/>
          <p14:tracePt t="23202" x="2865438" y="6237288"/>
          <p14:tracePt t="23203" x="2841625" y="6237288"/>
          <p14:tracePt t="23204" x="2830513" y="6248400"/>
          <p14:tracePt t="23206" x="2819400" y="6248400"/>
          <p14:tracePt t="23207" x="2797175" y="6248400"/>
          <p14:tracePt t="23208" x="2774950" y="6259513"/>
          <p14:tracePt t="23210" x="2752725" y="6272213"/>
          <p14:tracePt t="23212" x="2740025" y="6272213"/>
          <p14:tracePt t="23215" x="2717800" y="6272213"/>
          <p14:tracePt t="23216" x="2717800" y="6283325"/>
          <p14:tracePt t="23217" x="2706688" y="6283325"/>
          <p14:tracePt t="23218" x="2695575" y="6294438"/>
          <p14:tracePt t="23222" x="2684463" y="6305550"/>
          <p14:tracePt t="23223" x="2673350" y="6305550"/>
          <p14:tracePt t="23224" x="2673350" y="6316663"/>
          <p14:tracePt t="23228" x="2673350" y="6327775"/>
          <p14:tracePt t="23233" x="2673350" y="6338888"/>
          <p14:tracePt t="23245" x="2673350" y="6350000"/>
          <p14:tracePt t="23248" x="2673350" y="6361113"/>
          <p14:tracePt t="23250" x="2684463" y="6361113"/>
          <p14:tracePt t="23251" x="2684463" y="6372225"/>
          <p14:tracePt t="23253" x="2695575" y="6372225"/>
          <p14:tracePt t="23254" x="2706688" y="6384925"/>
          <p14:tracePt t="23256" x="2728913" y="6396038"/>
          <p14:tracePt t="23258" x="2740025" y="6396038"/>
          <p14:tracePt t="23259" x="2740025" y="6407150"/>
          <p14:tracePt t="23260" x="2752725" y="6407150"/>
          <p14:tracePt t="23261" x="2763838" y="6407150"/>
          <p14:tracePt t="23262" x="2786063" y="6418263"/>
          <p14:tracePt t="23264" x="2808288" y="6418263"/>
          <p14:tracePt t="23265" x="2819400" y="6418263"/>
          <p14:tracePt t="23266" x="2830513" y="6418263"/>
          <p14:tracePt t="23267" x="2841625" y="6429375"/>
          <p14:tracePt t="23268" x="2865438" y="6429375"/>
          <p14:tracePt t="23269" x="2876550" y="6429375"/>
          <p14:tracePt t="23270" x="2887663" y="6440488"/>
          <p14:tracePt t="23272" x="2909888" y="6440488"/>
          <p14:tracePt t="23273" x="2932113" y="6440488"/>
          <p14:tracePt t="23274" x="2954338" y="6451600"/>
          <p14:tracePt t="23275" x="2965450" y="6451600"/>
          <p14:tracePt t="23276" x="2989263" y="6451600"/>
          <p14:tracePt t="23277" x="3011488" y="6462713"/>
          <p14:tracePt t="23278" x="3022600" y="6462713"/>
          <p14:tracePt t="23279" x="3044825" y="6473825"/>
          <p14:tracePt t="23280" x="3067050" y="6473825"/>
          <p14:tracePt t="23282" x="3090863" y="6473825"/>
          <p14:tracePt t="23283" x="3113088" y="6486525"/>
          <p14:tracePt t="23284" x="3135313" y="6486525"/>
          <p14:tracePt t="23285" x="3146425" y="6486525"/>
          <p14:tracePt t="23286" x="3157538" y="6486525"/>
          <p14:tracePt t="23287" x="3179763" y="6486525"/>
          <p14:tracePt t="23289" x="3214688" y="6486525"/>
          <p14:tracePt t="23290" x="3236913" y="6497638"/>
          <p14:tracePt t="23292" x="3281363" y="6497638"/>
          <p14:tracePt t="23294" x="3305175" y="6497638"/>
          <p14:tracePt t="23295" x="3305175" y="6508750"/>
          <p14:tracePt t="23297" x="3338513" y="6508750"/>
          <p14:tracePt t="23299" x="3371850" y="6519863"/>
          <p14:tracePt t="23300" x="3394075" y="6519863"/>
          <p14:tracePt t="23302" x="3406775" y="6519863"/>
          <p14:tracePt t="23303" x="3417888" y="6519863"/>
          <p14:tracePt t="23304" x="3429000" y="6519863"/>
          <p14:tracePt t="23306" x="3440113" y="6519863"/>
          <p14:tracePt t="23307" x="3473450" y="6519863"/>
          <p14:tracePt t="23310" x="3495675" y="6519863"/>
          <p14:tracePt t="23311" x="3508375" y="6530975"/>
          <p14:tracePt t="23313" x="3519488" y="6530975"/>
          <p14:tracePt t="23314" x="3541713" y="6530975"/>
          <p14:tracePt t="23316" x="3552825" y="6530975"/>
          <p14:tracePt t="23321" x="3563938" y="6530975"/>
          <p14:tracePt t="23323" x="3586163" y="6530975"/>
          <p14:tracePt t="23324" x="3597275" y="6530975"/>
          <p14:tracePt t="23325" x="3608388" y="6530975"/>
          <p14:tracePt t="23327" x="3621088" y="6530975"/>
          <p14:tracePt t="23331" x="3632200" y="6530975"/>
          <p14:tracePt t="23334" x="3643313" y="6530975"/>
          <p14:tracePt t="23336" x="3654425" y="6530975"/>
          <p14:tracePt t="23342" x="3665538" y="6530975"/>
          <p14:tracePt t="23372" x="3665538" y="6508750"/>
          <p14:tracePt t="23376" x="3665538" y="6497638"/>
          <p14:tracePt t="23378" x="3665538" y="6486525"/>
          <p14:tracePt t="23381" x="3665538" y="6473825"/>
          <p14:tracePt t="23387" x="3665538" y="6462713"/>
          <p14:tracePt t="23392" x="3665538" y="6451600"/>
          <p14:tracePt t="23395" x="3665538" y="6440488"/>
          <p14:tracePt t="23400" x="3665538" y="6429375"/>
          <p14:tracePt t="23402" x="3654425" y="6429375"/>
          <p14:tracePt t="23443" x="3643313" y="6429375"/>
          <p14:tracePt t="23450" x="3643313" y="6440488"/>
          <p14:tracePt t="23451" x="3643313" y="6451600"/>
          <p14:tracePt t="23454" x="3643313" y="6462713"/>
          <p14:tracePt t="23459" x="3643313" y="6473825"/>
          <p14:tracePt t="23462" x="3643313" y="6486525"/>
          <p14:tracePt t="23468" x="3643313" y="6497638"/>
          <p14:tracePt t="23470" x="3643313" y="6508750"/>
          <p14:tracePt t="23475" x="3643313" y="6519863"/>
          <p14:tracePt t="23477" x="3654425" y="6519863"/>
          <p14:tracePt t="23480" x="3654425" y="6530975"/>
          <p14:tracePt t="23482" x="3665538" y="6530975"/>
          <p14:tracePt t="23484" x="3676650" y="6530975"/>
          <p14:tracePt t="23490" x="3687763" y="6542088"/>
          <p14:tracePt t="23492" x="3687763" y="6553200"/>
          <p14:tracePt t="23494" x="3698875" y="6553200"/>
          <p14:tracePt t="23495" x="3698875" y="6564313"/>
          <p14:tracePt t="23497" x="3709988" y="6564313"/>
          <p14:tracePt t="23499" x="3721100" y="6564313"/>
          <p14:tracePt t="23500" x="3733800" y="6575425"/>
          <p14:tracePt t="23503" x="3744913" y="6575425"/>
          <p14:tracePt t="23504" x="3744913" y="6586538"/>
          <p14:tracePt t="23506" x="3756025" y="6586538"/>
          <p14:tracePt t="23507" x="3767138" y="6586538"/>
          <p14:tracePt t="23508" x="3778250" y="6599238"/>
          <p14:tracePt t="23510" x="3789363" y="6599238"/>
          <p14:tracePt t="23511" x="3800475" y="6599238"/>
          <p14:tracePt t="23512" x="3811588" y="6599238"/>
          <p14:tracePt t="23515" x="3822700" y="6610350"/>
          <p14:tracePt t="23516" x="3835400" y="6610350"/>
          <p14:tracePt t="23517" x="3846513" y="6610350"/>
          <p14:tracePt t="23518" x="3857625" y="6621463"/>
          <p14:tracePt t="23519" x="3868738" y="6621463"/>
          <p14:tracePt t="23521" x="3890963" y="6621463"/>
          <p14:tracePt t="23523" x="3902075" y="6621463"/>
          <p14:tracePt t="23525" x="3913188" y="6621463"/>
          <p14:tracePt t="23526" x="3924300" y="6621463"/>
          <p14:tracePt t="23527" x="3935413" y="6621463"/>
          <p14:tracePt t="23528" x="3948113" y="6621463"/>
          <p14:tracePt t="23529" x="3970338" y="6632575"/>
          <p14:tracePt t="23531" x="3981450" y="6632575"/>
          <p14:tracePt t="23532" x="3992563" y="6632575"/>
          <p14:tracePt t="23534" x="4014788" y="6643688"/>
          <p14:tracePt t="23535" x="4025900" y="6643688"/>
          <p14:tracePt t="23536" x="4037013" y="6643688"/>
          <p14:tracePt t="23537" x="4060825" y="6643688"/>
          <p14:tracePt t="23539" x="4083050" y="6643688"/>
          <p14:tracePt t="23542" x="4116388" y="6643688"/>
          <p14:tracePt t="23543" x="4138613" y="6643688"/>
          <p14:tracePt t="23544" x="4149725" y="6643688"/>
          <p14:tracePt t="23545" x="4173538" y="6643688"/>
          <p14:tracePt t="23547" x="4195763" y="6643688"/>
          <p14:tracePt t="23548" x="4217988" y="6643688"/>
          <p14:tracePt t="23549" x="4229100" y="6643688"/>
          <p14:tracePt t="23550" x="4251325" y="6654800"/>
          <p14:tracePt t="23551" x="4264025" y="6654800"/>
          <p14:tracePt t="23552" x="4286250" y="6654800"/>
          <p14:tracePt t="23553" x="4308475" y="6654800"/>
          <p14:tracePt t="23554" x="4319588" y="6654800"/>
          <p14:tracePt t="23555" x="4341813" y="6654800"/>
          <p14:tracePt t="23556" x="4364038" y="6654800"/>
          <p14:tracePt t="23557" x="4376738" y="6654800"/>
          <p14:tracePt t="23558" x="4398963" y="6654800"/>
          <p14:tracePt t="23559" x="4421188" y="6654800"/>
          <p14:tracePt t="23560" x="4443413" y="6654800"/>
          <p14:tracePt t="23561" x="4454525" y="6654800"/>
          <p14:tracePt t="23562" x="4465638" y="6654800"/>
          <p14:tracePt t="23564" x="4511675" y="6654800"/>
          <p14:tracePt t="23565" x="4533900" y="6654800"/>
          <p14:tracePt t="23566" x="4556125" y="6654800"/>
          <p14:tracePt t="23567" x="4578350" y="6654800"/>
          <p14:tracePt t="23568" x="4613275" y="6654800"/>
          <p14:tracePt t="23569" x="4635500" y="6654800"/>
          <p14:tracePt t="23570" x="4646613" y="6654800"/>
          <p14:tracePt t="23572" x="4703763" y="6654800"/>
          <p14:tracePt t="23573" x="4725988" y="6654800"/>
          <p14:tracePt t="23574" x="4748213" y="6654800"/>
          <p14:tracePt t="23575" x="4770438" y="6654800"/>
          <p14:tracePt t="23576" x="4805363" y="6654800"/>
          <p14:tracePt t="23577" x="4827588" y="6643688"/>
          <p14:tracePt t="23578" x="4849813" y="6643688"/>
          <p14:tracePt t="23579" x="4883150" y="6632575"/>
          <p14:tracePt t="23580" x="4905375" y="6632575"/>
          <p14:tracePt t="23581" x="4951413" y="6632575"/>
          <p14:tracePt t="23582" x="4962525" y="6632575"/>
          <p14:tracePt t="23583" x="5006975" y="6621463"/>
          <p14:tracePt t="23584" x="5030788" y="6621463"/>
          <p14:tracePt t="23585" x="5064125" y="6610350"/>
          <p14:tracePt t="23586" x="5086350" y="6610350"/>
          <p14:tracePt t="23587" x="5119688" y="6610350"/>
          <p14:tracePt t="23588" x="5154613" y="6599238"/>
          <p14:tracePt t="23589" x="5199063" y="6599238"/>
          <p14:tracePt t="23590" x="5210175" y="6599238"/>
          <p14:tracePt t="23591" x="5256213" y="6575425"/>
          <p14:tracePt t="23592" x="5289550" y="6564313"/>
          <p14:tracePt t="23593" x="5322888" y="6564313"/>
          <p14:tracePt t="23594" x="5368925" y="6553200"/>
          <p14:tracePt t="23595" x="5402263" y="6553200"/>
          <p14:tracePt t="23597" x="5470525" y="6530975"/>
          <p14:tracePt t="23599" x="5548313" y="6519863"/>
          <p14:tracePt t="23600" x="5594350" y="6508750"/>
          <p14:tracePt t="23601" x="5638800" y="6497638"/>
          <p14:tracePt t="23602" x="5673725" y="6497638"/>
          <p14:tracePt t="23603" x="5729288" y="6486525"/>
          <p14:tracePt t="23604" x="5762625" y="6486525"/>
          <p14:tracePt t="23605" x="5819775" y="6451600"/>
          <p14:tracePt t="23606" x="5853113" y="6451600"/>
          <p14:tracePt t="23607" x="5899150" y="6440488"/>
          <p14:tracePt t="23608" x="5954713" y="6440488"/>
          <p14:tracePt t="23609" x="6000750" y="6429375"/>
          <p14:tracePt t="23610" x="6056313" y="6418263"/>
          <p14:tracePt t="23611" x="6113463" y="6407150"/>
          <p14:tracePt t="23612" x="6157913" y="6407150"/>
          <p14:tracePt t="23614" x="6226175" y="6407150"/>
          <p14:tracePt t="23614" x="6281738" y="6384925"/>
          <p14:tracePt t="23615" x="6327775" y="6372225"/>
          <p14:tracePt t="23616" x="6372225" y="6361113"/>
          <p14:tracePt t="23617" x="6440488" y="6361113"/>
          <p14:tracePt t="23618" x="6507163" y="6361113"/>
          <p14:tracePt t="23619" x="6553200" y="6361113"/>
          <p14:tracePt t="23620" x="6643688" y="6327775"/>
          <p14:tracePt t="23622" x="6745288" y="6327775"/>
          <p14:tracePt t="23623" x="6834188" y="6305550"/>
          <p14:tracePt t="23624" x="6902450" y="6305550"/>
          <p14:tracePt t="23625" x="6958013" y="6305550"/>
          <p14:tracePt t="23626" x="7026275" y="6305550"/>
          <p14:tracePt t="23627" x="7094538" y="6294438"/>
          <p14:tracePt t="23628" x="7185025" y="6294438"/>
          <p14:tracePt t="23630" x="7262813" y="6272213"/>
          <p14:tracePt t="23630" x="7331075" y="6272213"/>
          <p14:tracePt t="23632" x="7488238" y="6272213"/>
          <p14:tracePt t="23633" x="7589838" y="6272213"/>
          <p14:tracePt t="23634" x="7658100" y="6272213"/>
          <p14:tracePt t="23635" x="7726363" y="6272213"/>
          <p14:tracePt t="23636" x="7815263" y="6259513"/>
          <p14:tracePt t="23637" x="7894638" y="6259513"/>
          <p14:tracePt t="23639" x="8029575" y="6259513"/>
          <p14:tracePt t="23641" x="8188325" y="6259513"/>
          <p14:tracePt t="23642" x="8256588" y="6259513"/>
          <p14:tracePt t="23643" x="8323263" y="6259513"/>
          <p14:tracePt t="23644" x="8413750" y="6259513"/>
          <p14:tracePt t="23645" x="8493125" y="6259513"/>
          <p14:tracePt t="23646" x="8537575" y="6272213"/>
          <p14:tracePt t="23647" x="8605838" y="6272213"/>
          <p14:tracePt t="23648" x="8661400" y="6283325"/>
          <p14:tracePt t="23649" x="8751888" y="6283325"/>
          <p14:tracePt t="23651" x="8875713" y="6316663"/>
          <p14:tracePt t="23652" x="8955088" y="6316663"/>
          <p14:tracePt t="23653" x="8999538" y="6327775"/>
          <p14:tracePt t="23654" x="9067800" y="6327775"/>
          <p14:tracePt t="23655" x="9112250" y="6338888"/>
          <p14:tracePt t="23656" x="9158288" y="6338888"/>
          <p14:tracePt t="23657" x="9213850" y="6350000"/>
          <p14:tracePt t="23658" x="9282113" y="6372225"/>
          <p14:tracePt t="23659" x="9339263" y="6372225"/>
          <p14:tracePt t="23660" x="9372600" y="6384925"/>
          <p14:tracePt t="23661" x="9405938" y="6384925"/>
          <p14:tracePt t="23662" x="9474200" y="6396038"/>
          <p14:tracePt t="23663" x="9518650" y="6396038"/>
          <p14:tracePt t="23664" x="9553575" y="6407150"/>
          <p14:tracePt t="23665" x="9598025" y="6418263"/>
          <p14:tracePt t="23666" x="9642475" y="6418263"/>
          <p14:tracePt t="23667" x="9677400" y="6429375"/>
          <p14:tracePt t="23668" x="9710738" y="6429375"/>
          <p14:tracePt t="23669" x="9744075" y="6440488"/>
          <p14:tracePt t="23670" x="9790113" y="6451600"/>
          <p14:tracePt t="23672" x="9845675" y="6462713"/>
          <p14:tracePt t="23673" x="9867900" y="6473825"/>
          <p14:tracePt t="23674" x="9902825" y="6497638"/>
          <p14:tracePt t="23675" x="9947275" y="6508750"/>
          <p14:tracePt t="23676" x="9969500" y="6508750"/>
          <p14:tracePt t="23677" x="10004425" y="6508750"/>
          <p14:tracePt t="23678" x="10026650" y="6519863"/>
          <p14:tracePt t="23679" x="10048875" y="6519863"/>
          <p14:tracePt t="23680" x="10071100" y="6530975"/>
          <p14:tracePt t="23681" x="10106025" y="6530975"/>
          <p14:tracePt t="23682" x="10128250" y="6542088"/>
          <p14:tracePt t="23683" x="10150475" y="6542088"/>
          <p14:tracePt t="23684" x="10172700" y="6553200"/>
          <p14:tracePt t="23685" x="10194925" y="6553200"/>
          <p14:tracePt t="23686" x="10218738" y="6564313"/>
          <p14:tracePt t="23687" x="10240963" y="6564313"/>
          <p14:tracePt t="23688" x="10252075" y="6575425"/>
          <p14:tracePt t="23689" x="10274300" y="6575425"/>
          <p14:tracePt t="23691" x="10296525" y="6586538"/>
          <p14:tracePt t="23692" x="10320338" y="6599238"/>
          <p14:tracePt t="23693" x="10342563" y="6599238"/>
          <p14:tracePt t="23694" x="10353675" y="6599238"/>
          <p14:tracePt t="23695" x="10364788" y="6599238"/>
          <p14:tracePt t="23697" x="10398125" y="6599238"/>
          <p14:tracePt t="23698" x="10398125" y="6610350"/>
          <p14:tracePt t="23699" x="10409238" y="6610350"/>
          <p14:tracePt t="23700" x="10433050" y="6610350"/>
          <p14:tracePt t="23702" x="10455275" y="6610350"/>
          <p14:tracePt t="23703" x="10466388" y="6610350"/>
          <p14:tracePt t="23704" x="10466388" y="6621463"/>
          <p14:tracePt t="23706" x="10488613" y="6621463"/>
          <p14:tracePt t="23708" x="10499725" y="6621463"/>
          <p14:tracePt t="23711" x="10510838" y="6621463"/>
          <p14:tracePt t="23712" x="10510838" y="6632575"/>
          <p14:tracePt t="23713" x="10523538" y="6632575"/>
          <p14:tracePt t="23717" x="10534650" y="6632575"/>
          <p14:tracePt t="23768" x="10523538" y="6632575"/>
          <p14:tracePt t="23771" x="10510838" y="6632575"/>
          <p14:tracePt t="23774" x="10510838" y="6621463"/>
          <p14:tracePt t="23786" x="10499725" y="6621463"/>
          <p14:tracePt t="23788" x="10499725" y="6610350"/>
          <p14:tracePt t="23797" x="10488613" y="6610350"/>
          <p14:tracePt t="23799" x="10477500" y="6610350"/>
          <p14:tracePt t="23800" x="10466388" y="6610350"/>
          <p14:tracePt t="23803" x="10455275" y="6610350"/>
          <p14:tracePt t="23806" x="10444163" y="6610350"/>
          <p14:tracePt t="23807" x="10433050" y="6610350"/>
          <p14:tracePt t="23809" x="10421938" y="6610350"/>
          <p14:tracePt t="23810" x="10409238" y="6610350"/>
          <p14:tracePt t="23811" x="10398125" y="6599238"/>
          <p14:tracePt t="23814" x="10364788" y="6599238"/>
          <p14:tracePt t="23817" x="10353675" y="6599238"/>
          <p14:tracePt t="23818" x="10342563" y="6599238"/>
          <p14:tracePt t="23819" x="10320338" y="6599238"/>
          <p14:tracePt t="23820" x="10309225" y="6599238"/>
          <p14:tracePt t="23822" x="10285413" y="6599238"/>
          <p14:tracePt t="23823" x="10274300" y="6599238"/>
          <p14:tracePt t="23824" x="10263188" y="6599238"/>
          <p14:tracePt t="23825" x="10252075" y="6599238"/>
          <p14:tracePt t="23827" x="10207625" y="6599238"/>
          <p14:tracePt t="23828" x="10194925" y="6599238"/>
          <p14:tracePt t="23829" x="10183813" y="6599238"/>
          <p14:tracePt t="23830" x="10161588" y="6599238"/>
          <p14:tracePt t="23831" x="10139363" y="6599238"/>
          <p14:tracePt t="23832" x="10128250" y="6599238"/>
          <p14:tracePt t="23833" x="10106025" y="6599238"/>
          <p14:tracePt t="23834" x="10071100" y="6599238"/>
          <p14:tracePt t="23835" x="10059988" y="6599238"/>
          <p14:tracePt t="23836" x="10037763" y="6599238"/>
          <p14:tracePt t="23837" x="10004425" y="6599238"/>
          <p14:tracePt t="23839" x="9958388" y="6599238"/>
          <p14:tracePt t="23840" x="9936163" y="6599238"/>
          <p14:tracePt t="23841" x="9902825" y="6599238"/>
          <p14:tracePt t="23843" x="9856788" y="6599238"/>
          <p14:tracePt t="23844" x="9823450" y="6599238"/>
          <p14:tracePt t="23845" x="9790113" y="6599238"/>
          <p14:tracePt t="23846" x="9755188" y="6599238"/>
          <p14:tracePt t="23847" x="9732963" y="6599238"/>
          <p14:tracePt t="23848" x="9688513" y="6599238"/>
          <p14:tracePt t="23849" x="9653588" y="6599238"/>
          <p14:tracePt t="23850" x="9620250" y="6599238"/>
          <p14:tracePt t="23851" x="9586913" y="6599238"/>
          <p14:tracePt t="23852" x="9553575" y="6599238"/>
          <p14:tracePt t="23853" x="9507538" y="6586538"/>
          <p14:tracePt t="23854" x="9463088" y="6586538"/>
          <p14:tracePt t="23856" x="9372600" y="6586538"/>
          <p14:tracePt t="23857" x="9326563" y="6586538"/>
          <p14:tracePt t="23858" x="9282113" y="6586538"/>
          <p14:tracePt t="23859" x="9248775" y="6586538"/>
          <p14:tracePt t="23860" x="9202738" y="6564313"/>
          <p14:tracePt t="23861" x="9147175" y="6564313"/>
          <p14:tracePt t="23862" x="9101138" y="6564313"/>
          <p14:tracePt t="23863" x="9045575" y="6564313"/>
          <p14:tracePt t="23864" x="8977313" y="6564313"/>
          <p14:tracePt t="23865" x="8943975" y="6564313"/>
          <p14:tracePt t="23866" x="8853488" y="6553200"/>
          <p14:tracePt t="23867" x="8809038" y="6553200"/>
          <p14:tracePt t="23868" x="8740775" y="6553200"/>
          <p14:tracePt t="23869" x="8683625" y="6553200"/>
          <p14:tracePt t="23870" x="8639175" y="6553200"/>
          <p14:tracePt t="23873" x="8447088" y="6542088"/>
          <p14:tracePt t="23874" x="8380413" y="6542088"/>
          <p14:tracePt t="23875" x="8312150" y="6542088"/>
          <p14:tracePt t="23877" x="8166100" y="6542088"/>
          <p14:tracePt t="23878" x="8131175" y="6542088"/>
          <p14:tracePt t="23879" x="8064500" y="6542088"/>
          <p14:tracePt t="23880" x="7996238" y="6542088"/>
          <p14:tracePt t="23881" x="7927975" y="6542088"/>
          <p14:tracePt t="23882" x="7861300" y="6542088"/>
          <p14:tracePt t="23883" x="7781925" y="6542088"/>
          <p14:tracePt t="23884" x="7715250" y="6542088"/>
          <p14:tracePt t="23885" x="7680325" y="6542088"/>
          <p14:tracePt t="23886" x="7589838" y="6542088"/>
          <p14:tracePt t="23888" x="7477125" y="6542088"/>
          <p14:tracePt t="23891" x="7286625" y="6542088"/>
          <p14:tracePt t="23892" x="7229475" y="6542088"/>
          <p14:tracePt t="23894" x="7116763" y="6542088"/>
          <p14:tracePt t="23895" x="7048500" y="6542088"/>
          <p14:tracePt t="23896" x="6992938" y="6542088"/>
          <p14:tracePt t="23897" x="6946900" y="6542088"/>
          <p14:tracePt t="23898" x="6880225" y="6553200"/>
          <p14:tracePt t="23899" x="6823075" y="6553200"/>
          <p14:tracePt t="23900" x="6756400" y="6553200"/>
          <p14:tracePt t="23901" x="6721475" y="6575425"/>
          <p14:tracePt t="23902" x="6654800" y="6575425"/>
          <p14:tracePt t="23903" x="6597650" y="6575425"/>
          <p14:tracePt t="23904" x="6530975" y="6575425"/>
          <p14:tracePt t="23906" x="6416675" y="6586538"/>
          <p14:tracePt t="23907" x="6361113" y="6599238"/>
          <p14:tracePt t="23908" x="6303963" y="6599238"/>
          <p14:tracePt t="23910" x="6191250" y="6599238"/>
          <p14:tracePt t="23911" x="6135688" y="6610350"/>
          <p14:tracePt t="23912" x="6089650" y="6610350"/>
          <p14:tracePt t="23913" x="6034088" y="6610350"/>
          <p14:tracePt t="23914" x="5989638" y="6610350"/>
          <p14:tracePt t="23915" x="5932488" y="6621463"/>
          <p14:tracePt t="23916" x="5864225" y="6621463"/>
          <p14:tracePt t="23917" x="5808663" y="6632575"/>
          <p14:tracePt t="23918" x="5775325" y="6632575"/>
          <p14:tracePt t="23919" x="5707063" y="6632575"/>
          <p14:tracePt t="23920" x="5673725" y="6643688"/>
          <p14:tracePt t="23921" x="5627688" y="6643688"/>
          <p14:tracePt t="23922" x="5572125" y="6665913"/>
          <p14:tracePt t="23923" x="5503863" y="6665913"/>
          <p14:tracePt t="23924" x="5446713" y="6677025"/>
          <p14:tracePt t="23925" x="5413375" y="6677025"/>
          <p14:tracePt t="23926" x="5357813" y="6677025"/>
          <p14:tracePt t="23927" x="5311775" y="6688138"/>
          <p14:tracePt t="23928" x="5256213" y="6688138"/>
          <p14:tracePt t="23929" x="5210175" y="6688138"/>
          <p14:tracePt t="23930" x="5176838" y="6700838"/>
          <p14:tracePt t="23931" x="5119688" y="6700838"/>
          <p14:tracePt t="23932" x="5075238" y="6700838"/>
          <p14:tracePt t="23933" x="5019675" y="6711950"/>
          <p14:tracePt t="23934" x="4984750" y="6711950"/>
          <p14:tracePt t="23935" x="4951413" y="6711950"/>
          <p14:tracePt t="23936" x="4894263" y="6711950"/>
          <p14:tracePt t="23937" x="4838700" y="6723063"/>
          <p14:tracePt t="23938" x="4805363" y="6723063"/>
          <p14:tracePt t="23940" x="4725988" y="6723063"/>
          <p14:tracePt t="23941" x="4679950" y="6723063"/>
          <p14:tracePt t="23943" x="4602163" y="6734175"/>
          <p14:tracePt t="23944" x="4556125" y="6734175"/>
          <p14:tracePt t="23945" x="4511675" y="6756400"/>
          <p14:tracePt t="23946" x="4489450" y="6756400"/>
          <p14:tracePt t="23947" x="4432300" y="6756400"/>
          <p14:tracePt t="23948" x="4398963" y="6756400"/>
          <p14:tracePt t="23949" x="4352925" y="6767513"/>
          <p14:tracePt t="23950" x="4308475" y="6767513"/>
          <p14:tracePt t="23951" x="4286250" y="6767513"/>
          <p14:tracePt t="23952" x="4251325" y="6767513"/>
          <p14:tracePt t="23953" x="4206875" y="6767513"/>
          <p14:tracePt t="23954" x="4184650" y="6778625"/>
          <p14:tracePt t="23955" x="4149725" y="6778625"/>
          <p14:tracePt t="23957" x="4071938" y="6778625"/>
          <p14:tracePt t="23958" x="4037013" y="6778625"/>
          <p14:tracePt t="23960" x="3981450" y="6778625"/>
          <p14:tracePt t="23961" x="3948113" y="6778625"/>
          <p14:tracePt t="23962" x="3902075" y="6778625"/>
          <p14:tracePt t="23963" x="3879850" y="6789738"/>
          <p14:tracePt t="23964" x="3846513" y="6789738"/>
          <p14:tracePt t="23965" x="3822700" y="6789738"/>
          <p14:tracePt t="23966" x="3789363" y="6789738"/>
          <p14:tracePt t="23967" x="3767138" y="6789738"/>
          <p14:tracePt t="23968" x="3733800" y="6789738"/>
          <p14:tracePt t="23969" x="3709988" y="6789738"/>
          <p14:tracePt t="23970" x="3687763" y="6789738"/>
          <p14:tracePt t="23972" x="3632200" y="6789738"/>
          <p14:tracePt t="23973" x="3608388" y="6789738"/>
          <p14:tracePt t="23974" x="3586163" y="6789738"/>
          <p14:tracePt t="23976" x="3541713" y="6789738"/>
          <p14:tracePt t="23977" x="3519488" y="6789738"/>
          <p14:tracePt t="23978" x="3495675" y="6789738"/>
          <p14:tracePt t="23979" x="3473450" y="6789738"/>
          <p14:tracePt t="23980" x="3451225" y="6789738"/>
          <p14:tracePt t="23981" x="3417888" y="6789738"/>
          <p14:tracePt t="23982" x="3406775" y="6789738"/>
          <p14:tracePt t="23983" x="3394075" y="6789738"/>
          <p14:tracePt t="23984" x="3371850" y="6789738"/>
          <p14:tracePt t="23985" x="3360738" y="6789738"/>
          <p14:tracePt t="23986" x="3338513" y="6789738"/>
          <p14:tracePt t="23987" x="3327400" y="6789738"/>
          <p14:tracePt t="23988" x="3305175" y="6789738"/>
          <p14:tracePt t="23989" x="3281363" y="6789738"/>
          <p14:tracePt t="23991" x="3259138" y="6800850"/>
          <p14:tracePt t="23993" x="3236913" y="6800850"/>
          <p14:tracePt t="23994" x="3214688" y="6800850"/>
          <p14:tracePt t="23995" x="3214688" y="6813550"/>
          <p14:tracePt t="23996" x="3179763" y="6813550"/>
          <p14:tracePt t="23997" x="3168650" y="6813550"/>
          <p14:tracePt t="23999" x="3157538" y="6813550"/>
          <p14:tracePt t="24000" x="3146425" y="6813550"/>
          <p14:tracePt t="24001" x="3124200" y="6824663"/>
          <p14:tracePt t="24003" x="3101975" y="6835775"/>
          <p14:tracePt t="24004" x="3090863" y="6835775"/>
          <p14:tracePt t="24005" x="3079750" y="6835775"/>
          <p14:tracePt t="24006" x="3067050" y="6835775"/>
          <p14:tracePt t="24007" x="3044825" y="6835775"/>
          <p14:tracePt t="24010" x="3022600" y="6846888"/>
          <p14:tracePt t="24011" x="3011488" y="6846888"/>
          <p14:tracePt t="24151" x="3079750" y="6846888"/>
          <p14:tracePt t="24153" x="3113088" y="6846888"/>
          <p14:tracePt t="24154" x="3124200" y="6835775"/>
          <p14:tracePt t="24156" x="3168650" y="6824663"/>
          <p14:tracePt t="24158" x="3192463" y="6813550"/>
          <p14:tracePt t="24159" x="3214688" y="6800850"/>
          <p14:tracePt t="24160" x="3236913" y="6800850"/>
          <p14:tracePt t="24161" x="3259138" y="6789738"/>
          <p14:tracePt t="24162" x="3281363" y="6789738"/>
          <p14:tracePt t="24163" x="3316288" y="6778625"/>
          <p14:tracePt t="24164" x="3338513" y="6778625"/>
          <p14:tracePt t="24165" x="3360738" y="6767513"/>
          <p14:tracePt t="24166" x="3382963" y="6767513"/>
          <p14:tracePt t="24167" x="3429000" y="6756400"/>
          <p14:tracePt t="24168" x="3440113" y="6756400"/>
          <p14:tracePt t="24169" x="3462338" y="6745288"/>
          <p14:tracePt t="24170" x="3508375" y="6723063"/>
          <p14:tracePt t="24172" x="3530600" y="6723063"/>
          <p14:tracePt t="24173" x="3597275" y="6711950"/>
          <p14:tracePt t="24174" x="3632200" y="6700838"/>
          <p14:tracePt t="24176" x="3698875" y="6688138"/>
          <p14:tracePt t="24177" x="3744913" y="6688138"/>
          <p14:tracePt t="24178" x="3778250" y="6688138"/>
          <p14:tracePt t="24179" x="3822700" y="6677025"/>
          <p14:tracePt t="24190" x="4264025" y="6632575"/>
          <p14:tracePt t="24190" x="4297363" y="6632575"/>
          <p14:tracePt t="24191" x="4341813" y="6610350"/>
          <p14:tracePt t="24193" x="4432300" y="6610350"/>
          <p14:tracePt t="24194" x="4489450" y="6599238"/>
          <p14:tracePt t="24195" x="4522788" y="6599238"/>
          <p14:tracePt t="24196" x="4567238" y="6586538"/>
          <p14:tracePt t="24197" x="4624388" y="6586538"/>
          <p14:tracePt t="24198" x="4691063" y="6586538"/>
          <p14:tracePt t="24199" x="4748213" y="6575425"/>
          <p14:tracePt t="24200" x="4781550" y="6575425"/>
          <p14:tracePt t="24201" x="4849813" y="6564313"/>
          <p14:tracePt t="24202" x="4918075" y="6564313"/>
          <p14:tracePt t="24203" x="4951413" y="6564313"/>
          <p14:tracePt t="24204" x="5006975" y="6564313"/>
          <p14:tracePt t="24205" x="5053013" y="6553200"/>
          <p14:tracePt t="24207" x="5176838" y="6530975"/>
          <p14:tracePt t="24208" x="5233988" y="6530975"/>
          <p14:tracePt t="24209" x="5300663" y="6519863"/>
          <p14:tracePt t="24211" x="5391150" y="6519863"/>
          <p14:tracePt t="24212" x="5459413" y="6508750"/>
          <p14:tracePt t="24213" x="5548313" y="6508750"/>
          <p14:tracePt t="24214" x="5605463" y="6508750"/>
          <p14:tracePt t="24215" x="5661025" y="6508750"/>
          <p14:tracePt t="24216" x="5718175" y="6497638"/>
          <p14:tracePt t="24217" x="5786438" y="6497638"/>
          <p14:tracePt t="24218" x="5842000" y="6497638"/>
          <p14:tracePt t="24219" x="5888038" y="6473825"/>
          <p14:tracePt t="24221" x="5965825" y="6473825"/>
          <p14:tracePt t="24223" x="6157913" y="6462713"/>
          <p14:tracePt t="24225" x="6281738" y="6451600"/>
          <p14:tracePt t="24227" x="6350000" y="6451600"/>
          <p14:tracePt t="24228" x="6462713" y="6451600"/>
          <p14:tracePt t="24229" x="6542088" y="6440488"/>
          <p14:tracePt t="24230" x="6608763" y="6440488"/>
          <p14:tracePt t="24231" x="6665913" y="6418263"/>
          <p14:tracePt t="24232" x="6732588" y="6418263"/>
          <p14:tracePt t="24233" x="6823075" y="6418263"/>
          <p14:tracePt t="24234" x="6891338" y="6407150"/>
          <p14:tracePt t="24235" x="6970713" y="6407150"/>
          <p14:tracePt t="24236" x="7037388" y="6407150"/>
          <p14:tracePt t="24237" x="7083425" y="6407150"/>
          <p14:tracePt t="24238" x="7150100" y="6407150"/>
          <p14:tracePt t="24240" x="7297738" y="6407150"/>
          <p14:tracePt t="24241" x="7364413" y="6407150"/>
          <p14:tracePt t="24243" x="7523163" y="6396038"/>
          <p14:tracePt t="24244" x="7600950" y="6396038"/>
          <p14:tracePt t="24245" x="7646988" y="6396038"/>
          <p14:tracePt t="24246" x="7715250" y="6396038"/>
          <p14:tracePt t="24247" x="7781925" y="6396038"/>
          <p14:tracePt t="24248" x="7861300" y="6396038"/>
          <p14:tracePt t="24249" x="7951788" y="6396038"/>
          <p14:tracePt t="24250" x="8018463" y="6396038"/>
          <p14:tracePt t="24251" x="8075613" y="6396038"/>
          <p14:tracePt t="24252" x="8142288" y="6396038"/>
          <p14:tracePt t="24253" x="8232775" y="6396038"/>
          <p14:tracePt t="24254" x="8301038" y="6407150"/>
          <p14:tracePt t="24255" x="8369300" y="6407150"/>
          <p14:tracePt t="24256" x="8447088" y="6407150"/>
          <p14:tracePt t="24257" x="8515350" y="6429375"/>
          <p14:tracePt t="24258" x="8583613" y="6429375"/>
          <p14:tracePt t="24260" x="8672513" y="6429375"/>
          <p14:tracePt t="24260" x="8751888" y="6440488"/>
          <p14:tracePt t="24261" x="8820150" y="6440488"/>
          <p14:tracePt t="24262" x="8875713" y="6451600"/>
          <p14:tracePt t="24263" x="8943975" y="6451600"/>
          <p14:tracePt t="24264" x="9012238" y="6462713"/>
          <p14:tracePt t="24265" x="9090025" y="6462713"/>
          <p14:tracePt t="24266" x="9136063" y="6486525"/>
          <p14:tracePt t="24267" x="9202738" y="6486525"/>
          <p14:tracePt t="24268" x="9282113" y="6497638"/>
          <p14:tracePt t="24269" x="9339263" y="6508750"/>
          <p14:tracePt t="24270" x="9428163" y="6508750"/>
          <p14:tracePt t="24271" x="9463088" y="6519863"/>
          <p14:tracePt t="24273" x="9598025" y="6530975"/>
          <p14:tracePt t="24274" x="9677400" y="6553200"/>
          <p14:tracePt t="24275" x="9732963" y="6564313"/>
          <p14:tracePt t="24276" x="9779000" y="6564313"/>
          <p14:tracePt t="24277" x="9834563" y="6564313"/>
          <p14:tracePt t="24278" x="9902825" y="6586538"/>
          <p14:tracePt t="24279" x="9958388" y="6610350"/>
          <p14:tracePt t="24280" x="10004425" y="6610350"/>
          <p14:tracePt t="24281" x="10037763" y="6610350"/>
          <p14:tracePt t="24282" x="10094913" y="6621463"/>
          <p14:tracePt t="24283" x="10139363" y="6632575"/>
          <p14:tracePt t="24284" x="10194925" y="6643688"/>
          <p14:tracePt t="24285" x="10252075" y="6643688"/>
          <p14:tracePt t="24286" x="10296525" y="6654800"/>
          <p14:tracePt t="24287" x="10331450" y="6654800"/>
          <p14:tracePt t="24288" x="10375900" y="6665913"/>
          <p14:tracePt t="24290" x="10444163" y="6677025"/>
          <p14:tracePt t="24291" x="10477500" y="6677025"/>
          <p14:tracePt t="24293" x="10523538" y="6688138"/>
          <p14:tracePt t="24294" x="10567988" y="6688138"/>
          <p14:tracePt t="24295" x="10601325" y="6711950"/>
          <p14:tracePt t="24296" x="10623550" y="6723063"/>
          <p14:tracePt t="24297" x="10647363" y="6723063"/>
          <p14:tracePt t="24298" x="10669588" y="6723063"/>
          <p14:tracePt t="24299" x="10691813" y="6734175"/>
          <p14:tracePt t="24300" x="10714038" y="6734175"/>
          <p14:tracePt t="24301" x="10725150" y="6734175"/>
          <p14:tracePt t="24303" x="10748963" y="6734175"/>
          <p14:tracePt t="24305" x="10771188" y="6734175"/>
          <p14:tracePt t="24308" x="10782300" y="6745288"/>
          <p14:tracePt t="24309" x="10804525" y="6745288"/>
          <p14:tracePt t="24332" x="10793413" y="6745288"/>
          <p14:tracePt t="24334" x="10782300" y="6745288"/>
          <p14:tracePt t="24335" x="10771188" y="6745288"/>
          <p14:tracePt t="24337" x="10760075" y="6745288"/>
          <p14:tracePt t="24339" x="10748963" y="6745288"/>
          <p14:tracePt t="24342" x="10737850" y="6745288"/>
          <p14:tracePt t="24344" x="10714038" y="6745288"/>
          <p14:tracePt t="24346" x="10702925" y="6745288"/>
          <p14:tracePt t="24347" x="10691813" y="6745288"/>
          <p14:tracePt t="24348" x="10680700" y="6745288"/>
          <p14:tracePt t="24349" x="10669588" y="6745288"/>
          <p14:tracePt t="24351" x="10658475" y="6745288"/>
          <p14:tracePt t="24352" x="10647363" y="6734175"/>
          <p14:tracePt t="24353" x="10636250" y="6734175"/>
          <p14:tracePt t="24354" x="10623550" y="6734175"/>
          <p14:tracePt t="24355" x="10601325" y="6734175"/>
          <p14:tracePt t="24357" x="10579100" y="6734175"/>
          <p14:tracePt t="24358" x="10567988" y="6734175"/>
          <p14:tracePt t="24360" x="10556875" y="6734175"/>
          <p14:tracePt t="24361" x="10510838" y="6711950"/>
          <p14:tracePt t="24363" x="10488613" y="6711950"/>
          <p14:tracePt t="24364" x="10477500" y="6711950"/>
          <p14:tracePt t="24365" x="10455275" y="6711950"/>
          <p14:tracePt t="24366" x="10444163" y="6700838"/>
          <p14:tracePt t="24367" x="10421938" y="6700838"/>
          <p14:tracePt t="24368" x="10409238" y="6700838"/>
          <p14:tracePt t="24369" x="10398125" y="6688138"/>
          <p14:tracePt t="24370" x="10375900" y="6688138"/>
          <p14:tracePt t="24372" x="10342563" y="6677025"/>
          <p14:tracePt t="24373" x="10320338" y="6677025"/>
          <p14:tracePt t="24374" x="10296525" y="6677025"/>
          <p14:tracePt t="24375" x="10274300" y="6665913"/>
          <p14:tracePt t="24377" x="10252075" y="6665913"/>
          <p14:tracePt t="24378" x="10207625" y="6654800"/>
          <p14:tracePt t="24379" x="10194925" y="6654800"/>
          <p14:tracePt t="24380" x="10161588" y="6654800"/>
          <p14:tracePt t="24381" x="10150475" y="6643688"/>
          <p14:tracePt t="24382" x="10128250" y="6632575"/>
          <p14:tracePt t="24383" x="10106025" y="6632575"/>
          <p14:tracePt t="24384" x="10082213" y="6632575"/>
          <p14:tracePt t="24385" x="10059988" y="6621463"/>
          <p14:tracePt t="24386" x="10037763" y="6621463"/>
          <p14:tracePt t="24387" x="9993313" y="6610350"/>
          <p14:tracePt t="24389" x="9958388" y="6599238"/>
          <p14:tracePt t="24390" x="9936163" y="6599238"/>
          <p14:tracePt t="24391" x="9891713" y="6575425"/>
          <p14:tracePt t="24392" x="9867900" y="6575425"/>
          <p14:tracePt t="24393" x="9845675" y="6575425"/>
          <p14:tracePt t="24394" x="9812338" y="6564313"/>
          <p14:tracePt t="24395" x="9767888" y="6553200"/>
          <p14:tracePt t="24396" x="9744075" y="6553200"/>
          <p14:tracePt t="24397" x="9721850" y="6553200"/>
          <p14:tracePt t="24398" x="9688513" y="6542088"/>
          <p14:tracePt t="24399" x="9666288" y="6542088"/>
          <p14:tracePt t="24400" x="9631363" y="6530975"/>
          <p14:tracePt t="24401" x="9598025" y="6519863"/>
          <p14:tracePt t="24402" x="9553575" y="6519863"/>
          <p14:tracePt t="24403" x="9518650" y="6519863"/>
          <p14:tracePt t="24404" x="9485313" y="6508750"/>
          <p14:tracePt t="24405" x="9451975" y="6508750"/>
          <p14:tracePt t="24408" x="9372600" y="6486525"/>
          <p14:tracePt t="24409" x="9282113" y="6473825"/>
          <p14:tracePt t="24411" x="9248775" y="6473825"/>
          <p14:tracePt t="24411" x="9213850" y="6451600"/>
          <p14:tracePt t="24412" x="9158288" y="6440488"/>
          <p14:tracePt t="24414" x="9090025" y="6440488"/>
          <p14:tracePt t="24415" x="9023350" y="6429375"/>
          <p14:tracePt t="24416" x="8966200" y="6418263"/>
          <p14:tracePt t="24417" x="8932863" y="6407150"/>
          <p14:tracePt t="24418" x="8875713" y="6396038"/>
          <p14:tracePt t="24419" x="8831263" y="6396038"/>
          <p14:tracePt t="24420" x="8751888" y="6372225"/>
          <p14:tracePt t="24422" x="8683625" y="6361113"/>
          <p14:tracePt t="24423" x="8616950" y="6350000"/>
          <p14:tracePt t="24424" x="8559800" y="6338888"/>
          <p14:tracePt t="24425" x="8515350" y="6338888"/>
          <p14:tracePt t="24426" x="8435975" y="6327775"/>
          <p14:tracePt t="24428" x="8356600" y="6316663"/>
          <p14:tracePt t="24429" x="8278813" y="6294438"/>
          <p14:tracePt t="24430" x="8232775" y="6294438"/>
          <p14:tracePt t="24431" x="8154988" y="6283325"/>
          <p14:tracePt t="24432" x="8108950" y="6283325"/>
          <p14:tracePt t="24433" x="8042275" y="6272213"/>
          <p14:tracePt t="24434" x="7985125" y="6259513"/>
          <p14:tracePt t="24435" x="7940675" y="6259513"/>
          <p14:tracePt t="24436" x="7872413" y="6259513"/>
          <p14:tracePt t="24437" x="7793038" y="6237288"/>
          <p14:tracePt t="24440" x="7624763" y="6215063"/>
          <p14:tracePt t="24441" x="7567613" y="6215063"/>
          <p14:tracePt t="24443" x="7523163" y="6215063"/>
          <p14:tracePt t="24444" x="7364413" y="6203950"/>
          <p14:tracePt t="24445" x="7308850" y="6181725"/>
          <p14:tracePt t="24446" x="7240588" y="6181725"/>
          <p14:tracePt t="24447" x="7185025" y="6181725"/>
          <p14:tracePt t="24449" x="7072313" y="6170613"/>
          <p14:tracePt t="24450" x="7015163" y="6157913"/>
          <p14:tracePt t="24451" x="6946900" y="6157913"/>
          <p14:tracePt t="24452" x="6869113" y="6146800"/>
          <p14:tracePt t="24453" x="6823075" y="6146800"/>
          <p14:tracePt t="24454" x="6756400" y="6146800"/>
          <p14:tracePt t="24455" x="6699250" y="6135688"/>
          <p14:tracePt t="24457" x="6597650" y="6135688"/>
          <p14:tracePt t="24458" x="6530975" y="6135688"/>
          <p14:tracePt t="24460" x="6451600" y="6135688"/>
          <p14:tracePt t="24461" x="6394450" y="6135688"/>
          <p14:tracePt t="24462" x="6350000" y="6135688"/>
          <p14:tracePt t="24464" x="6259513" y="6135688"/>
          <p14:tracePt t="24465" x="6202363" y="6135688"/>
          <p14:tracePt t="24466" x="6157913" y="6135688"/>
          <p14:tracePt t="24467" x="6102350" y="6135688"/>
          <p14:tracePt t="24468" x="6056313" y="6135688"/>
          <p14:tracePt t="24469" x="6022975" y="6135688"/>
          <p14:tracePt t="24470" x="5965825" y="6135688"/>
          <p14:tracePt t="24471" x="5932488" y="6135688"/>
          <p14:tracePt t="24472" x="5888038" y="6135688"/>
          <p14:tracePt t="24473" x="5842000" y="6135688"/>
          <p14:tracePt t="24474" x="5797550" y="6135688"/>
          <p14:tracePt t="24476" x="5707063" y="6135688"/>
          <p14:tracePt t="24477" x="5661025" y="6135688"/>
          <p14:tracePt t="24478" x="5616575" y="6135688"/>
          <p14:tracePt t="24479" x="5583238" y="6135688"/>
          <p14:tracePt t="24480" x="5537200" y="6135688"/>
          <p14:tracePt t="24481" x="5492750" y="6135688"/>
          <p14:tracePt t="24482" x="5446713" y="6135688"/>
          <p14:tracePt t="24483" x="5413375" y="6135688"/>
          <p14:tracePt t="24484" x="5357813" y="6146800"/>
          <p14:tracePt t="24485" x="5334000" y="6146800"/>
          <p14:tracePt t="24486" x="5289550" y="6146800"/>
          <p14:tracePt t="24487" x="5256213" y="6146800"/>
          <p14:tracePt t="24488" x="5210175" y="6146800"/>
          <p14:tracePt t="24490" x="5132388" y="6146800"/>
          <p14:tracePt t="24491" x="5075238" y="6157913"/>
          <p14:tracePt t="24492" x="5030788" y="6157913"/>
          <p14:tracePt t="24494" x="4951413" y="6157913"/>
          <p14:tracePt t="24495" x="4918075" y="6157913"/>
          <p14:tracePt t="24496" x="4883150" y="6157913"/>
          <p14:tracePt t="24497" x="4838700" y="6181725"/>
          <p14:tracePt t="24498" x="4805363" y="6181725"/>
          <p14:tracePt t="24499" x="4759325" y="6181725"/>
          <p14:tracePt t="24500" x="4725988" y="6181725"/>
          <p14:tracePt t="24501" x="4668838" y="6181725"/>
          <p14:tracePt t="24502" x="4635500" y="6192838"/>
          <p14:tracePt t="24503" x="4613275" y="6192838"/>
          <p14:tracePt t="24504" x="4556125" y="6192838"/>
          <p14:tracePt t="24505" x="4522788" y="6215063"/>
          <p14:tracePt t="24507" x="4454525" y="6226175"/>
          <p14:tracePt t="24508" x="4410075" y="6226175"/>
          <p14:tracePt t="24510" x="4341813" y="6237288"/>
          <p14:tracePt t="24511" x="4308475" y="6248400"/>
          <p14:tracePt t="24512" x="4264025" y="6248400"/>
          <p14:tracePt t="24514" x="4195763" y="6259513"/>
          <p14:tracePt t="24515" x="4173538" y="6259513"/>
          <p14:tracePt t="24516" x="4116388" y="6272213"/>
          <p14:tracePt t="24517" x="4083050" y="6283325"/>
          <p14:tracePt t="24518" x="4060825" y="6283325"/>
          <p14:tracePt t="24519" x="4025900" y="6283325"/>
          <p14:tracePt t="24520" x="3970338" y="6294438"/>
          <p14:tracePt t="24521" x="3948113" y="6294438"/>
          <p14:tracePt t="24522" x="3924300" y="6294438"/>
          <p14:tracePt t="24524" x="3857625" y="6305550"/>
          <p14:tracePt t="24525" x="3835400" y="6316663"/>
          <p14:tracePt t="24527" x="3756025" y="6316663"/>
          <p14:tracePt t="24528" x="3733800" y="6327775"/>
          <p14:tracePt t="24529" x="3698875" y="6327775"/>
          <p14:tracePt t="24530" x="3676650" y="6327775"/>
          <p14:tracePt t="24531" x="3643313" y="6338888"/>
          <p14:tracePt t="24532" x="3632200" y="6350000"/>
          <p14:tracePt t="24533" x="3608388" y="6350000"/>
          <p14:tracePt t="24534" x="3586163" y="6350000"/>
          <p14:tracePt t="24535" x="3575050" y="6350000"/>
          <p14:tracePt t="24536" x="3552825" y="6350000"/>
          <p14:tracePt t="24537" x="3530600" y="6361113"/>
          <p14:tracePt t="24538" x="3508375" y="6361113"/>
          <p14:tracePt t="24540" x="3473450" y="6372225"/>
          <p14:tracePt t="24541" x="3462338" y="6384925"/>
          <p14:tracePt t="24543" x="3429000" y="6384925"/>
          <p14:tracePt t="24544" x="3429000" y="6396038"/>
          <p14:tracePt t="24545" x="3417888" y="6396038"/>
          <p14:tracePt t="24546" x="3406775" y="6396038"/>
          <p14:tracePt t="24547" x="3394075" y="6396038"/>
          <p14:tracePt t="24548" x="3382963" y="6407150"/>
          <p14:tracePt t="24550" x="3360738" y="6407150"/>
          <p14:tracePt t="24551" x="3360738" y="6418263"/>
          <p14:tracePt t="24552" x="3349625" y="6418263"/>
          <p14:tracePt t="24554" x="3349625" y="6429375"/>
          <p14:tracePt t="24557" x="3338513" y="6429375"/>
          <p14:tracePt t="24562" x="3327400" y="6429375"/>
          <p14:tracePt t="24634" x="3316288" y="6429375"/>
          <p14:tracePt t="24637" x="3305175" y="6429375"/>
          <p14:tracePt t="24640" x="3294063" y="6429375"/>
          <p14:tracePt t="24643" x="3281363" y="6429375"/>
          <p14:tracePt t="24646" x="3270250" y="6429375"/>
          <p14:tracePt t="24649" x="3259138" y="6429375"/>
          <p14:tracePt t="24651" x="3248025" y="6429375"/>
          <p14:tracePt t="24654" x="3236913" y="6429375"/>
          <p14:tracePt t="24658" x="3225800" y="6429375"/>
          <p14:tracePt t="24660" x="3214688" y="6429375"/>
          <p14:tracePt t="24668" x="3203575" y="6429375"/>
          <p14:tracePt t="24676" x="3192463" y="6429375"/>
          <p14:tracePt t="24683" x="3179763" y="6429375"/>
          <p14:tracePt t="24686" x="3168650" y="6429375"/>
          <p14:tracePt t="24687" x="3168650" y="6418263"/>
          <p14:tracePt t="24690" x="3157538" y="6418263"/>
          <p14:tracePt t="24692" x="3157538" y="6407150"/>
          <p14:tracePt t="24696" x="3157538" y="6396038"/>
          <p14:tracePt t="24697" x="3146425" y="6396038"/>
          <p14:tracePt t="24698" x="3146425" y="6384925"/>
          <p14:tracePt t="24699" x="3135313" y="6384925"/>
          <p14:tracePt t="24701" x="3124200" y="6372225"/>
          <p14:tracePt t="24705" x="3113088" y="6372225"/>
          <p14:tracePt t="24707" x="3101975" y="6338888"/>
          <p14:tracePt t="24709" x="3090863" y="6327775"/>
          <p14:tracePt t="24710" x="3090863" y="6316663"/>
          <p14:tracePt t="24712" x="3079750" y="6294438"/>
          <p14:tracePt t="24714" x="3055938" y="6283325"/>
          <p14:tracePt t="24716" x="3044825" y="6259513"/>
          <p14:tracePt t="24717" x="3044825" y="6248400"/>
          <p14:tracePt t="24718" x="3033713" y="6237288"/>
          <p14:tracePt t="24719" x="3022600" y="6226175"/>
          <p14:tracePt t="24720" x="3011488" y="6215063"/>
          <p14:tracePt t="24721" x="3011488" y="6203950"/>
          <p14:tracePt t="24723" x="3000375" y="6181725"/>
          <p14:tracePt t="24724" x="3000375" y="6170613"/>
          <p14:tracePt t="24725" x="2989263" y="6146800"/>
          <p14:tracePt t="24726" x="2978150" y="6135688"/>
          <p14:tracePt t="24727" x="2965450" y="6124575"/>
          <p14:tracePt t="24728" x="2954338" y="6102350"/>
          <p14:tracePt t="24729" x="2943225" y="6091238"/>
          <p14:tracePt t="24730" x="2943225" y="6080125"/>
          <p14:tracePt t="24731" x="2932113" y="6069013"/>
          <p14:tracePt t="24732" x="2921000" y="6045200"/>
          <p14:tracePt t="24733" x="2909888" y="6034088"/>
          <p14:tracePt t="24734" x="2898775" y="6011863"/>
          <p14:tracePt t="24735" x="2887663" y="5989638"/>
          <p14:tracePt t="24736" x="2887663" y="5978525"/>
          <p14:tracePt t="24737" x="2876550" y="5956300"/>
          <p14:tracePt t="24738" x="2865438" y="5932488"/>
          <p14:tracePt t="24741" x="2830513" y="5876925"/>
          <p14:tracePt t="24742" x="2819400" y="5876925"/>
          <p14:tracePt t="24744" x="2797175" y="5843588"/>
          <p14:tracePt t="24745" x="2786063" y="5819775"/>
          <p14:tracePt t="24746" x="2774950" y="5808663"/>
          <p14:tracePt t="24747" x="2763838" y="5786438"/>
          <p14:tracePt t="24748" x="2752725" y="5764213"/>
          <p14:tracePt t="24749" x="2740025" y="5764213"/>
          <p14:tracePt t="24750" x="2740025" y="5741988"/>
          <p14:tracePt t="24751" x="2740025" y="5718175"/>
          <p14:tracePt t="24752" x="2706688" y="5707063"/>
          <p14:tracePt t="24754" x="2695575" y="5684838"/>
          <p14:tracePt t="24755" x="2684463" y="5673725"/>
          <p14:tracePt t="24757" x="2662238" y="5640388"/>
          <p14:tracePt t="24758" x="2651125" y="5629275"/>
          <p14:tracePt t="24760" x="2616200" y="5594350"/>
          <p14:tracePt t="24762" x="2605088" y="5583238"/>
          <p14:tracePt t="24763" x="2593975" y="5561013"/>
          <p14:tracePt t="24764" x="2582863" y="5561013"/>
          <p14:tracePt t="24765" x="2582863" y="5549900"/>
          <p14:tracePt t="24766" x="2571750" y="5538788"/>
          <p14:tracePt t="24767" x="2560638" y="5514975"/>
          <p14:tracePt t="24768" x="2549525" y="5514975"/>
          <p14:tracePt t="24769" x="2538413" y="5492750"/>
          <p14:tracePt t="24770" x="2525713" y="5492750"/>
          <p14:tracePt t="24771" x="2514600" y="5470525"/>
          <p14:tracePt t="24772" x="2503488" y="5470525"/>
          <p14:tracePt t="24774" x="2492375" y="5459413"/>
          <p14:tracePt t="24776" x="2492375" y="5448300"/>
          <p14:tracePt t="24776" x="2481263" y="5437188"/>
          <p14:tracePt t="24777" x="2470150" y="5426075"/>
          <p14:tracePt t="24778" x="2459038" y="5414963"/>
          <p14:tracePt t="24780" x="2447925" y="5414963"/>
          <p14:tracePt t="24781" x="2436813" y="5402263"/>
          <p14:tracePt t="24782" x="2436813" y="5391150"/>
          <p14:tracePt t="24784" x="2424113" y="5380038"/>
          <p14:tracePt t="24785" x="2413000" y="5368925"/>
          <p14:tracePt t="24786" x="2401888" y="5368925"/>
          <p14:tracePt t="24787" x="2401888" y="5357813"/>
          <p14:tracePt t="24788" x="2390775" y="5357813"/>
          <p14:tracePt t="24790" x="2368550" y="5335588"/>
          <p14:tracePt t="24791" x="2357438" y="5335588"/>
          <p14:tracePt t="24793" x="2357438" y="5324475"/>
          <p14:tracePt t="24794" x="2346325" y="5313363"/>
          <p14:tracePt t="24795" x="2335213" y="5313363"/>
          <p14:tracePt t="24796" x="2335213" y="5300663"/>
          <p14:tracePt t="24797" x="2324100" y="5289550"/>
          <p14:tracePt t="24798" x="2311400" y="5289550"/>
          <p14:tracePt t="24799" x="2311400" y="5278438"/>
          <p14:tracePt t="24800" x="2311400" y="5267325"/>
          <p14:tracePt t="24801" x="2289175" y="5267325"/>
          <p14:tracePt t="24804" x="2278063" y="5256213"/>
          <p14:tracePt t="24805" x="2278063" y="5245100"/>
          <p14:tracePt t="24807" x="2266950" y="5245100"/>
          <p14:tracePt t="24808" x="2266950" y="5233988"/>
          <p14:tracePt t="24810" x="2266950" y="5222875"/>
          <p14:tracePt t="24811" x="2255838" y="5222875"/>
          <p14:tracePt t="24812" x="2255838" y="5211763"/>
          <p14:tracePt t="24813" x="2244725" y="5211763"/>
          <p14:tracePt t="24815" x="2244725" y="5200650"/>
          <p14:tracePt t="24816" x="2233613" y="5200650"/>
          <p14:tracePt t="24817" x="2233613" y="5187950"/>
          <p14:tracePt t="24820" x="2233613" y="5176838"/>
          <p14:tracePt t="24822" x="2233613" y="5165725"/>
          <p14:tracePt t="24824" x="2233613" y="5154613"/>
          <p14:tracePt t="24826" x="2244725" y="5143500"/>
          <p14:tracePt t="24829" x="2255838" y="5143500"/>
          <p14:tracePt t="24830" x="2266950" y="5132388"/>
          <p14:tracePt t="24832" x="2266950" y="5121275"/>
          <p14:tracePt t="24833" x="2278063" y="5121275"/>
          <p14:tracePt t="24834" x="2300288" y="5110163"/>
          <p14:tracePt t="24835" x="2311400" y="5110163"/>
          <p14:tracePt t="24836" x="2324100" y="5099050"/>
          <p14:tracePt t="24837" x="2346325" y="5099050"/>
          <p14:tracePt t="24838" x="2357438" y="5086350"/>
          <p14:tracePt t="24840" x="2390775" y="5086350"/>
          <p14:tracePt t="24841" x="2401888" y="5064125"/>
          <p14:tracePt t="24843" x="2424113" y="5064125"/>
          <p14:tracePt t="24844" x="2481263" y="5064125"/>
          <p14:tracePt t="24845" x="2525713" y="5064125"/>
          <p14:tracePt t="24846" x="2560638" y="5064125"/>
          <p14:tracePt t="24847" x="2571750" y="5053013"/>
          <p14:tracePt t="24848" x="2616200" y="5053013"/>
          <p14:tracePt t="24849" x="2651125" y="5053013"/>
          <p14:tracePt t="24850" x="2684463" y="5053013"/>
          <p14:tracePt t="24851" x="2728913" y="5053013"/>
          <p14:tracePt t="24852" x="2774950" y="5041900"/>
          <p14:tracePt t="24853" x="2819400" y="5041900"/>
          <p14:tracePt t="24854" x="2852738" y="5041900"/>
          <p14:tracePt t="24856" x="2978150" y="5041900"/>
          <p14:tracePt t="24857" x="3011488" y="5041900"/>
          <p14:tracePt t="24858" x="3079750" y="5041900"/>
          <p14:tracePt t="24860" x="3214688" y="5041900"/>
          <p14:tracePt t="24861" x="3294063" y="5041900"/>
          <p14:tracePt t="24862" x="3371850" y="5041900"/>
          <p14:tracePt t="24863" x="3440113" y="5041900"/>
          <p14:tracePt t="24864" x="3508375" y="5041900"/>
          <p14:tracePt t="24865" x="3597275" y="5041900"/>
          <p14:tracePt t="24866" x="3687763" y="5041900"/>
          <p14:tracePt t="24867" x="3778250" y="5041900"/>
          <p14:tracePt t="24868" x="3890963" y="5041900"/>
          <p14:tracePt t="24869" x="3992563" y="5053013"/>
          <p14:tracePt t="24870" x="4083050" y="5053013"/>
          <p14:tracePt t="24872" x="4308475" y="5053013"/>
          <p14:tracePt t="24873" x="4421188" y="5064125"/>
          <p14:tracePt t="24874" x="4545013" y="5064125"/>
          <p14:tracePt t="24876" x="4770438" y="5099050"/>
          <p14:tracePt t="24877" x="4905375" y="5099050"/>
          <p14:tracePt t="24878" x="5019675" y="5099050"/>
          <p14:tracePt t="24879" x="5143500" y="5110163"/>
          <p14:tracePt t="24880" x="5278438" y="5110163"/>
          <p14:tracePt t="24881" x="5413375" y="5132388"/>
          <p14:tracePt t="24882" x="5548313" y="5154613"/>
          <p14:tracePt t="24883" x="5684838" y="5154613"/>
          <p14:tracePt t="24884" x="5786438" y="5165725"/>
          <p14:tracePt t="24885" x="5965825" y="5165725"/>
          <p14:tracePt t="24886" x="6102350" y="5176838"/>
          <p14:tracePt t="24887" x="6215063" y="5200650"/>
          <p14:tracePt t="24888" x="6372225" y="5200650"/>
          <p14:tracePt t="24889" x="6507163" y="5211763"/>
          <p14:tracePt t="24890" x="6665913" y="5211763"/>
          <p14:tracePt t="24891" x="6845300" y="5233988"/>
          <p14:tracePt t="24892" x="6992938" y="5256213"/>
          <p14:tracePt t="24893" x="7150100" y="5267325"/>
          <p14:tracePt t="24894" x="7286625" y="5267325"/>
          <p14:tracePt t="24895" x="7443788" y="5289550"/>
          <p14:tracePt t="24896" x="7578725" y="5289550"/>
          <p14:tracePt t="24897" x="7759700" y="5300663"/>
          <p14:tracePt t="24898" x="7940675" y="5324475"/>
          <p14:tracePt t="24899" x="8097838" y="5324475"/>
          <p14:tracePt t="24900" x="8221663" y="5335588"/>
          <p14:tracePt t="24901" x="8380413" y="5335588"/>
          <p14:tracePt t="24902" x="8537575" y="5357813"/>
          <p14:tracePt t="24903" x="8696325" y="5380038"/>
          <p14:tracePt t="24904" x="8875713" y="5380038"/>
          <p14:tracePt t="24905" x="9034463" y="5391150"/>
          <p14:tracePt t="24906" x="9191625" y="5391150"/>
          <p14:tracePt t="24908" x="9439275" y="5391150"/>
          <p14:tracePt t="24909" x="9598025" y="5414963"/>
          <p14:tracePt t="24911" x="9891713" y="5414963"/>
          <p14:tracePt t="24912" x="10082213" y="5426075"/>
          <p14:tracePt t="24914" x="10353675" y="5448300"/>
          <p14:tracePt t="24915" x="10488613" y="5448300"/>
          <p14:tracePt t="24916" x="10647363" y="5448300"/>
          <p14:tracePt t="24917" x="10782300" y="5448300"/>
          <p14:tracePt t="24918" x="10850563" y="5459413"/>
          <p14:tracePt t="24919" x="11007725" y="5459413"/>
          <p14:tracePt t="24920" x="11142663" y="5459413"/>
          <p14:tracePt t="24922" x="11425238" y="5481638"/>
          <p14:tracePt t="24923" x="11515725" y="5481638"/>
          <p14:tracePt t="24924" x="11650663" y="5492750"/>
          <p14:tracePt t="24925" x="11785600" y="5492750"/>
          <p14:tracePt t="24926" x="11898313" y="5492750"/>
          <p14:tracePt t="24928" x="12112625" y="5514975"/>
          <p14:tracePt t="25005" x="12034838" y="5640388"/>
          <p14:tracePt t="25007" x="11842750" y="5629275"/>
          <p14:tracePt t="25008" x="11752263" y="5629275"/>
          <p14:tracePt t="25010" x="11560175" y="5616575"/>
          <p14:tracePt t="25012" x="11334750" y="5594350"/>
          <p14:tracePt t="25013" x="11222038" y="5594350"/>
          <p14:tracePt t="25014" x="11120438" y="5583238"/>
          <p14:tracePt t="25015" x="11007725" y="5583238"/>
          <p14:tracePt t="25016" x="10895013" y="5583238"/>
          <p14:tracePt t="25017" x="10782300" y="5561013"/>
          <p14:tracePt t="25018" x="10647363" y="5561013"/>
          <p14:tracePt t="25019" x="10510838" y="5549900"/>
          <p14:tracePt t="25020" x="10421938" y="5549900"/>
          <p14:tracePt t="25022" x="10139363" y="5514975"/>
          <p14:tracePt t="25023" x="10004425" y="5492750"/>
          <p14:tracePt t="25024" x="9867900" y="5492750"/>
          <p14:tracePt t="25025" x="9721850" y="5481638"/>
          <p14:tracePt t="25027" x="9451975" y="5437188"/>
          <p14:tracePt t="25028" x="9293225" y="5437188"/>
          <p14:tracePt t="25029" x="9158288" y="5426075"/>
          <p14:tracePt t="25030" x="9023350" y="5402263"/>
          <p14:tracePt t="25031" x="8875713" y="5391150"/>
          <p14:tracePt t="25032" x="8740775" y="5368925"/>
          <p14:tracePt t="25033" x="8583613" y="5357813"/>
          <p14:tracePt t="25034" x="8424863" y="5335588"/>
          <p14:tracePt t="25035" x="8301038" y="5324475"/>
          <p14:tracePt t="25036" x="8142288" y="5324475"/>
          <p14:tracePt t="25037" x="7985125" y="5300663"/>
          <p14:tracePt t="25040" x="7691438" y="5267325"/>
          <p14:tracePt t="25041" x="7353300" y="5233988"/>
          <p14:tracePt t="25042" x="7161213" y="5211763"/>
          <p14:tracePt t="25044" x="6891338" y="5176838"/>
          <p14:tracePt t="25045" x="6710363" y="5165725"/>
          <p14:tracePt t="25046" x="6542088" y="5121275"/>
          <p14:tracePt t="25047" x="6405563" y="5110163"/>
          <p14:tracePt t="25048" x="6248400" y="5086350"/>
          <p14:tracePt t="25049" x="6089650" y="5075238"/>
          <p14:tracePt t="25050" x="5932488" y="5053013"/>
          <p14:tracePt t="25051" x="5775325" y="5041900"/>
          <p14:tracePt t="25052" x="5627688" y="5019675"/>
          <p14:tracePt t="25053" x="5470525" y="4986338"/>
          <p14:tracePt t="25054" x="5289550" y="4962525"/>
          <p14:tracePt t="25055" x="5176838" y="4962525"/>
          <p14:tracePt t="25057" x="4894263" y="4918075"/>
          <p14:tracePt t="25058" x="4737100" y="4918075"/>
          <p14:tracePt t="25060" x="4465638" y="4884738"/>
          <p14:tracePt t="25061" x="4297363" y="4860925"/>
          <p14:tracePt t="25062" x="4206875" y="4860925"/>
          <p14:tracePt t="25063" x="4071938" y="4838700"/>
          <p14:tracePt t="25064" x="3935413" y="4827588"/>
          <p14:tracePt t="25065" x="3800475" y="4827588"/>
          <p14:tracePt t="25066" x="3665538" y="4805363"/>
          <p14:tracePt t="25067" x="3541713" y="4805363"/>
          <p14:tracePt t="25068" x="3451225" y="4805363"/>
          <p14:tracePt t="25069" x="3338513" y="4794250"/>
          <p14:tracePt t="25070" x="3248025" y="4772025"/>
          <p14:tracePt t="25072" x="3033713" y="4772025"/>
          <p14:tracePt t="25073" x="2921000" y="4772025"/>
          <p14:tracePt t="25074" x="2830513" y="4772025"/>
          <p14:tracePt t="25075" x="2740025" y="4772025"/>
          <p14:tracePt t="25076" x="2651125" y="4772025"/>
          <p14:tracePt t="25077" x="2571750" y="4759325"/>
          <p14:tracePt t="25078" x="2481263" y="4759325"/>
          <p14:tracePt t="25079" x="2413000" y="4759325"/>
          <p14:tracePt t="25080" x="2346325" y="4759325"/>
          <p14:tracePt t="25081" x="2278063" y="4759325"/>
          <p14:tracePt t="25082" x="2198688" y="4759325"/>
          <p14:tracePt t="25083" x="2165350" y="4759325"/>
          <p14:tracePt t="25084" x="2097088" y="4759325"/>
          <p14:tracePt t="25085" x="2052638" y="4759325"/>
          <p14:tracePt t="25086" x="1997075" y="4759325"/>
          <p14:tracePt t="25087" x="1951038" y="4759325"/>
          <p14:tracePt t="25089" x="1895475" y="4748213"/>
          <p14:tracePt t="25090" x="1804988" y="4748213"/>
          <p14:tracePt t="25091" x="1770063" y="4748213"/>
          <p14:tracePt t="25092" x="1736725" y="4748213"/>
          <p14:tracePt t="25093" x="1714500" y="4748213"/>
          <p14:tracePt t="25094" x="1681163" y="4748213"/>
          <p14:tracePt t="25095" x="1657350" y="4748213"/>
          <p14:tracePt t="25096" x="1635125" y="4748213"/>
          <p14:tracePt t="25097" x="1612900" y="4748213"/>
          <p14:tracePt t="25098" x="1590675" y="4748213"/>
          <p14:tracePt t="25099" x="1568450" y="4748213"/>
          <p14:tracePt t="25101" x="1544638" y="4748213"/>
          <p14:tracePt t="25102" x="1533525" y="4748213"/>
          <p14:tracePt t="25103" x="1522413" y="4737100"/>
          <p14:tracePt t="25104" x="1511300" y="4737100"/>
          <p14:tracePt t="25107" x="1500188" y="4737100"/>
          <p14:tracePt t="25117" x="1511300" y="4737100"/>
          <p14:tracePt t="25120" x="1522413" y="4737100"/>
          <p14:tracePt t="25122" x="1544638" y="4737100"/>
          <p14:tracePt t="25124" x="1555750" y="4737100"/>
          <p14:tracePt t="25125" x="1568450" y="4725988"/>
          <p14:tracePt t="25126" x="1579563" y="4725988"/>
          <p14:tracePt t="25127" x="1601788" y="4725988"/>
          <p14:tracePt t="25128" x="1612900" y="4725988"/>
          <p14:tracePt t="25129" x="1612900" y="4714875"/>
          <p14:tracePt t="25130" x="1635125" y="4714875"/>
          <p14:tracePt t="25131" x="1657350" y="4714875"/>
          <p14:tracePt t="25132" x="1668463" y="4714875"/>
          <p14:tracePt t="25133" x="1692275" y="4714875"/>
          <p14:tracePt t="25134" x="1725613" y="4714875"/>
          <p14:tracePt t="25135" x="1747838" y="4703763"/>
          <p14:tracePt t="25136" x="1770063" y="4703763"/>
          <p14:tracePt t="25137" x="1804988" y="4703763"/>
          <p14:tracePt t="25138" x="1827213" y="4681538"/>
          <p14:tracePt t="25139" x="1849438" y="4681538"/>
          <p14:tracePt t="25140" x="1882775" y="4681538"/>
          <p14:tracePt t="25141" x="1928813" y="4681538"/>
          <p14:tracePt t="25143" x="1997075" y="4670425"/>
          <p14:tracePt t="25144" x="2052638" y="4670425"/>
          <p14:tracePt t="25145" x="2085975" y="4657725"/>
          <p14:tracePt t="25146" x="2120900" y="4657725"/>
          <p14:tracePt t="25147" x="2154238" y="4657725"/>
          <p14:tracePt t="25148" x="2209800" y="4646613"/>
          <p14:tracePt t="25149" x="2255838" y="4646613"/>
          <p14:tracePt t="25150" x="2300288" y="4646613"/>
          <p14:tracePt t="25151" x="2346325" y="4646613"/>
          <p14:tracePt t="25152" x="2413000" y="4646613"/>
          <p14:tracePt t="25153" x="2447925" y="4646613"/>
          <p14:tracePt t="25154" x="2514600" y="4646613"/>
          <p14:tracePt t="25155" x="2571750" y="4646613"/>
          <p14:tracePt t="25156" x="2638425" y="4635500"/>
          <p14:tracePt t="25157" x="2684463" y="4635500"/>
          <p14:tracePt t="25158" x="2740025" y="4635500"/>
          <p14:tracePt t="25160" x="2876550" y="4635500"/>
          <p14:tracePt t="25161" x="2943225" y="4635500"/>
          <p14:tracePt t="25162" x="3000375" y="4635500"/>
          <p14:tracePt t="25163" x="3079750" y="4635500"/>
          <p14:tracePt t="25164" x="3157538" y="4635500"/>
          <p14:tracePt t="25165" x="3225800" y="4635500"/>
          <p14:tracePt t="25166" x="3294063" y="4635500"/>
          <p14:tracePt t="25167" x="3338513" y="4635500"/>
          <p14:tracePt t="25168" x="3429000" y="4635500"/>
          <p14:tracePt t="25169" x="3495675" y="4635500"/>
          <p14:tracePt t="25170" x="3575050" y="4624388"/>
          <p14:tracePt t="25172" x="3665538" y="4624388"/>
          <p14:tracePt t="25173" x="3811588" y="4602163"/>
          <p14:tracePt t="25174" x="3902075" y="4602163"/>
          <p14:tracePt t="25190" x="5199063" y="4522788"/>
          <p14:tracePt t="25191" x="5278438" y="4511675"/>
          <p14:tracePt t="25193" x="5435600" y="4511675"/>
          <p14:tracePt t="25194" x="5537200" y="4500563"/>
          <p14:tracePt t="25195" x="5627688" y="4500563"/>
          <p14:tracePt t="25196" x="5718175" y="4500563"/>
          <p14:tracePt t="25197" x="5808663" y="4500563"/>
          <p14:tracePt t="25198" x="5888038" y="4478338"/>
          <p14:tracePt t="25199" x="5954713" y="4478338"/>
          <p14:tracePt t="25200" x="6022975" y="4478338"/>
          <p14:tracePt t="25201" x="6113463" y="4478338"/>
          <p14:tracePt t="25202" x="6191250" y="4467225"/>
          <p14:tracePt t="25203" x="6281738" y="4467225"/>
          <p14:tracePt t="25204" x="6372225" y="4467225"/>
          <p14:tracePt t="25205" x="6440488" y="4467225"/>
          <p14:tracePt t="25207" x="6575425" y="4456113"/>
          <p14:tracePt t="25208" x="6654800" y="4456113"/>
          <p14:tracePt t="25209" x="6745288" y="4456113"/>
          <p14:tracePt t="25210" x="6834188" y="4456113"/>
          <p14:tracePt t="25211" x="6880225" y="4456113"/>
          <p14:tracePt t="25212" x="6946900" y="4456113"/>
          <p14:tracePt t="25213" x="7026275" y="4456113"/>
          <p14:tracePt t="25214" x="7094538" y="4456113"/>
          <p14:tracePt t="25215" x="7161213" y="4456113"/>
          <p14:tracePt t="25216" x="7229475" y="4456113"/>
          <p14:tracePt t="25217" x="7297738" y="4456113"/>
          <p14:tracePt t="25218" x="7353300" y="4456113"/>
          <p14:tracePt t="25219" x="7421563" y="4456113"/>
          <p14:tracePt t="25220" x="7454900" y="4456113"/>
          <p14:tracePt t="25222" x="7556500" y="4456113"/>
          <p14:tracePt t="25223" x="7600950" y="4456113"/>
          <p14:tracePt t="25224" x="7658100" y="4456113"/>
          <p14:tracePt t="25225" x="7702550" y="4456113"/>
          <p14:tracePt t="25226" x="7748588" y="4456113"/>
          <p14:tracePt t="25227" x="7793038" y="4456113"/>
          <p14:tracePt t="25228" x="7827963" y="4456113"/>
          <p14:tracePt t="25229" x="7883525" y="4456113"/>
          <p14:tracePt t="25230" x="7916863" y="4467225"/>
          <p14:tracePt t="25231" x="7940675" y="4467225"/>
          <p14:tracePt t="25232" x="7974013" y="4467225"/>
          <p14:tracePt t="25233" x="8007350" y="4467225"/>
          <p14:tracePt t="25234" x="8029575" y="4467225"/>
          <p14:tracePt t="25235" x="8053388" y="4467225"/>
          <p14:tracePt t="25236" x="8075613" y="4467225"/>
          <p14:tracePt t="25237" x="8097838" y="4467225"/>
          <p14:tracePt t="25238" x="8120063" y="4467225"/>
          <p14:tracePt t="25239" x="8142288" y="4467225"/>
          <p14:tracePt t="25240" x="8154988" y="4467225"/>
          <p14:tracePt t="25241" x="8166100" y="4467225"/>
          <p14:tracePt t="25242" x="8177213" y="4467225"/>
          <p14:tracePt t="25244" x="8199438" y="4467225"/>
          <p14:tracePt t="25246" x="8210550" y="4467225"/>
          <p14:tracePt t="25248" x="8210550" y="4478338"/>
          <p14:tracePt t="25262" x="8199438" y="4478338"/>
          <p14:tracePt t="25266" x="8188325" y="4478338"/>
          <p14:tracePt t="25267" x="8177213" y="4478338"/>
          <p14:tracePt t="25268" x="8166100" y="4478338"/>
          <p14:tracePt t="25270" x="8154988" y="4478338"/>
          <p14:tracePt t="25271" x="8131175" y="4478338"/>
          <p14:tracePt t="25273" x="8108950" y="4478338"/>
          <p14:tracePt t="25275" x="8097838" y="4478338"/>
          <p14:tracePt t="25276" x="8075613" y="4478338"/>
          <p14:tracePt t="25277" x="8064500" y="4478338"/>
          <p14:tracePt t="25278" x="8053388" y="4478338"/>
          <p14:tracePt t="25279" x="8029575" y="4478338"/>
          <p14:tracePt t="25280" x="8018463" y="4478338"/>
          <p14:tracePt t="25281" x="8007350" y="4478338"/>
          <p14:tracePt t="25282" x="7985125" y="4478338"/>
          <p14:tracePt t="25283" x="7962900" y="4478338"/>
          <p14:tracePt t="25284" x="7951788" y="4478338"/>
          <p14:tracePt t="25285" x="7927975" y="4478338"/>
          <p14:tracePt t="25286" x="7905750" y="4478338"/>
          <p14:tracePt t="25287" x="7883525" y="4478338"/>
          <p14:tracePt t="25288" x="7861300" y="4478338"/>
          <p14:tracePt t="25289" x="7839075" y="4478338"/>
          <p14:tracePt t="25290" x="7815263" y="4478338"/>
          <p14:tracePt t="25291" x="7781925" y="4478338"/>
          <p14:tracePt t="25293" x="7737475" y="4489450"/>
          <p14:tracePt t="25294" x="7702550" y="4489450"/>
          <p14:tracePt t="25295" x="7669213" y="4489450"/>
          <p14:tracePt t="25296" x="7646988" y="4489450"/>
          <p14:tracePt t="25297" x="7613650" y="4500563"/>
          <p14:tracePt t="25298" x="7578725" y="4500563"/>
          <p14:tracePt t="25299" x="7534275" y="4500563"/>
          <p14:tracePt t="25300" x="7500938" y="4500563"/>
          <p14:tracePt t="25301" x="7466013" y="4500563"/>
          <p14:tracePt t="25302" x="7432675" y="4511675"/>
          <p14:tracePt t="25303" x="7375525" y="4511675"/>
          <p14:tracePt t="25304" x="7342188" y="4511675"/>
          <p14:tracePt t="25305" x="7308850" y="4511675"/>
          <p14:tracePt t="25307" x="7229475" y="4511675"/>
          <p14:tracePt t="25308" x="7185025" y="4522788"/>
          <p14:tracePt t="25309" x="7150100" y="4522788"/>
          <p14:tracePt t="25311" x="7048500" y="4522788"/>
          <p14:tracePt t="25312" x="7004050" y="4545013"/>
          <p14:tracePt t="25313" x="6958013" y="4545013"/>
          <p14:tracePt t="25314" x="6902450" y="4545013"/>
          <p14:tracePt t="25315" x="6869113" y="4545013"/>
          <p14:tracePt t="25316" x="6834188" y="4557713"/>
          <p14:tracePt t="25317" x="6778625" y="4557713"/>
          <p14:tracePt t="25318" x="6732588" y="4557713"/>
          <p14:tracePt t="25319" x="6677025" y="4557713"/>
          <p14:tracePt t="25320" x="6630988" y="4557713"/>
          <p14:tracePt t="25322" x="6542088" y="4568825"/>
          <p14:tracePt t="25323" x="6496050" y="4568825"/>
          <p14:tracePt t="25324" x="6440488" y="4579938"/>
          <p14:tracePt t="25325" x="6394450" y="4579938"/>
          <p14:tracePt t="25326" x="6338888" y="4579938"/>
          <p14:tracePt t="25327" x="6270625" y="4579938"/>
          <p14:tracePt t="25328" x="6237288" y="4579938"/>
          <p14:tracePt t="25329" x="6180138" y="4579938"/>
          <p14:tracePt t="25330" x="6113463" y="4579938"/>
          <p14:tracePt t="25331" x="6067425" y="4579938"/>
          <p14:tracePt t="25332" x="6011863" y="4579938"/>
          <p14:tracePt t="25333" x="5943600" y="4579938"/>
          <p14:tracePt t="25334" x="5899150" y="4579938"/>
          <p14:tracePt t="25335" x="5830888" y="4579938"/>
          <p14:tracePt t="25336" x="5762625" y="4579938"/>
          <p14:tracePt t="25337" x="5707063" y="4579938"/>
          <p14:tracePt t="25338" x="5638800" y="4579938"/>
          <p14:tracePt t="25339" x="5572125" y="4579938"/>
          <p14:tracePt t="25340" x="5537200" y="4579938"/>
          <p14:tracePt t="25341" x="5470525" y="4579938"/>
          <p14:tracePt t="25343" x="5334000" y="4579938"/>
          <p14:tracePt t="25344" x="5278438" y="4579938"/>
          <p14:tracePt t="25345" x="5210175" y="4579938"/>
          <p14:tracePt t="25347" x="5097463" y="4579938"/>
          <p14:tracePt t="25348" x="5019675" y="4579938"/>
          <p14:tracePt t="25349" x="4929188" y="4579938"/>
          <p14:tracePt t="25350" x="4860925" y="4579938"/>
          <p14:tracePt t="25351" x="4816475" y="4579938"/>
          <p14:tracePt t="25352" x="4759325" y="4579938"/>
          <p14:tracePt t="25353" x="4691063" y="4579938"/>
          <p14:tracePt t="25354" x="4624388" y="4579938"/>
          <p14:tracePt t="25355" x="4556125" y="4579938"/>
          <p14:tracePt t="25356" x="4500563" y="4579938"/>
          <p14:tracePt t="25357" x="4432300" y="4579938"/>
          <p14:tracePt t="25358" x="4387850" y="4579938"/>
          <p14:tracePt t="25360" x="4251325" y="4579938"/>
          <p14:tracePt t="25361" x="4195763" y="4579938"/>
          <p14:tracePt t="25362" x="4127500" y="4579938"/>
          <p14:tracePt t="25363" x="4083050" y="4579938"/>
          <p14:tracePt t="25364" x="4025900" y="4579938"/>
          <p14:tracePt t="25365" x="3981450" y="4579938"/>
          <p14:tracePt t="25366" x="3913188" y="4579938"/>
          <p14:tracePt t="25367" x="3879850" y="4579938"/>
          <p14:tracePt t="25368" x="3835400" y="4579938"/>
          <p14:tracePt t="25369" x="3767138" y="4579938"/>
          <p14:tracePt t="25370" x="3721100" y="4579938"/>
          <p14:tracePt t="25372" x="3632200" y="4579938"/>
          <p14:tracePt t="25373" x="3597275" y="4591050"/>
          <p14:tracePt t="25374" x="3541713" y="4591050"/>
          <p14:tracePt t="25375" x="3508375" y="4591050"/>
          <p14:tracePt t="25376" x="3484563" y="4591050"/>
          <p14:tracePt t="25377" x="3440113" y="4602163"/>
          <p14:tracePt t="25378" x="3417888" y="4602163"/>
          <p14:tracePt t="25379" x="3382963" y="4602163"/>
          <p14:tracePt t="25380" x="3360738" y="4602163"/>
          <p14:tracePt t="25381" x="3316288" y="4613275"/>
          <p14:tracePt t="25382" x="3294063" y="4613275"/>
          <p14:tracePt t="25383" x="3281363" y="4613275"/>
          <p14:tracePt t="25384" x="3259138" y="4613275"/>
          <p14:tracePt t="25385" x="3236913" y="4613275"/>
          <p14:tracePt t="25386" x="3214688" y="4613275"/>
          <p14:tracePt t="25387" x="3203575" y="4613275"/>
          <p14:tracePt t="25388" x="3179763" y="4613275"/>
          <p14:tracePt t="25390" x="3157538" y="4624388"/>
          <p14:tracePt t="25392" x="3146425" y="4624388"/>
          <p14:tracePt t="25395" x="3135313" y="4624388"/>
          <p14:tracePt t="25397" x="3135313" y="4635500"/>
          <p14:tracePt t="25408" x="3146425" y="4635500"/>
          <p14:tracePt t="25410" x="3157538" y="4635500"/>
          <p14:tracePt t="25411" x="3168650" y="4635500"/>
          <p14:tracePt t="25412" x="3179763" y="4635500"/>
          <p14:tracePt t="25414" x="3203575" y="4635500"/>
          <p14:tracePt t="25415" x="3214688" y="4635500"/>
          <p14:tracePt t="25416" x="3225800" y="4635500"/>
          <p14:tracePt t="25417" x="3248025" y="4635500"/>
          <p14:tracePt t="25418" x="3259138" y="4624388"/>
          <p14:tracePt t="25419" x="3281363" y="4624388"/>
          <p14:tracePt t="25420" x="3305175" y="4624388"/>
          <p14:tracePt t="25422" x="3349625" y="4624388"/>
          <p14:tracePt t="25423" x="3382963" y="4624388"/>
          <p14:tracePt t="25424" x="3406775" y="4613275"/>
          <p14:tracePt t="25425" x="3440113" y="4613275"/>
          <p14:tracePt t="25426" x="3473450" y="4602163"/>
          <p14:tracePt t="25427" x="3519488" y="4591050"/>
          <p14:tracePt t="25428" x="3552825" y="4591050"/>
          <p14:tracePt t="25429" x="3597275" y="4591050"/>
          <p14:tracePt t="25430" x="3643313" y="4591050"/>
          <p14:tracePt t="25431" x="3687763" y="4579938"/>
          <p14:tracePt t="25432" x="3721100" y="4579938"/>
          <p14:tracePt t="25433" x="3789363" y="4579938"/>
          <p14:tracePt t="25434" x="3846513" y="4579938"/>
          <p14:tracePt t="25435" x="3879850" y="4568825"/>
          <p14:tracePt t="25436" x="3935413" y="4557713"/>
          <p14:tracePt t="25437" x="4003675" y="4557713"/>
          <p14:tracePt t="25439" x="4071938" y="4557713"/>
          <p14:tracePt t="25440" x="4217988" y="4533900"/>
          <p14:tracePt t="25441" x="4286250" y="4533900"/>
          <p14:tracePt t="25442" x="4352925" y="4533900"/>
          <p14:tracePt t="25444" x="4500563" y="4533900"/>
          <p14:tracePt t="25445" x="4578350" y="4533900"/>
          <p14:tracePt t="25446" x="4657725" y="4533900"/>
          <p14:tracePt t="25447" x="4748213" y="4533900"/>
          <p14:tracePt t="25448" x="4838700" y="4533900"/>
          <p14:tracePt t="25449" x="4929188" y="4533900"/>
          <p14:tracePt t="25450" x="4995863" y="4522788"/>
          <p14:tracePt t="25451" x="5119688" y="4522788"/>
          <p14:tracePt t="25452" x="5210175" y="4522788"/>
          <p14:tracePt t="25453" x="5300663" y="4522788"/>
          <p14:tracePt t="25454" x="5391150" y="4522788"/>
          <p14:tracePt t="25456" x="5594350" y="4522788"/>
          <p14:tracePt t="25457" x="5684838" y="4522788"/>
          <p14:tracePt t="25458" x="5797550" y="4522788"/>
          <p14:tracePt t="25460" x="5965825" y="4522788"/>
          <p14:tracePt t="25461" x="6078538" y="4522788"/>
          <p14:tracePt t="25462" x="6191250" y="4522788"/>
          <p14:tracePt t="25463" x="6303963" y="4522788"/>
          <p14:tracePt t="25464" x="6394450" y="4522788"/>
          <p14:tracePt t="25465" x="6462713" y="4522788"/>
          <p14:tracePt t="25466" x="6575425" y="4522788"/>
          <p14:tracePt t="25467" x="6699250" y="4522788"/>
          <p14:tracePt t="25468" x="6789738" y="4522788"/>
          <p14:tracePt t="25469" x="6880225" y="4522788"/>
          <p14:tracePt t="25470" x="6992938" y="4522788"/>
          <p14:tracePt t="25472" x="7172325" y="4522788"/>
          <p14:tracePt t="25473" x="7262813" y="4522788"/>
          <p14:tracePt t="25474" x="7386638" y="4533900"/>
          <p14:tracePt t="25475" x="7477125" y="4533900"/>
          <p14:tracePt t="25476" x="7567613" y="4533900"/>
          <p14:tracePt t="25477" x="7658100" y="4533900"/>
          <p14:tracePt t="25478" x="7726363" y="4533900"/>
          <p14:tracePt t="25479" x="7815263" y="4533900"/>
          <p14:tracePt t="25480" x="7905750" y="4533900"/>
          <p14:tracePt t="25481" x="7985125" y="4533900"/>
          <p14:tracePt t="25482" x="8075613" y="4533900"/>
          <p14:tracePt t="25483" x="8142288" y="4533900"/>
          <p14:tracePt t="25484" x="8232775" y="4533900"/>
          <p14:tracePt t="25485" x="8289925" y="4545013"/>
          <p14:tracePt t="25486" x="8380413" y="4545013"/>
          <p14:tracePt t="25487" x="8424863" y="4545013"/>
          <p14:tracePt t="25488" x="8493125" y="4545013"/>
          <p14:tracePt t="25489" x="8570913" y="4545013"/>
          <p14:tracePt t="25490" x="8639175" y="4545013"/>
          <p14:tracePt t="25491" x="8707438" y="4545013"/>
          <p14:tracePt t="25492" x="8751888" y="4545013"/>
          <p14:tracePt t="25494" x="8864600" y="4557713"/>
          <p14:tracePt t="25495" x="8910638" y="4557713"/>
          <p14:tracePt t="25496" x="8955088" y="4557713"/>
          <p14:tracePt t="25497" x="9012238" y="4557713"/>
          <p14:tracePt t="25498" x="9045575" y="4568825"/>
          <p14:tracePt t="25499" x="9078913" y="4568825"/>
          <p14:tracePt t="25500" x="9124950" y="4568825"/>
          <p14:tracePt t="25501" x="9158288" y="4568825"/>
          <p14:tracePt t="25502" x="9180513" y="4568825"/>
          <p14:tracePt t="25503" x="9202738" y="4568825"/>
          <p14:tracePt t="25504" x="9237663" y="4568825"/>
          <p14:tracePt t="25505" x="9259888" y="4568825"/>
          <p14:tracePt t="25506" x="9282113" y="4579938"/>
          <p14:tracePt t="25507" x="9293225" y="4579938"/>
          <p14:tracePt t="25508" x="9315450" y="4579938"/>
          <p14:tracePt t="25510" x="9326563" y="4579938"/>
          <p14:tracePt t="25511" x="9339263" y="4579938"/>
          <p14:tracePt t="25512" x="9350375" y="4579938"/>
          <p14:tracePt t="25513" x="9361488" y="4579938"/>
          <p14:tracePt t="25515" x="9372600" y="4579938"/>
          <p14:tracePt t="25529" x="9361488" y="4579938"/>
          <p14:tracePt t="25531" x="9350375" y="4579938"/>
          <p14:tracePt t="25532" x="9339263" y="4579938"/>
          <p14:tracePt t="25534" x="9326563" y="4579938"/>
          <p14:tracePt t="25535" x="9315450" y="4579938"/>
          <p14:tracePt t="25537" x="9304338" y="4579938"/>
          <p14:tracePt t="25538" x="9293225" y="4579938"/>
          <p14:tracePt t="25539" x="9282113" y="4579938"/>
          <p14:tracePt t="25540" x="9271000" y="4579938"/>
          <p14:tracePt t="25541" x="9248775" y="4579938"/>
          <p14:tracePt t="25543" x="9226550" y="4579938"/>
          <p14:tracePt t="25544" x="9213850" y="4579938"/>
          <p14:tracePt t="25545" x="9191625" y="4579938"/>
          <p14:tracePt t="25546" x="9180513" y="4579938"/>
          <p14:tracePt t="25547" x="9158288" y="4568825"/>
          <p14:tracePt t="25548" x="9136063" y="4568825"/>
          <p14:tracePt t="25549" x="9112250" y="4568825"/>
          <p14:tracePt t="25550" x="9101138" y="4568825"/>
          <p14:tracePt t="25551" x="9078913" y="4568825"/>
          <p14:tracePt t="25552" x="9034463" y="4568825"/>
          <p14:tracePt t="25553" x="9012238" y="4568825"/>
          <p14:tracePt t="25554" x="8999538" y="4568825"/>
          <p14:tracePt t="25555" x="8943975" y="4557713"/>
          <p14:tracePt t="25557" x="8886825" y="4557713"/>
          <p14:tracePt t="25558" x="8853488" y="4557713"/>
          <p14:tracePt t="25559" x="8797925" y="4557713"/>
          <p14:tracePt t="25561" x="8729663" y="4557713"/>
          <p14:tracePt t="25562" x="8672513" y="4545013"/>
          <p14:tracePt t="25563" x="8628063" y="4545013"/>
          <p14:tracePt t="25564" x="8583613" y="4545013"/>
          <p14:tracePt t="25565" x="8537575" y="4545013"/>
          <p14:tracePt t="25566" x="8504238" y="4545013"/>
          <p14:tracePt t="25567" x="8447088" y="4533900"/>
          <p14:tracePt t="25568" x="8402638" y="4533900"/>
          <p14:tracePt t="25569" x="8345488" y="4533900"/>
          <p14:tracePt t="25570" x="8301038" y="4533900"/>
          <p14:tracePt t="25572" x="8177213" y="4511675"/>
          <p14:tracePt t="25573" x="8131175" y="4511675"/>
          <p14:tracePt t="25574" x="8064500" y="4511675"/>
          <p14:tracePt t="25575" x="8018463" y="4511675"/>
          <p14:tracePt t="25576" x="7974013" y="4511675"/>
          <p14:tracePt t="25577" x="7883525" y="4511675"/>
          <p14:tracePt t="25578" x="7839075" y="4511675"/>
          <p14:tracePt t="25579" x="7770813" y="4500563"/>
          <p14:tracePt t="25580" x="7691438" y="4500563"/>
          <p14:tracePt t="25581" x="7624763" y="4500563"/>
          <p14:tracePt t="25582" x="7589838" y="4489450"/>
          <p14:tracePt t="25583" x="7500938" y="4489450"/>
          <p14:tracePt t="25584" x="7454900" y="4489450"/>
          <p14:tracePt t="25585" x="7386638" y="4478338"/>
          <p14:tracePt t="25586" x="7319963" y="4478338"/>
          <p14:tracePt t="25587" x="7240588" y="4478338"/>
          <p14:tracePt t="25588" x="7150100" y="4478338"/>
          <p14:tracePt t="25589" x="7083425" y="4467225"/>
          <p14:tracePt t="25590" x="7015163" y="4467225"/>
          <p14:tracePt t="25591" x="6935788" y="4467225"/>
          <p14:tracePt t="25593" x="6789738" y="4432300"/>
          <p14:tracePt t="25594" x="6721475" y="4432300"/>
          <p14:tracePt t="25595" x="6654800" y="4432300"/>
          <p14:tracePt t="25596" x="6575425" y="4421188"/>
          <p14:tracePt t="25597" x="6507163" y="4421188"/>
          <p14:tracePt t="25598" x="6440488" y="4398963"/>
          <p14:tracePt t="25599" x="6350000" y="4398963"/>
          <p14:tracePt t="25600" x="6270625" y="4387850"/>
          <p14:tracePt t="25601" x="6202363" y="4387850"/>
          <p14:tracePt t="25602" x="6135688" y="4387850"/>
          <p14:tracePt t="25603" x="6045200" y="4387850"/>
          <p14:tracePt t="25604" x="5965825" y="4376738"/>
          <p14:tracePt t="25606" x="5797550" y="4343400"/>
          <p14:tracePt t="25607" x="5729288" y="4343400"/>
          <p14:tracePt t="25608" x="5649913" y="4330700"/>
          <p14:tracePt t="25609" x="5583238" y="4330700"/>
          <p14:tracePt t="25611" x="5446713" y="4308475"/>
          <p14:tracePt t="25612" x="5368925" y="4297363"/>
          <p14:tracePt t="25613" x="5278438" y="4297363"/>
          <p14:tracePt t="25614" x="5199063" y="4286250"/>
          <p14:tracePt t="25615" x="5132388" y="4286250"/>
          <p14:tracePt t="25616" x="5086350" y="4275138"/>
          <p14:tracePt t="25617" x="5006975" y="4275138"/>
          <p14:tracePt t="25618" x="4940300" y="4252913"/>
          <p14:tracePt t="25619" x="4872038" y="4252913"/>
          <p14:tracePt t="25620" x="4792663" y="4241800"/>
          <p14:tracePt t="25622" x="4668838" y="4229100"/>
          <p14:tracePt t="25623" x="4624388" y="4217988"/>
          <p14:tracePt t="25624" x="4567238" y="4206875"/>
          <p14:tracePt t="25625" x="4522788" y="4206875"/>
          <p14:tracePt t="25626" x="4465638" y="4184650"/>
          <p14:tracePt t="25627" x="4398963" y="4184650"/>
          <p14:tracePt t="25628" x="4364038" y="4184650"/>
          <p14:tracePt t="25629" x="4297363" y="4184650"/>
          <p14:tracePt t="25630" x="4240213" y="4173538"/>
          <p14:tracePt t="25631" x="4206875" y="4162425"/>
          <p14:tracePt t="25632" x="4149725" y="4162425"/>
          <p14:tracePt t="25633" x="4116388" y="4162425"/>
          <p14:tracePt t="25634" x="4083050" y="4151313"/>
          <p14:tracePt t="25635" x="4049713" y="4151313"/>
          <p14:tracePt t="25636" x="4025900" y="4151313"/>
          <p14:tracePt t="25637" x="3981450" y="4140200"/>
          <p14:tracePt t="25639" x="3913188" y="4140200"/>
          <p14:tracePt t="25642" x="3857625" y="4129088"/>
          <p14:tracePt t="25644" x="3800475" y="4116388"/>
          <p14:tracePt t="25645" x="3778250" y="4116388"/>
          <p14:tracePt t="25646" x="3756025" y="4105275"/>
          <p14:tracePt t="25647" x="3744913" y="4105275"/>
          <p14:tracePt t="25648" x="3721100" y="4105275"/>
          <p14:tracePt t="25650" x="3709988" y="4105275"/>
          <p14:tracePt t="25652" x="3698875" y="4105275"/>
          <p14:tracePt t="25653" x="3687763" y="4105275"/>
          <p14:tracePt t="25656" x="3676650" y="4105275"/>
          <p14:tracePt t="25664" x="3676650" y="4094163"/>
          <p14:tracePt t="25664" x="3687763" y="4094163"/>
          <p14:tracePt t="25666" x="3698875" y="4094163"/>
          <p14:tracePt t="25667" x="3709988" y="4094163"/>
          <p14:tracePt t="25670" x="3721100" y="4094163"/>
          <p14:tracePt t="25672" x="3744913" y="4083050"/>
          <p14:tracePt t="25673" x="3756025" y="4083050"/>
          <p14:tracePt t="25674" x="3767138" y="4083050"/>
          <p14:tracePt t="25675" x="3778250" y="4083050"/>
          <p14:tracePt t="25677" x="3811588" y="4071938"/>
          <p14:tracePt t="25679" x="3846513" y="4071938"/>
          <p14:tracePt t="25680" x="3857625" y="4071938"/>
          <p14:tracePt t="25681" x="3879850" y="4071938"/>
          <p14:tracePt t="25682" x="3890963" y="4060825"/>
          <p14:tracePt t="25683" x="3913188" y="4060825"/>
          <p14:tracePt t="25684" x="3924300" y="4060825"/>
          <p14:tracePt t="25685" x="3948113" y="4060825"/>
          <p14:tracePt t="25686" x="3992563" y="4060825"/>
          <p14:tracePt t="25687" x="4014788" y="4049713"/>
          <p14:tracePt t="25689" x="4049713" y="4049713"/>
          <p14:tracePt t="25690" x="4094163" y="4038600"/>
          <p14:tracePt t="25691" x="4127500" y="4038600"/>
          <p14:tracePt t="25692" x="4162425" y="4038600"/>
          <p14:tracePt t="25693" x="4184650" y="4027488"/>
          <p14:tracePt t="25696" x="4308475" y="4027488"/>
          <p14:tracePt t="25697" x="4364038" y="4014788"/>
          <p14:tracePt t="25698" x="4398963" y="4014788"/>
          <p14:tracePt t="25699" x="4443413" y="4014788"/>
          <p14:tracePt t="25700" x="4500563" y="4003675"/>
          <p14:tracePt t="25701" x="4556125" y="4003675"/>
          <p14:tracePt t="25702" x="4591050" y="4003675"/>
          <p14:tracePt t="25703" x="4657725" y="4003675"/>
          <p14:tracePt t="25704" x="4691063" y="4003675"/>
          <p14:tracePt t="25707" x="4883150" y="3992563"/>
          <p14:tracePt t="25708" x="4929188" y="3992563"/>
          <p14:tracePt t="25709" x="4995863" y="3992563"/>
          <p14:tracePt t="25712" x="5165725" y="3992563"/>
          <p14:tracePt t="25714" x="5300663" y="3992563"/>
          <p14:tracePt t="25715" x="5380038" y="3992563"/>
          <p14:tracePt t="25716" x="5446713" y="3992563"/>
          <p14:tracePt t="25718" x="5583238" y="3992563"/>
          <p14:tracePt t="25719" x="5649913" y="3992563"/>
          <p14:tracePt t="25720" x="5729288" y="3992563"/>
          <p14:tracePt t="25722" x="5888038" y="3992563"/>
          <p14:tracePt t="25723" x="5954713" y="3992563"/>
          <p14:tracePt t="25724" x="6022975" y="3992563"/>
          <p14:tracePt t="25725" x="6102350" y="3981450"/>
          <p14:tracePt t="25727" x="6237288" y="3981450"/>
          <p14:tracePt t="25728" x="6303963" y="3981450"/>
          <p14:tracePt t="25729" x="6383338" y="3981450"/>
          <p14:tracePt t="25730" x="6429375" y="3981450"/>
          <p14:tracePt t="25731" x="6518275" y="3981450"/>
          <p14:tracePt t="25732" x="6586538" y="3981450"/>
          <p14:tracePt t="25733" x="6654800" y="3981450"/>
          <p14:tracePt t="25734" x="6721475" y="3981450"/>
          <p14:tracePt t="25735" x="6778625" y="3981450"/>
          <p14:tracePt t="25736" x="6845300" y="3981450"/>
          <p14:tracePt t="25737" x="6913563" y="3981450"/>
          <p14:tracePt t="25738" x="6981825" y="3981450"/>
          <p14:tracePt t="25739" x="7048500" y="3981450"/>
          <p14:tracePt t="25740" x="7116763" y="3981450"/>
          <p14:tracePt t="25741" x="7196138" y="3959225"/>
          <p14:tracePt t="25743" x="7319963" y="3959225"/>
          <p14:tracePt t="25744" x="7386638" y="3959225"/>
          <p14:tracePt t="25745" x="7454900" y="3959225"/>
          <p14:tracePt t="25746" x="7523163" y="3948113"/>
          <p14:tracePt t="25747" x="7578725" y="3948113"/>
          <p14:tracePt t="25748" x="7646988" y="3937000"/>
          <p14:tracePt t="25750" x="7759700" y="3937000"/>
          <p14:tracePt t="25751" x="7815263" y="3937000"/>
          <p14:tracePt t="25752" x="7883525" y="3914775"/>
          <p14:tracePt t="25753" x="7940675" y="3914775"/>
          <p14:tracePt t="25754" x="8007350" y="3914775"/>
          <p14:tracePt t="25756" x="8086725" y="3902075"/>
          <p14:tracePt t="25757" x="8154988" y="3902075"/>
          <p14:tracePt t="25759" x="8256588" y="3890963"/>
          <p14:tracePt t="25760" x="8301038" y="3879850"/>
          <p14:tracePt t="25761" x="8345488" y="3879850"/>
          <p14:tracePt t="25762" x="8380413" y="3879850"/>
          <p14:tracePt t="25764" x="8493125" y="3879850"/>
          <p14:tracePt t="25765" x="8526463" y="3868738"/>
          <p14:tracePt t="25766" x="8559800" y="3857625"/>
          <p14:tracePt t="25767" x="8594725" y="3857625"/>
          <p14:tracePt t="25768" x="8639175" y="3857625"/>
          <p14:tracePt t="25769" x="8672513" y="3846513"/>
          <p14:tracePt t="25770" x="8707438" y="3846513"/>
          <p14:tracePt t="25771" x="8729663" y="3846513"/>
          <p14:tracePt t="25772" x="8763000" y="3835400"/>
          <p14:tracePt t="25774" x="8809038" y="3835400"/>
          <p14:tracePt t="25775" x="8831263" y="3824288"/>
          <p14:tracePt t="25776" x="8864600" y="3813175"/>
          <p14:tracePt t="25778" x="8886825" y="3813175"/>
          <p14:tracePt t="25779" x="8910638" y="3800475"/>
          <p14:tracePt t="25781" x="8921750" y="3789363"/>
          <p14:tracePt t="25782" x="8932863" y="3778250"/>
          <p14:tracePt t="25783" x="8943975" y="3778250"/>
          <p14:tracePt t="25784" x="8955088" y="3778250"/>
          <p14:tracePt t="25785" x="8955088" y="3767138"/>
          <p14:tracePt t="25786" x="8966200" y="3767138"/>
          <p14:tracePt t="25787" x="8966200" y="3756025"/>
          <p14:tracePt t="25790" x="8966200" y="3744913"/>
          <p14:tracePt t="25794" x="8966200" y="3733800"/>
          <p14:tracePt t="25797" x="8966200" y="3722688"/>
          <p14:tracePt t="25798" x="8955088" y="3722688"/>
          <p14:tracePt t="25799" x="8955088" y="3711575"/>
          <p14:tracePt t="25800" x="8943975" y="3700463"/>
          <p14:tracePt t="25801" x="8932863" y="3687763"/>
          <p14:tracePt t="25802" x="8921750" y="3687763"/>
          <p14:tracePt t="25803" x="8921750" y="3676650"/>
          <p14:tracePt t="25805" x="8897938" y="3665538"/>
          <p14:tracePt t="25806" x="8886825" y="3665538"/>
          <p14:tracePt t="25807" x="8875713" y="3643313"/>
          <p14:tracePt t="25808" x="8853488" y="3632200"/>
          <p14:tracePt t="25810" x="8831263" y="3621088"/>
          <p14:tracePt t="25811" x="8820150" y="3598863"/>
          <p14:tracePt t="25812" x="8797925" y="3586163"/>
          <p14:tracePt t="25813" x="8774113" y="3575050"/>
          <p14:tracePt t="25814" x="8763000" y="3563938"/>
          <p14:tracePt t="25815" x="8751888" y="3552825"/>
          <p14:tracePt t="25816" x="8729663" y="3530600"/>
          <p14:tracePt t="25817" x="8707438" y="3519488"/>
          <p14:tracePt t="25818" x="8672513" y="3508375"/>
          <p14:tracePt t="25819" x="8650288" y="3497263"/>
          <p14:tracePt t="25820" x="8639175" y="3486150"/>
          <p14:tracePt t="25822" x="8616950" y="3462338"/>
          <p14:tracePt t="25824" x="8559800" y="3451225"/>
          <p14:tracePt t="25825" x="8515350" y="3429000"/>
          <p14:tracePt t="25827" x="8435975" y="3395663"/>
          <p14:tracePt t="25828" x="8402638" y="3384550"/>
          <p14:tracePt t="25829" x="8380413" y="3360738"/>
          <p14:tracePt t="25830" x="8345488" y="3349625"/>
          <p14:tracePt t="25831" x="8301038" y="3327400"/>
          <p14:tracePt t="25832" x="8267700" y="3305175"/>
          <p14:tracePt t="25833" x="8232775" y="3294063"/>
          <p14:tracePt t="25834" x="8188325" y="3282950"/>
          <p14:tracePt t="25835" x="8154988" y="3259138"/>
          <p14:tracePt t="25836" x="8120063" y="3248025"/>
          <p14:tracePt t="25837" x="8064500" y="3225800"/>
          <p14:tracePt t="25838" x="8029575" y="3214688"/>
          <p14:tracePt t="25839" x="7962900" y="3203575"/>
          <p14:tracePt t="25840" x="7916863" y="3181350"/>
          <p14:tracePt t="25843" x="7850188" y="3157538"/>
          <p14:tracePt t="25844" x="7737475" y="3113088"/>
          <p14:tracePt t="25845" x="7702550" y="3113088"/>
          <p14:tracePt t="25846" x="7635875" y="3090863"/>
          <p14:tracePt t="25847" x="7578725" y="3079750"/>
          <p14:tracePt t="25848" x="7523163" y="3057525"/>
          <p14:tracePt t="25849" x="7477125" y="3044825"/>
          <p14:tracePt t="25850" x="7399338" y="3033713"/>
          <p14:tracePt t="25851" x="7353300" y="3022600"/>
          <p14:tracePt t="25852" x="7273925" y="3000375"/>
          <p14:tracePt t="25853" x="7218363" y="2989263"/>
          <p14:tracePt t="25854" x="7161213" y="2967038"/>
          <p14:tracePt t="25856" x="7015163" y="2932113"/>
          <p14:tracePt t="25859" x="6845300" y="2898775"/>
          <p14:tracePt t="25861" x="6710363" y="2865438"/>
          <p14:tracePt t="25862" x="6619875" y="2830513"/>
          <p14:tracePt t="25863" x="6553200" y="2819400"/>
          <p14:tracePt t="25864" x="6496050" y="2808288"/>
          <p14:tracePt t="25865" x="6405563" y="2774950"/>
          <p14:tracePt t="25866" x="6350000" y="2774950"/>
          <p14:tracePt t="25867" x="6259513" y="2741613"/>
          <p14:tracePt t="25868" x="6215063" y="2741613"/>
          <p14:tracePt t="25869" x="6124575" y="2728913"/>
          <p14:tracePt t="25870" x="6045200" y="2695575"/>
          <p14:tracePt t="25872" x="5899150" y="2673350"/>
          <p14:tracePt t="25874" x="5729288" y="2640013"/>
          <p14:tracePt t="25875" x="5684838" y="2628900"/>
          <p14:tracePt t="25877" x="5514975" y="2593975"/>
          <p14:tracePt t="25878" x="5435600" y="2582863"/>
          <p14:tracePt t="25879" x="5346700" y="2560638"/>
          <p14:tracePt t="25880" x="5245100" y="2549525"/>
          <p14:tracePt t="25881" x="5199063" y="2538413"/>
          <p14:tracePt t="25882" x="5097463" y="2514600"/>
          <p14:tracePt t="25883" x="5030788" y="2503488"/>
          <p14:tracePt t="25884" x="4940300" y="2503488"/>
          <p14:tracePt t="25885" x="4860925" y="2492375"/>
          <p14:tracePt t="25886" x="4770438" y="2459038"/>
          <p14:tracePt t="25887" x="4691063" y="2447925"/>
          <p14:tracePt t="25888" x="4624388" y="2425700"/>
          <p14:tracePt t="25890" x="4432300" y="2414588"/>
          <p14:tracePt t="25891" x="4364038" y="2401888"/>
          <p14:tracePt t="25892" x="4286250" y="2368550"/>
          <p14:tracePt t="25894" x="4138613" y="2357438"/>
          <p14:tracePt t="25895" x="4049713" y="2335213"/>
          <p14:tracePt t="25896" x="3992563" y="2324100"/>
          <p14:tracePt t="25897" x="3913188" y="2312988"/>
          <p14:tracePt t="25898" x="3822700" y="2289175"/>
          <p14:tracePt t="25899" x="3756025" y="2289175"/>
          <p14:tracePt t="25900" x="3676650" y="2278063"/>
          <p14:tracePt t="25901" x="3608388" y="2266950"/>
          <p14:tracePt t="25902" x="3575050" y="2266950"/>
          <p14:tracePt t="25904" x="3429000" y="2233613"/>
          <p14:tracePt t="25905" x="3360738" y="2222500"/>
          <p14:tracePt t="25907" x="3236913" y="2211388"/>
          <p14:tracePt t="25908" x="3192463" y="2211388"/>
          <p14:tracePt t="25910" x="3135313" y="2200275"/>
          <p14:tracePt t="25911" x="3033713" y="2165350"/>
          <p14:tracePt t="25912" x="2965450" y="2165350"/>
          <p14:tracePt t="25913" x="2909888" y="2165350"/>
          <p14:tracePt t="25914" x="2852738" y="2154238"/>
          <p14:tracePt t="25915" x="2819400" y="2154238"/>
          <p14:tracePt t="25916" x="2774950" y="2154238"/>
          <p14:tracePt t="25918" x="2695575" y="2143125"/>
          <p14:tracePt t="25919" x="2662238" y="2143125"/>
          <p14:tracePt t="25920" x="2627313" y="2143125"/>
          <p14:tracePt t="25922" x="2593975" y="2143125"/>
          <p14:tracePt t="25923" x="2525713" y="2132013"/>
          <p14:tracePt t="25924" x="2492375" y="2132013"/>
          <p14:tracePt t="25925" x="2470150" y="2132013"/>
          <p14:tracePt t="25927" x="2424113" y="2132013"/>
          <p14:tracePt t="25928" x="2413000" y="2132013"/>
          <p14:tracePt t="25929" x="2390775" y="2132013"/>
          <p14:tracePt t="25930" x="2379663" y="2132013"/>
          <p14:tracePt t="25931" x="2357438" y="2132013"/>
          <p14:tracePt t="25932" x="2346325" y="2132013"/>
          <p14:tracePt t="25933" x="2335213" y="2132013"/>
          <p14:tracePt t="25934" x="2324100" y="2132013"/>
          <p14:tracePt t="25938" x="2311400" y="2132013"/>
          <p14:tracePt t="25949" x="2311400" y="2143125"/>
          <p14:tracePt t="25956" x="2324100" y="2143125"/>
          <p14:tracePt t="25957" x="2335213" y="2143125"/>
          <p14:tracePt t="25960" x="2357438" y="2143125"/>
          <p14:tracePt t="25961" x="2368550" y="2143125"/>
          <p14:tracePt t="25962" x="2379663" y="2143125"/>
          <p14:tracePt t="25964" x="2390775" y="2143125"/>
          <p14:tracePt t="25965" x="2401888" y="2143125"/>
          <p14:tracePt t="25966" x="2413000" y="2143125"/>
          <p14:tracePt t="25967" x="2424113" y="2143125"/>
          <p14:tracePt t="25968" x="2447925" y="2143125"/>
          <p14:tracePt t="25970" x="2459038" y="2143125"/>
          <p14:tracePt t="25972" x="2492375" y="2143125"/>
          <p14:tracePt t="25973" x="2514600" y="2143125"/>
          <p14:tracePt t="25974" x="2538413" y="2143125"/>
          <p14:tracePt t="25976" x="2582863" y="2143125"/>
          <p14:tracePt t="25978" x="2605088" y="2143125"/>
          <p14:tracePt t="25979" x="2616200" y="2143125"/>
          <p14:tracePt t="25980" x="2651125" y="2143125"/>
          <p14:tracePt t="25981" x="2673350" y="2143125"/>
          <p14:tracePt t="25982" x="2706688" y="2143125"/>
          <p14:tracePt t="25983" x="2728913" y="2143125"/>
          <p14:tracePt t="25984" x="2752725" y="2143125"/>
          <p14:tracePt t="25985" x="2786063" y="2143125"/>
          <p14:tracePt t="25986" x="2819400" y="2143125"/>
          <p14:tracePt t="25987" x="2841625" y="2143125"/>
          <p14:tracePt t="25988" x="2898775" y="2143125"/>
          <p14:tracePt t="25989" x="2921000" y="2143125"/>
          <p14:tracePt t="25990" x="2965450" y="2143125"/>
          <p14:tracePt t="25991" x="2989263" y="2143125"/>
          <p14:tracePt t="25993" x="3079750" y="2143125"/>
          <p14:tracePt t="25994" x="3113088" y="2143125"/>
          <p14:tracePt t="25995" x="3157538" y="2143125"/>
          <p14:tracePt t="25996" x="3203575" y="2143125"/>
          <p14:tracePt t="25997" x="3248025" y="2143125"/>
          <p14:tracePt t="25998" x="3281363" y="2143125"/>
          <p14:tracePt t="25999" x="3338513" y="2143125"/>
          <p14:tracePt t="26000" x="3371850" y="2143125"/>
          <p14:tracePt t="26001" x="3429000" y="2143125"/>
          <p14:tracePt t="26002" x="3473450" y="2143125"/>
          <p14:tracePt t="26003" x="3519488" y="2143125"/>
          <p14:tracePt t="26004" x="3575050" y="2143125"/>
          <p14:tracePt t="26005" x="3608388" y="2143125"/>
          <p14:tracePt t="26006" x="3643313" y="2143125"/>
          <p14:tracePt t="26007" x="3709988" y="2143125"/>
          <p14:tracePt t="26008" x="3767138" y="2143125"/>
          <p14:tracePt t="26010" x="3868738" y="2143125"/>
          <p14:tracePt t="26011" x="3924300" y="2165350"/>
          <p14:tracePt t="26012" x="3959225" y="2165350"/>
          <p14:tracePt t="26013" x="3992563" y="2165350"/>
          <p14:tracePt t="26014" x="4060825" y="2165350"/>
          <p14:tracePt t="26015" x="4116388" y="2165350"/>
          <p14:tracePt t="26016" x="4162425" y="2165350"/>
          <p14:tracePt t="26017" x="4217988" y="2165350"/>
          <p14:tracePt t="26018" x="4275138" y="2165350"/>
          <p14:tracePt t="26019" x="4319588" y="2165350"/>
          <p14:tracePt t="26020" x="4364038" y="2165350"/>
          <p14:tracePt t="26022" x="4465638" y="2176463"/>
          <p14:tracePt t="26023" x="4522788" y="2176463"/>
          <p14:tracePt t="26024" x="4556125" y="2176463"/>
          <p14:tracePt t="26026" x="4657725" y="2176463"/>
          <p14:tracePt t="26027" x="4703763" y="2176463"/>
          <p14:tracePt t="26028" x="4759325" y="2176463"/>
          <p14:tracePt t="26029" x="4805363" y="2176463"/>
          <p14:tracePt t="26030" x="4860925" y="2176463"/>
          <p14:tracePt t="26031" x="4894263" y="2176463"/>
          <p14:tracePt t="26032" x="4962525" y="2176463"/>
          <p14:tracePt t="26033" x="5019675" y="2187575"/>
          <p14:tracePt t="26034" x="5064125" y="2187575"/>
          <p14:tracePt t="26035" x="5097463" y="2187575"/>
          <p14:tracePt t="26036" x="5165725" y="2187575"/>
          <p14:tracePt t="26037" x="5221288" y="2187575"/>
          <p14:tracePt t="26039" x="5311775" y="2200275"/>
          <p14:tracePt t="26040" x="5380038" y="2200275"/>
          <p14:tracePt t="26041" x="5424488" y="2200275"/>
          <p14:tracePt t="26042" x="5470525" y="2200275"/>
          <p14:tracePt t="26044" x="5572125" y="2200275"/>
          <p14:tracePt t="26045" x="5616575" y="2211388"/>
          <p14:tracePt t="26046" x="5673725" y="2211388"/>
          <p14:tracePt t="26047" x="5707063" y="2211388"/>
          <p14:tracePt t="26048" x="5775325" y="2222500"/>
          <p14:tracePt t="26049" x="5808663" y="2222500"/>
          <p14:tracePt t="26050" x="5864225" y="2222500"/>
          <p14:tracePt t="26051" x="5910263" y="2222500"/>
          <p14:tracePt t="26052" x="5965825" y="2222500"/>
          <p14:tracePt t="26053" x="6000750" y="2222500"/>
          <p14:tracePt t="26054" x="6034088" y="2222500"/>
          <p14:tracePt t="26055" x="6089650" y="2244725"/>
          <p14:tracePt t="26056" x="6124575" y="2244725"/>
          <p14:tracePt t="26057" x="6180138" y="2255838"/>
          <p14:tracePt t="26058" x="6215063" y="2255838"/>
          <p14:tracePt t="26060" x="6281738" y="2255838"/>
          <p14:tracePt t="26062" x="6372225" y="2266950"/>
          <p14:tracePt t="26063" x="6405563" y="2266950"/>
          <p14:tracePt t="26064" x="6440488" y="2266950"/>
          <p14:tracePt t="26065" x="6484938" y="2266950"/>
          <p14:tracePt t="26066" x="6518275" y="2266950"/>
          <p14:tracePt t="26067" x="6542088" y="2278063"/>
          <p14:tracePt t="26068" x="6575425" y="2278063"/>
          <p14:tracePt t="26069" x="6608763" y="2278063"/>
          <p14:tracePt t="26070" x="6654800" y="2289175"/>
          <p14:tracePt t="26071" x="6677025" y="2289175"/>
          <p14:tracePt t="26073" x="6710363" y="2289175"/>
          <p14:tracePt t="26074" x="6756400" y="2289175"/>
          <p14:tracePt t="26076" x="6789738" y="2289175"/>
          <p14:tracePt t="26077" x="6811963" y="2289175"/>
          <p14:tracePt t="26078" x="6858000" y="2289175"/>
          <p14:tracePt t="26080" x="6880225" y="2300288"/>
          <p14:tracePt t="26081" x="6891338" y="2300288"/>
          <p14:tracePt t="26082" x="6913563" y="2300288"/>
          <p14:tracePt t="26083" x="6935788" y="2300288"/>
          <p14:tracePt t="26084" x="6958013" y="2300288"/>
          <p14:tracePt t="26086" x="6981825" y="2300288"/>
          <p14:tracePt t="26087" x="6992938" y="2312988"/>
          <p14:tracePt t="26089" x="7015163" y="2312988"/>
          <p14:tracePt t="26091" x="7026275" y="2312988"/>
          <p14:tracePt t="26093" x="7048500" y="2312988"/>
          <p14:tracePt t="26096" x="7048500" y="2324100"/>
          <p14:tracePt t="26097" x="7059613" y="2324100"/>
          <p14:tracePt t="26139" x="7048500" y="2324100"/>
          <p14:tracePt t="26141" x="7037388" y="2324100"/>
          <p14:tracePt t="26144" x="7026275" y="2324100"/>
          <p14:tracePt t="26146" x="7015163" y="2324100"/>
          <p14:tracePt t="26151" x="7004050" y="2324100"/>
          <p14:tracePt t="26153" x="6992938" y="2324100"/>
          <p14:tracePt t="26154" x="6992938" y="2312988"/>
          <p14:tracePt t="26157" x="6981825" y="2312988"/>
          <p14:tracePt t="26160" x="6970713" y="2312988"/>
          <p14:tracePt t="26162" x="6958013" y="2312988"/>
          <p14:tracePt t="26164" x="6946900" y="2312988"/>
          <p14:tracePt t="26172" x="6935788" y="2312988"/>
          <p14:tracePt t="26174" x="6924675" y="2312988"/>
          <p14:tracePt t="26178" x="6913563" y="2312988"/>
          <p14:tracePt t="26181" x="6902450" y="2312988"/>
          <p14:tracePt t="26189" x="6880225" y="2312988"/>
          <p14:tracePt t="26190" x="6869113" y="2312988"/>
          <p14:tracePt t="26193" x="6858000" y="2312988"/>
          <p14:tracePt t="26194" x="6845300" y="2312988"/>
          <p14:tracePt t="26197" x="6834188" y="2312988"/>
          <p14:tracePt t="26198" x="6823075" y="2312988"/>
          <p14:tracePt t="26199" x="6811963" y="2312988"/>
          <p14:tracePt t="26202" x="6800850" y="2312988"/>
          <p14:tracePt t="26204" x="6789738" y="2312988"/>
          <p14:tracePt t="26206" x="6778625" y="2312988"/>
          <p14:tracePt t="26207" x="6756400" y="2312988"/>
          <p14:tracePt t="26209" x="6745288" y="2312988"/>
          <p14:tracePt t="26211" x="6710363" y="2312988"/>
          <p14:tracePt t="26212" x="6699250" y="2312988"/>
          <p14:tracePt t="26214" x="6677025" y="2312988"/>
          <p14:tracePt t="26215" x="6665913" y="2312988"/>
          <p14:tracePt t="26216" x="6654800" y="2312988"/>
          <p14:tracePt t="26218" x="6630988" y="2312988"/>
          <p14:tracePt t="26219" x="6619875" y="2312988"/>
          <p14:tracePt t="26220" x="6608763" y="2312988"/>
          <p14:tracePt t="26222" x="6575425" y="2312988"/>
          <p14:tracePt t="26223" x="6564313" y="2312988"/>
          <p14:tracePt t="26224" x="6553200" y="2312988"/>
          <p14:tracePt t="26225" x="6530975" y="2312988"/>
          <p14:tracePt t="26226" x="6518275" y="2312988"/>
          <p14:tracePt t="26227" x="6484938" y="2312988"/>
          <p14:tracePt t="26228" x="6473825" y="2312988"/>
          <p14:tracePt t="26229" x="6462713" y="2312988"/>
          <p14:tracePt t="26230" x="6451600" y="2312988"/>
          <p14:tracePt t="26231" x="6429375" y="2312988"/>
          <p14:tracePt t="26232" x="6405563" y="2312988"/>
          <p14:tracePt t="26233" x="6383338" y="2312988"/>
          <p14:tracePt t="26234" x="6361113" y="2312988"/>
          <p14:tracePt t="26235" x="6350000" y="2312988"/>
          <p14:tracePt t="26236" x="6327775" y="2312988"/>
          <p14:tracePt t="26237" x="6316663" y="2312988"/>
          <p14:tracePt t="26238" x="6292850" y="2312988"/>
          <p14:tracePt t="26239" x="6281738" y="2312988"/>
          <p14:tracePt t="26240" x="6259513" y="2312988"/>
          <p14:tracePt t="26241" x="6237288" y="2312988"/>
          <p14:tracePt t="26243" x="6215063" y="2312988"/>
          <p14:tracePt t="26244" x="6180138" y="2324100"/>
          <p14:tracePt t="26245" x="6157913" y="2324100"/>
          <p14:tracePt t="26246" x="6135688" y="2324100"/>
          <p14:tracePt t="26247" x="6124575" y="2324100"/>
          <p14:tracePt t="26248" x="6102350" y="2324100"/>
          <p14:tracePt t="26249" x="6089650" y="2324100"/>
          <p14:tracePt t="26250" x="6067425" y="2324100"/>
          <p14:tracePt t="26251" x="6056313" y="2324100"/>
          <p14:tracePt t="26252" x="6034088" y="2324100"/>
          <p14:tracePt t="26253" x="6011863" y="2324100"/>
          <p14:tracePt t="26254" x="5989638" y="2324100"/>
          <p14:tracePt t="26255" x="5989638" y="2335213"/>
          <p14:tracePt t="26256" x="5965825" y="2335213"/>
          <p14:tracePt t="26257" x="5943600" y="2335213"/>
          <p14:tracePt t="26258" x="5921375" y="2335213"/>
          <p14:tracePt t="26260" x="5910263" y="2335213"/>
          <p14:tracePt t="26261" x="5864225" y="2335213"/>
          <p14:tracePt t="26263" x="5830888" y="2335213"/>
          <p14:tracePt t="26264" x="5819775" y="2335213"/>
          <p14:tracePt t="26265" x="5797550" y="2335213"/>
          <p14:tracePt t="26266" x="5775325" y="2335213"/>
          <p14:tracePt t="26267" x="5751513" y="2335213"/>
          <p14:tracePt t="26268" x="5729288" y="2335213"/>
          <p14:tracePt t="26269" x="5718175" y="2335213"/>
          <p14:tracePt t="26270" x="5707063" y="2335213"/>
          <p14:tracePt t="26271" x="5684838" y="2335213"/>
          <p14:tracePt t="26272" x="5661025" y="2335213"/>
          <p14:tracePt t="26273" x="5638800" y="2335213"/>
          <p14:tracePt t="26274" x="5616575" y="2335213"/>
          <p14:tracePt t="26276" x="5583238" y="2335213"/>
          <p14:tracePt t="26277" x="5548313" y="2335213"/>
          <p14:tracePt t="26278" x="5537200" y="2335213"/>
          <p14:tracePt t="26279" x="5514975" y="2335213"/>
          <p14:tracePt t="26280" x="5481638" y="2335213"/>
          <p14:tracePt t="26281" x="5470525" y="2335213"/>
          <p14:tracePt t="26282" x="5446713" y="2335213"/>
          <p14:tracePt t="26283" x="5424488" y="2335213"/>
          <p14:tracePt t="26284" x="5413375" y="2335213"/>
          <p14:tracePt t="26285" x="5391150" y="2335213"/>
          <p14:tracePt t="26286" x="5380038" y="2335213"/>
          <p14:tracePt t="26287" x="5357813" y="2335213"/>
          <p14:tracePt t="26290" x="5289550" y="2324100"/>
          <p14:tracePt t="26291" x="5267325" y="2324100"/>
          <p14:tracePt t="26292" x="5256213" y="2324100"/>
          <p14:tracePt t="26293" x="5245100" y="2324100"/>
          <p14:tracePt t="26295" x="5199063" y="2324100"/>
          <p14:tracePt t="26296" x="5176838" y="2312988"/>
          <p14:tracePt t="26297" x="5154613" y="2312988"/>
          <p14:tracePt t="26298" x="5143500" y="2312988"/>
          <p14:tracePt t="26299" x="5119688" y="2312988"/>
          <p14:tracePt t="26300" x="5097463" y="2312988"/>
          <p14:tracePt t="26301" x="5075238" y="2312988"/>
          <p14:tracePt t="26302" x="5064125" y="2312988"/>
          <p14:tracePt t="26303" x="5041900" y="2312988"/>
          <p14:tracePt t="26304" x="5030788" y="2312988"/>
          <p14:tracePt t="26306" x="4984750" y="2312988"/>
          <p14:tracePt t="26307" x="4973638" y="2312988"/>
          <p14:tracePt t="26308" x="4951413" y="2312988"/>
          <p14:tracePt t="26309" x="4940300" y="2312988"/>
          <p14:tracePt t="26311" x="4918075" y="2300288"/>
          <p14:tracePt t="26312" x="4872038" y="2289175"/>
          <p14:tracePt t="26314" x="4849813" y="2289175"/>
          <p14:tracePt t="26315" x="4838700" y="2289175"/>
          <p14:tracePt t="26316" x="4816475" y="2289175"/>
          <p14:tracePt t="26318" x="4781550" y="2289175"/>
          <p14:tracePt t="26319" x="4770438" y="2289175"/>
          <p14:tracePt t="26322" x="4737100" y="2289175"/>
          <p14:tracePt t="26323" x="4725988" y="2289175"/>
          <p14:tracePt t="26324" x="4714875" y="2289175"/>
          <p14:tracePt t="26325" x="4691063" y="2289175"/>
          <p14:tracePt t="26327" x="4668838" y="2278063"/>
          <p14:tracePt t="26329" x="4657725" y="2278063"/>
          <p14:tracePt t="26331" x="4646613" y="2278063"/>
          <p14:tracePt t="26332" x="4635500" y="2278063"/>
          <p14:tracePt t="26333" x="4624388" y="2278063"/>
          <p14:tracePt t="26334" x="4613275" y="2278063"/>
          <p14:tracePt t="26336" x="4602163" y="2278063"/>
          <p14:tracePt t="26338" x="4591050" y="2266950"/>
          <p14:tracePt t="26341" x="4578350" y="2266950"/>
          <p14:tracePt t="26345" x="4567238" y="2266950"/>
          <p14:tracePt t="26351" x="4567238" y="2255838"/>
          <p14:tracePt t="26352" x="4556125" y="2255838"/>
          <p14:tracePt t="26446" x="4545013" y="2255838"/>
          <p14:tracePt t="26452" x="4533900" y="2255838"/>
          <p14:tracePt t="26456" x="4522788" y="2255838"/>
          <p14:tracePt t="26461" x="4511675" y="2255838"/>
          <p14:tracePt t="26463" x="4500563" y="2255838"/>
          <p14:tracePt t="26465" x="4489450" y="2255838"/>
          <p14:tracePt t="26467" x="4476750" y="2255838"/>
          <p14:tracePt t="26469" x="4465638" y="2255838"/>
          <p14:tracePt t="26472" x="4454525" y="2255838"/>
          <p14:tracePt t="26473" x="4443413" y="2244725"/>
          <p14:tracePt t="26474" x="4432300" y="2244725"/>
          <p14:tracePt t="26476" x="4421188" y="2244725"/>
          <p14:tracePt t="26477" x="4410075" y="2244725"/>
          <p14:tracePt t="26479" x="4398963" y="2233613"/>
          <p14:tracePt t="26480" x="4387850" y="2233613"/>
          <p14:tracePt t="26481" x="4376738" y="2233613"/>
          <p14:tracePt t="26483" x="4352925" y="2233613"/>
          <p14:tracePt t="26484" x="4341813" y="2233613"/>
          <p14:tracePt t="26485" x="4341813" y="2222500"/>
          <p14:tracePt t="26486" x="4319588" y="2222500"/>
          <p14:tracePt t="26487" x="4308475" y="2222500"/>
          <p14:tracePt t="26489" x="4297363" y="2222500"/>
          <p14:tracePt t="26490" x="4286250" y="2222500"/>
          <p14:tracePt t="26491" x="4275138" y="2222500"/>
          <p14:tracePt t="26492" x="4264025" y="2222500"/>
          <p14:tracePt t="26493" x="4251325" y="2211388"/>
          <p14:tracePt t="26494" x="4240213" y="2211388"/>
          <p14:tracePt t="26496" x="4229100" y="2211388"/>
          <p14:tracePt t="26497" x="4217988" y="2211388"/>
          <p14:tracePt t="26499" x="4195763" y="2211388"/>
          <p14:tracePt t="26501" x="4184650" y="2200275"/>
          <p14:tracePt t="26502" x="4173538" y="2200275"/>
          <p14:tracePt t="26503" x="4162425" y="2200275"/>
          <p14:tracePt t="26505" x="4149725" y="2200275"/>
          <p14:tracePt t="26507" x="4138613" y="2200275"/>
          <p14:tracePt t="26508" x="4127500" y="2187575"/>
          <p14:tracePt t="26509" x="4116388" y="2187575"/>
          <p14:tracePt t="26511" x="4105275" y="2187575"/>
          <p14:tracePt t="26512" x="4094163" y="2176463"/>
          <p14:tracePt t="26516" x="4083050" y="2176463"/>
          <p14:tracePt t="26518" x="4071938" y="2176463"/>
          <p14:tracePt t="26520" x="4060825" y="2176463"/>
          <p14:tracePt t="26521" x="4049713" y="2176463"/>
          <p14:tracePt t="26524" x="4037013" y="2176463"/>
          <p14:tracePt t="26525" x="4037013" y="2165350"/>
          <p14:tracePt t="26526" x="4025900" y="2165350"/>
          <p14:tracePt t="26533" x="4014788" y="2165350"/>
          <p14:tracePt t="26535" x="4003675" y="2154238"/>
          <p14:tracePt t="26544" x="3992563" y="2154238"/>
          <p14:tracePt t="26651" x="3981450" y="2154238"/>
          <p14:tracePt t="26652" x="3981450" y="2165350"/>
          <p14:tracePt t="26656" x="3970338" y="2165350"/>
          <p14:tracePt t="26658" x="3970338" y="2176463"/>
          <p14:tracePt t="26664" x="3970338" y="2187575"/>
          <p14:tracePt t="26714" x="3981450" y="2187575"/>
          <p14:tracePt t="26723" x="3992563" y="2187575"/>
          <p14:tracePt t="26727" x="4003675" y="2187575"/>
          <p14:tracePt t="26730" x="4003675" y="2176463"/>
          <p14:tracePt t="26731" x="4014788" y="2176463"/>
          <p14:tracePt t="26735" x="4014788" y="2165350"/>
          <p14:tracePt t="26738" x="4025900" y="2165350"/>
          <p14:tracePt t="26742" x="4037013" y="2165350"/>
          <p14:tracePt t="26743" x="4037013" y="2154238"/>
          <p14:tracePt t="26746" x="4049713" y="2154238"/>
          <p14:tracePt t="26749" x="4060825" y="2154238"/>
          <p14:tracePt t="26751" x="4060825" y="2143125"/>
          <p14:tracePt t="26752" x="4071938" y="2143125"/>
          <p14:tracePt t="26755" x="4083050" y="2143125"/>
          <p14:tracePt t="26760" x="4094163" y="2132013"/>
          <p14:tracePt t="26763" x="4105275" y="2132013"/>
          <p14:tracePt t="26764" x="4116388" y="2132013"/>
          <p14:tracePt t="26765" x="4127500" y="2120900"/>
          <p14:tracePt t="26766" x="4138613" y="2120900"/>
          <p14:tracePt t="26768" x="4149725" y="2109788"/>
          <p14:tracePt t="26770" x="4162425" y="2109788"/>
          <p14:tracePt t="26772" x="4173538" y="2109788"/>
          <p14:tracePt t="26772" x="4184650" y="2098675"/>
          <p14:tracePt t="26774" x="4206875" y="2098675"/>
          <p14:tracePt t="26775" x="4217988" y="2085975"/>
          <p14:tracePt t="26777" x="4240213" y="2085975"/>
          <p14:tracePt t="26779" x="4251325" y="2085975"/>
          <p14:tracePt t="26780" x="4264025" y="2074863"/>
          <p14:tracePt t="26781" x="4275138" y="2074863"/>
          <p14:tracePt t="26782" x="4297363" y="2074863"/>
          <p14:tracePt t="26783" x="4319588" y="2063750"/>
          <p14:tracePt t="26784" x="4330700" y="2063750"/>
          <p14:tracePt t="26785" x="4341813" y="2063750"/>
          <p14:tracePt t="26786" x="4352925" y="2041525"/>
          <p14:tracePt t="26788" x="4387850" y="2041525"/>
          <p14:tracePt t="26789" x="4410075" y="2041525"/>
          <p14:tracePt t="26790" x="4432300" y="2030413"/>
          <p14:tracePt t="26791" x="4454525" y="2030413"/>
          <p14:tracePt t="26792" x="4476750" y="2019300"/>
          <p14:tracePt t="26794" x="4533900" y="2019300"/>
          <p14:tracePt t="26795" x="4556125" y="2019300"/>
          <p14:tracePt t="26796" x="4578350" y="2008188"/>
          <p14:tracePt t="26798" x="4635500" y="1985963"/>
          <p14:tracePt t="26799" x="4679950" y="1985963"/>
          <p14:tracePt t="26800" x="4703763" y="1973263"/>
          <p14:tracePt t="26801" x="4725988" y="1973263"/>
          <p14:tracePt t="26802" x="4759325" y="1973263"/>
          <p14:tracePt t="26803" x="4792663" y="1973263"/>
          <p14:tracePt t="26804" x="4827588" y="1973263"/>
          <p14:tracePt t="26806" x="4905375" y="1962150"/>
          <p14:tracePt t="26807" x="4940300" y="1962150"/>
          <p14:tracePt t="26808" x="4962525" y="1951038"/>
          <p14:tracePt t="26810" x="5030788" y="1951038"/>
          <p14:tracePt t="26811" x="5075238" y="1939925"/>
          <p14:tracePt t="26812" x="5108575" y="1939925"/>
          <p14:tracePt t="26813" x="5143500" y="1939925"/>
          <p14:tracePt t="26814" x="5176838" y="1939925"/>
          <p14:tracePt t="26815" x="5199063" y="1928813"/>
          <p14:tracePt t="26816" x="5256213" y="1917700"/>
          <p14:tracePt t="26817" x="5289550" y="1917700"/>
          <p14:tracePt t="26818" x="5322888" y="1906588"/>
          <p14:tracePt t="26819" x="5368925" y="1906588"/>
          <p14:tracePt t="26820" x="5402263" y="1906588"/>
          <p14:tracePt t="26822" x="5435600" y="1895475"/>
          <p14:tracePt t="26823" x="5514975" y="1895475"/>
          <p14:tracePt t="26824" x="5548313" y="1884363"/>
          <p14:tracePt t="26825" x="5583238" y="1871663"/>
          <p14:tracePt t="26827" x="5673725" y="1860550"/>
          <p14:tracePt t="26828" x="5695950" y="1860550"/>
          <p14:tracePt t="26829" x="5729288" y="1860550"/>
          <p14:tracePt t="26830" x="5762625" y="1849438"/>
          <p14:tracePt t="26831" x="5808663" y="1849438"/>
          <p14:tracePt t="26832" x="5842000" y="1849438"/>
          <p14:tracePt t="26833" x="5888038" y="1827213"/>
          <p14:tracePt t="26834" x="5910263" y="1827213"/>
          <p14:tracePt t="26835" x="5954713" y="1827213"/>
          <p14:tracePt t="26836" x="5989638" y="1816100"/>
          <p14:tracePt t="26837" x="6022975" y="1816100"/>
          <p14:tracePt t="26839" x="6078538" y="1816100"/>
          <p14:tracePt t="26841" x="6157913" y="1804988"/>
          <p14:tracePt t="26842" x="6180138" y="1804988"/>
          <p14:tracePt t="26844" x="6237288" y="1793875"/>
          <p14:tracePt t="26845" x="6259513" y="1793875"/>
          <p14:tracePt t="26846" x="6292850" y="1793875"/>
          <p14:tracePt t="26847" x="6316663" y="1782763"/>
          <p14:tracePt t="26848" x="6338888" y="1782763"/>
          <p14:tracePt t="26849" x="6361113" y="1782763"/>
          <p14:tracePt t="26850" x="6394450" y="1782763"/>
          <p14:tracePt t="26851" x="6405563" y="1782763"/>
          <p14:tracePt t="26852" x="6440488" y="1782763"/>
          <p14:tracePt t="26853" x="6462713" y="1782763"/>
          <p14:tracePt t="26854" x="6473825" y="1771650"/>
          <p14:tracePt t="26856" x="6507163" y="1771650"/>
          <p14:tracePt t="26857" x="6530975" y="1771650"/>
          <p14:tracePt t="26858" x="6542088" y="1771650"/>
          <p14:tracePt t="26860" x="6575425" y="1771650"/>
          <p14:tracePt t="26861" x="6586538" y="1771650"/>
          <p14:tracePt t="26862" x="6597650" y="1771650"/>
          <p14:tracePt t="26863" x="6608763" y="1771650"/>
          <p14:tracePt t="26864" x="6619875" y="1758950"/>
          <p14:tracePt t="26865" x="6630988" y="1758950"/>
          <p14:tracePt t="26866" x="6643688" y="1758950"/>
          <p14:tracePt t="26867" x="6654800" y="1758950"/>
          <p14:tracePt t="26869" x="6665913" y="1758950"/>
          <p14:tracePt t="26870" x="6677025" y="1758950"/>
          <p14:tracePt t="26873" x="6688138" y="1758950"/>
          <p14:tracePt t="26875" x="6699250" y="1758950"/>
          <p14:tracePt t="26878" x="6710363" y="1758950"/>
          <p14:tracePt t="26910" x="6699250" y="1758950"/>
          <p14:tracePt t="26911" x="6688138" y="1771650"/>
          <p14:tracePt t="26914" x="6665913" y="1782763"/>
          <p14:tracePt t="26916" x="6654800" y="1793875"/>
          <p14:tracePt t="26918" x="6643688" y="1804988"/>
          <p14:tracePt t="26919" x="6643688" y="1816100"/>
          <p14:tracePt t="26920" x="6619875" y="1816100"/>
          <p14:tracePt t="26922" x="6608763" y="1827213"/>
          <p14:tracePt t="26923" x="6586538" y="1827213"/>
          <p14:tracePt t="26925" x="6575425" y="1838325"/>
          <p14:tracePt t="26927" x="6553200" y="1849438"/>
          <p14:tracePt t="26928" x="6542088" y="1849438"/>
          <p14:tracePt t="26929" x="6542088" y="1860550"/>
          <p14:tracePt t="26930" x="6518275" y="1860550"/>
          <p14:tracePt t="26931" x="6507163" y="1860550"/>
          <p14:tracePt t="26932" x="6496050" y="1860550"/>
          <p14:tracePt t="26933" x="6484938" y="1871663"/>
          <p14:tracePt t="26935" x="6462713" y="1884363"/>
          <p14:tracePt t="26936" x="6451600" y="1884363"/>
          <p14:tracePt t="26937" x="6440488" y="1895475"/>
          <p14:tracePt t="26938" x="6429375" y="1895475"/>
          <p14:tracePt t="26940" x="6405563" y="1895475"/>
          <p14:tracePt t="26941" x="6405563" y="1906588"/>
          <p14:tracePt t="26942" x="6383338" y="1906588"/>
          <p14:tracePt t="26943" x="6372225" y="1917700"/>
          <p14:tracePt t="26944" x="6350000" y="1917700"/>
          <p14:tracePt t="26945" x="6338888" y="1917700"/>
          <p14:tracePt t="26947" x="6316663" y="1928813"/>
          <p14:tracePt t="26948" x="6292850" y="1928813"/>
          <p14:tracePt t="26949" x="6281738" y="1939925"/>
          <p14:tracePt t="26950" x="6259513" y="1939925"/>
          <p14:tracePt t="26951" x="6248400" y="1951038"/>
          <p14:tracePt t="26952" x="6226175" y="1951038"/>
          <p14:tracePt t="26953" x="6215063" y="1951038"/>
          <p14:tracePt t="26954" x="6202363" y="1951038"/>
          <p14:tracePt t="26955" x="6180138" y="1962150"/>
          <p14:tracePt t="26956" x="6157913" y="1962150"/>
          <p14:tracePt t="26957" x="6146800" y="1962150"/>
          <p14:tracePt t="26958" x="6124575" y="1962150"/>
          <p14:tracePt t="26960" x="6078538" y="1962150"/>
          <p14:tracePt t="26961" x="6056313" y="1973263"/>
          <p14:tracePt t="26962" x="6034088" y="1973263"/>
          <p14:tracePt t="26963" x="6011863" y="1973263"/>
          <p14:tracePt t="26964" x="5989638" y="1985963"/>
          <p14:tracePt t="26965" x="5976938" y="1985963"/>
          <p14:tracePt t="26966" x="5943600" y="2008188"/>
          <p14:tracePt t="26967" x="5932488" y="2008188"/>
          <p14:tracePt t="26968" x="5910263" y="2008188"/>
          <p14:tracePt t="26969" x="5864225" y="2008188"/>
          <p14:tracePt t="26970" x="5853113" y="2008188"/>
          <p14:tracePt t="26971" x="5819775" y="2019300"/>
          <p14:tracePt t="26973" x="5762625" y="2019300"/>
          <p14:tracePt t="26974" x="5740400" y="2019300"/>
          <p14:tracePt t="26976" x="5684838" y="2019300"/>
          <p14:tracePt t="26977" x="5661025" y="2019300"/>
          <p14:tracePt t="26978" x="5627688" y="2019300"/>
          <p14:tracePt t="26979" x="5594350" y="2019300"/>
          <p14:tracePt t="26980" x="5572125" y="2019300"/>
          <p14:tracePt t="26981" x="5537200" y="2019300"/>
          <p14:tracePt t="26982" x="5514975" y="2019300"/>
          <p14:tracePt t="26983" x="5481638" y="2030413"/>
          <p14:tracePt t="26984" x="5459413" y="2030413"/>
          <p14:tracePt t="26985" x="5413375" y="2030413"/>
          <p14:tracePt t="26986" x="5380038" y="2030413"/>
          <p14:tracePt t="26987" x="5357813" y="2030413"/>
          <p14:tracePt t="26988" x="5322888" y="2030413"/>
          <p14:tracePt t="26989" x="5289550" y="2030413"/>
          <p14:tracePt t="26990" x="5256213" y="2030413"/>
          <p14:tracePt t="26991" x="5233988" y="2041525"/>
          <p14:tracePt t="26992" x="5199063" y="2041525"/>
          <p14:tracePt t="26993" x="5154613" y="2041525"/>
          <p14:tracePt t="26994" x="5119688" y="2041525"/>
          <p14:tracePt t="26995" x="5097463" y="2041525"/>
          <p14:tracePt t="26996" x="5064125" y="2052638"/>
          <p14:tracePt t="26997" x="5041900" y="2052638"/>
          <p14:tracePt t="26998" x="5006975" y="2052638"/>
          <p14:tracePt t="26999" x="4973638" y="2052638"/>
          <p14:tracePt t="27000" x="4929188" y="2063750"/>
          <p14:tracePt t="27001" x="4905375" y="2063750"/>
          <p14:tracePt t="27002" x="4872038" y="2063750"/>
          <p14:tracePt t="27003" x="4849813" y="2063750"/>
          <p14:tracePt t="27004" x="4827588" y="2074863"/>
          <p14:tracePt t="27005" x="4792663" y="2074863"/>
          <p14:tracePt t="27006" x="4759325" y="2074863"/>
          <p14:tracePt t="27007" x="4737100" y="2085975"/>
          <p14:tracePt t="27009" x="4668838" y="2098675"/>
          <p14:tracePt t="27010" x="4635500" y="2098675"/>
          <p14:tracePt t="27011" x="4613275" y="2109788"/>
          <p14:tracePt t="27012" x="4591050" y="2109788"/>
          <p14:tracePt t="27013" x="4567238" y="2109788"/>
          <p14:tracePt t="27014" x="4545013" y="2120900"/>
          <p14:tracePt t="27015" x="4522788" y="2120900"/>
          <p14:tracePt t="27016" x="4489450" y="2120900"/>
          <p14:tracePt t="27017" x="4465638" y="2132013"/>
          <p14:tracePt t="27018" x="4443413" y="2143125"/>
          <p14:tracePt t="27019" x="4421188" y="2143125"/>
          <p14:tracePt t="27020" x="4387850" y="2154238"/>
          <p14:tracePt t="27021" x="4376738" y="2154238"/>
          <p14:tracePt t="27022" x="4352925" y="2154238"/>
          <p14:tracePt t="27024" x="4330700" y="2154238"/>
          <p14:tracePt t="27024" x="4308475" y="2154238"/>
          <p14:tracePt t="27025" x="4308475" y="2165350"/>
          <p14:tracePt t="27026" x="4297363" y="2176463"/>
          <p14:tracePt t="27027" x="4286250" y="2187575"/>
          <p14:tracePt t="27028" x="4264025" y="2187575"/>
          <p14:tracePt t="27029" x="4251325" y="2187575"/>
          <p14:tracePt t="27030" x="4240213" y="2200275"/>
          <p14:tracePt t="27031" x="4229100" y="2200275"/>
          <p14:tracePt t="27032" x="4217988" y="2200275"/>
          <p14:tracePt t="27033" x="4206875" y="2200275"/>
          <p14:tracePt t="27034" x="4206875" y="2211388"/>
          <p14:tracePt t="27035" x="4184650" y="2211388"/>
          <p14:tracePt t="27037" x="4173538" y="2211388"/>
          <p14:tracePt t="27039" x="4162425" y="2222500"/>
          <p14:tracePt t="27040" x="4138613" y="2233613"/>
          <p14:tracePt t="27042" x="4138613" y="2244725"/>
          <p14:tracePt t="27045" x="4127500" y="2255838"/>
          <p14:tracePt t="27047" x="4116388" y="2255838"/>
          <p14:tracePt t="27049" x="4116388" y="2266950"/>
          <p14:tracePt t="27060" x="4116388" y="2289175"/>
          <p14:tracePt t="27063" x="4116388" y="2300288"/>
          <p14:tracePt t="27068" x="4127500" y="2312988"/>
          <p14:tracePt t="27070" x="4127500" y="2324100"/>
          <p14:tracePt t="27072" x="4149725" y="2335213"/>
          <p14:tracePt t="27073" x="4162425" y="2335213"/>
          <p14:tracePt t="27075" x="4184650" y="2346325"/>
          <p14:tracePt t="27077" x="4195763" y="2346325"/>
          <p14:tracePt t="27078" x="4217988" y="2357438"/>
          <p14:tracePt t="27079" x="4229100" y="2357438"/>
          <p14:tracePt t="27080" x="4229100" y="2368550"/>
          <p14:tracePt t="27081" x="4251325" y="2368550"/>
          <p14:tracePt t="27082" x="4264025" y="2379663"/>
          <p14:tracePt t="27083" x="4275138" y="2390775"/>
          <p14:tracePt t="27084" x="4297363" y="2390775"/>
          <p14:tracePt t="27085" x="4319588" y="2401888"/>
          <p14:tracePt t="27086" x="4341813" y="2401888"/>
          <p14:tracePt t="27087" x="4364038" y="2414588"/>
          <p14:tracePt t="27089" x="4398963" y="2425700"/>
          <p14:tracePt t="27090" x="4421188" y="2425700"/>
          <p14:tracePt t="27091" x="4465638" y="2447925"/>
          <p14:tracePt t="27092" x="4500563" y="2459038"/>
          <p14:tracePt t="27093" x="4511675" y="2459038"/>
          <p14:tracePt t="27094" x="4545013" y="2459038"/>
          <p14:tracePt t="27095" x="4578350" y="2470150"/>
          <p14:tracePt t="27096" x="4602163" y="2481263"/>
          <p14:tracePt t="27097" x="4635500" y="2492375"/>
          <p14:tracePt t="27098" x="4679950" y="2503488"/>
          <p14:tracePt t="27099" x="4725988" y="2503488"/>
          <p14:tracePt t="27100" x="4759325" y="2503488"/>
          <p14:tracePt t="27101" x="4805363" y="2538413"/>
          <p14:tracePt t="27102" x="4838700" y="2538413"/>
          <p14:tracePt t="27103" x="4872038" y="2549525"/>
          <p14:tracePt t="27104" x="4929188" y="2560638"/>
          <p14:tracePt t="27105" x="4951413" y="2571750"/>
          <p14:tracePt t="27107" x="5053013" y="2593975"/>
          <p14:tracePt t="27108" x="5108575" y="2593975"/>
          <p14:tracePt t="27109" x="5143500" y="2593975"/>
          <p14:tracePt t="27110" x="5187950" y="2605088"/>
          <p14:tracePt t="27111" x="5245100" y="2628900"/>
          <p14:tracePt t="27112" x="5300663" y="2640013"/>
          <p14:tracePt t="27113" x="5346700" y="2651125"/>
          <p14:tracePt t="27114" x="5424488" y="2651125"/>
          <p14:tracePt t="27115" x="5470525" y="2651125"/>
          <p14:tracePt t="27116" x="5503863" y="2662238"/>
          <p14:tracePt t="27117" x="5561013" y="2684463"/>
          <p14:tracePt t="27118" x="5616575" y="2684463"/>
          <p14:tracePt t="27119" x="5661025" y="2684463"/>
          <p14:tracePt t="27120" x="5729288" y="2706688"/>
          <p14:tracePt t="27122" x="5830888" y="2728913"/>
          <p14:tracePt t="27123" x="5888038" y="2741613"/>
          <p14:tracePt t="27124" x="5954713" y="2741613"/>
          <p14:tracePt t="27125" x="6000750" y="2752725"/>
          <p14:tracePt t="27126" x="6045200" y="2763838"/>
          <p14:tracePt t="27127" x="6102350" y="2763838"/>
          <p14:tracePt t="27128" x="6169025" y="2786063"/>
          <p14:tracePt t="27129" x="6202363" y="2797175"/>
          <p14:tracePt t="27130" x="6259513" y="2808288"/>
          <p14:tracePt t="27131" x="6303963" y="2819400"/>
          <p14:tracePt t="27132" x="6361113" y="2819400"/>
          <p14:tracePt t="27133" x="6405563" y="2830513"/>
          <p14:tracePt t="27134" x="6451600" y="2843213"/>
          <p14:tracePt t="27135" x="6496050" y="2854325"/>
          <p14:tracePt t="27136" x="6553200" y="2876550"/>
          <p14:tracePt t="27137" x="6597650" y="2876550"/>
          <p14:tracePt t="27138" x="6654800" y="2887663"/>
          <p14:tracePt t="27140" x="6767513" y="2909888"/>
          <p14:tracePt t="27141" x="6800850" y="2921000"/>
          <p14:tracePt t="27143" x="6902450" y="2955925"/>
          <p14:tracePt t="27144" x="6935788" y="2955925"/>
          <p14:tracePt t="27145" x="6992938" y="2978150"/>
          <p14:tracePt t="27147" x="7072313" y="3000375"/>
          <p14:tracePt t="27148" x="7116763" y="3011488"/>
          <p14:tracePt t="27149" x="7161213" y="3022600"/>
          <p14:tracePt t="27150" x="7196138" y="3033713"/>
          <p14:tracePt t="27151" x="7229475" y="3057525"/>
          <p14:tracePt t="27152" x="7262813" y="3068638"/>
          <p14:tracePt t="27153" x="7308850" y="3079750"/>
          <p14:tracePt t="27154" x="7342188" y="3079750"/>
          <p14:tracePt t="27155" x="7375525" y="3101975"/>
          <p14:tracePt t="27157" x="7454900" y="3124200"/>
          <p14:tracePt t="27159" x="7500938" y="3146425"/>
          <p14:tracePt t="27160" x="7534275" y="3146425"/>
          <p14:tracePt t="27161" x="7567613" y="3157538"/>
          <p14:tracePt t="27162" x="7600950" y="3192463"/>
          <p14:tracePt t="27163" x="7635875" y="3192463"/>
          <p14:tracePt t="27164" x="7658100" y="3203575"/>
          <p14:tracePt t="27165" x="7680325" y="3214688"/>
          <p14:tracePt t="27166" x="7715250" y="3225800"/>
          <p14:tracePt t="27167" x="7737475" y="3236913"/>
          <p14:tracePt t="27168" x="7759700" y="3248025"/>
          <p14:tracePt t="27169" x="7781925" y="3259138"/>
          <p14:tracePt t="27170" x="7804150" y="3271838"/>
          <p14:tracePt t="27172" x="7850188" y="3282950"/>
          <p14:tracePt t="27173" x="7850188" y="3294063"/>
          <p14:tracePt t="27174" x="7872413" y="3305175"/>
          <p14:tracePt t="27175" x="7894638" y="3316288"/>
          <p14:tracePt t="27176" x="7916863" y="3316288"/>
          <p14:tracePt t="27189" x="7996238" y="3384550"/>
          <p14:tracePt t="27190" x="7996238" y="3395663"/>
          <p14:tracePt t="27205" x="7996238" y="3406775"/>
          <p14:tracePt t="27207" x="7985125" y="3406775"/>
          <p14:tracePt t="27209" x="7974013" y="3406775"/>
          <p14:tracePt t="27211" x="7974013" y="3417888"/>
          <p14:tracePt t="27212" x="7962900" y="3417888"/>
          <p14:tracePt t="27213" x="7962900" y="3429000"/>
          <p14:tracePt t="27214" x="7951788" y="3429000"/>
          <p14:tracePt t="27215" x="7940675" y="3429000"/>
          <p14:tracePt t="27216" x="7927975" y="3440113"/>
          <p14:tracePt t="27217" x="7916863" y="3440113"/>
          <p14:tracePt t="27219" x="7894638" y="3440113"/>
          <p14:tracePt t="27221" x="7872413" y="3451225"/>
          <p14:tracePt t="27224" x="7850188" y="3462338"/>
          <p14:tracePt t="27225" x="7839075" y="3462338"/>
          <p14:tracePt t="27226" x="7815263" y="3462338"/>
          <p14:tracePt t="27228" x="7793038" y="3473450"/>
          <p14:tracePt t="27229" x="7781925" y="3473450"/>
          <p14:tracePt t="27231" x="7770813" y="3486150"/>
          <p14:tracePt t="27231" x="7748588" y="3486150"/>
          <p14:tracePt t="27232" x="7726363" y="3486150"/>
          <p14:tracePt t="27233" x="7715250" y="3497263"/>
          <p14:tracePt t="27235" x="7669213" y="3508375"/>
          <p14:tracePt t="27237" x="7646988" y="3519488"/>
          <p14:tracePt t="27241" x="7556500" y="3552825"/>
          <p14:tracePt t="27242" x="7545388" y="3563938"/>
          <p14:tracePt t="27244" x="7488238" y="3575050"/>
          <p14:tracePt t="27246" x="7443788" y="3598863"/>
          <p14:tracePt t="27247" x="7421563" y="3598863"/>
          <p14:tracePt t="27248" x="7386638" y="3598863"/>
          <p14:tracePt t="27249" x="7375525" y="3609975"/>
          <p14:tracePt t="27250" x="7342188" y="3632200"/>
          <p14:tracePt t="27251" x="7308850" y="3632200"/>
          <p14:tracePt t="27252" x="7286625" y="3654425"/>
          <p14:tracePt t="27253" x="7262813" y="3654425"/>
          <p14:tracePt t="27254" x="7218363" y="3676650"/>
          <p14:tracePt t="27255" x="7196138" y="3687763"/>
          <p14:tracePt t="27256" x="7161213" y="3687763"/>
          <p14:tracePt t="27258" x="7127875" y="3711575"/>
          <p14:tracePt t="27260" x="7059613" y="3733800"/>
          <p14:tracePt t="27262" x="7004050" y="3756025"/>
          <p14:tracePt t="27263" x="6970713" y="3767138"/>
          <p14:tracePt t="27264" x="6946900" y="3778250"/>
          <p14:tracePt t="27265" x="6913563" y="3789363"/>
          <p14:tracePt t="27267" x="6880225" y="3800475"/>
          <p14:tracePt t="27269" x="6823075" y="3846513"/>
          <p14:tracePt t="27270" x="6756400" y="3868738"/>
          <p14:tracePt t="27272" x="6699250" y="3890963"/>
          <p14:tracePt t="27274" x="6643688" y="3925888"/>
          <p14:tracePt t="27275" x="6619875" y="3937000"/>
          <p14:tracePt t="27277" x="6575425" y="3959225"/>
          <p14:tracePt t="27277" x="6553200" y="3981450"/>
          <p14:tracePt t="27278" x="6530975" y="3992563"/>
          <p14:tracePt t="27279" x="6496050" y="4014788"/>
          <p14:tracePt t="27280" x="6462713" y="4027488"/>
          <p14:tracePt t="27281" x="6429375" y="4038600"/>
          <p14:tracePt t="27282" x="6394450" y="4060825"/>
          <p14:tracePt t="27283" x="6372225" y="4060825"/>
          <p14:tracePt t="27284" x="6350000" y="4083050"/>
          <p14:tracePt t="27285" x="6316663" y="4094163"/>
          <p14:tracePt t="27286" x="6292850" y="4105275"/>
          <p14:tracePt t="27287" x="6270625" y="4116388"/>
          <p14:tracePt t="27289" x="6202363" y="4162425"/>
          <p14:tracePt t="27291" x="6157913" y="4195763"/>
          <p14:tracePt t="27292" x="6135688" y="4206875"/>
          <p14:tracePt t="27295" x="6067425" y="4241800"/>
          <p14:tracePt t="27297" x="6000750" y="4275138"/>
          <p14:tracePt t="27299" x="5965825" y="4286250"/>
          <p14:tracePt t="27300" x="5954713" y="4308475"/>
          <p14:tracePt t="27301" x="5932488" y="4308475"/>
          <p14:tracePt t="27302" x="5888038" y="4330700"/>
          <p14:tracePt t="27303" x="5875338" y="4343400"/>
          <p14:tracePt t="27304" x="5864225" y="4343400"/>
          <p14:tracePt t="27306" x="5842000" y="4354513"/>
          <p14:tracePt t="27307" x="5797550" y="4376738"/>
          <p14:tracePt t="27308" x="5786438" y="4387850"/>
          <p14:tracePt t="27309" x="5775325" y="4398963"/>
          <p14:tracePt t="27310" x="5751513" y="4410075"/>
          <p14:tracePt t="27312" x="5707063" y="4432300"/>
          <p14:tracePt t="27313" x="5695950" y="4443413"/>
          <p14:tracePt t="27314" x="5673725" y="4443413"/>
          <p14:tracePt t="27316" x="5661025" y="4456113"/>
          <p14:tracePt t="27317" x="5649913" y="4456113"/>
          <p14:tracePt t="27318" x="5627688" y="4456113"/>
          <p14:tracePt t="27319" x="5616575" y="4467225"/>
          <p14:tracePt t="27321" x="5594350" y="4478338"/>
          <p14:tracePt t="27322" x="5583238" y="4489450"/>
          <p14:tracePt t="27324" x="5548313" y="4489450"/>
          <p14:tracePt t="27325" x="5537200" y="4500563"/>
          <p14:tracePt t="27327" x="5514975" y="4511675"/>
          <p14:tracePt t="27329" x="5503863" y="4522788"/>
          <p14:tracePt t="27330" x="5492750" y="4522788"/>
          <p14:tracePt t="27332" x="5481638" y="4522788"/>
          <p14:tracePt t="27333" x="5470525" y="4522788"/>
          <p14:tracePt t="27334" x="5459413" y="4522788"/>
          <p14:tracePt t="27335" x="5446713" y="4533900"/>
          <p14:tracePt t="27339" x="5435600" y="4545013"/>
          <p14:tracePt t="27340" x="5424488" y="4545013"/>
          <p14:tracePt t="27341" x="5413375" y="4545013"/>
          <p14:tracePt t="27344" x="5402263" y="4545013"/>
          <p14:tracePt t="27346" x="5391150" y="4545013"/>
          <p14:tracePt t="27348" x="5391150" y="4557713"/>
          <p14:tracePt t="27353" x="5380038" y="4557713"/>
          <p14:tracePt t="27400" x="5380038" y="4568825"/>
          <p14:tracePt t="27402" x="5391150" y="4568825"/>
          <p14:tracePt t="27404" x="5402263" y="4579938"/>
          <p14:tracePt t="27406" x="5413375" y="4579938"/>
          <p14:tracePt t="27407" x="5424488" y="4579938"/>
          <p14:tracePt t="27409" x="5424488" y="4591050"/>
          <p14:tracePt t="27410" x="5435600" y="4591050"/>
          <p14:tracePt t="27413" x="5446713" y="4591050"/>
          <p14:tracePt t="27415" x="5459413" y="4591050"/>
          <p14:tracePt t="27416" x="5470525" y="4602163"/>
          <p14:tracePt t="27417" x="5481638" y="4602163"/>
          <p14:tracePt t="27419" x="5481638" y="4613275"/>
          <p14:tracePt t="27420" x="5492750" y="4613275"/>
          <p14:tracePt t="27421" x="5503863" y="4613275"/>
          <p14:tracePt t="27424" x="5503863" y="4624388"/>
          <p14:tracePt t="27425" x="5514975" y="4635500"/>
          <p14:tracePt t="27426" x="5526088" y="4635500"/>
          <p14:tracePt t="27428" x="5537200" y="4635500"/>
          <p14:tracePt t="27429" x="5537200" y="4646613"/>
          <p14:tracePt t="27431" x="5548313" y="4646613"/>
          <p14:tracePt t="27432" x="5561013" y="4646613"/>
          <p14:tracePt t="27434" x="5561013" y="4657725"/>
          <p14:tracePt t="27436" x="5572125" y="4657725"/>
          <p14:tracePt t="27443" x="5583238" y="4657725"/>
          <p14:tracePt t="27445" x="5583238" y="4670425"/>
          <p14:tracePt t="27453" x="5594350" y="4670425"/>
          <p14:tracePt t="27458" x="5605463" y="4670425"/>
          <p14:tracePt t="27461" x="5605463" y="4681538"/>
          <p14:tracePt t="27464" x="5616575" y="4681538"/>
          <p14:tracePt t="27466" x="5616575" y="4692650"/>
          <p14:tracePt t="27470" x="5627688" y="4692650"/>
          <p14:tracePt t="27473" x="5638800" y="4692650"/>
          <p14:tracePt t="27476" x="5638800" y="4703763"/>
          <p14:tracePt t="27483" x="5649913" y="4703763"/>
          <p14:tracePt t="27488" x="5661025" y="4703763"/>
          <p14:tracePt t="27492" x="5673725" y="4703763"/>
          <p14:tracePt t="27499" x="5673725" y="4714875"/>
          <p14:tracePt t="27500" x="5684838" y="4714875"/>
          <p14:tracePt t="27512" x="5695950" y="4714875"/>
          <p14:tracePt t="27518" x="5707063" y="4714875"/>
          <p14:tracePt t="27522" x="5718175" y="4714875"/>
          <p14:tracePt t="27525" x="5729288" y="4703763"/>
          <p14:tracePt t="27529" x="5740400" y="4703763"/>
          <p14:tracePt t="27532" x="5751513" y="4703763"/>
          <p14:tracePt t="27533" x="5762625" y="4703763"/>
          <p14:tracePt t="27540" x="5775325" y="4703763"/>
          <p14:tracePt t="27540" x="5786438" y="4703763"/>
          <p14:tracePt t="27541" x="5797550" y="4703763"/>
          <p14:tracePt t="27544" x="5808663" y="4703763"/>
          <p14:tracePt t="27546" x="5819775" y="4703763"/>
          <p14:tracePt t="27547" x="5830888" y="4703763"/>
          <p14:tracePt t="27550" x="5842000" y="4703763"/>
          <p14:tracePt t="27551" x="5853113" y="4703763"/>
          <p14:tracePt t="27552" x="5864225" y="4703763"/>
          <p14:tracePt t="27554" x="5875338" y="4703763"/>
          <p14:tracePt t="27555" x="5888038" y="4703763"/>
          <p14:tracePt t="27557" x="5910263" y="4703763"/>
          <p14:tracePt t="27558" x="5910263" y="4692650"/>
          <p14:tracePt t="27560" x="5932488" y="4681538"/>
          <p14:tracePt t="27561" x="5932488" y="4670425"/>
          <p14:tracePt t="27562" x="5943600" y="4657725"/>
          <p14:tracePt t="27563" x="5954713" y="4657725"/>
          <p14:tracePt t="27564" x="5965825" y="4646613"/>
          <p14:tracePt t="27566" x="5965825" y="4624388"/>
          <p14:tracePt t="27567" x="5989638" y="4613275"/>
          <p14:tracePt t="27568" x="5989638" y="4591050"/>
          <p14:tracePt t="27570" x="5976938" y="4568825"/>
          <p14:tracePt t="27571" x="6034088" y="4557713"/>
          <p14:tracePt t="27573" x="6034088" y="4545013"/>
          <p14:tracePt t="27574" x="6045200" y="4511675"/>
          <p14:tracePt t="27576" x="6045200" y="4489450"/>
          <p14:tracePt t="27577" x="6045200" y="4456113"/>
          <p14:tracePt t="27578" x="6034088" y="4443413"/>
          <p14:tracePt t="27579" x="5976938" y="4387850"/>
          <p14:tracePt t="27580" x="6078538" y="4354513"/>
          <p14:tracePt t="27581" x="6102350" y="4319588"/>
          <p14:tracePt t="27582" x="6102350" y="4308475"/>
          <p14:tracePt t="27583" x="6102350" y="4297363"/>
          <p14:tracePt t="27584" x="6102350" y="4275138"/>
          <p14:tracePt t="27585" x="6102350" y="4264025"/>
          <p14:tracePt t="27586" x="6102350" y="4252913"/>
          <p14:tracePt t="27587" x="6102350" y="4241800"/>
          <p14:tracePt t="27588" x="6124575" y="4229100"/>
          <p14:tracePt t="27590" x="6113463" y="4206875"/>
          <p14:tracePt t="27592" x="6113463" y="4184650"/>
          <p14:tracePt t="27593" x="6124575" y="4184650"/>
          <p14:tracePt t="27594" x="6180138" y="4319588"/>
          <p14:tracePt t="27596" x="6157913" y="4319588"/>
          <p14:tracePt t="27597" x="6157913" y="4308475"/>
          <p14:tracePt t="27598" x="6146800" y="4297363"/>
          <p14:tracePt t="27599" x="6124575" y="4297363"/>
          <p14:tracePt t="27753" x="6124575" y="4286250"/>
          <p14:tracePt t="27759" x="6124575" y="4275138"/>
          <p14:tracePt t="27763" x="6146800" y="4275138"/>
          <p14:tracePt t="27765" x="6169025" y="4275138"/>
          <p14:tracePt t="27767" x="6180138" y="4275138"/>
          <p14:tracePt t="27768" x="6202363" y="4275138"/>
          <p14:tracePt t="27769" x="6215063" y="4275138"/>
          <p14:tracePt t="27771" x="6237288" y="4252913"/>
          <p14:tracePt t="27772" x="6248400" y="4252913"/>
          <p14:tracePt t="27773" x="6259513" y="4241800"/>
          <p14:tracePt t="27774" x="6270625" y="4241800"/>
          <p14:tracePt t="27775" x="6292850" y="4241800"/>
          <p14:tracePt t="27776" x="6303963" y="4229100"/>
          <p14:tracePt t="27779" x="6316663" y="4229100"/>
          <p14:tracePt t="27780" x="6338888" y="4217988"/>
          <p14:tracePt t="27781" x="6350000" y="4217988"/>
          <p14:tracePt t="27782" x="6361113" y="4217988"/>
          <p14:tracePt t="27784" x="6383338" y="4217988"/>
          <p14:tracePt t="27786" x="6394450" y="4217988"/>
          <p14:tracePt t="27789" x="6429375" y="4217988"/>
          <p14:tracePt t="27791" x="6440488" y="4217988"/>
          <p14:tracePt t="27792" x="6451600" y="4217988"/>
          <p14:tracePt t="27793" x="6451600" y="4206875"/>
          <p14:tracePt t="27794" x="6462713" y="4206875"/>
          <p14:tracePt t="27798" x="6496050" y="4195763"/>
          <p14:tracePt t="27799" x="6484938" y="4195763"/>
          <p14:tracePt t="27800" x="6530975" y="4184650"/>
          <p14:tracePt t="27802" x="6530975" y="4173538"/>
          <p14:tracePt t="27803" x="6542088" y="4173538"/>
          <p14:tracePt t="27806" x="6630988" y="4129088"/>
          <p14:tracePt t="27810" x="6630988" y="4116388"/>
          <p14:tracePt t="27812" x="6643688" y="4105275"/>
          <p14:tracePt t="27813" x="6643688" y="4094163"/>
          <p14:tracePt t="27815" x="6643688" y="4083050"/>
          <p14:tracePt t="27816" x="6654800" y="4071938"/>
          <p14:tracePt t="27817" x="6654800" y="4060825"/>
          <p14:tracePt t="27819" x="6654800" y="4049713"/>
          <p14:tracePt t="27820" x="6665913" y="4049713"/>
          <p14:tracePt t="27822" x="6665913" y="4038600"/>
          <p14:tracePt t="27823" x="6665913" y="4014788"/>
          <p14:tracePt t="27825" x="6665913" y="4003675"/>
          <p14:tracePt t="27826" x="6665913" y="3981450"/>
          <p14:tracePt t="27828" x="6677025" y="3981450"/>
          <p14:tracePt t="27829" x="6699250" y="3959225"/>
          <p14:tracePt t="27830" x="6699250" y="3948113"/>
          <p14:tracePt t="27831" x="6710363" y="3948113"/>
          <p14:tracePt t="27832" x="6710363" y="3937000"/>
          <p14:tracePt t="27833" x="6710363" y="3925888"/>
          <p14:tracePt t="27834" x="6710363" y="3914775"/>
          <p14:tracePt t="27835" x="6721475" y="3902075"/>
          <p14:tracePt t="27836" x="6721475" y="3890963"/>
          <p14:tracePt t="27839" x="6732588" y="3868738"/>
          <p14:tracePt t="27841" x="6745288" y="3857625"/>
          <p14:tracePt t="27843" x="6745288" y="3846513"/>
          <p14:tracePt t="27845" x="6745288" y="3835400"/>
          <p14:tracePt t="27846" x="6745288" y="3824288"/>
          <p14:tracePt t="27848" x="6767513" y="3824288"/>
          <p14:tracePt t="27849" x="6778625" y="3813175"/>
          <p14:tracePt t="27850" x="6789738" y="3813175"/>
          <p14:tracePt t="27851" x="6789738" y="3800475"/>
          <p14:tracePt t="27852" x="6800850" y="3800475"/>
          <p14:tracePt t="27853" x="6811963" y="3800475"/>
          <p14:tracePt t="27854" x="6823075" y="3800475"/>
          <p14:tracePt t="27855" x="6823075" y="3789363"/>
          <p14:tracePt t="27856" x="6823075" y="3778250"/>
          <p14:tracePt t="27858" x="6834188" y="3778250"/>
          <p14:tracePt t="27859" x="6845300" y="3767138"/>
          <p14:tracePt t="27860" x="6858000" y="3756025"/>
          <p14:tracePt t="27861" x="6880225" y="3756025"/>
          <p14:tracePt t="27862" x="6880225" y="3744913"/>
          <p14:tracePt t="27863" x="6891338" y="3744913"/>
          <p14:tracePt t="27865" x="6913563" y="3722688"/>
          <p14:tracePt t="27867" x="6935788" y="3711575"/>
          <p14:tracePt t="27869" x="6946900" y="3711575"/>
          <p14:tracePt t="27870" x="6970713" y="3700463"/>
          <p14:tracePt t="27871" x="6981825" y="3700463"/>
          <p14:tracePt t="27872" x="6992938" y="3687763"/>
          <p14:tracePt t="27874" x="7015163" y="3676650"/>
          <p14:tracePt t="27875" x="7026275" y="3665538"/>
          <p14:tracePt t="27876" x="7037388" y="3665538"/>
          <p14:tracePt t="27878" x="7072313" y="3643313"/>
          <p14:tracePt t="27880" x="7105650" y="3632200"/>
          <p14:tracePt t="27881" x="7127875" y="3621088"/>
          <p14:tracePt t="27882" x="7127875" y="3609975"/>
          <p14:tracePt t="27883" x="7150100" y="3609975"/>
          <p14:tracePt t="27884" x="7161213" y="3598863"/>
          <p14:tracePt t="27885" x="7172325" y="3586163"/>
          <p14:tracePt t="27886" x="7196138" y="3563938"/>
          <p14:tracePt t="27887" x="7207250" y="3563938"/>
          <p14:tracePt t="27889" x="7240588" y="3530600"/>
          <p14:tracePt t="27891" x="7273925" y="3497263"/>
          <p14:tracePt t="27892" x="7297738" y="3486150"/>
          <p14:tracePt t="27894" x="7331075" y="3451225"/>
          <p14:tracePt t="27896" x="7364413" y="3406775"/>
          <p14:tracePt t="27897" x="7375525" y="3395663"/>
          <p14:tracePt t="27898" x="7399338" y="3360738"/>
          <p14:tracePt t="27899" x="7410450" y="3338513"/>
          <p14:tracePt t="27900" x="7432675" y="3282950"/>
          <p14:tracePt t="27901" x="7466013" y="3248025"/>
          <p14:tracePt t="27902" x="7488238" y="3203575"/>
          <p14:tracePt t="27903" x="7512050" y="3146425"/>
          <p14:tracePt t="27905" x="7567613" y="3044825"/>
          <p14:tracePt t="27909" x="7669213" y="2865438"/>
          <p14:tracePt t="27910" x="7726363" y="2741613"/>
          <p14:tracePt t="27911" x="7748588" y="2695575"/>
          <p14:tracePt t="27913" x="7793038" y="2628900"/>
          <p14:tracePt t="27914" x="7872413" y="2492375"/>
          <p14:tracePt t="27915" x="7916863" y="2414588"/>
          <p14:tracePt t="27916" x="7962900" y="2335213"/>
          <p14:tracePt t="27917" x="7996238" y="2233613"/>
          <p14:tracePt t="27918" x="8064500" y="2132013"/>
          <p14:tracePt t="27919" x="8108950" y="2052638"/>
          <p14:tracePt t="27920" x="8166100" y="1973263"/>
          <p14:tracePt t="27922" x="8278813" y="1771650"/>
          <p14:tracePt t="27924" x="8369300" y="1612900"/>
          <p14:tracePt t="27925" x="8435975" y="1511300"/>
          <p14:tracePt t="27927" x="8548688" y="1354138"/>
          <p14:tracePt t="27928" x="8616950" y="1274763"/>
          <p14:tracePt t="27933" x="8897938" y="925513"/>
          <p14:tracePt t="27936" x="9078913" y="665163"/>
          <p14:tracePt t="27939" x="9147175" y="563563"/>
          <p14:tracePt t="27940" x="9372600" y="203200"/>
          <p14:tracePt t="28435" x="7240588" y="44450"/>
          <p14:tracePt t="28436" x="7207250" y="101600"/>
          <p14:tracePt t="28437" x="7161213" y="180975"/>
          <p14:tracePt t="28439" x="7072313" y="338138"/>
          <p14:tracePt t="28440" x="7015163" y="417513"/>
          <p14:tracePt t="28441" x="6992938" y="496888"/>
          <p14:tracePt t="28442" x="6924675" y="574675"/>
          <p14:tracePt t="28443" x="6880225" y="642938"/>
          <p14:tracePt t="28444" x="6834188" y="722313"/>
          <p14:tracePt t="28445" x="6789738" y="800100"/>
          <p14:tracePt t="28446" x="6732588" y="879475"/>
          <p14:tracePt t="28447" x="6677025" y="914400"/>
          <p14:tracePt t="28448" x="6630988" y="981075"/>
          <p14:tracePt t="28449" x="6586538" y="1060450"/>
          <p14:tracePt t="28450" x="6542088" y="1116013"/>
          <p14:tracePt t="28451" x="6496050" y="1173163"/>
          <p14:tracePt t="28452" x="6451600" y="1228725"/>
          <p14:tracePt t="28453" x="6405563" y="1296988"/>
          <p14:tracePt t="28454" x="6350000" y="1354138"/>
          <p14:tracePt t="28455" x="6327775" y="1387475"/>
          <p14:tracePt t="28456" x="6281738" y="1431925"/>
          <p14:tracePt t="28458" x="6180138" y="1533525"/>
          <p14:tracePt t="28459" x="6146800" y="1568450"/>
          <p14:tracePt t="28460" x="6102350" y="1624013"/>
          <p14:tracePt t="28461" x="6067425" y="1657350"/>
          <p14:tracePt t="28462" x="6022975" y="1714500"/>
          <p14:tracePt t="28468" x="5842000" y="1860550"/>
          <p14:tracePt t="28468" x="5797550" y="1906588"/>
          <p14:tracePt t="28470" x="5751513" y="1951038"/>
          <p14:tracePt t="28471" x="5718175" y="1973263"/>
          <p14:tracePt t="28473" x="5649913" y="2030413"/>
          <p14:tracePt t="28475" x="5616575" y="2041525"/>
          <p14:tracePt t="28476" x="5572125" y="2085975"/>
          <p14:tracePt t="28477" x="5548313" y="2098675"/>
          <p14:tracePt t="28478" x="5537200" y="2109788"/>
          <p14:tracePt t="28479" x="5503863" y="2143125"/>
          <p14:tracePt t="28480" x="5481638" y="2143125"/>
          <p14:tracePt t="28481" x="5470525" y="2165350"/>
          <p14:tracePt t="28482" x="5446713" y="2176463"/>
          <p14:tracePt t="28483" x="5424488" y="2200275"/>
          <p14:tracePt t="28484" x="5391150" y="2211388"/>
          <p14:tracePt t="28485" x="5368925" y="2244725"/>
          <p14:tracePt t="28486" x="5346700" y="2255838"/>
          <p14:tracePt t="28487" x="5322888" y="2266950"/>
          <p14:tracePt t="28488" x="5300663" y="2266950"/>
          <p14:tracePt t="28489" x="5289550" y="2289175"/>
          <p14:tracePt t="28491" x="5267325" y="2300288"/>
          <p14:tracePt t="28492" x="5245100" y="2312988"/>
          <p14:tracePt t="28493" x="5233988" y="2324100"/>
          <p14:tracePt t="28494" x="5221288" y="2335213"/>
          <p14:tracePt t="28495" x="5199063" y="2346325"/>
          <p14:tracePt t="28496" x="5187950" y="2357438"/>
          <p14:tracePt t="28497" x="5154613" y="2368550"/>
          <p14:tracePt t="28498" x="5154613" y="2379663"/>
          <p14:tracePt t="28499" x="5132388" y="2390775"/>
          <p14:tracePt t="28501" x="5097463" y="2414588"/>
          <p14:tracePt t="28503" x="5075238" y="2425700"/>
          <p14:tracePt t="28503" x="5053013" y="2447925"/>
          <p14:tracePt t="28506" x="5019675" y="2481263"/>
          <p14:tracePt t="28508" x="4984750" y="2481263"/>
          <p14:tracePt t="28509" x="4962525" y="2514600"/>
          <p14:tracePt t="28510" x="4951413" y="2514600"/>
          <p14:tracePt t="28512" x="4905375" y="2538413"/>
          <p14:tracePt t="28514" x="4872038" y="2571750"/>
          <p14:tracePt t="28515" x="4849813" y="2582863"/>
          <p14:tracePt t="28516" x="4838700" y="2593975"/>
          <p14:tracePt t="28517" x="4816475" y="2616200"/>
          <p14:tracePt t="28518" x="4816475" y="2628900"/>
          <p14:tracePt t="28519" x="4792663" y="2640013"/>
          <p14:tracePt t="28520" x="4759325" y="2662238"/>
          <p14:tracePt t="28522" x="4725988" y="2684463"/>
          <p14:tracePt t="28524" x="4714875" y="2706688"/>
          <p14:tracePt t="28525" x="4679950" y="2741613"/>
          <p14:tracePt t="28526" x="4657725" y="2752725"/>
          <p14:tracePt t="28527" x="4635500" y="2763838"/>
          <p14:tracePt t="28528" x="4613275" y="2786063"/>
          <p14:tracePt t="28529" x="4578350" y="2797175"/>
          <p14:tracePt t="28530" x="4567238" y="2819400"/>
          <p14:tracePt t="28531" x="4556125" y="2843213"/>
          <p14:tracePt t="28532" x="4533900" y="2854325"/>
          <p14:tracePt t="28533" x="4511675" y="2876550"/>
          <p14:tracePt t="28535" x="4476750" y="2909888"/>
          <p14:tracePt t="28536" x="4454525" y="2909888"/>
          <p14:tracePt t="28537" x="4443413" y="2932113"/>
          <p14:tracePt t="28539" x="4410075" y="2967038"/>
          <p14:tracePt t="28541" x="4376738" y="3011488"/>
          <p14:tracePt t="28542" x="4352925" y="3022600"/>
          <p14:tracePt t="28543" x="4341813" y="3022600"/>
          <p14:tracePt t="28544" x="4319588" y="3033713"/>
          <p14:tracePt t="28545" x="4308475" y="3044825"/>
          <p14:tracePt t="28547" x="4297363" y="3057525"/>
          <p14:tracePt t="28547" x="4286250" y="3068638"/>
          <p14:tracePt t="28548" x="4286250" y="3079750"/>
          <p14:tracePt t="28550" x="4275138" y="3090863"/>
          <p14:tracePt t="28550" x="4264025" y="3090863"/>
          <p14:tracePt t="28551" x="4251325" y="3090863"/>
          <p14:tracePt t="28552" x="4251325" y="3101975"/>
          <p14:tracePt t="28554" x="4240213" y="3101975"/>
          <p14:tracePt t="28557" x="4229100" y="3101975"/>
          <p14:tracePt t="28564" x="4240213" y="3101975"/>
          <p14:tracePt t="28565" x="4240213" y="3090863"/>
          <p14:tracePt t="28566" x="4251325" y="3079750"/>
          <p14:tracePt t="28567" x="4264025" y="3068638"/>
          <p14:tracePt t="28568" x="4264025" y="3044825"/>
          <p14:tracePt t="28569" x="4286250" y="3022600"/>
          <p14:tracePt t="28570" x="4286250" y="3011488"/>
          <p14:tracePt t="28571" x="4308475" y="2989263"/>
          <p14:tracePt t="28572" x="4319588" y="2955925"/>
          <p14:tracePt t="28574" x="4341813" y="2909888"/>
          <p14:tracePt t="28575" x="4352925" y="2887663"/>
          <p14:tracePt t="28576" x="4376738" y="2854325"/>
          <p14:tracePt t="28577" x="4387850" y="2819400"/>
          <p14:tracePt t="28578" x="4410075" y="2786063"/>
          <p14:tracePt t="28579" x="4432300" y="2752725"/>
          <p14:tracePt t="28580" x="4443413" y="2706688"/>
          <p14:tracePt t="28581" x="4454525" y="2684463"/>
          <p14:tracePt t="28582" x="4476750" y="2651125"/>
          <p14:tracePt t="28584" x="4489450" y="2616200"/>
          <p14:tracePt t="28585" x="4522788" y="2549525"/>
          <p14:tracePt t="28586" x="4533900" y="2527300"/>
          <p14:tracePt t="28588" x="4578350" y="2459038"/>
          <p14:tracePt t="28590" x="4602163" y="2414588"/>
          <p14:tracePt t="28592" x="4624388" y="2346325"/>
          <p14:tracePt t="28593" x="4624388" y="2312988"/>
          <p14:tracePt t="28594" x="4635500" y="2289175"/>
          <p14:tracePt t="28595" x="4646613" y="2266950"/>
          <p14:tracePt t="28596" x="4646613" y="2244725"/>
          <p14:tracePt t="28597" x="4657725" y="2233613"/>
          <p14:tracePt t="28598" x="4657725" y="2211388"/>
          <p14:tracePt t="28599" x="4668838" y="2187575"/>
          <p14:tracePt t="28600" x="4668838" y="2165350"/>
          <p14:tracePt t="28601" x="4679950" y="2143125"/>
          <p14:tracePt t="28602" x="4679950" y="2132013"/>
          <p14:tracePt t="28603" x="4679950" y="2120900"/>
          <p14:tracePt t="28604" x="4691063" y="2109788"/>
          <p14:tracePt t="28605" x="4691063" y="2085975"/>
          <p14:tracePt t="28607" x="4703763" y="2074863"/>
          <p14:tracePt t="28609" x="4703763" y="2041525"/>
          <p14:tracePt t="28611" x="4703763" y="2030413"/>
          <p14:tracePt t="28613" x="4703763" y="2008188"/>
          <p14:tracePt t="28615" x="4703763" y="1997075"/>
          <p14:tracePt t="28616" x="4714875" y="1997075"/>
          <p14:tracePt t="28617" x="4714875" y="1985963"/>
          <p14:tracePt t="28622" x="4714875" y="1973263"/>
          <p14:tracePt t="28624" x="4725988" y="1973263"/>
          <p14:tracePt t="28628" x="4725988" y="1962150"/>
          <p14:tracePt t="28631" x="4737100" y="1962150"/>
          <p14:tracePt t="28634" x="4748213" y="1951038"/>
          <p14:tracePt t="28638" x="4748213" y="1939925"/>
          <p14:tracePt t="28640" x="4748213" y="1928813"/>
          <p14:tracePt t="28642" x="4748213" y="1917700"/>
          <p14:tracePt t="28643" x="4759325" y="1906588"/>
          <p14:tracePt t="28646" x="4770438" y="1884363"/>
          <p14:tracePt t="28647" x="4770438" y="1871663"/>
          <p14:tracePt t="28649" x="4770438" y="1838325"/>
          <p14:tracePt t="28650" x="4770438" y="1816100"/>
          <p14:tracePt t="28651" x="4805363" y="1793875"/>
          <p14:tracePt t="28652" x="4805363" y="1771650"/>
          <p14:tracePt t="28653" x="4816475" y="1736725"/>
          <p14:tracePt t="28654" x="4838700" y="1703388"/>
          <p14:tracePt t="28655" x="4849813" y="1646238"/>
          <p14:tracePt t="28656" x="4860925" y="1612900"/>
          <p14:tracePt t="28658" x="4883150" y="1522413"/>
          <p14:tracePt t="28659" x="4918075" y="1466850"/>
          <p14:tracePt t="28660" x="4929188" y="1409700"/>
          <p14:tracePt t="28661" x="4962525" y="1319213"/>
          <p14:tracePt t="28662" x="4973638" y="1241425"/>
          <p14:tracePt t="28663" x="5006975" y="1184275"/>
          <p14:tracePt t="28664" x="5019675" y="1116013"/>
          <p14:tracePt t="28666" x="5064125" y="925513"/>
          <p14:tracePt t="28668" x="5132388" y="700088"/>
          <p14:tracePt t="28669" x="5165725" y="585788"/>
          <p14:tracePt t="28670" x="5199063" y="461963"/>
          <p14:tracePt t="28671" x="5233988" y="371475"/>
          <p14:tracePt t="28673" x="5278438" y="134938"/>
        </p14:tracePtLst>
      </p14:laserTrace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2C1E9881-4754-C874-D2E2-FEC8B6BCF2A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860" y="503541"/>
            <a:ext cx="3462087" cy="2670173"/>
          </a:xfrm>
          <a:prstGeom prst="rect">
            <a:avLst/>
          </a:prstGeom>
        </p:spPr>
      </p:pic>
      <p:pic>
        <p:nvPicPr>
          <p:cNvPr id="7" name="Picture 6" descr="Map&#10;&#10;Description automatically generated">
            <a:extLst>
              <a:ext uri="{FF2B5EF4-FFF2-40B4-BE49-F238E27FC236}">
                <a16:creationId xmlns:a16="http://schemas.microsoft.com/office/drawing/2014/main" id="{D5ECF25D-59D0-7F71-6F91-412C874E540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5973" y="3173714"/>
            <a:ext cx="3090678" cy="2724917"/>
          </a:xfrm>
          <a:prstGeom prst="rect">
            <a:avLst/>
          </a:prstGeom>
        </p:spPr>
      </p:pic>
      <p:pic>
        <p:nvPicPr>
          <p:cNvPr id="9" name="Picture 8" descr="A picture containing map&#10;&#10;Description automatically generated">
            <a:extLst>
              <a:ext uri="{FF2B5EF4-FFF2-40B4-BE49-F238E27FC236}">
                <a16:creationId xmlns:a16="http://schemas.microsoft.com/office/drawing/2014/main" id="{85071062-83D9-97B9-BD23-58CA572E860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15840" y="503542"/>
            <a:ext cx="3512142" cy="2742882"/>
          </a:xfrm>
          <a:prstGeom prst="rect">
            <a:avLst/>
          </a:prstGeom>
        </p:spPr>
      </p:pic>
      <p:pic>
        <p:nvPicPr>
          <p:cNvPr id="11" name="Picture 10" descr="Map&#10;&#10;Description automatically generated">
            <a:extLst>
              <a:ext uri="{FF2B5EF4-FFF2-40B4-BE49-F238E27FC236}">
                <a16:creationId xmlns:a16="http://schemas.microsoft.com/office/drawing/2014/main" id="{0CAED450-B83C-86E1-CB7F-B2EFCD54375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86559" y="3246424"/>
            <a:ext cx="3467944" cy="2582733"/>
          </a:xfrm>
          <a:prstGeom prst="rect">
            <a:avLst/>
          </a:prstGeom>
        </p:spPr>
      </p:pic>
      <p:sp>
        <p:nvSpPr>
          <p:cNvPr id="12" name="TextBox 11">
            <a:extLst>
              <a:ext uri="{FF2B5EF4-FFF2-40B4-BE49-F238E27FC236}">
                <a16:creationId xmlns:a16="http://schemas.microsoft.com/office/drawing/2014/main" id="{900DEF3C-EDF6-A7DD-6026-4A71F03266E0}"/>
              </a:ext>
            </a:extLst>
          </p:cNvPr>
          <p:cNvSpPr txBox="1"/>
          <p:nvPr/>
        </p:nvSpPr>
        <p:spPr>
          <a:xfrm>
            <a:off x="637955" y="5968041"/>
            <a:ext cx="4068726" cy="369332"/>
          </a:xfrm>
          <a:prstGeom prst="rect">
            <a:avLst/>
          </a:prstGeom>
          <a:noFill/>
        </p:spPr>
        <p:txBody>
          <a:bodyPr wrap="square" rtlCol="0">
            <a:spAutoFit/>
          </a:bodyPr>
          <a:lstStyle/>
          <a:p>
            <a:r>
              <a:rPr lang="en-US" dirty="0"/>
              <a:t>Recorded survival time: 17.21 months</a:t>
            </a:r>
            <a:endParaRPr lang="en-GB" dirty="0"/>
          </a:p>
        </p:txBody>
      </p:sp>
      <p:sp>
        <p:nvSpPr>
          <p:cNvPr id="13" name="TextBox 12">
            <a:extLst>
              <a:ext uri="{FF2B5EF4-FFF2-40B4-BE49-F238E27FC236}">
                <a16:creationId xmlns:a16="http://schemas.microsoft.com/office/drawing/2014/main" id="{29036978-FF75-543F-925C-9E0651E21D64}"/>
              </a:ext>
            </a:extLst>
          </p:cNvPr>
          <p:cNvSpPr txBox="1"/>
          <p:nvPr/>
        </p:nvSpPr>
        <p:spPr>
          <a:xfrm>
            <a:off x="7586168" y="5968041"/>
            <a:ext cx="4251414" cy="369332"/>
          </a:xfrm>
          <a:prstGeom prst="rect">
            <a:avLst/>
          </a:prstGeom>
          <a:noFill/>
        </p:spPr>
        <p:txBody>
          <a:bodyPr wrap="square" rtlCol="0">
            <a:spAutoFit/>
          </a:bodyPr>
          <a:lstStyle/>
          <a:p>
            <a:r>
              <a:rPr lang="en-US" dirty="0"/>
              <a:t>Recorded survival time: 216.59 months</a:t>
            </a:r>
            <a:endParaRPr lang="en-GB" dirty="0"/>
          </a:p>
        </p:txBody>
      </p:sp>
      <p:pic>
        <p:nvPicPr>
          <p:cNvPr id="50" name="Audio 49">
            <a:hlinkClick r:id="" action="ppaction://media"/>
            <a:extLst>
              <a:ext uri="{FF2B5EF4-FFF2-40B4-BE49-F238E27FC236}">
                <a16:creationId xmlns:a16="http://schemas.microsoft.com/office/drawing/2014/main" id="{ED5E4F47-3426-BCC0-E148-F0AD78E7A2AC}"/>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8223" t="-18223" r="-18223" b="-18223"/>
          <a:stretch>
            <a:fillRect/>
          </a:stretch>
        </p:blipFill>
        <p:spPr>
          <a:xfrm>
            <a:off x="190342" y="6229350"/>
            <a:ext cx="554518" cy="554518"/>
          </a:xfrm>
          <a:prstGeom prst="ellipse">
            <a:avLst/>
          </a:prstGeom>
        </p:spPr>
      </p:pic>
    </p:spTree>
    <p:extLst>
      <p:ext uri="{BB962C8B-B14F-4D97-AF65-F5344CB8AC3E}">
        <p14:creationId xmlns:p14="http://schemas.microsoft.com/office/powerpoint/2010/main" val="1117362602"/>
      </p:ext>
    </p:extLst>
  </p:cSld>
  <p:clrMapOvr>
    <a:masterClrMapping/>
  </p:clrMapOvr>
  <mc:AlternateContent xmlns:mc="http://schemas.openxmlformats.org/markup-compatibility/2006">
    <mc:Choice xmlns:p14="http://schemas.microsoft.com/office/powerpoint/2010/main" Requires="p14">
      <p:transition spd="slow" p14:dur="2000" advTm="22928"/>
    </mc:Choice>
    <mc:Fallback>
      <p:transition spd="slow" advTm="22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0"/>
                </p:tgtEl>
              </p:cMediaNode>
            </p:audio>
          </p:childTnLst>
        </p:cTn>
      </p:par>
    </p:tnLst>
  </p:timing>
  <p:extLst>
    <p:ext uri="{3A86A75C-4F4B-4683-9AE1-C65F6400EC91}">
      <p14:laserTraceLst xmlns:p14="http://schemas.microsoft.com/office/powerpoint/2010/main">
        <p14:tracePtLst>
          <p14:tracePt t="1591" x="3721100" y="6824663"/>
          <p14:tracePt t="1592" x="3744913" y="6800850"/>
          <p14:tracePt t="1595" x="3811588" y="6745288"/>
          <p14:tracePt t="1596" x="3835400" y="6723063"/>
          <p14:tracePt t="1597" x="3879850" y="6700838"/>
          <p14:tracePt t="1598" x="3902075" y="6677025"/>
          <p14:tracePt t="1599" x="3924300" y="6654800"/>
          <p14:tracePt t="1600" x="3948113" y="6621463"/>
          <p14:tracePt t="1601" x="3970338" y="6610350"/>
          <p14:tracePt t="1602" x="3992563" y="6586538"/>
          <p14:tracePt t="1603" x="4003675" y="6564313"/>
          <p14:tracePt t="1604" x="4049713" y="6542088"/>
          <p14:tracePt t="1606" x="4094163" y="6508750"/>
          <p14:tracePt t="1607" x="4105275" y="6486525"/>
          <p14:tracePt t="1608" x="4138613" y="6462713"/>
          <p14:tracePt t="1609" x="4162425" y="6440488"/>
          <p14:tracePt t="1610" x="4195763" y="6407150"/>
          <p14:tracePt t="1611" x="4217988" y="6396038"/>
          <p14:tracePt t="1612" x="4240213" y="6372225"/>
          <p14:tracePt t="1613" x="4275138" y="6350000"/>
          <p14:tracePt t="1614" x="4297363" y="6327775"/>
          <p14:tracePt t="1615" x="4308475" y="6316663"/>
          <p14:tracePt t="1616" x="4341813" y="6294438"/>
          <p14:tracePt t="1617" x="4364038" y="6272213"/>
          <p14:tracePt t="1618" x="4387850" y="6237288"/>
          <p14:tracePt t="1619" x="4410075" y="6215063"/>
          <p14:tracePt t="1620" x="4443413" y="6203950"/>
          <p14:tracePt t="1621" x="4465638" y="6181725"/>
          <p14:tracePt t="1622" x="4476750" y="6157913"/>
          <p14:tracePt t="1624" x="4522788" y="6124575"/>
          <p14:tracePt t="1625" x="4533900" y="6102350"/>
          <p14:tracePt t="1626" x="4556125" y="6080125"/>
          <p14:tracePt t="1627" x="4578350" y="6069013"/>
          <p14:tracePt t="1628" x="4602163" y="6045200"/>
          <p14:tracePt t="1629" x="4624388" y="6034088"/>
          <p14:tracePt t="1630" x="4635500" y="6011863"/>
          <p14:tracePt t="1631" x="4646613" y="6000750"/>
          <p14:tracePt t="1632" x="4679950" y="5989638"/>
          <p14:tracePt t="1633" x="4691063" y="5943600"/>
          <p14:tracePt t="1634" x="4714875" y="5943600"/>
          <p14:tracePt t="1635" x="4725988" y="5910263"/>
          <p14:tracePt t="1636" x="4737100" y="5888038"/>
          <p14:tracePt t="1637" x="4759325" y="5876925"/>
          <p14:tracePt t="1639" x="4792663" y="5843588"/>
          <p14:tracePt t="1640" x="4805363" y="5830888"/>
          <p14:tracePt t="1643" x="4860925" y="5786438"/>
          <p14:tracePt t="1644" x="4872038" y="5764213"/>
          <p14:tracePt t="1645" x="4894263" y="5753100"/>
          <p14:tracePt t="1646" x="4905375" y="5729288"/>
          <p14:tracePt t="1647" x="4918075" y="5707063"/>
          <p14:tracePt t="1648" x="4929188" y="5695950"/>
          <p14:tracePt t="1649" x="4940300" y="5684838"/>
          <p14:tracePt t="1650" x="4962525" y="5673725"/>
          <p14:tracePt t="1651" x="4973638" y="5662613"/>
          <p14:tracePt t="1652" x="4995863" y="5640388"/>
          <p14:tracePt t="1653" x="4995863" y="5629275"/>
          <p14:tracePt t="1654" x="4995863" y="5605463"/>
          <p14:tracePt t="1655" x="5019675" y="5594350"/>
          <p14:tracePt t="1656" x="5041900" y="5572125"/>
          <p14:tracePt t="1657" x="5053013" y="5549900"/>
          <p14:tracePt t="1658" x="5053013" y="5538788"/>
          <p14:tracePt t="1659" x="5064125" y="5514975"/>
          <p14:tracePt t="1660" x="5097463" y="5503863"/>
          <p14:tracePt t="1661" x="5108575" y="5470525"/>
          <p14:tracePt t="1662" x="5108575" y="5459413"/>
          <p14:tracePt t="1663" x="5119688" y="5437188"/>
          <p14:tracePt t="1664" x="5132388" y="5414963"/>
          <p14:tracePt t="1665" x="5154613" y="5402263"/>
          <p14:tracePt t="1666" x="5176838" y="5368925"/>
          <p14:tracePt t="1667" x="5176838" y="5357813"/>
          <p14:tracePt t="1668" x="5187950" y="5335588"/>
          <p14:tracePt t="1669" x="5199063" y="5313363"/>
          <p14:tracePt t="1670" x="5233988" y="5289550"/>
          <p14:tracePt t="1671" x="5245100" y="5267325"/>
          <p14:tracePt t="1672" x="5256213" y="5245100"/>
          <p14:tracePt t="1673" x="5267325" y="5222875"/>
          <p14:tracePt t="1675" x="5289550" y="5176838"/>
          <p14:tracePt t="1676" x="5300663" y="5132388"/>
          <p14:tracePt t="1677" x="5311775" y="5121275"/>
          <p14:tracePt t="1678" x="5322888" y="5099050"/>
          <p14:tracePt t="1679" x="5334000" y="5064125"/>
          <p14:tracePt t="1681" x="5357813" y="5030788"/>
          <p14:tracePt t="1682" x="5368925" y="5008563"/>
          <p14:tracePt t="1683" x="5380038" y="4986338"/>
          <p14:tracePt t="1684" x="5402263" y="4951413"/>
          <p14:tracePt t="1685" x="5413375" y="4929188"/>
          <p14:tracePt t="1686" x="5424488" y="4906963"/>
          <p14:tracePt t="1687" x="5435600" y="4884738"/>
          <p14:tracePt t="1688" x="5446713" y="4860925"/>
          <p14:tracePt t="1689" x="5459413" y="4827588"/>
          <p14:tracePt t="1690" x="5459413" y="4816475"/>
          <p14:tracePt t="1692" x="5481638" y="4759325"/>
          <p14:tracePt t="1693" x="5492750" y="4737100"/>
          <p14:tracePt t="1694" x="5503863" y="4714875"/>
          <p14:tracePt t="1695" x="5514975" y="4692650"/>
          <p14:tracePt t="1696" x="5526088" y="4670425"/>
          <p14:tracePt t="1697" x="5537200" y="4646613"/>
          <p14:tracePt t="1698" x="5548313" y="4624388"/>
          <p14:tracePt t="1699" x="5561013" y="4602163"/>
          <p14:tracePt t="1700" x="5561013" y="4579938"/>
          <p14:tracePt t="1701" x="5572125" y="4557713"/>
          <p14:tracePt t="1702" x="5583238" y="4533900"/>
          <p14:tracePt t="1703" x="5594350" y="4511675"/>
          <p14:tracePt t="1704" x="5594350" y="4500563"/>
          <p14:tracePt t="1705" x="5605463" y="4478338"/>
          <p14:tracePt t="1706" x="5605463" y="4456113"/>
          <p14:tracePt t="1708" x="5616575" y="4410075"/>
          <p14:tracePt t="1709" x="5627688" y="4410075"/>
          <p14:tracePt t="1710" x="5638800" y="4387850"/>
          <p14:tracePt t="1711" x="5638800" y="4376738"/>
          <p14:tracePt t="1712" x="5638800" y="4354513"/>
          <p14:tracePt t="1713" x="5649913" y="4343400"/>
          <p14:tracePt t="1714" x="5649913" y="4319588"/>
          <p14:tracePt t="1715" x="5661025" y="4308475"/>
          <p14:tracePt t="1716" x="5673725" y="4297363"/>
          <p14:tracePt t="1717" x="5673725" y="4286250"/>
          <p14:tracePt t="1718" x="5684838" y="4275138"/>
          <p14:tracePt t="1719" x="5695950" y="4252913"/>
          <p14:tracePt t="1720" x="5695950" y="4241800"/>
          <p14:tracePt t="1721" x="5695950" y="4229100"/>
          <p14:tracePt t="1723" x="5718175" y="4206875"/>
          <p14:tracePt t="1724" x="5718175" y="4195763"/>
          <p14:tracePt t="1725" x="5729288" y="4184650"/>
          <p14:tracePt t="1726" x="5729288" y="4173538"/>
          <p14:tracePt t="1727" x="5740400" y="4151313"/>
          <p14:tracePt t="1728" x="5740400" y="4140200"/>
          <p14:tracePt t="1729" x="5740400" y="4129088"/>
          <p14:tracePt t="1731" x="5740400" y="4116388"/>
          <p14:tracePt t="1732" x="5751513" y="4105275"/>
          <p14:tracePt t="1733" x="5751513" y="4094163"/>
          <p14:tracePt t="1734" x="5751513" y="4083050"/>
          <p14:tracePt t="1735" x="5762625" y="4071938"/>
          <p14:tracePt t="1736" x="5762625" y="4060825"/>
          <p14:tracePt t="1738" x="5775325" y="4049713"/>
          <p14:tracePt t="1740" x="5786438" y="4038600"/>
          <p14:tracePt t="1741" x="5786438" y="4014788"/>
          <p14:tracePt t="1743" x="5797550" y="4003675"/>
          <p14:tracePt t="1744" x="5797550" y="3992563"/>
          <p14:tracePt t="1745" x="5797550" y="3981450"/>
          <p14:tracePt t="1747" x="5797550" y="3970338"/>
          <p14:tracePt t="1748" x="5808663" y="3959225"/>
          <p14:tracePt t="1750" x="5808663" y="3937000"/>
          <p14:tracePt t="1751" x="5808663" y="3925888"/>
          <p14:tracePt t="1753" x="5808663" y="3902075"/>
          <p14:tracePt t="1757" x="5819775" y="3879850"/>
          <p14:tracePt t="1757" x="5819775" y="3868738"/>
          <p14:tracePt t="1759" x="5830888" y="3857625"/>
          <p14:tracePt t="1760" x="5830888" y="3846513"/>
          <p14:tracePt t="1761" x="5830888" y="3835400"/>
          <p14:tracePt t="1762" x="5830888" y="3824288"/>
          <p14:tracePt t="1763" x="5830888" y="3813175"/>
          <p14:tracePt t="1765" x="5842000" y="3800475"/>
          <p14:tracePt t="1766" x="5842000" y="3778250"/>
          <p14:tracePt t="1768" x="5842000" y="3767138"/>
          <p14:tracePt t="1769" x="5842000" y="3756025"/>
          <p14:tracePt t="1770" x="5853113" y="3744913"/>
          <p14:tracePt t="1771" x="5853113" y="3733800"/>
          <p14:tracePt t="1772" x="5853113" y="3722688"/>
          <p14:tracePt t="1773" x="5853113" y="3711575"/>
          <p14:tracePt t="1774" x="5853113" y="3700463"/>
          <p14:tracePt t="1775" x="5853113" y="3676650"/>
          <p14:tracePt t="1776" x="5853113" y="3665538"/>
          <p14:tracePt t="1777" x="5864225" y="3654425"/>
          <p14:tracePt t="1779" x="5864225" y="3632200"/>
          <p14:tracePt t="1780" x="5864225" y="3621088"/>
          <p14:tracePt t="1782" x="5864225" y="3598863"/>
          <p14:tracePt t="1782" x="5864225" y="3586163"/>
          <p14:tracePt t="1783" x="5864225" y="3575050"/>
          <p14:tracePt t="1784" x="5864225" y="3563938"/>
          <p14:tracePt t="1785" x="5864225" y="3552825"/>
          <p14:tracePt t="1786" x="5864225" y="3530600"/>
          <p14:tracePt t="1787" x="5864225" y="3519488"/>
          <p14:tracePt t="1788" x="5864225" y="3497263"/>
          <p14:tracePt t="1790" x="5864225" y="3486150"/>
          <p14:tracePt t="1791" x="5864225" y="3462338"/>
          <p14:tracePt t="1792" x="5864225" y="3451225"/>
          <p14:tracePt t="1793" x="5875338" y="3440113"/>
          <p14:tracePt t="1794" x="5875338" y="3417888"/>
          <p14:tracePt t="1795" x="5875338" y="3395663"/>
          <p14:tracePt t="1796" x="5875338" y="3384550"/>
          <p14:tracePt t="1798" x="5875338" y="3360738"/>
          <p14:tracePt t="1799" x="5875338" y="3349625"/>
          <p14:tracePt t="1800" x="5875338" y="3327400"/>
          <p14:tracePt t="1801" x="5875338" y="3316288"/>
          <p14:tracePt t="1802" x="5875338" y="3294063"/>
          <p14:tracePt t="1804" x="5888038" y="3271838"/>
          <p14:tracePt t="1806" x="5888038" y="3236913"/>
          <p14:tracePt t="1807" x="5888038" y="3225800"/>
          <p14:tracePt t="1808" x="5888038" y="3203575"/>
          <p14:tracePt t="1810" x="5888038" y="3181350"/>
          <p14:tracePt t="1811" x="5888038" y="3170238"/>
          <p14:tracePt t="1812" x="5888038" y="3157538"/>
          <p14:tracePt t="1813" x="5888038" y="3135313"/>
          <p14:tracePt t="1814" x="5888038" y="3124200"/>
          <p14:tracePt t="1816" x="5888038" y="3101975"/>
          <p14:tracePt t="1817" x="5888038" y="3090863"/>
          <p14:tracePt t="1818" x="5888038" y="3068638"/>
          <p14:tracePt t="1819" x="5888038" y="3057525"/>
          <p14:tracePt t="1820" x="5888038" y="3033713"/>
          <p14:tracePt t="1822" x="5888038" y="3000375"/>
          <p14:tracePt t="1824" x="5888038" y="2978150"/>
          <p14:tracePt t="1825" x="5888038" y="2967038"/>
          <p14:tracePt t="1826" x="5888038" y="2955925"/>
          <p14:tracePt t="1827" x="5888038" y="2943225"/>
          <p14:tracePt t="1828" x="5888038" y="2932113"/>
          <p14:tracePt t="1829" x="5888038" y="2909888"/>
          <p14:tracePt t="1830" x="5888038" y="2898775"/>
          <p14:tracePt t="1831" x="5888038" y="2887663"/>
          <p14:tracePt t="1833" x="5888038" y="2876550"/>
          <p14:tracePt t="1834" x="5888038" y="2854325"/>
          <p14:tracePt t="1835" x="5888038" y="2843213"/>
          <p14:tracePt t="1836" x="5888038" y="2819400"/>
          <p14:tracePt t="1837" x="5875338" y="2819400"/>
          <p14:tracePt t="1838" x="5875338" y="2797175"/>
          <p14:tracePt t="1840" x="5875338" y="2786063"/>
          <p14:tracePt t="1841" x="5875338" y="2763838"/>
          <p14:tracePt t="1842" x="5864225" y="2752725"/>
          <p14:tracePt t="1843" x="5864225" y="2741613"/>
          <p14:tracePt t="1845" x="5853113" y="2728913"/>
          <p14:tracePt t="1845" x="5853113" y="2706688"/>
          <p14:tracePt t="1847" x="5853113" y="2695575"/>
          <p14:tracePt t="1848" x="5842000" y="2684463"/>
          <p14:tracePt t="1849" x="5842000" y="2673350"/>
          <p14:tracePt t="1850" x="5842000" y="2662238"/>
          <p14:tracePt t="1851" x="5830888" y="2640013"/>
          <p14:tracePt t="1852" x="5830888" y="2628900"/>
          <p14:tracePt t="1853" x="5830888" y="2616200"/>
          <p14:tracePt t="1854" x="5819775" y="2616200"/>
          <p14:tracePt t="1855" x="5819775" y="2593975"/>
          <p14:tracePt t="1857" x="5819775" y="2571750"/>
          <p14:tracePt t="1858" x="5808663" y="2560638"/>
          <p14:tracePt t="1859" x="5808663" y="2549525"/>
          <p14:tracePt t="1860" x="5797550" y="2549525"/>
          <p14:tracePt t="1861" x="5797550" y="2538413"/>
          <p14:tracePt t="1862" x="5786438" y="2514600"/>
          <p14:tracePt t="1863" x="5786438" y="2503488"/>
          <p14:tracePt t="1864" x="5786438" y="2492375"/>
          <p14:tracePt t="1865" x="5775325" y="2481263"/>
          <p14:tracePt t="1866" x="5775325" y="2459038"/>
          <p14:tracePt t="1867" x="5762625" y="2459038"/>
          <p14:tracePt t="1868" x="5751513" y="2459038"/>
          <p14:tracePt t="1869" x="5751513" y="2447925"/>
          <p14:tracePt t="1870" x="5751513" y="2436813"/>
          <p14:tracePt t="1871" x="5751513" y="2425700"/>
          <p14:tracePt t="1872" x="5740400" y="2414588"/>
          <p14:tracePt t="1874" x="5729288" y="2401888"/>
          <p14:tracePt t="1875" x="5718175" y="2390775"/>
          <p14:tracePt t="1876" x="5718175" y="2379663"/>
          <p14:tracePt t="1877" x="5707063" y="2368550"/>
          <p14:tracePt t="1878" x="5695950" y="2357438"/>
          <p14:tracePt t="1879" x="5684838" y="2346325"/>
          <p14:tracePt t="1880" x="5684838" y="2335213"/>
          <p14:tracePt t="1883" x="5673725" y="2324100"/>
          <p14:tracePt t="1884" x="5673725" y="2312988"/>
          <p14:tracePt t="1885" x="5661025" y="2300288"/>
          <p14:tracePt t="1886" x="5649913" y="2289175"/>
          <p14:tracePt t="1887" x="5649913" y="2278063"/>
          <p14:tracePt t="1889" x="5638800" y="2266950"/>
          <p14:tracePt t="1890" x="5616575" y="2255838"/>
          <p14:tracePt t="1891" x="5616575" y="2244725"/>
          <p14:tracePt t="1893" x="5605463" y="2233613"/>
          <p14:tracePt t="1894" x="5605463" y="2222500"/>
          <p14:tracePt t="1895" x="5583238" y="2211388"/>
          <p14:tracePt t="1896" x="5583238" y="2200275"/>
          <p14:tracePt t="1897" x="5572125" y="2200275"/>
          <p14:tracePt t="1898" x="5561013" y="2200275"/>
          <p14:tracePt t="1899" x="5548313" y="2187575"/>
          <p14:tracePt t="1900" x="5548313" y="2176463"/>
          <p14:tracePt t="1901" x="5537200" y="2176463"/>
          <p14:tracePt t="1902" x="5526088" y="2154238"/>
          <p14:tracePt t="1904" x="5514975" y="2143125"/>
          <p14:tracePt t="1905" x="5503863" y="2143125"/>
          <p14:tracePt t="1906" x="5492750" y="2120900"/>
          <p14:tracePt t="1907" x="5481638" y="2120900"/>
          <p14:tracePt t="1908" x="5470525" y="2109788"/>
          <p14:tracePt t="1909" x="5459413" y="2098675"/>
          <p14:tracePt t="1910" x="5446713" y="2098675"/>
          <p14:tracePt t="1912" x="5435600" y="2085975"/>
          <p14:tracePt t="1913" x="5424488" y="2074863"/>
          <p14:tracePt t="1914" x="5413375" y="2063750"/>
          <p14:tracePt t="1915" x="5402263" y="2052638"/>
          <p14:tracePt t="1916" x="5391150" y="2052638"/>
          <p14:tracePt t="1917" x="5368925" y="2041525"/>
          <p14:tracePt t="1918" x="5368925" y="2030413"/>
          <p14:tracePt t="1919" x="5357813" y="2019300"/>
          <p14:tracePt t="1920" x="5346700" y="2019300"/>
          <p14:tracePt t="1921" x="5322888" y="2008188"/>
          <p14:tracePt t="1922" x="5311775" y="2008188"/>
          <p14:tracePt t="1923" x="5300663" y="1997075"/>
          <p14:tracePt t="1924" x="5289550" y="1985963"/>
          <p14:tracePt t="1925" x="5267325" y="1985963"/>
          <p14:tracePt t="1926" x="5267325" y="1973263"/>
          <p14:tracePt t="1927" x="5256213" y="1962150"/>
          <p14:tracePt t="1928" x="5233988" y="1951038"/>
          <p14:tracePt t="1929" x="5221288" y="1939925"/>
          <p14:tracePt t="1930" x="5199063" y="1939925"/>
          <p14:tracePt t="1931" x="5187950" y="1928813"/>
          <p14:tracePt t="1932" x="5176838" y="1928813"/>
          <p14:tracePt t="1933" x="5154613" y="1906588"/>
          <p14:tracePt t="1934" x="5143500" y="1906588"/>
          <p14:tracePt t="1935" x="5132388" y="1895475"/>
          <p14:tracePt t="1936" x="5108575" y="1884363"/>
          <p14:tracePt t="1937" x="5086350" y="1871663"/>
          <p14:tracePt t="1938" x="5064125" y="1871663"/>
          <p14:tracePt t="1939" x="5053013" y="1849438"/>
          <p14:tracePt t="1941" x="5030788" y="1838325"/>
          <p14:tracePt t="1942" x="4995863" y="1827213"/>
          <p14:tracePt t="1943" x="4973638" y="1827213"/>
          <p14:tracePt t="1944" x="4951413" y="1804988"/>
          <p14:tracePt t="1945" x="4929188" y="1793875"/>
          <p14:tracePt t="1946" x="4918075" y="1793875"/>
          <p14:tracePt t="1947" x="4894263" y="1782763"/>
          <p14:tracePt t="1948" x="4872038" y="1771650"/>
          <p14:tracePt t="1949" x="4849813" y="1758950"/>
          <p14:tracePt t="1950" x="4827588" y="1747838"/>
          <p14:tracePt t="1951" x="4805363" y="1736725"/>
          <p14:tracePt t="1952" x="4781550" y="1725613"/>
          <p14:tracePt t="1953" x="4759325" y="1714500"/>
          <p14:tracePt t="1954" x="4737100" y="1714500"/>
          <p14:tracePt t="1955" x="4714875" y="1681163"/>
          <p14:tracePt t="1956" x="4691063" y="1670050"/>
          <p14:tracePt t="1958" x="4657725" y="1670050"/>
          <p14:tracePt t="1959" x="4613275" y="1646238"/>
          <p14:tracePt t="1960" x="4591050" y="1635125"/>
          <p14:tracePt t="1961" x="4556125" y="1624013"/>
          <p14:tracePt t="1962" x="4533900" y="1612900"/>
          <p14:tracePt t="1963" x="4522788" y="1612900"/>
          <p14:tracePt t="1964" x="4476750" y="1590675"/>
          <p14:tracePt t="1965" x="4454525" y="1590675"/>
          <p14:tracePt t="1966" x="4432300" y="1579563"/>
          <p14:tracePt t="1967" x="4398963" y="1568450"/>
          <p14:tracePt t="1968" x="4376738" y="1557338"/>
          <p14:tracePt t="1969" x="4352925" y="1557338"/>
          <p14:tracePt t="1970" x="4330700" y="1533525"/>
          <p14:tracePt t="1971" x="4308475" y="1522413"/>
          <p14:tracePt t="1972" x="4275138" y="1522413"/>
          <p14:tracePt t="1974" x="4251325" y="1522413"/>
          <p14:tracePt t="1975" x="4184650" y="1489075"/>
          <p14:tracePt t="1976" x="4162425" y="1489075"/>
          <p14:tracePt t="1977" x="4127500" y="1466850"/>
          <p14:tracePt t="1978" x="4116388" y="1466850"/>
          <p14:tracePt t="1979" x="4083050" y="1455738"/>
          <p14:tracePt t="1980" x="4060825" y="1455738"/>
          <p14:tracePt t="1981" x="4025900" y="1443038"/>
          <p14:tracePt t="1982" x="4003675" y="1420813"/>
          <p14:tracePt t="1983" x="3970338" y="1409700"/>
          <p14:tracePt t="1984" x="3959225" y="1409700"/>
          <p14:tracePt t="1985" x="3924300" y="1387475"/>
          <p14:tracePt t="1986" x="3902075" y="1387475"/>
          <p14:tracePt t="1987" x="3879850" y="1376363"/>
          <p14:tracePt t="1988" x="3846513" y="1365250"/>
          <p14:tracePt t="1989" x="3811588" y="1354138"/>
          <p14:tracePt t="1991" x="3778250" y="1343025"/>
          <p14:tracePt t="1992" x="3744913" y="1330325"/>
          <p14:tracePt t="1993" x="3709988" y="1319213"/>
          <p14:tracePt t="1994" x="3687763" y="1319213"/>
          <p14:tracePt t="1995" x="3665538" y="1308100"/>
          <p14:tracePt t="1996" x="3643313" y="1296988"/>
          <p14:tracePt t="1997" x="3608388" y="1285875"/>
          <p14:tracePt t="1998" x="3586163" y="1285875"/>
          <p14:tracePt t="1999" x="3563938" y="1274763"/>
          <p14:tracePt t="2000" x="3541713" y="1274763"/>
          <p14:tracePt t="2001" x="3519488" y="1263650"/>
          <p14:tracePt t="2002" x="3495675" y="1263650"/>
          <p14:tracePt t="2003" x="3473450" y="1252538"/>
          <p14:tracePt t="2004" x="3462338" y="1252538"/>
          <p14:tracePt t="2006" x="3406775" y="1241425"/>
          <p14:tracePt t="2007" x="3382963" y="1228725"/>
          <p14:tracePt t="2008" x="3371850" y="1228725"/>
          <p14:tracePt t="2009" x="3338513" y="1228725"/>
          <p14:tracePt t="2010" x="3338513" y="1217613"/>
          <p14:tracePt t="2011" x="3316288" y="1217613"/>
          <p14:tracePt t="2012" x="3294063" y="1217613"/>
          <p14:tracePt t="2013" x="3281363" y="1206500"/>
          <p14:tracePt t="2014" x="3248025" y="1195388"/>
          <p14:tracePt t="2015" x="3236913" y="1195388"/>
          <p14:tracePt t="2016" x="3214688" y="1195388"/>
          <p14:tracePt t="2017" x="3192463" y="1195388"/>
          <p14:tracePt t="2018" x="3168650" y="1184275"/>
          <p14:tracePt t="2020" x="3146425" y="1173163"/>
          <p14:tracePt t="2021" x="3101975" y="1173163"/>
          <p14:tracePt t="2024" x="3090863" y="1173163"/>
          <p14:tracePt t="2025" x="3044825" y="1173163"/>
          <p14:tracePt t="2026" x="3022600" y="1173163"/>
          <p14:tracePt t="2027" x="3000375" y="1162050"/>
          <p14:tracePt t="2028" x="2989263" y="1162050"/>
          <p14:tracePt t="2029" x="2978150" y="1162050"/>
          <p14:tracePt t="2030" x="2965450" y="1162050"/>
          <p14:tracePt t="2031" x="2943225" y="1162050"/>
          <p14:tracePt t="2032" x="2921000" y="1162050"/>
          <p14:tracePt t="2033" x="2909888" y="1162050"/>
          <p14:tracePt t="2034" x="2876550" y="1162050"/>
          <p14:tracePt t="2035" x="2865438" y="1162050"/>
          <p14:tracePt t="2036" x="2841625" y="1150938"/>
          <p14:tracePt t="2037" x="2830513" y="1150938"/>
          <p14:tracePt t="2039" x="2819400" y="1150938"/>
          <p14:tracePt t="2040" x="2786063" y="1150938"/>
          <p14:tracePt t="2041" x="2763838" y="1150938"/>
          <p14:tracePt t="2042" x="2752725" y="1150938"/>
          <p14:tracePt t="2043" x="2728913" y="1150938"/>
          <p14:tracePt t="2044" x="2706688" y="1150938"/>
          <p14:tracePt t="2046" x="2684463" y="1150938"/>
          <p14:tracePt t="2047" x="2673350" y="1150938"/>
          <p14:tracePt t="2048" x="2651125" y="1150938"/>
          <p14:tracePt t="2049" x="2638425" y="1150938"/>
          <p14:tracePt t="2050" x="2616200" y="1150938"/>
          <p14:tracePt t="2052" x="2605088" y="1150938"/>
          <p14:tracePt t="2053" x="2593975" y="1150938"/>
          <p14:tracePt t="2054" x="2560638" y="1150938"/>
          <p14:tracePt t="2056" x="2538413" y="1150938"/>
          <p14:tracePt t="2057" x="2525713" y="1162050"/>
          <p14:tracePt t="2058" x="2503488" y="1162050"/>
          <p14:tracePt t="2059" x="2492375" y="1162050"/>
          <p14:tracePt t="2060" x="2481263" y="1173163"/>
          <p14:tracePt t="2061" x="2470150" y="1173163"/>
          <p14:tracePt t="2062" x="2459038" y="1173163"/>
          <p14:tracePt t="2063" x="2447925" y="1173163"/>
          <p14:tracePt t="2064" x="2436813" y="1195388"/>
          <p14:tracePt t="2065" x="2413000" y="1195388"/>
          <p14:tracePt t="2066" x="2401888" y="1195388"/>
          <p14:tracePt t="2067" x="2390775" y="1206500"/>
          <p14:tracePt t="2069" x="2368550" y="1206500"/>
          <p14:tracePt t="2070" x="2357438" y="1206500"/>
          <p14:tracePt t="2071" x="2357438" y="1217613"/>
          <p14:tracePt t="2072" x="2335213" y="1217613"/>
          <p14:tracePt t="2073" x="2324100" y="1228725"/>
          <p14:tracePt t="2074" x="2311400" y="1228725"/>
          <p14:tracePt t="2075" x="2311400" y="1241425"/>
          <p14:tracePt t="2076" x="2300288" y="1241425"/>
          <p14:tracePt t="2077" x="2289175" y="1252538"/>
          <p14:tracePt t="2078" x="2266950" y="1263650"/>
          <p14:tracePt t="2079" x="2255838" y="1263650"/>
          <p14:tracePt t="2080" x="2244725" y="1274763"/>
          <p14:tracePt t="2081" x="2233613" y="1274763"/>
          <p14:tracePt t="2082" x="2233613" y="1285875"/>
          <p14:tracePt t="2083" x="2222500" y="1285875"/>
          <p14:tracePt t="2084" x="2209800" y="1296988"/>
          <p14:tracePt t="2085" x="2198688" y="1296988"/>
          <p14:tracePt t="2086" x="2187575" y="1308100"/>
          <p14:tracePt t="2087" x="2176463" y="1308100"/>
          <p14:tracePt t="2088" x="2165350" y="1319213"/>
          <p14:tracePt t="2089" x="2165350" y="1330325"/>
          <p14:tracePt t="2091" x="2143125" y="1343025"/>
          <p14:tracePt t="2092" x="2132013" y="1354138"/>
          <p14:tracePt t="2093" x="2120900" y="1365250"/>
          <p14:tracePt t="2095" x="2097088" y="1365250"/>
          <p14:tracePt t="2096" x="2097088" y="1376363"/>
          <p14:tracePt t="2097" x="2085975" y="1387475"/>
          <p14:tracePt t="2098" x="2085975" y="1398588"/>
          <p14:tracePt t="2099" x="2074863" y="1409700"/>
          <p14:tracePt t="2100" x="2063750" y="1409700"/>
          <p14:tracePt t="2101" x="2052638" y="1420813"/>
          <p14:tracePt t="2102" x="2041525" y="1420813"/>
          <p14:tracePt t="2103" x="2030413" y="1431925"/>
          <p14:tracePt t="2104" x="2030413" y="1443038"/>
          <p14:tracePt t="2105" x="2019300" y="1455738"/>
          <p14:tracePt t="2106" x="2019300" y="1466850"/>
          <p14:tracePt t="2110" x="1984375" y="1489075"/>
          <p14:tracePt t="2111" x="1973263" y="1500188"/>
          <p14:tracePt t="2112" x="1962150" y="1511300"/>
          <p14:tracePt t="2113" x="1962150" y="1522413"/>
          <p14:tracePt t="2114" x="1939925" y="1533525"/>
          <p14:tracePt t="2115" x="1939925" y="1544638"/>
          <p14:tracePt t="2117" x="1928813" y="1557338"/>
          <p14:tracePt t="2118" x="1917700" y="1568450"/>
          <p14:tracePt t="2119" x="1906588" y="1568450"/>
          <p14:tracePt t="2120" x="1906588" y="1579563"/>
          <p14:tracePt t="2121" x="1895475" y="1590675"/>
          <p14:tracePt t="2123" x="1871663" y="1601788"/>
          <p14:tracePt t="2125" x="1860550" y="1635125"/>
          <p14:tracePt t="2127" x="1860550" y="1646238"/>
          <p14:tracePt t="2128" x="1849438" y="1657350"/>
          <p14:tracePt t="2129" x="1838325" y="1670050"/>
          <p14:tracePt t="2130" x="1838325" y="1681163"/>
          <p14:tracePt t="2132" x="1827213" y="1692275"/>
          <p14:tracePt t="2132" x="1816100" y="1703388"/>
          <p14:tracePt t="2134" x="1804988" y="1714500"/>
          <p14:tracePt t="2135" x="1804988" y="1725613"/>
          <p14:tracePt t="2136" x="1804988" y="1736725"/>
          <p14:tracePt t="2137" x="1793875" y="1747838"/>
          <p14:tracePt t="2138" x="1782763" y="1758950"/>
          <p14:tracePt t="2139" x="1782763" y="1771650"/>
          <p14:tracePt t="2141" x="1758950" y="1782763"/>
          <p14:tracePt t="2142" x="1758950" y="1793875"/>
          <p14:tracePt t="2143" x="1747838" y="1804988"/>
          <p14:tracePt t="2144" x="1747838" y="1816100"/>
          <p14:tracePt t="2146" x="1736725" y="1827213"/>
          <p14:tracePt t="2146" x="1736725" y="1838325"/>
          <p14:tracePt t="2148" x="1736725" y="1849438"/>
          <p14:tracePt t="2149" x="1725613" y="1860550"/>
          <p14:tracePt t="2150" x="1714500" y="1871663"/>
          <p14:tracePt t="2151" x="1714500" y="1884363"/>
          <p14:tracePt t="2152" x="1703388" y="1895475"/>
          <p14:tracePt t="2154" x="1703388" y="1906588"/>
          <p14:tracePt t="2155" x="1692275" y="1917700"/>
          <p14:tracePt t="2156" x="1681163" y="1928813"/>
          <p14:tracePt t="2158" x="1681163" y="1951038"/>
          <p14:tracePt t="2159" x="1668463" y="1951038"/>
          <p14:tracePt t="2160" x="1668463" y="1973263"/>
          <p14:tracePt t="2161" x="1668463" y="1985963"/>
          <p14:tracePt t="2165" x="1668463" y="2008188"/>
          <p14:tracePt t="2165" x="1657350" y="2019300"/>
          <p14:tracePt t="2167" x="1657350" y="2041525"/>
          <p14:tracePt t="2169" x="1646238" y="2052638"/>
          <p14:tracePt t="2171" x="1646238" y="2063750"/>
          <p14:tracePt t="2172" x="1646238" y="2074863"/>
          <p14:tracePt t="2174" x="1646238" y="2098675"/>
          <p14:tracePt t="2176" x="1635125" y="2109788"/>
          <p14:tracePt t="2177" x="1635125" y="2132013"/>
          <p14:tracePt t="2179" x="1635125" y="2143125"/>
          <p14:tracePt t="2181" x="1635125" y="2154238"/>
          <p14:tracePt t="2183" x="1635125" y="2176463"/>
          <p14:tracePt t="2184" x="1635125" y="2187575"/>
          <p14:tracePt t="2186" x="1635125" y="2200275"/>
          <p14:tracePt t="2187" x="1635125" y="2211388"/>
          <p14:tracePt t="2189" x="1624013" y="2222500"/>
          <p14:tracePt t="2190" x="1624013" y="2233613"/>
          <p14:tracePt t="2191" x="1624013" y="2244725"/>
          <p14:tracePt t="2193" x="1624013" y="2255838"/>
          <p14:tracePt t="2194" x="1624013" y="2266950"/>
          <p14:tracePt t="2195" x="1624013" y="2278063"/>
          <p14:tracePt t="2198" x="1624013" y="2289175"/>
          <p14:tracePt t="2199" x="1624013" y="2300288"/>
          <p14:tracePt t="2200" x="1624013" y="2312988"/>
          <p14:tracePt t="2201" x="1624013" y="2324100"/>
          <p14:tracePt t="2202" x="1624013" y="2335213"/>
          <p14:tracePt t="2204" x="1624013" y="2346325"/>
          <p14:tracePt t="2205" x="1624013" y="2357438"/>
          <p14:tracePt t="2207" x="1624013" y="2368550"/>
          <p14:tracePt t="2208" x="1635125" y="2368550"/>
          <p14:tracePt t="2209" x="1635125" y="2379663"/>
          <p14:tracePt t="2210" x="1635125" y="2390775"/>
          <p14:tracePt t="2212" x="1635125" y="2401888"/>
          <p14:tracePt t="2213" x="1646238" y="2414588"/>
          <p14:tracePt t="2214" x="1646238" y="2425700"/>
          <p14:tracePt t="2217" x="1657350" y="2425700"/>
          <p14:tracePt t="2218" x="1657350" y="2436813"/>
          <p14:tracePt t="2219" x="1657350" y="2447925"/>
          <p14:tracePt t="2221" x="1657350" y="2459038"/>
          <p14:tracePt t="2222" x="1657350" y="2470150"/>
          <p14:tracePt t="2223" x="1657350" y="2481263"/>
          <p14:tracePt t="2225" x="1668463" y="2492375"/>
          <p14:tracePt t="2227" x="1681163" y="2492375"/>
          <p14:tracePt t="2228" x="1681163" y="2503488"/>
          <p14:tracePt t="2230" x="1692275" y="2514600"/>
          <p14:tracePt t="2231" x="1692275" y="2527300"/>
          <p14:tracePt t="2232" x="1703388" y="2538413"/>
          <p14:tracePt t="2234" x="1703388" y="2549525"/>
          <p14:tracePt t="2235" x="1714500" y="2560638"/>
          <p14:tracePt t="2236" x="1725613" y="2560638"/>
          <p14:tracePt t="2239" x="1725613" y="2571750"/>
          <p14:tracePt t="2240" x="1736725" y="2582863"/>
          <p14:tracePt t="2241" x="1736725" y="2593975"/>
          <p14:tracePt t="2242" x="1747838" y="2605088"/>
          <p14:tracePt t="2243" x="1758950" y="2605088"/>
          <p14:tracePt t="2244" x="1758950" y="2616200"/>
          <p14:tracePt t="2245" x="1770063" y="2616200"/>
          <p14:tracePt t="2247" x="1793875" y="2628900"/>
          <p14:tracePt t="2248" x="1793875" y="2640013"/>
          <p14:tracePt t="2249" x="1804988" y="2651125"/>
          <p14:tracePt t="2250" x="1804988" y="2662238"/>
          <p14:tracePt t="2251" x="1816100" y="2673350"/>
          <p14:tracePt t="2252" x="1827213" y="2673350"/>
          <p14:tracePt t="2253" x="1827213" y="2684463"/>
          <p14:tracePt t="2254" x="1849438" y="2695575"/>
          <p14:tracePt t="2257" x="1882775" y="2706688"/>
          <p14:tracePt t="2258" x="1895475" y="2717800"/>
          <p14:tracePt t="2259" x="1917700" y="2728913"/>
          <p14:tracePt t="2260" x="1917700" y="2741613"/>
          <p14:tracePt t="2261" x="1917700" y="2752725"/>
          <p14:tracePt t="2262" x="1928813" y="2763838"/>
          <p14:tracePt t="2263" x="1951038" y="2774950"/>
          <p14:tracePt t="2264" x="1962150" y="2774950"/>
          <p14:tracePt t="2265" x="1973263" y="2797175"/>
          <p14:tracePt t="2266" x="1997075" y="2808288"/>
          <p14:tracePt t="2267" x="2008188" y="2808288"/>
          <p14:tracePt t="2268" x="2019300" y="2819400"/>
          <p14:tracePt t="2269" x="2030413" y="2819400"/>
          <p14:tracePt t="2270" x="2041525" y="2830513"/>
          <p14:tracePt t="2271" x="2052638" y="2843213"/>
          <p14:tracePt t="2272" x="2074863" y="2854325"/>
          <p14:tracePt t="2275" x="2109788" y="2865438"/>
          <p14:tracePt t="2276" x="2143125" y="2887663"/>
          <p14:tracePt t="2277" x="2165350" y="2909888"/>
          <p14:tracePt t="2278" x="2176463" y="2909888"/>
          <p14:tracePt t="2279" x="2198688" y="2921000"/>
          <p14:tracePt t="2280" x="2198688" y="2932113"/>
          <p14:tracePt t="2281" x="2222500" y="2943225"/>
          <p14:tracePt t="2282" x="2244725" y="2955925"/>
          <p14:tracePt t="2283" x="2266950" y="2967038"/>
          <p14:tracePt t="2284" x="2278063" y="2978150"/>
          <p14:tracePt t="2285" x="2300288" y="2989263"/>
          <p14:tracePt t="2286" x="2324100" y="3000375"/>
          <p14:tracePt t="2287" x="2346325" y="3011488"/>
          <p14:tracePt t="2288" x="2368550" y="3022600"/>
          <p14:tracePt t="2289" x="2379663" y="3022600"/>
          <p14:tracePt t="2291" x="2424113" y="3033713"/>
          <p14:tracePt t="2292" x="2447925" y="3057525"/>
          <p14:tracePt t="2293" x="2470150" y="3068638"/>
          <p14:tracePt t="2294" x="2481263" y="3068638"/>
          <p14:tracePt t="2295" x="2514600" y="3079750"/>
          <p14:tracePt t="2296" x="2538413" y="3090863"/>
          <p14:tracePt t="2297" x="2549525" y="3090863"/>
          <p14:tracePt t="2298" x="2582863" y="3113088"/>
          <p14:tracePt t="2299" x="2593975" y="3113088"/>
          <p14:tracePt t="2300" x="2627313" y="3124200"/>
          <p14:tracePt t="2301" x="2638425" y="3124200"/>
          <p14:tracePt t="2302" x="2662238" y="3135313"/>
          <p14:tracePt t="2303" x="2673350" y="3146425"/>
          <p14:tracePt t="2304" x="2706688" y="3157538"/>
          <p14:tracePt t="2305" x="2740025" y="3157538"/>
          <p14:tracePt t="2307" x="2774950" y="3170238"/>
          <p14:tracePt t="2308" x="2819400" y="3192463"/>
          <p14:tracePt t="2309" x="2841625" y="3192463"/>
          <p14:tracePt t="2310" x="2876550" y="3203575"/>
          <p14:tracePt t="2311" x="2898775" y="3214688"/>
          <p14:tracePt t="2312" x="2909888" y="3225800"/>
          <p14:tracePt t="2313" x="2943225" y="3225800"/>
          <p14:tracePt t="2314" x="2965450" y="3225800"/>
          <p14:tracePt t="2315" x="3000375" y="3248025"/>
          <p14:tracePt t="2316" x="3022600" y="3248025"/>
          <p14:tracePt t="2317" x="3055938" y="3271838"/>
          <p14:tracePt t="2318" x="3079750" y="3271838"/>
          <p14:tracePt t="2319" x="3113088" y="3282950"/>
          <p14:tracePt t="2320" x="3135313" y="3282950"/>
          <p14:tracePt t="2321" x="3157538" y="3294063"/>
          <p14:tracePt t="2322" x="3203575" y="3305175"/>
          <p14:tracePt t="2324" x="3259138" y="3316288"/>
          <p14:tracePt t="2325" x="3281363" y="3316288"/>
          <p14:tracePt t="2326" x="3316288" y="3316288"/>
          <p14:tracePt t="2327" x="3338513" y="3327400"/>
          <p14:tracePt t="2328" x="3371850" y="3327400"/>
          <p14:tracePt t="2329" x="3394075" y="3338513"/>
          <p14:tracePt t="2330" x="3429000" y="3338513"/>
          <p14:tracePt t="2331" x="3451225" y="3338513"/>
          <p14:tracePt t="2332" x="3495675" y="3338513"/>
          <p14:tracePt t="2333" x="3519488" y="3349625"/>
          <p14:tracePt t="2334" x="3552825" y="3349625"/>
          <p14:tracePt t="2335" x="3586163" y="3349625"/>
          <p14:tracePt t="2336" x="3621088" y="3360738"/>
          <p14:tracePt t="2337" x="3643313" y="3360738"/>
          <p14:tracePt t="2339" x="3676650" y="3360738"/>
          <p14:tracePt t="2340" x="3744913" y="3371850"/>
          <p14:tracePt t="2341" x="3778250" y="3371850"/>
          <p14:tracePt t="2342" x="3811588" y="3371850"/>
          <p14:tracePt t="2343" x="3835400" y="3371850"/>
          <p14:tracePt t="2344" x="3868738" y="3371850"/>
          <p14:tracePt t="2345" x="3902075" y="3384550"/>
          <p14:tracePt t="2346" x="3948113" y="3384550"/>
          <p14:tracePt t="2347" x="3981450" y="3384550"/>
          <p14:tracePt t="2348" x="4014788" y="3384550"/>
          <p14:tracePt t="2349" x="4037013" y="3384550"/>
          <p14:tracePt t="2350" x="4071938" y="3384550"/>
          <p14:tracePt t="2351" x="4105275" y="3384550"/>
          <p14:tracePt t="2352" x="4149725" y="3384550"/>
          <p14:tracePt t="2353" x="4184650" y="3384550"/>
          <p14:tracePt t="2354" x="4229100" y="3384550"/>
          <p14:tracePt t="2355" x="4275138" y="3384550"/>
          <p14:tracePt t="2356" x="4308475" y="3384550"/>
          <p14:tracePt t="2357" x="4341813" y="3384550"/>
          <p14:tracePt t="2358" x="4376738" y="3384550"/>
          <p14:tracePt t="2359" x="4410075" y="3384550"/>
          <p14:tracePt t="2360" x="4454525" y="3384550"/>
          <p14:tracePt t="2361" x="4489450" y="3384550"/>
          <p14:tracePt t="2362" x="4522788" y="3384550"/>
          <p14:tracePt t="2363" x="4556125" y="3384550"/>
          <p14:tracePt t="2364" x="4591050" y="3384550"/>
          <p14:tracePt t="2365" x="4635500" y="3384550"/>
          <p14:tracePt t="2366" x="4679950" y="3384550"/>
          <p14:tracePt t="2367" x="4714875" y="3384550"/>
          <p14:tracePt t="2368" x="4737100" y="3384550"/>
          <p14:tracePt t="2369" x="4770438" y="3384550"/>
          <p14:tracePt t="2370" x="4816475" y="3384550"/>
          <p14:tracePt t="2371" x="4838700" y="3384550"/>
          <p14:tracePt t="2372" x="4883150" y="3384550"/>
          <p14:tracePt t="2373" x="4905375" y="3384550"/>
          <p14:tracePt t="2374" x="4951413" y="3384550"/>
          <p14:tracePt t="2375" x="4984750" y="3371850"/>
          <p14:tracePt t="2376" x="4995863" y="3371850"/>
          <p14:tracePt t="2377" x="5041900" y="3360738"/>
          <p14:tracePt t="2378" x="5064125" y="3360738"/>
          <p14:tracePt t="2379" x="5108575" y="3360738"/>
          <p14:tracePt t="2380" x="5119688" y="3349625"/>
          <p14:tracePt t="2381" x="5154613" y="3349625"/>
          <p14:tracePt t="2382" x="5165725" y="3349625"/>
          <p14:tracePt t="2383" x="5199063" y="3349625"/>
          <p14:tracePt t="2384" x="5233988" y="3349625"/>
          <p14:tracePt t="2385" x="5256213" y="3349625"/>
          <p14:tracePt t="2386" x="5278438" y="3338513"/>
          <p14:tracePt t="2387" x="5300663" y="3338513"/>
          <p14:tracePt t="2388" x="5322888" y="3338513"/>
          <p14:tracePt t="2389" x="5346700" y="3327400"/>
          <p14:tracePt t="2390" x="5368925" y="3327400"/>
          <p14:tracePt t="2391" x="5391150" y="3316288"/>
          <p14:tracePt t="2392" x="5413375" y="3316288"/>
          <p14:tracePt t="2393" x="5413375" y="3305175"/>
          <p14:tracePt t="2394" x="5424488" y="3305175"/>
          <p14:tracePt t="2395" x="5446713" y="3305175"/>
          <p14:tracePt t="2396" x="5470525" y="3294063"/>
          <p14:tracePt t="2397" x="5481638" y="3294063"/>
          <p14:tracePt t="2398" x="5503863" y="3294063"/>
          <p14:tracePt t="2399" x="5514975" y="3282950"/>
          <p14:tracePt t="2400" x="5526088" y="3282950"/>
          <p14:tracePt t="2401" x="5537200" y="3271838"/>
          <p14:tracePt t="2402" x="5548313" y="3271838"/>
          <p14:tracePt t="2404" x="5572125" y="3259138"/>
          <p14:tracePt t="2405" x="5583238" y="3259138"/>
          <p14:tracePt t="2408" x="5605463" y="3248025"/>
          <p14:tracePt t="2409" x="5616575" y="3236913"/>
          <p14:tracePt t="2411" x="5627688" y="3225800"/>
          <p14:tracePt t="2412" x="5638800" y="3225800"/>
          <p14:tracePt t="2413" x="5649913" y="3225800"/>
          <p14:tracePt t="2414" x="5649913" y="3214688"/>
          <p14:tracePt t="2416" x="5661025" y="3203575"/>
          <p14:tracePt t="2418" x="5673725" y="3192463"/>
          <p14:tracePt t="2419" x="5684838" y="3192463"/>
          <p14:tracePt t="2422" x="5684838" y="3181350"/>
          <p14:tracePt t="2424" x="5684838" y="3170238"/>
          <p14:tracePt t="2425" x="5695950" y="3157538"/>
          <p14:tracePt t="2427" x="5707063" y="3146425"/>
          <p14:tracePt t="2429" x="5707063" y="3135313"/>
          <p14:tracePt t="2431" x="5718175" y="3124200"/>
          <p14:tracePt t="2435" x="5718175" y="3113088"/>
          <p14:tracePt t="2437" x="5729288" y="3101975"/>
          <p14:tracePt t="2439" x="5729288" y="3090863"/>
          <p14:tracePt t="2441" x="5729288" y="3079750"/>
          <p14:tracePt t="2443" x="5740400" y="3068638"/>
          <p14:tracePt t="2444" x="5740400" y="3057525"/>
          <p14:tracePt t="2448" x="5740400" y="3044825"/>
          <p14:tracePt t="2449" x="5751513" y="3044825"/>
          <p14:tracePt t="2450" x="5751513" y="3033713"/>
          <p14:tracePt t="2451" x="5751513" y="3022600"/>
          <p14:tracePt t="2453" x="5751513" y="3011488"/>
          <p14:tracePt t="2454" x="5751513" y="3000375"/>
          <p14:tracePt t="2455" x="5751513" y="2989263"/>
          <p14:tracePt t="2458" x="5751513" y="2978150"/>
          <p14:tracePt t="2460" x="5751513" y="2967038"/>
          <p14:tracePt t="2461" x="5751513" y="2955925"/>
          <p14:tracePt t="2463" x="5751513" y="2943225"/>
          <p14:tracePt t="2464" x="5751513" y="2932113"/>
          <p14:tracePt t="2465" x="5751513" y="2921000"/>
          <p14:tracePt t="2467" x="5751513" y="2909888"/>
          <p14:tracePt t="2469" x="5751513" y="2898775"/>
          <p14:tracePt t="2470" x="5751513" y="2887663"/>
          <p14:tracePt t="2471" x="5751513" y="2876550"/>
          <p14:tracePt t="2472" x="5751513" y="2865438"/>
          <p14:tracePt t="2474" x="5751513" y="2843213"/>
          <p14:tracePt t="2477" x="5751513" y="2830513"/>
          <p14:tracePt t="2478" x="5751513" y="2819400"/>
          <p14:tracePt t="2479" x="5751513" y="2808288"/>
          <p14:tracePt t="2480" x="5751513" y="2797175"/>
          <p14:tracePt t="2481" x="5751513" y="2786063"/>
          <p14:tracePt t="2482" x="5751513" y="2774950"/>
          <p14:tracePt t="2489" x="5751513" y="2706688"/>
          <p14:tracePt t="2491" x="5751513" y="2695575"/>
          <p14:tracePt t="2492" x="5740400" y="2684463"/>
          <p14:tracePt t="2493" x="5740400" y="2673350"/>
          <p14:tracePt t="2494" x="5740400" y="2662238"/>
          <p14:tracePt t="2495" x="5740400" y="2651125"/>
          <p14:tracePt t="2496" x="5740400" y="2640013"/>
          <p14:tracePt t="2498" x="5729288" y="2628900"/>
          <p14:tracePt t="2499" x="5729288" y="2616200"/>
          <p14:tracePt t="2500" x="5718175" y="2605088"/>
          <p14:tracePt t="2501" x="5718175" y="2593975"/>
          <p14:tracePt t="2502" x="5718175" y="2582863"/>
          <p14:tracePt t="2503" x="5707063" y="2571750"/>
          <p14:tracePt t="2505" x="5707063" y="2560638"/>
          <p14:tracePt t="2506" x="5707063" y="2549525"/>
          <p14:tracePt t="2507" x="5695950" y="2538413"/>
          <p14:tracePt t="2508" x="5695950" y="2527300"/>
          <p14:tracePt t="2509" x="5695950" y="2514600"/>
          <p14:tracePt t="2511" x="5684838" y="2503488"/>
          <p14:tracePt t="2512" x="5684838" y="2492375"/>
          <p14:tracePt t="2513" x="5673725" y="2481263"/>
          <p14:tracePt t="2515" x="5673725" y="2459038"/>
          <p14:tracePt t="2516" x="5661025" y="2459038"/>
          <p14:tracePt t="2517" x="5661025" y="2436813"/>
          <p14:tracePt t="2518" x="5649913" y="2436813"/>
          <p14:tracePt t="2519" x="5649913" y="2425700"/>
          <p14:tracePt t="2520" x="5649913" y="2414588"/>
          <p14:tracePt t="2521" x="5638800" y="2401888"/>
          <p14:tracePt t="2522" x="5638800" y="2390775"/>
          <p14:tracePt t="2524" x="5627688" y="2379663"/>
          <p14:tracePt t="2525" x="5627688" y="2368550"/>
          <p14:tracePt t="2526" x="5627688" y="2357438"/>
          <p14:tracePt t="2528" x="5616575" y="2335213"/>
          <p14:tracePt t="2530" x="5605463" y="2324100"/>
          <p14:tracePt t="2532" x="5594350" y="2300288"/>
          <p14:tracePt t="2533" x="5594350" y="2289175"/>
          <p14:tracePt t="2534" x="5594350" y="2278063"/>
          <p14:tracePt t="2535" x="5583238" y="2278063"/>
          <p14:tracePt t="2536" x="5583238" y="2266950"/>
          <p14:tracePt t="2537" x="5583238" y="2255838"/>
          <p14:tracePt t="2539" x="5572125" y="2255838"/>
          <p14:tracePt t="2540" x="5561013" y="2255838"/>
          <p14:tracePt t="2541" x="5561013" y="2244725"/>
          <p14:tracePt t="2542" x="5561013" y="2233613"/>
          <p14:tracePt t="2543" x="5561013" y="2222500"/>
          <p14:tracePt t="2544" x="5548313" y="2222500"/>
          <p14:tracePt t="2545" x="5548313" y="2211388"/>
          <p14:tracePt t="2547" x="5548313" y="2200275"/>
          <p14:tracePt t="2548" x="5548313" y="2187575"/>
          <p14:tracePt t="2550" x="5537200" y="2187575"/>
          <p14:tracePt t="2554" x="5537200" y="2176463"/>
          <p14:tracePt t="2560" x="5537200" y="2165350"/>
          <p14:tracePt t="2562" x="5537200" y="2154238"/>
          <p14:tracePt t="2565" x="5537200" y="2143125"/>
          <p14:tracePt t="2593" x="5526088" y="2143125"/>
          <p14:tracePt t="2691" x="5514975" y="2143125"/>
          <p14:tracePt t="2697" x="5503863" y="2143125"/>
          <p14:tracePt t="2702" x="5492750" y="2143125"/>
          <p14:tracePt t="2706" x="5481638" y="2143125"/>
          <p14:tracePt t="2714" x="5470525" y="2143125"/>
          <p14:tracePt t="2716" x="5459413" y="2143125"/>
          <p14:tracePt t="2720" x="5446713" y="2143125"/>
          <p14:tracePt t="2723" x="5435600" y="2143125"/>
          <p14:tracePt t="2724" x="5424488" y="2143125"/>
          <p14:tracePt t="2728" x="5413375" y="2143125"/>
          <p14:tracePt t="2731" x="5402263" y="2132013"/>
          <p14:tracePt t="2734" x="5391150" y="2132013"/>
          <p14:tracePt t="2736" x="5380038" y="2132013"/>
          <p14:tracePt t="2737" x="5368925" y="2132013"/>
          <p14:tracePt t="2740" x="5357813" y="2132013"/>
          <p14:tracePt t="2742" x="5346700" y="2120900"/>
          <p14:tracePt t="2746" x="5334000" y="2120900"/>
          <p14:tracePt t="2747" x="5322888" y="2120900"/>
          <p14:tracePt t="2750" x="5311775" y="2120900"/>
          <p14:tracePt t="2751" x="5300663" y="2120900"/>
          <p14:tracePt t="2753" x="5289550" y="2120900"/>
          <p14:tracePt t="2755" x="5278438" y="2120900"/>
          <p14:tracePt t="2758" x="5267325" y="2120900"/>
          <p14:tracePt t="2760" x="5256213" y="2120900"/>
          <p14:tracePt t="2761" x="5245100" y="2120900"/>
          <p14:tracePt t="2763" x="5233988" y="2109788"/>
          <p14:tracePt t="2764" x="5221288" y="2109788"/>
          <p14:tracePt t="2766" x="5210175" y="2109788"/>
          <p14:tracePt t="2770" x="5199063" y="2109788"/>
          <p14:tracePt t="2771" x="5187950" y="2098675"/>
          <p14:tracePt t="2773" x="5176838" y="2098675"/>
          <p14:tracePt t="2775" x="5165725" y="2098675"/>
          <p14:tracePt t="2776" x="5154613" y="2098675"/>
          <p14:tracePt t="2780" x="5143500" y="2085975"/>
          <p14:tracePt t="2782" x="5132388" y="2085975"/>
          <p14:tracePt t="2783" x="5119688" y="2085975"/>
          <p14:tracePt t="2784" x="5108575" y="2085975"/>
          <p14:tracePt t="2787" x="5097463" y="2085975"/>
          <p14:tracePt t="2789" x="5086350" y="2085975"/>
          <p14:tracePt t="2793" x="5075238" y="2085975"/>
          <p14:tracePt t="2794" x="5064125" y="2074863"/>
          <p14:tracePt t="2796" x="5053013" y="2074863"/>
          <p14:tracePt t="2799" x="5041900" y="2063750"/>
          <p14:tracePt t="2800" x="5030788" y="2063750"/>
          <p14:tracePt t="2801" x="5019675" y="2063750"/>
          <p14:tracePt t="2806" x="5006975" y="2063750"/>
          <p14:tracePt t="2807" x="4995863" y="2063750"/>
          <p14:tracePt t="2810" x="4984750" y="2063750"/>
          <p14:tracePt t="2812" x="4973638" y="2063750"/>
          <p14:tracePt t="2815" x="4962525" y="2063750"/>
          <p14:tracePt t="2816" x="4951413" y="2063750"/>
          <p14:tracePt t="2821" x="4940300" y="2052638"/>
          <p14:tracePt t="2823" x="4929188" y="2052638"/>
          <p14:tracePt t="2824" x="4918075" y="2052638"/>
          <p14:tracePt t="2825" x="4905375" y="2052638"/>
          <p14:tracePt t="2826" x="4905375" y="2041525"/>
          <p14:tracePt t="2828" x="4894263" y="2041525"/>
          <p14:tracePt t="2830" x="4883150" y="2041525"/>
          <p14:tracePt t="2831" x="4883150" y="2030413"/>
          <p14:tracePt t="2833" x="4872038" y="2030413"/>
          <p14:tracePt t="2835" x="4860925" y="2030413"/>
          <p14:tracePt t="2837" x="4849813" y="2019300"/>
          <p14:tracePt t="2839" x="4838700" y="2008188"/>
          <p14:tracePt t="2840" x="4827588" y="2008188"/>
          <p14:tracePt t="2842" x="4816475" y="1997075"/>
          <p14:tracePt t="2845" x="4805363" y="1997075"/>
          <p14:tracePt t="2848" x="4792663" y="1997075"/>
          <p14:tracePt t="2849" x="4781550" y="1997075"/>
          <p14:tracePt t="2850" x="4770438" y="1997075"/>
          <p14:tracePt t="2852" x="4759325" y="1985963"/>
          <p14:tracePt t="2853" x="4759325" y="1973263"/>
          <p14:tracePt t="2856" x="4748213" y="1973263"/>
          <p14:tracePt t="2857" x="4748213" y="1962150"/>
          <p14:tracePt t="2858" x="4737100" y="1962150"/>
          <p14:tracePt t="2859" x="4725988" y="1962150"/>
          <p14:tracePt t="2860" x="4725988" y="1951038"/>
          <p14:tracePt t="2862" x="4714875" y="1939925"/>
          <p14:tracePt t="2864" x="4703763" y="1939925"/>
          <p14:tracePt t="2865" x="4703763" y="1928813"/>
          <p14:tracePt t="2866" x="4691063" y="1928813"/>
          <p14:tracePt t="2868" x="4691063" y="1917700"/>
          <p14:tracePt t="2872" x="4679950" y="1917700"/>
          <p14:tracePt t="2874" x="4679950" y="1906588"/>
          <p14:tracePt t="2875" x="4679950" y="1895475"/>
          <p14:tracePt t="2876" x="4668838" y="1895475"/>
          <p14:tracePt t="2877" x="4668838" y="1884363"/>
          <p14:tracePt t="2880" x="4668838" y="1871663"/>
          <p14:tracePt t="2882" x="4657725" y="1871663"/>
          <p14:tracePt t="2883" x="4657725" y="1860550"/>
          <p14:tracePt t="2889" x="4646613" y="1849438"/>
          <p14:tracePt t="2891" x="4646613" y="1838325"/>
          <p14:tracePt t="2893" x="4646613" y="1827213"/>
          <p14:tracePt t="2895" x="4646613" y="1816100"/>
          <p14:tracePt t="2896" x="4635500" y="1816100"/>
          <p14:tracePt t="2897" x="4635500" y="1804988"/>
          <p14:tracePt t="2898" x="4635500" y="1793875"/>
          <p14:tracePt t="2902" x="4635500" y="1782763"/>
          <p14:tracePt t="2903" x="4635500" y="1771650"/>
          <p14:tracePt t="2905" x="4624388" y="1758950"/>
          <p14:tracePt t="2907" x="4624388" y="1736725"/>
          <p14:tracePt t="2910" x="4624388" y="1725613"/>
          <p14:tracePt t="2911" x="4624388" y="1714500"/>
          <p14:tracePt t="2912" x="4624388" y="1703388"/>
          <p14:tracePt t="2913" x="4624388" y="1692275"/>
          <p14:tracePt t="2915" x="4624388" y="1681163"/>
          <p14:tracePt t="2916" x="4624388" y="1670050"/>
          <p14:tracePt t="2919" x="4624388" y="1657350"/>
          <p14:tracePt t="2920" x="4624388" y="1646238"/>
          <p14:tracePt t="2921" x="4624388" y="1635125"/>
          <p14:tracePt t="2922" x="4624388" y="1624013"/>
          <p14:tracePt t="2924" x="4624388" y="1612900"/>
          <p14:tracePt t="2925" x="4624388" y="1590675"/>
          <p14:tracePt t="2928" x="4624388" y="1568450"/>
          <p14:tracePt t="2930" x="4624388" y="1557338"/>
          <p14:tracePt t="2931" x="4624388" y="1544638"/>
          <p14:tracePt t="2932" x="4624388" y="1533525"/>
          <p14:tracePt t="2933" x="4624388" y="1511300"/>
          <p14:tracePt t="2937" x="4624388" y="1489075"/>
          <p14:tracePt t="2939" x="4624388" y="1477963"/>
          <p14:tracePt t="2940" x="4624388" y="1466850"/>
          <p14:tracePt t="2941" x="4624388" y="1455738"/>
          <p14:tracePt t="2942" x="4624388" y="1443038"/>
          <p14:tracePt t="2943" x="4624388" y="1431925"/>
          <p14:tracePt t="2945" x="4624388" y="1420813"/>
          <p14:tracePt t="2946" x="4635500" y="1409700"/>
          <p14:tracePt t="2947" x="4646613" y="1409700"/>
          <p14:tracePt t="2948" x="4646613" y="1398588"/>
          <p14:tracePt t="2949" x="4646613" y="1387475"/>
          <p14:tracePt t="2950" x="4646613" y="1376363"/>
          <p14:tracePt t="2952" x="4646613" y="1365250"/>
          <p14:tracePt t="2954" x="4657725" y="1354138"/>
          <p14:tracePt t="2956" x="4668838" y="1343025"/>
          <p14:tracePt t="2957" x="4668838" y="1330325"/>
          <p14:tracePt t="2958" x="4679950" y="1319213"/>
          <p14:tracePt t="2959" x="4679950" y="1308100"/>
          <p14:tracePt t="2962" x="4679950" y="1296988"/>
          <p14:tracePt t="2963" x="4691063" y="1296988"/>
          <p14:tracePt t="2964" x="4691063" y="1285875"/>
          <p14:tracePt t="2965" x="4703763" y="1285875"/>
          <p14:tracePt t="2967" x="4714875" y="1263650"/>
          <p14:tracePt t="2969" x="4725988" y="1252538"/>
          <p14:tracePt t="2970" x="4737100" y="1241425"/>
          <p14:tracePt t="2971" x="4748213" y="1241425"/>
          <p14:tracePt t="2972" x="4748213" y="1228725"/>
          <p14:tracePt t="2974" x="4759325" y="1228725"/>
          <p14:tracePt t="2976" x="4781550" y="1217613"/>
          <p14:tracePt t="2977" x="4792663" y="1217613"/>
          <p14:tracePt t="2979" x="4805363" y="1206500"/>
          <p14:tracePt t="2980" x="4816475" y="1206500"/>
          <p14:tracePt t="2981" x="4827588" y="1206500"/>
          <p14:tracePt t="2982" x="4827588" y="1195388"/>
          <p14:tracePt t="2983" x="4838700" y="1195388"/>
          <p14:tracePt t="2984" x="4849813" y="1184275"/>
          <p14:tracePt t="2985" x="4860925" y="1184275"/>
          <p14:tracePt t="2986" x="4883150" y="1184275"/>
          <p14:tracePt t="2987" x="4894263" y="1184275"/>
          <p14:tracePt t="2990" x="4905375" y="1184275"/>
          <p14:tracePt t="2990" x="4918075" y="1184275"/>
          <p14:tracePt t="2991" x="4929188" y="1184275"/>
          <p14:tracePt t="2992" x="4940300" y="1184275"/>
          <p14:tracePt t="2993" x="4962525" y="1173163"/>
          <p14:tracePt t="2994" x="4973638" y="1173163"/>
          <p14:tracePt t="2996" x="4995863" y="1173163"/>
          <p14:tracePt t="2997" x="5006975" y="1173163"/>
          <p14:tracePt t="2998" x="5019675" y="1162050"/>
          <p14:tracePt t="2999" x="5041900" y="1162050"/>
          <p14:tracePt t="3000" x="5064125" y="1162050"/>
          <p14:tracePt t="3001" x="5075238" y="1162050"/>
          <p14:tracePt t="3003" x="5097463" y="1162050"/>
          <p14:tracePt t="3004" x="5119688" y="1162050"/>
          <p14:tracePt t="3005" x="5143500" y="1162050"/>
          <p14:tracePt t="3006" x="5165725" y="1162050"/>
          <p14:tracePt t="3007" x="5176838" y="1162050"/>
          <p14:tracePt t="3008" x="5199063" y="1162050"/>
          <p14:tracePt t="3009" x="5221288" y="1162050"/>
          <p14:tracePt t="3010" x="5233988" y="1162050"/>
          <p14:tracePt t="3011" x="5245100" y="1162050"/>
          <p14:tracePt t="3012" x="5278438" y="1162050"/>
          <p14:tracePt t="3014" x="5300663" y="1162050"/>
          <p14:tracePt t="3014" x="5322888" y="1162050"/>
          <p14:tracePt t="3015" x="5346700" y="1162050"/>
          <p14:tracePt t="3016" x="5357813" y="1162050"/>
          <p14:tracePt t="3017" x="5391150" y="1162050"/>
          <p14:tracePt t="3018" x="5424488" y="1162050"/>
          <p14:tracePt t="3019" x="5446713" y="1162050"/>
          <p14:tracePt t="3020" x="5481638" y="1184275"/>
          <p14:tracePt t="3021" x="5503863" y="1184275"/>
          <p14:tracePt t="3022" x="5526088" y="1184275"/>
          <p14:tracePt t="3023" x="5548313" y="1184275"/>
          <p14:tracePt t="3024" x="5583238" y="1195388"/>
          <p14:tracePt t="3025" x="5605463" y="1195388"/>
          <p14:tracePt t="3026" x="5638800" y="1195388"/>
          <p14:tracePt t="3027" x="5661025" y="1195388"/>
          <p14:tracePt t="3028" x="5707063" y="1206500"/>
          <p14:tracePt t="3029" x="5729288" y="1206500"/>
          <p14:tracePt t="3030" x="5751513" y="1217613"/>
          <p14:tracePt t="3031" x="5797550" y="1217613"/>
          <p14:tracePt t="3032" x="5819775" y="1228725"/>
          <p14:tracePt t="3033" x="5842000" y="1228725"/>
          <p14:tracePt t="3034" x="5864225" y="1228725"/>
          <p14:tracePt t="3035" x="5899150" y="1228725"/>
          <p14:tracePt t="3036" x="5932488" y="1228725"/>
          <p14:tracePt t="3037" x="5954713" y="1241425"/>
          <p14:tracePt t="3038" x="5976938" y="1252538"/>
          <p14:tracePt t="3039" x="6011863" y="1263650"/>
          <p14:tracePt t="3040" x="6045200" y="1263650"/>
          <p14:tracePt t="3041" x="6067425" y="1263650"/>
          <p14:tracePt t="3042" x="6102350" y="1263650"/>
          <p14:tracePt t="3043" x="6124575" y="1274763"/>
          <p14:tracePt t="3044" x="6146800" y="1274763"/>
          <p14:tracePt t="3045" x="6169025" y="1285875"/>
          <p14:tracePt t="3046" x="6202363" y="1296988"/>
          <p14:tracePt t="3048" x="6226175" y="1308100"/>
          <p14:tracePt t="3048" x="6248400" y="1308100"/>
          <p14:tracePt t="3050" x="6292850" y="1308100"/>
          <p14:tracePt t="3051" x="6303963" y="1319213"/>
          <p14:tracePt t="3052" x="6327775" y="1319213"/>
          <p14:tracePt t="3053" x="6361113" y="1330325"/>
          <p14:tracePt t="3054" x="6383338" y="1343025"/>
          <p14:tracePt t="3056" x="6405563" y="1354138"/>
          <p14:tracePt t="3057" x="6451600" y="1365250"/>
          <p14:tracePt t="3058" x="6473825" y="1365250"/>
          <p14:tracePt t="3059" x="6496050" y="1387475"/>
          <p14:tracePt t="3060" x="6518275" y="1387475"/>
          <p14:tracePt t="3061" x="6542088" y="1398588"/>
          <p14:tracePt t="3062" x="6564313" y="1409700"/>
          <p14:tracePt t="3064" x="6575425" y="1420813"/>
          <p14:tracePt t="3064" x="6597650" y="1420813"/>
          <p14:tracePt t="3065" x="6619875" y="1431925"/>
          <p14:tracePt t="3066" x="6643688" y="1431925"/>
          <p14:tracePt t="3067" x="6654800" y="1455738"/>
          <p14:tracePt t="3068" x="6677025" y="1466850"/>
          <p14:tracePt t="3069" x="6699250" y="1466850"/>
          <p14:tracePt t="3070" x="6721475" y="1477963"/>
          <p14:tracePt t="3071" x="6732588" y="1489075"/>
          <p14:tracePt t="3072" x="6745288" y="1500188"/>
          <p14:tracePt t="3074" x="6778625" y="1522413"/>
          <p14:tracePt t="3075" x="6800850" y="1522413"/>
          <p14:tracePt t="3076" x="6811963" y="1544638"/>
          <p14:tracePt t="3077" x="6834188" y="1557338"/>
          <p14:tracePt t="3078" x="6845300" y="1568450"/>
          <p14:tracePt t="3079" x="6858000" y="1579563"/>
          <p14:tracePt t="3080" x="6880225" y="1590675"/>
          <p14:tracePt t="3081" x="6902450" y="1601788"/>
          <p14:tracePt t="3082" x="6913563" y="1624013"/>
          <p14:tracePt t="3083" x="6935788" y="1624013"/>
          <p14:tracePt t="3084" x="6935788" y="1635125"/>
          <p14:tracePt t="3085" x="6958013" y="1646238"/>
          <p14:tracePt t="3086" x="6970713" y="1646238"/>
          <p14:tracePt t="3087" x="6981825" y="1670050"/>
          <p14:tracePt t="3088" x="7004050" y="1681163"/>
          <p14:tracePt t="3089" x="7015163" y="1703388"/>
          <p14:tracePt t="3091" x="7015163" y="1714500"/>
          <p14:tracePt t="3092" x="7037388" y="1747838"/>
          <p14:tracePt t="3093" x="7048500" y="1758950"/>
          <p14:tracePt t="3094" x="7059613" y="1771650"/>
          <p14:tracePt t="3095" x="7072313" y="1782763"/>
          <p14:tracePt t="3096" x="7083425" y="1793875"/>
          <p14:tracePt t="3097" x="7094538" y="1804988"/>
          <p14:tracePt t="3098" x="7105650" y="1827213"/>
          <p14:tracePt t="3099" x="7105650" y="1838325"/>
          <p14:tracePt t="3100" x="7105650" y="1860550"/>
          <p14:tracePt t="3101" x="7116763" y="1860550"/>
          <p14:tracePt t="3102" x="7116763" y="1895475"/>
          <p14:tracePt t="3103" x="7127875" y="1906588"/>
          <p14:tracePt t="3104" x="7138988" y="1917700"/>
          <p14:tracePt t="3106" x="7138988" y="1928813"/>
          <p14:tracePt t="3107" x="7161213" y="1962150"/>
          <p14:tracePt t="3109" x="7161213" y="1997075"/>
          <p14:tracePt t="3110" x="7172325" y="2019300"/>
          <p14:tracePt t="3112" x="7185025" y="2041525"/>
          <p14:tracePt t="3114" x="7185025" y="2063750"/>
          <p14:tracePt t="3114" x="7185025" y="2074863"/>
          <p14:tracePt t="3115" x="7185025" y="2098675"/>
          <p14:tracePt t="3116" x="7196138" y="2120900"/>
          <p14:tracePt t="3117" x="7196138" y="2132013"/>
          <p14:tracePt t="3118" x="7196138" y="2154238"/>
          <p14:tracePt t="3120" x="7207250" y="2176463"/>
          <p14:tracePt t="3121" x="7207250" y="2200275"/>
          <p14:tracePt t="3122" x="7207250" y="2211388"/>
          <p14:tracePt t="3124" x="7207250" y="2255838"/>
          <p14:tracePt t="3125" x="7207250" y="2278063"/>
          <p14:tracePt t="3126" x="7207250" y="2289175"/>
          <p14:tracePt t="3127" x="7207250" y="2300288"/>
          <p14:tracePt t="3128" x="7207250" y="2324100"/>
          <p14:tracePt t="3129" x="7207250" y="2335213"/>
          <p14:tracePt t="3130" x="7207250" y="2357438"/>
          <p14:tracePt t="3131" x="7207250" y="2379663"/>
          <p14:tracePt t="3132" x="7207250" y="2401888"/>
          <p14:tracePt t="3133" x="7207250" y="2414588"/>
          <p14:tracePt t="3134" x="7207250" y="2425700"/>
          <p14:tracePt t="3135" x="7207250" y="2447925"/>
          <p14:tracePt t="3136" x="7207250" y="2459038"/>
          <p14:tracePt t="3137" x="7207250" y="2470150"/>
          <p14:tracePt t="3139" x="7207250" y="2503488"/>
          <p14:tracePt t="3141" x="7196138" y="2549525"/>
          <p14:tracePt t="3142" x="7196138" y="2560638"/>
          <p14:tracePt t="3143" x="7185025" y="2571750"/>
          <p14:tracePt t="3144" x="7185025" y="2593975"/>
          <p14:tracePt t="3145" x="7185025" y="2616200"/>
          <p14:tracePt t="3146" x="7185025" y="2628900"/>
          <p14:tracePt t="3147" x="7172325" y="2651125"/>
          <p14:tracePt t="3148" x="7161213" y="2673350"/>
          <p14:tracePt t="3149" x="7161213" y="2684463"/>
          <p14:tracePt t="3150" x="7150100" y="2695575"/>
          <p14:tracePt t="3151" x="7138988" y="2706688"/>
          <p14:tracePt t="3152" x="7127875" y="2728913"/>
          <p14:tracePt t="3153" x="7127875" y="2752725"/>
          <p14:tracePt t="3154" x="7127875" y="2763838"/>
          <p14:tracePt t="3156" x="7127875" y="2786063"/>
          <p14:tracePt t="3157" x="7116763" y="2797175"/>
          <p14:tracePt t="3157" x="7105650" y="2808288"/>
          <p14:tracePt t="3158" x="7105650" y="2819400"/>
          <p14:tracePt t="3159" x="7094538" y="2830513"/>
          <p14:tracePt t="3160" x="7094538" y="2854325"/>
          <p14:tracePt t="3161" x="7072313" y="2865438"/>
          <p14:tracePt t="3162" x="7072313" y="2876550"/>
          <p14:tracePt t="3163" x="7059613" y="2887663"/>
          <p14:tracePt t="3164" x="7048500" y="2898775"/>
          <p14:tracePt t="3165" x="7037388" y="2898775"/>
          <p14:tracePt t="3166" x="7026275" y="2909888"/>
          <p14:tracePt t="3167" x="7026275" y="2921000"/>
          <p14:tracePt t="3168" x="7015163" y="2932113"/>
          <p14:tracePt t="3169" x="7004050" y="2943225"/>
          <p14:tracePt t="3170" x="6992938" y="2955925"/>
          <p14:tracePt t="3171" x="6981825" y="2967038"/>
          <p14:tracePt t="3172" x="6970713" y="2967038"/>
          <p14:tracePt t="3174" x="6958013" y="2978150"/>
          <p14:tracePt t="3175" x="6946900" y="2989263"/>
          <p14:tracePt t="3176" x="6935788" y="2989263"/>
          <p14:tracePt t="3177" x="6913563" y="3000375"/>
          <p14:tracePt t="3178" x="6902450" y="3011488"/>
          <p14:tracePt t="3179" x="6891338" y="3022600"/>
          <p14:tracePt t="3180" x="6869113" y="3022600"/>
          <p14:tracePt t="3181" x="6869113" y="3033713"/>
          <p14:tracePt t="3182" x="6858000" y="3044825"/>
          <p14:tracePt t="3183" x="6845300" y="3044825"/>
          <p14:tracePt t="3184" x="6823075" y="3057525"/>
          <p14:tracePt t="3185" x="6811963" y="3057525"/>
          <p14:tracePt t="3186" x="6800850" y="3057525"/>
          <p14:tracePt t="3187" x="6789738" y="3057525"/>
          <p14:tracePt t="3188" x="6778625" y="3068638"/>
          <p14:tracePt t="3189" x="6767513" y="3079750"/>
          <p14:tracePt t="3191" x="6721475" y="3079750"/>
          <p14:tracePt t="3192" x="6710363" y="3079750"/>
          <p14:tracePt t="3193" x="6699250" y="3101975"/>
          <p14:tracePt t="3194" x="6677025" y="3101975"/>
          <p14:tracePt t="3196" x="6654800" y="3113088"/>
          <p14:tracePt t="3197" x="6630988" y="3113088"/>
          <p14:tracePt t="3198" x="6619875" y="3113088"/>
          <p14:tracePt t="3199" x="6597650" y="3124200"/>
          <p14:tracePt t="3200" x="6586538" y="3124200"/>
          <p14:tracePt t="3201" x="6575425" y="3135313"/>
          <p14:tracePt t="3202" x="6553200" y="3135313"/>
          <p14:tracePt t="3204" x="6530975" y="3135313"/>
          <p14:tracePt t="3205" x="6507163" y="3135313"/>
          <p14:tracePt t="3207" x="6473825" y="3146425"/>
          <p14:tracePt t="3208" x="6462713" y="3146425"/>
          <p14:tracePt t="3209" x="6440488" y="3157538"/>
          <p14:tracePt t="3211" x="6416675" y="3157538"/>
          <p14:tracePt t="3212" x="6405563" y="3157538"/>
          <p14:tracePt t="3213" x="6383338" y="3157538"/>
          <p14:tracePt t="3214" x="6361113" y="3157538"/>
          <p14:tracePt t="3215" x="6350000" y="3157538"/>
          <p14:tracePt t="3216" x="6327775" y="3157538"/>
          <p14:tracePt t="3218" x="6303963" y="3157538"/>
          <p14:tracePt t="3219" x="6292850" y="3157538"/>
          <p14:tracePt t="3220" x="6270625" y="3157538"/>
          <p14:tracePt t="3221" x="6259513" y="3157538"/>
          <p14:tracePt t="3222" x="6237288" y="3157538"/>
          <p14:tracePt t="3224" x="6215063" y="3157538"/>
          <p14:tracePt t="3225" x="6202363" y="3157538"/>
          <p14:tracePt t="3226" x="6180138" y="3157538"/>
          <p14:tracePt t="3227" x="6157913" y="3157538"/>
          <p14:tracePt t="3228" x="6146800" y="3170238"/>
          <p14:tracePt t="3229" x="6124575" y="3170238"/>
          <p14:tracePt t="3231" x="6102350" y="3170238"/>
          <p14:tracePt t="3232" x="6078538" y="3170238"/>
          <p14:tracePt t="3233" x="6056313" y="3170238"/>
          <p14:tracePt t="3234" x="6045200" y="3170238"/>
          <p14:tracePt t="3235" x="6022975" y="3170238"/>
          <p14:tracePt t="3236" x="6011863" y="3170238"/>
          <p14:tracePt t="3237" x="5989638" y="3170238"/>
          <p14:tracePt t="3239" x="5965825" y="3170238"/>
          <p14:tracePt t="3240" x="5943600" y="3170238"/>
          <p14:tracePt t="3241" x="5921375" y="3170238"/>
          <p14:tracePt t="3242" x="5910263" y="3170238"/>
          <p14:tracePt t="3243" x="5899150" y="3170238"/>
          <p14:tracePt t="3244" x="5875338" y="3170238"/>
          <p14:tracePt t="3245" x="5853113" y="3170238"/>
          <p14:tracePt t="3246" x="5842000" y="3170238"/>
          <p14:tracePt t="3247" x="5830888" y="3170238"/>
          <p14:tracePt t="3248" x="5808663" y="3170238"/>
          <p14:tracePt t="3249" x="5797550" y="3170238"/>
          <p14:tracePt t="3250" x="5775325" y="3170238"/>
          <p14:tracePt t="3251" x="5762625" y="3170238"/>
          <p14:tracePt t="3252" x="5740400" y="3170238"/>
          <p14:tracePt t="3253" x="5729288" y="3170238"/>
          <p14:tracePt t="3254" x="5718175" y="3157538"/>
          <p14:tracePt t="3255" x="5695950" y="3157538"/>
          <p14:tracePt t="3256" x="5684838" y="3146425"/>
          <p14:tracePt t="3257" x="5661025" y="3146425"/>
          <p14:tracePt t="3258" x="5649913" y="3146425"/>
          <p14:tracePt t="3259" x="5649913" y="3135313"/>
          <p14:tracePt t="3260" x="5627688" y="3135313"/>
          <p14:tracePt t="3261" x="5583238" y="3124200"/>
          <p14:tracePt t="3263" x="5572125" y="3124200"/>
          <p14:tracePt t="3264" x="5561013" y="3113088"/>
          <p14:tracePt t="3265" x="5526088" y="3113088"/>
          <p14:tracePt t="3266" x="5526088" y="3090863"/>
          <p14:tracePt t="3267" x="5503863" y="3090863"/>
          <p14:tracePt t="3268" x="5492750" y="3079750"/>
          <p14:tracePt t="3269" x="5481638" y="3079750"/>
          <p14:tracePt t="3270" x="5459413" y="3068638"/>
          <p14:tracePt t="3271" x="5446713" y="3057525"/>
          <p14:tracePt t="3272" x="5435600" y="3057525"/>
          <p14:tracePt t="3274" x="5402263" y="3044825"/>
          <p14:tracePt t="3275" x="5391150" y="3044825"/>
          <p14:tracePt t="3276" x="5368925" y="3033713"/>
          <p14:tracePt t="3277" x="5357813" y="3022600"/>
          <p14:tracePt t="3278" x="5346700" y="3011488"/>
          <p14:tracePt t="3279" x="5322888" y="3011488"/>
          <p14:tracePt t="3280" x="5311775" y="2989263"/>
          <p14:tracePt t="3282" x="5289550" y="2978150"/>
          <p14:tracePt t="3283" x="5278438" y="2978150"/>
          <p14:tracePt t="3284" x="5267325" y="2955925"/>
          <p14:tracePt t="3285" x="5245100" y="2943225"/>
          <p14:tracePt t="3286" x="5221288" y="2943225"/>
          <p14:tracePt t="3287" x="5221288" y="2932113"/>
          <p14:tracePt t="3288" x="5210175" y="2909888"/>
          <p14:tracePt t="3289" x="5187950" y="2898775"/>
          <p14:tracePt t="3291" x="5165725" y="2887663"/>
          <p14:tracePt t="3292" x="5143500" y="2876550"/>
          <p14:tracePt t="3293" x="5132388" y="2876550"/>
          <p14:tracePt t="3294" x="5132388" y="2865438"/>
          <p14:tracePt t="3295" x="5119688" y="2854325"/>
          <p14:tracePt t="3296" x="5119688" y="2843213"/>
          <p14:tracePt t="3297" x="5108575" y="2830513"/>
          <p14:tracePt t="3298" x="5086350" y="2830513"/>
          <p14:tracePt t="3299" x="5086350" y="2808288"/>
          <p14:tracePt t="3300" x="5075238" y="2808288"/>
          <p14:tracePt t="3301" x="5064125" y="2797175"/>
          <p14:tracePt t="3302" x="5053013" y="2786063"/>
          <p14:tracePt t="3303" x="5041900" y="2786063"/>
          <p14:tracePt t="3304" x="5041900" y="2774950"/>
          <p14:tracePt t="3306" x="5030788" y="2752725"/>
          <p14:tracePt t="3307" x="5019675" y="2741613"/>
          <p14:tracePt t="3308" x="5006975" y="2728913"/>
          <p14:tracePt t="3309" x="4995863" y="2706688"/>
          <p14:tracePt t="3310" x="4984750" y="2706688"/>
          <p14:tracePt t="3312" x="4962525" y="2684463"/>
          <p14:tracePt t="3314" x="4962525" y="2673350"/>
          <p14:tracePt t="3315" x="4962525" y="2651125"/>
          <p14:tracePt t="3316" x="4951413" y="2640013"/>
          <p14:tracePt t="3317" x="4940300" y="2628900"/>
          <p14:tracePt t="3318" x="4940300" y="2616200"/>
          <p14:tracePt t="3319" x="4929188" y="2616200"/>
          <p14:tracePt t="3320" x="4929188" y="2593975"/>
          <p14:tracePt t="3321" x="4918075" y="2593975"/>
          <p14:tracePt t="3322" x="4905375" y="2582863"/>
          <p14:tracePt t="3324" x="4894263" y="2560638"/>
          <p14:tracePt t="3325" x="4894263" y="2549525"/>
          <p14:tracePt t="3326" x="4894263" y="2538413"/>
          <p14:tracePt t="3328" x="4894263" y="2527300"/>
          <p14:tracePt t="3329" x="4894263" y="2503488"/>
          <p14:tracePt t="3330" x="4883150" y="2492375"/>
          <p14:tracePt t="3331" x="4883150" y="2481263"/>
          <p14:tracePt t="3332" x="4883150" y="2459038"/>
          <p14:tracePt t="3334" x="4883150" y="2447925"/>
          <p14:tracePt t="3336" x="4883150" y="2425700"/>
          <p14:tracePt t="3337" x="4883150" y="2414588"/>
          <p14:tracePt t="3338" x="4883150" y="2401888"/>
          <p14:tracePt t="3340" x="4872038" y="2390775"/>
          <p14:tracePt t="3341" x="4872038" y="2357438"/>
          <p14:tracePt t="3343" x="4872038" y="2335213"/>
          <p14:tracePt t="3344" x="4872038" y="2324100"/>
          <p14:tracePt t="3345" x="4872038" y="2300288"/>
          <p14:tracePt t="3347" x="4872038" y="2289175"/>
          <p14:tracePt t="3348" x="4872038" y="2266950"/>
          <p14:tracePt t="3350" x="4872038" y="2244725"/>
          <p14:tracePt t="3352" x="4883150" y="2222500"/>
          <p14:tracePt t="3353" x="4883150" y="2211388"/>
          <p14:tracePt t="3354" x="4883150" y="2200275"/>
          <p14:tracePt t="3356" x="4894263" y="2187575"/>
          <p14:tracePt t="3356" x="4894263" y="2176463"/>
          <p14:tracePt t="3357" x="4894263" y="2165350"/>
          <p14:tracePt t="3359" x="4894263" y="2154238"/>
          <p14:tracePt t="3360" x="4905375" y="2143125"/>
          <p14:tracePt t="3361" x="4905375" y="2132013"/>
          <p14:tracePt t="3362" x="4905375" y="2109788"/>
          <p14:tracePt t="3364" x="4918075" y="2098675"/>
          <p14:tracePt t="3364" x="4918075" y="2085975"/>
          <p14:tracePt t="3365" x="4929188" y="2085975"/>
          <p14:tracePt t="3366" x="4940300" y="2074863"/>
          <p14:tracePt t="3367" x="4951413" y="2063750"/>
          <p14:tracePt t="3368" x="4951413" y="2052638"/>
          <p14:tracePt t="3369" x="4962525" y="2030413"/>
          <p14:tracePt t="3371" x="4973638" y="2030413"/>
          <p14:tracePt t="3373" x="4984750" y="1997075"/>
          <p14:tracePt t="3374" x="4995863" y="1985963"/>
          <p14:tracePt t="3375" x="5006975" y="1985963"/>
          <p14:tracePt t="3376" x="5006975" y="1973263"/>
          <p14:tracePt t="3377" x="5030788" y="1962150"/>
          <p14:tracePt t="3379" x="5041900" y="1939925"/>
          <p14:tracePt t="3380" x="5053013" y="1939925"/>
          <p14:tracePt t="3381" x="5064125" y="1928813"/>
          <p14:tracePt t="3382" x="5075238" y="1928813"/>
          <p14:tracePt t="3383" x="5086350" y="1906588"/>
          <p14:tracePt t="3385" x="5097463" y="1895475"/>
          <p14:tracePt t="3386" x="5108575" y="1884363"/>
          <p14:tracePt t="3387" x="5119688" y="1871663"/>
          <p14:tracePt t="3388" x="5132388" y="1860550"/>
          <p14:tracePt t="3390" x="5154613" y="1860550"/>
          <p14:tracePt t="3391" x="5154613" y="1849438"/>
          <p14:tracePt t="3392" x="5176838" y="1838325"/>
          <p14:tracePt t="3393" x="5199063" y="1827213"/>
          <p14:tracePt t="3395" x="5210175" y="1816100"/>
          <p14:tracePt t="3396" x="5233988" y="1804988"/>
          <p14:tracePt t="3397" x="5245100" y="1793875"/>
          <p14:tracePt t="3399" x="5256213" y="1782763"/>
          <p14:tracePt t="3399" x="5278438" y="1782763"/>
          <p14:tracePt t="3400" x="5278438" y="1771650"/>
          <p14:tracePt t="3401" x="5289550" y="1758950"/>
          <p14:tracePt t="3402" x="5311775" y="1758950"/>
          <p14:tracePt t="3403" x="5322888" y="1758950"/>
          <p14:tracePt t="3404" x="5346700" y="1747838"/>
          <p14:tracePt t="3405" x="5346700" y="1736725"/>
          <p14:tracePt t="3407" x="5380038" y="1725613"/>
          <p14:tracePt t="3408" x="5391150" y="1725613"/>
          <p14:tracePt t="3409" x="5402263" y="1714500"/>
          <p14:tracePt t="3410" x="5413375" y="1703388"/>
          <p14:tracePt t="3411" x="5435600" y="1692275"/>
          <p14:tracePt t="3412" x="5446713" y="1681163"/>
          <p14:tracePt t="3413" x="5459413" y="1681163"/>
          <p14:tracePt t="3415" x="5503863" y="1670050"/>
          <p14:tracePt t="3417" x="5526088" y="1670050"/>
          <p14:tracePt t="3418" x="5548313" y="1670050"/>
          <p14:tracePt t="3419" x="5561013" y="1657350"/>
          <p14:tracePt t="3420" x="5583238" y="1657350"/>
          <p14:tracePt t="3421" x="5594350" y="1646238"/>
          <p14:tracePt t="3424" x="5616575" y="1646238"/>
          <p14:tracePt t="3424" x="5627688" y="1635125"/>
          <p14:tracePt t="3425" x="5638800" y="1624013"/>
          <p14:tracePt t="3426" x="5661025" y="1612900"/>
          <p14:tracePt t="3427" x="5673725" y="1612900"/>
          <p14:tracePt t="3428" x="5695950" y="1612900"/>
          <p14:tracePt t="3430" x="5718175" y="1601788"/>
          <p14:tracePt t="3431" x="5729288" y="1590675"/>
          <p14:tracePt t="3432" x="5740400" y="1590675"/>
          <p14:tracePt t="3433" x="5751513" y="1590675"/>
          <p14:tracePt t="3434" x="5762625" y="1590675"/>
          <p14:tracePt t="3435" x="5786438" y="1590675"/>
          <p14:tracePt t="3437" x="5808663" y="1579563"/>
          <p14:tracePt t="3439" x="5819775" y="1568450"/>
          <p14:tracePt t="3440" x="5842000" y="1557338"/>
          <p14:tracePt t="3441" x="5853113" y="1557338"/>
          <p14:tracePt t="3442" x="5875338" y="1557338"/>
          <p14:tracePt t="3443" x="5888038" y="1557338"/>
          <p14:tracePt t="3445" x="5899150" y="1544638"/>
          <p14:tracePt t="3446" x="5910263" y="1544638"/>
          <p14:tracePt t="3447" x="5932488" y="1533525"/>
          <p14:tracePt t="3448" x="5943600" y="1533525"/>
          <p14:tracePt t="3449" x="5965825" y="1522413"/>
          <p14:tracePt t="3451" x="5976938" y="1522413"/>
          <p14:tracePt t="3453" x="5989638" y="1522413"/>
          <p14:tracePt t="3454" x="6000750" y="1511300"/>
          <p14:tracePt t="3455" x="6022975" y="1511300"/>
          <p14:tracePt t="3457" x="6045200" y="1500188"/>
          <p14:tracePt t="3458" x="6056313" y="1500188"/>
          <p14:tracePt t="3460" x="6067425" y="1500188"/>
          <p14:tracePt t="3461" x="6078538" y="1500188"/>
          <p14:tracePt t="3462" x="6102350" y="1489075"/>
          <p14:tracePt t="3464" x="6124575" y="1489075"/>
          <p14:tracePt t="3465" x="6135688" y="1489075"/>
          <p14:tracePt t="3466" x="6146800" y="1489075"/>
          <p14:tracePt t="3468" x="6157913" y="1477963"/>
          <p14:tracePt t="3469" x="6169025" y="1477963"/>
          <p14:tracePt t="3470" x="6180138" y="1477963"/>
          <p14:tracePt t="3471" x="6191250" y="1477963"/>
          <p14:tracePt t="3472" x="6202363" y="1477963"/>
          <p14:tracePt t="3473" x="6226175" y="1477963"/>
          <p14:tracePt t="3476" x="6248400" y="1466850"/>
          <p14:tracePt t="3477" x="6259513" y="1466850"/>
          <p14:tracePt t="3478" x="6270625" y="1466850"/>
          <p14:tracePt t="3479" x="6281738" y="1466850"/>
          <p14:tracePt t="3480" x="6292850" y="1466850"/>
          <p14:tracePt t="3481" x="6303963" y="1466850"/>
          <p14:tracePt t="3482" x="6316663" y="1466850"/>
          <p14:tracePt t="3484" x="6338888" y="1466850"/>
          <p14:tracePt t="3485" x="6350000" y="1466850"/>
          <p14:tracePt t="3486" x="6361113" y="1455738"/>
          <p14:tracePt t="3487" x="6372225" y="1455738"/>
          <p14:tracePt t="3489" x="6394450" y="1455738"/>
          <p14:tracePt t="3490" x="6405563" y="1455738"/>
          <p14:tracePt t="3491" x="6429375" y="1455738"/>
          <p14:tracePt t="3492" x="6440488" y="1455738"/>
          <p14:tracePt t="3493" x="6451600" y="1455738"/>
          <p14:tracePt t="3494" x="6462713" y="1455738"/>
          <p14:tracePt t="3495" x="6484938" y="1455738"/>
          <p14:tracePt t="3496" x="6484938" y="1443038"/>
          <p14:tracePt t="3497" x="6496050" y="1443038"/>
          <p14:tracePt t="3498" x="6518275" y="1443038"/>
          <p14:tracePt t="3499" x="6530975" y="1443038"/>
          <p14:tracePt t="3500" x="6542088" y="1443038"/>
          <p14:tracePt t="3501" x="6553200" y="1443038"/>
          <p14:tracePt t="3502" x="6564313" y="1443038"/>
          <p14:tracePt t="3503" x="6575425" y="1443038"/>
          <p14:tracePt t="3504" x="6586538" y="1443038"/>
          <p14:tracePt t="3506" x="6608763" y="1443038"/>
          <p14:tracePt t="3506" x="6619875" y="1443038"/>
          <p14:tracePt t="3507" x="6630988" y="1443038"/>
          <p14:tracePt t="3508" x="6643688" y="1443038"/>
          <p14:tracePt t="3509" x="6654800" y="1443038"/>
          <p14:tracePt t="3510" x="6677025" y="1443038"/>
          <p14:tracePt t="3512" x="6699250" y="1443038"/>
          <p14:tracePt t="3513" x="6710363" y="1443038"/>
          <p14:tracePt t="3514" x="6721475" y="1443038"/>
          <p14:tracePt t="3515" x="6732588" y="1443038"/>
          <p14:tracePt t="3517" x="6756400" y="1443038"/>
          <p14:tracePt t="3518" x="6767513" y="1443038"/>
          <p14:tracePt t="3519" x="6778625" y="1443038"/>
          <p14:tracePt t="3520" x="6789738" y="1443038"/>
          <p14:tracePt t="3521" x="6800850" y="1443038"/>
          <p14:tracePt t="3522" x="6811963" y="1455738"/>
          <p14:tracePt t="3524" x="6823075" y="1455738"/>
          <p14:tracePt t="3525" x="6834188" y="1455738"/>
          <p14:tracePt t="3526" x="6845300" y="1466850"/>
          <p14:tracePt t="3527" x="6858000" y="1466850"/>
          <p14:tracePt t="3528" x="6880225" y="1466850"/>
          <p14:tracePt t="3529" x="6891338" y="1466850"/>
          <p14:tracePt t="3531" x="6902450" y="1466850"/>
          <p14:tracePt t="3532" x="6913563" y="1466850"/>
          <p14:tracePt t="3534" x="6924675" y="1489075"/>
          <p14:tracePt t="3535" x="6946900" y="1489075"/>
          <p14:tracePt t="3537" x="6970713" y="1489075"/>
          <p14:tracePt t="3539" x="6981825" y="1489075"/>
          <p14:tracePt t="3540" x="6992938" y="1489075"/>
          <p14:tracePt t="3541" x="7004050" y="1489075"/>
          <p14:tracePt t="3543" x="7015163" y="1489075"/>
          <p14:tracePt t="3544" x="7026275" y="1500188"/>
          <p14:tracePt t="3545" x="7037388" y="1500188"/>
          <p14:tracePt t="3546" x="7048500" y="1511300"/>
          <p14:tracePt t="3547" x="7059613" y="1511300"/>
          <p14:tracePt t="3550" x="7083425" y="1533525"/>
          <p14:tracePt t="3552" x="7094538" y="1533525"/>
          <p14:tracePt t="3553" x="7105650" y="1533525"/>
          <p14:tracePt t="3556" x="7127875" y="1544638"/>
          <p14:tracePt t="3557" x="7150100" y="1557338"/>
          <p14:tracePt t="3558" x="7150100" y="1568450"/>
          <p14:tracePt t="3560" x="7161213" y="1568450"/>
          <p14:tracePt t="3561" x="7172325" y="1568450"/>
          <p14:tracePt t="3562" x="7172325" y="1579563"/>
          <p14:tracePt t="3564" x="7185025" y="1579563"/>
          <p14:tracePt t="3565" x="7196138" y="1590675"/>
          <p14:tracePt t="3567" x="7218363" y="1601788"/>
          <p14:tracePt t="3568" x="7229475" y="1601788"/>
          <p14:tracePt t="3569" x="7229475" y="1612900"/>
          <p14:tracePt t="3570" x="7240588" y="1612900"/>
          <p14:tracePt t="3571" x="7251700" y="1624013"/>
          <p14:tracePt t="3573" x="7251700" y="1635125"/>
          <p14:tracePt t="3574" x="7262813" y="1646238"/>
          <p14:tracePt t="3575" x="7273925" y="1646238"/>
          <p14:tracePt t="3576" x="7286625" y="1646238"/>
          <p14:tracePt t="3577" x="7297738" y="1657350"/>
          <p14:tracePt t="3578" x="7308850" y="1670050"/>
          <p14:tracePt t="3579" x="7308850" y="1681163"/>
          <p14:tracePt t="3591" x="7386638" y="1758950"/>
          <p14:tracePt t="3591" x="7410450" y="1758950"/>
          <p14:tracePt t="3592" x="7410450" y="1782763"/>
          <p14:tracePt t="3593" x="7421563" y="1793875"/>
          <p14:tracePt t="3594" x="7432675" y="1793875"/>
          <p14:tracePt t="3595" x="7443788" y="1804988"/>
          <p14:tracePt t="3596" x="7443788" y="1816100"/>
          <p14:tracePt t="3597" x="7454900" y="1816100"/>
          <p14:tracePt t="3599" x="7466013" y="1827213"/>
          <p14:tracePt t="3600" x="7466013" y="1838325"/>
          <p14:tracePt t="3601" x="7477125" y="1838325"/>
          <p14:tracePt t="3602" x="7488238" y="1849438"/>
          <p14:tracePt t="3603" x="7488238" y="1860550"/>
          <p14:tracePt t="3604" x="7500938" y="1871663"/>
          <p14:tracePt t="3606" x="7512050" y="1871663"/>
          <p14:tracePt t="3607" x="7512050" y="1884363"/>
          <p14:tracePt t="3608" x="7523163" y="1895475"/>
          <p14:tracePt t="3610" x="7523163" y="1906588"/>
          <p14:tracePt t="3611" x="7534275" y="1906588"/>
          <p14:tracePt t="3612" x="7545388" y="1917700"/>
          <p14:tracePt t="3613" x="7545388" y="1928813"/>
          <p14:tracePt t="3614" x="7545388" y="1939925"/>
          <p14:tracePt t="3615" x="7556500" y="1939925"/>
          <p14:tracePt t="3617" x="7567613" y="1939925"/>
          <p14:tracePt t="3618" x="7578725" y="1951038"/>
          <p14:tracePt t="3619" x="7578725" y="1962150"/>
          <p14:tracePt t="3621" x="7589838" y="1973263"/>
          <p14:tracePt t="3623" x="7589838" y="1985963"/>
          <p14:tracePt t="3624" x="7589838" y="1997075"/>
          <p14:tracePt t="3625" x="7600950" y="2008188"/>
          <p14:tracePt t="3628" x="7613650" y="2019300"/>
          <p14:tracePt t="3630" x="7613650" y="2030413"/>
          <p14:tracePt t="3631" x="7624763" y="2041525"/>
          <p14:tracePt t="3633" x="7624763" y="2052638"/>
          <p14:tracePt t="3634" x="7635875" y="2063750"/>
          <p14:tracePt t="3636" x="7635875" y="2074863"/>
          <p14:tracePt t="3639" x="7646988" y="2074863"/>
          <p14:tracePt t="3640" x="7646988" y="2085975"/>
          <p14:tracePt t="3642" x="7658100" y="2098675"/>
          <p14:tracePt t="3643" x="7658100" y="2109788"/>
          <p14:tracePt t="3645" x="7658100" y="2120900"/>
          <p14:tracePt t="3647" x="7658100" y="2143125"/>
          <p14:tracePt t="3652" x="7669213" y="2154238"/>
          <p14:tracePt t="3653" x="7669213" y="2165350"/>
          <p14:tracePt t="3656" x="7669213" y="2176463"/>
          <p14:tracePt t="3657" x="7669213" y="2187575"/>
          <p14:tracePt t="3658" x="7669213" y="2200275"/>
          <p14:tracePt t="3660" x="7669213" y="2211388"/>
          <p14:tracePt t="3663" x="7669213" y="2222500"/>
          <p14:tracePt t="3665" x="7669213" y="2233613"/>
          <p14:tracePt t="3667" x="7669213" y="2244725"/>
          <p14:tracePt t="3668" x="7669213" y="2255838"/>
          <p14:tracePt t="3669" x="7669213" y="2266950"/>
          <p14:tracePt t="3671" x="7669213" y="2278063"/>
          <p14:tracePt t="3674" x="7669213" y="2289175"/>
          <p14:tracePt t="3675" x="7669213" y="2300288"/>
          <p14:tracePt t="3676" x="7669213" y="2312988"/>
          <p14:tracePt t="3677" x="7669213" y="2324100"/>
          <p14:tracePt t="3678" x="7669213" y="2335213"/>
          <p14:tracePt t="3680" x="7669213" y="2346325"/>
          <p14:tracePt t="3682" x="7669213" y="2357438"/>
          <p14:tracePt t="3683" x="7669213" y="2368550"/>
          <p14:tracePt t="3684" x="7669213" y="2379663"/>
          <p14:tracePt t="3685" x="7669213" y="2390775"/>
          <p14:tracePt t="3686" x="7669213" y="2401888"/>
          <p14:tracePt t="3688" x="7669213" y="2414588"/>
          <p14:tracePt t="3689" x="7658100" y="2414588"/>
          <p14:tracePt t="3690" x="7646988" y="2425700"/>
          <p14:tracePt t="3692" x="7646988" y="2447925"/>
          <p14:tracePt t="3693" x="7646988" y="2459038"/>
          <p14:tracePt t="3694" x="7646988" y="2470150"/>
          <p14:tracePt t="3695" x="7635875" y="2470150"/>
          <p14:tracePt t="3696" x="7635875" y="2481263"/>
          <p14:tracePt t="3698" x="7624763" y="2492375"/>
          <p14:tracePt t="3699" x="7624763" y="2503488"/>
          <p14:tracePt t="3700" x="7613650" y="2514600"/>
          <p14:tracePt t="3702" x="7613650" y="2538413"/>
          <p14:tracePt t="3703" x="7600950" y="2538413"/>
          <p14:tracePt t="3704" x="7600950" y="2549525"/>
          <p14:tracePt t="3706" x="7600950" y="2560638"/>
          <p14:tracePt t="3708" x="7589838" y="2571750"/>
          <p14:tracePt t="3710" x="7589838" y="2582863"/>
          <p14:tracePt t="3711" x="7578725" y="2593975"/>
          <p14:tracePt t="3713" x="7567613" y="2605088"/>
          <p14:tracePt t="3714" x="7556500" y="2605088"/>
          <p14:tracePt t="3715" x="7556500" y="2616200"/>
          <p14:tracePt t="3716" x="7545388" y="2628900"/>
          <p14:tracePt t="3719" x="7534275" y="2628900"/>
          <p14:tracePt t="3721" x="7534275" y="2640013"/>
          <p14:tracePt t="3723" x="7534275" y="2651125"/>
          <p14:tracePt t="3724" x="7523163" y="2662238"/>
          <p14:tracePt t="3726" x="7500938" y="2662238"/>
          <p14:tracePt t="3727" x="7500938" y="2684463"/>
          <p14:tracePt t="3728" x="7488238" y="2684463"/>
          <p14:tracePt t="3731" x="7477125" y="2695575"/>
          <p14:tracePt t="3732" x="7466013" y="2695575"/>
          <p14:tracePt t="3733" x="7466013" y="2706688"/>
          <p14:tracePt t="3735" x="7454900" y="2706688"/>
          <p14:tracePt t="3736" x="7443788" y="2706688"/>
          <p14:tracePt t="3737" x="7432675" y="2717800"/>
          <p14:tracePt t="3740" x="7410450" y="2717800"/>
          <p14:tracePt t="3741" x="7410450" y="2728913"/>
          <p14:tracePt t="3742" x="7399338" y="2728913"/>
          <p14:tracePt t="3743" x="7386638" y="2741613"/>
          <p14:tracePt t="3745" x="7375525" y="2741613"/>
          <p14:tracePt t="3746" x="7375525" y="2752725"/>
          <p14:tracePt t="3747" x="7364413" y="2752725"/>
          <p14:tracePt t="3748" x="7353300" y="2763838"/>
          <p14:tracePt t="3749" x="7342188" y="2763838"/>
          <p14:tracePt t="3750" x="7331075" y="2763838"/>
          <p14:tracePt t="3751" x="7319963" y="2774950"/>
          <p14:tracePt t="3754" x="7308850" y="2774950"/>
          <p14:tracePt t="3755" x="7297738" y="2774950"/>
          <p14:tracePt t="3756" x="7286625" y="2774950"/>
          <p14:tracePt t="3758" x="7273925" y="2774950"/>
          <p14:tracePt t="3759" x="7251700" y="2774950"/>
          <p14:tracePt t="3762" x="7240588" y="2786063"/>
          <p14:tracePt t="3764" x="7229475" y="2786063"/>
          <p14:tracePt t="3765" x="7218363" y="2797175"/>
          <p14:tracePt t="3766" x="7207250" y="2797175"/>
          <p14:tracePt t="3768" x="7185025" y="2797175"/>
          <p14:tracePt t="3770" x="7172325" y="2797175"/>
          <p14:tracePt t="3771" x="7172325" y="2808288"/>
          <p14:tracePt t="3772" x="7161213" y="2808288"/>
          <p14:tracePt t="3773" x="7150100" y="2808288"/>
          <p14:tracePt t="3774" x="7138988" y="2808288"/>
          <p14:tracePt t="3775" x="7127875" y="2808288"/>
          <p14:tracePt t="3776" x="7116763" y="2808288"/>
          <p14:tracePt t="3777" x="7105650" y="2819400"/>
          <p14:tracePt t="3780" x="7083425" y="2819400"/>
          <p14:tracePt t="3781" x="7072313" y="2819400"/>
          <p14:tracePt t="3782" x="7048500" y="2819400"/>
          <p14:tracePt t="3783" x="7037388" y="2830513"/>
          <p14:tracePt t="3784" x="7015163" y="2830513"/>
          <p14:tracePt t="3787" x="6992938" y="2830513"/>
          <p14:tracePt t="3789" x="6981825" y="2830513"/>
          <p14:tracePt t="3790" x="6958013" y="2830513"/>
          <p14:tracePt t="3791" x="6946900" y="2830513"/>
          <p14:tracePt t="3792" x="6924675" y="2830513"/>
          <p14:tracePt t="3795" x="6902450" y="2830513"/>
          <p14:tracePt t="3796" x="6891338" y="2830513"/>
          <p14:tracePt t="3798" x="6869113" y="2830513"/>
          <p14:tracePt t="3799" x="6858000" y="2830513"/>
          <p14:tracePt t="3801" x="6834188" y="2830513"/>
          <p14:tracePt t="3804" x="6811963" y="2830513"/>
          <p14:tracePt t="3806" x="6789738" y="2830513"/>
          <p14:tracePt t="3807" x="6778625" y="2830513"/>
          <p14:tracePt t="3808" x="6767513" y="2830513"/>
          <p14:tracePt t="3810" x="6756400" y="2830513"/>
          <p14:tracePt t="3811" x="6745288" y="2830513"/>
          <p14:tracePt t="3812" x="6721475" y="2830513"/>
          <p14:tracePt t="3814" x="6699250" y="2830513"/>
          <p14:tracePt t="3815" x="6688138" y="2830513"/>
          <p14:tracePt t="3817" x="6677025" y="2830513"/>
          <p14:tracePt t="3818" x="6665913" y="2819400"/>
          <p14:tracePt t="3819" x="6654800" y="2819400"/>
          <p14:tracePt t="3820" x="6630988" y="2819400"/>
          <p14:tracePt t="3821" x="6608763" y="2819400"/>
          <p14:tracePt t="3822" x="6597650" y="2819400"/>
          <p14:tracePt t="3823" x="6597650" y="2808288"/>
          <p14:tracePt t="3824" x="6586538" y="2808288"/>
          <p14:tracePt t="3825" x="6564313" y="2808288"/>
          <p14:tracePt t="3826" x="6564313" y="2797175"/>
          <p14:tracePt t="3827" x="6553200" y="2797175"/>
          <p14:tracePt t="3828" x="6530975" y="2786063"/>
          <p14:tracePt t="3829" x="6518275" y="2786063"/>
          <p14:tracePt t="3830" x="6507163" y="2774950"/>
          <p14:tracePt t="3831" x="6496050" y="2774950"/>
          <p14:tracePt t="3833" x="6473825" y="2774950"/>
          <p14:tracePt t="3834" x="6451600" y="2763838"/>
          <p14:tracePt t="3836" x="6429375" y="2763838"/>
          <p14:tracePt t="3837" x="6416675" y="2752725"/>
          <p14:tracePt t="3839" x="6394450" y="2741613"/>
          <p14:tracePt t="3840" x="6383338" y="2741613"/>
          <p14:tracePt t="3841" x="6372225" y="2728913"/>
          <p14:tracePt t="3842" x="6361113" y="2717800"/>
          <p14:tracePt t="3843" x="6350000" y="2706688"/>
          <p14:tracePt t="3844" x="6338888" y="2706688"/>
          <p14:tracePt t="3845" x="6327775" y="2706688"/>
          <p14:tracePt t="3846" x="6316663" y="2695575"/>
          <p14:tracePt t="3847" x="6303963" y="2695575"/>
          <p14:tracePt t="3848" x="6303963" y="2684463"/>
          <p14:tracePt t="3849" x="6292850" y="2684463"/>
          <p14:tracePt t="3850" x="6281738" y="2673350"/>
          <p14:tracePt t="3851" x="6270625" y="2662238"/>
          <p14:tracePt t="3852" x="6259513" y="2662238"/>
          <p14:tracePt t="3853" x="6248400" y="2651125"/>
          <p14:tracePt t="3854" x="6237288" y="2651125"/>
          <p14:tracePt t="3856" x="6237288" y="2640013"/>
          <p14:tracePt t="3858" x="6215063" y="2616200"/>
          <p14:tracePt t="3859" x="6202363" y="2616200"/>
          <p14:tracePt t="3860" x="6191250" y="2616200"/>
          <p14:tracePt t="3861" x="6191250" y="2593975"/>
          <p14:tracePt t="3862" x="6180138" y="2582863"/>
          <p14:tracePt t="3863" x="6169025" y="2582863"/>
          <p14:tracePt t="3864" x="6169025" y="2571750"/>
          <p14:tracePt t="3865" x="6157913" y="2549525"/>
          <p14:tracePt t="3867" x="6146800" y="2538413"/>
          <p14:tracePt t="3869" x="6135688" y="2527300"/>
          <p14:tracePt t="3870" x="6124575" y="2527300"/>
          <p14:tracePt t="3871" x="6113463" y="2514600"/>
          <p14:tracePt t="3873" x="6113463" y="2503488"/>
          <p14:tracePt t="3875" x="6089650" y="2470150"/>
          <p14:tracePt t="3876" x="6089650" y="2459038"/>
          <p14:tracePt t="3878" x="6078538" y="2459038"/>
          <p14:tracePt t="3879" x="6078538" y="2436813"/>
          <p14:tracePt t="3880" x="6067425" y="2425700"/>
          <p14:tracePt t="3882" x="6067425" y="2414588"/>
          <p14:tracePt t="3883" x="6056313" y="2401888"/>
          <p14:tracePt t="3884" x="6056313" y="2390775"/>
          <p14:tracePt t="3885" x="6056313" y="2379663"/>
          <p14:tracePt t="3886" x="6045200" y="2379663"/>
          <p14:tracePt t="3887" x="6045200" y="2368550"/>
          <p14:tracePt t="3888" x="6034088" y="2357438"/>
          <p14:tracePt t="3889" x="6034088" y="2346325"/>
          <p14:tracePt t="3891" x="6022975" y="2335213"/>
          <p14:tracePt t="3892" x="6022975" y="2312988"/>
          <p14:tracePt t="3895" x="6022975" y="2289175"/>
          <p14:tracePt t="3896" x="6022975" y="2278063"/>
          <p14:tracePt t="3897" x="6022975" y="2266950"/>
          <p14:tracePt t="3899" x="6022975" y="2244725"/>
          <p14:tracePt t="3900" x="6011863" y="2244725"/>
          <p14:tracePt t="3901" x="6011863" y="2222500"/>
          <p14:tracePt t="3903" x="6011863" y="2211388"/>
          <p14:tracePt t="3904" x="6000750" y="2200275"/>
          <p14:tracePt t="3905" x="6000750" y="2187575"/>
          <p14:tracePt t="3907" x="6000750" y="2176463"/>
          <p14:tracePt t="3907" x="6000750" y="2165350"/>
          <p14:tracePt t="3908" x="6000750" y="2154238"/>
          <p14:tracePt t="3910" x="6000750" y="2143125"/>
          <p14:tracePt t="3911" x="5989638" y="2132013"/>
          <p14:tracePt t="3912" x="5989638" y="2120900"/>
          <p14:tracePt t="3913" x="5989638" y="2109788"/>
          <p14:tracePt t="3915" x="5989638" y="2085975"/>
          <p14:tracePt t="3916" x="5989638" y="2074863"/>
          <p14:tracePt t="3918" x="5989638" y="2063750"/>
          <p14:tracePt t="3920" x="5989638" y="2041525"/>
          <p14:tracePt t="3922" x="5989638" y="2030413"/>
          <p14:tracePt t="3923" x="5989638" y="2019300"/>
          <p14:tracePt t="3925" x="5989638" y="2008188"/>
          <p14:tracePt t="3927" x="5989638" y="1997075"/>
          <p14:tracePt t="3929" x="5989638" y="1985963"/>
          <p14:tracePt t="3930" x="5989638" y="1973263"/>
          <p14:tracePt t="3931" x="5989638" y="1962150"/>
          <p14:tracePt t="3932" x="5989638" y="1951038"/>
          <p14:tracePt t="3933" x="5989638" y="1939925"/>
          <p14:tracePt t="3936" x="6000750" y="1939925"/>
          <p14:tracePt t="3937" x="6011863" y="1928813"/>
          <p14:tracePt t="3939" x="6011863" y="1917700"/>
          <p14:tracePt t="3941" x="6011863" y="1906588"/>
          <p14:tracePt t="3943" x="6022975" y="1906588"/>
          <p14:tracePt t="3944" x="6022975" y="1895475"/>
          <p14:tracePt t="3945" x="6022975" y="1884363"/>
          <p14:tracePt t="3947" x="6022975" y="1871663"/>
          <p14:tracePt t="3948" x="6034088" y="1871663"/>
          <p14:tracePt t="3949" x="6034088" y="1860550"/>
          <p14:tracePt t="3950" x="6045200" y="1860550"/>
          <p14:tracePt t="3952" x="6045200" y="1849438"/>
          <p14:tracePt t="3953" x="6056313" y="1849438"/>
          <p14:tracePt t="3954" x="6067425" y="1838325"/>
          <p14:tracePt t="3956" x="6067425" y="1827213"/>
          <p14:tracePt t="3957" x="6078538" y="1816100"/>
          <p14:tracePt t="3959" x="6089650" y="1804988"/>
          <p14:tracePt t="3960" x="6102350" y="1793875"/>
          <p14:tracePt t="3962" x="6113463" y="1793875"/>
          <p14:tracePt t="3963" x="6113463" y="1782763"/>
          <p14:tracePt t="3964" x="6124575" y="1782763"/>
          <p14:tracePt t="3965" x="6135688" y="1771650"/>
          <p14:tracePt t="3966" x="6146800" y="1758950"/>
          <p14:tracePt t="3968" x="6157913" y="1747838"/>
          <p14:tracePt t="3969" x="6180138" y="1736725"/>
          <p14:tracePt t="3970" x="6180138" y="1725613"/>
          <p14:tracePt t="3972" x="6191250" y="1714500"/>
          <p14:tracePt t="3974" x="6215063" y="1714500"/>
          <p14:tracePt t="3975" x="6226175" y="1703388"/>
          <p14:tracePt t="3977" x="6237288" y="1692275"/>
          <p14:tracePt t="3978" x="6259513" y="1681163"/>
          <p14:tracePt t="3980" x="6281738" y="1670050"/>
          <p14:tracePt t="3981" x="6292850" y="1657350"/>
          <p14:tracePt t="3982" x="6292850" y="1646238"/>
          <p14:tracePt t="3983" x="6303963" y="1635125"/>
          <p14:tracePt t="3984" x="6316663" y="1635125"/>
          <p14:tracePt t="3985" x="6327775" y="1635125"/>
          <p14:tracePt t="3986" x="6338888" y="1624013"/>
          <p14:tracePt t="3987" x="6350000" y="1624013"/>
          <p14:tracePt t="3988" x="6361113" y="1624013"/>
          <p14:tracePt t="3989" x="6361113" y="1612900"/>
          <p14:tracePt t="3991" x="6383338" y="1601788"/>
          <p14:tracePt t="3992" x="6394450" y="1590675"/>
          <p14:tracePt t="3993" x="6416675" y="1579563"/>
          <p14:tracePt t="3994" x="6429375" y="1579563"/>
          <p14:tracePt t="3995" x="6440488" y="1568450"/>
          <p14:tracePt t="3997" x="6462713" y="1557338"/>
          <p14:tracePt t="3998" x="6473825" y="1557338"/>
          <p14:tracePt t="3999" x="6484938" y="1557338"/>
          <p14:tracePt t="4000" x="6507163" y="1544638"/>
          <p14:tracePt t="4001" x="6518275" y="1544638"/>
          <p14:tracePt t="4002" x="6530975" y="1533525"/>
          <p14:tracePt t="4004" x="6542088" y="1522413"/>
          <p14:tracePt t="4006" x="6564313" y="1511300"/>
          <p14:tracePt t="4007" x="6575425" y="1511300"/>
          <p14:tracePt t="4008" x="6597650" y="1500188"/>
          <p14:tracePt t="4009" x="6608763" y="1489075"/>
          <p14:tracePt t="4010" x="6608763" y="1477963"/>
          <p14:tracePt t="4011" x="6619875" y="1477963"/>
          <p14:tracePt t="4012" x="6630988" y="1477963"/>
          <p14:tracePt t="4014" x="6643688" y="1477963"/>
          <p14:tracePt t="4014" x="6665913" y="1477963"/>
          <p14:tracePt t="4015" x="6677025" y="1455738"/>
          <p14:tracePt t="4016" x="6688138" y="1455738"/>
          <p14:tracePt t="4017" x="6699250" y="1455738"/>
          <p14:tracePt t="4019" x="6710363" y="1443038"/>
          <p14:tracePt t="4020" x="6721475" y="1443038"/>
          <p14:tracePt t="4021" x="6745288" y="1443038"/>
          <p14:tracePt t="4023" x="6756400" y="1443038"/>
          <p14:tracePt t="4024" x="6767513" y="1443038"/>
          <p14:tracePt t="4027" x="6789738" y="1443038"/>
          <p14:tracePt t="4029" x="6811963" y="1443038"/>
          <p14:tracePt t="4031" x="6823075" y="1431925"/>
          <p14:tracePt t="4032" x="6834188" y="1431925"/>
          <p14:tracePt t="4033" x="6845300" y="1431925"/>
          <p14:tracePt t="4035" x="6858000" y="1431925"/>
          <p14:tracePt t="4040" x="6869113" y="1420813"/>
          <p14:tracePt t="4041" x="6880225" y="1420813"/>
          <p14:tracePt t="4043" x="6891338" y="1420813"/>
          <p14:tracePt t="4047" x="6902450" y="1420813"/>
          <p14:tracePt t="4050" x="6913563" y="1420813"/>
          <p14:tracePt t="4056" x="6924675" y="1420813"/>
          <p14:tracePt t="4064" x="6935788" y="1420813"/>
          <p14:tracePt t="4070" x="6946900" y="1420813"/>
          <p14:tracePt t="4073" x="6958013" y="1420813"/>
          <p14:tracePt t="4075" x="6970713" y="1420813"/>
          <p14:tracePt t="4079" x="6981825" y="1420813"/>
          <p14:tracePt t="4081" x="6992938" y="1420813"/>
          <p14:tracePt t="4086" x="7004050" y="1420813"/>
          <p14:tracePt t="4089" x="7015163" y="1420813"/>
          <p14:tracePt t="4090" x="7026275" y="1420813"/>
          <p14:tracePt t="4092" x="7037388" y="1420813"/>
          <p14:tracePt t="4093" x="7048500" y="1420813"/>
          <p14:tracePt t="4095" x="7059613" y="1420813"/>
          <p14:tracePt t="4099" x="7072313" y="1420813"/>
          <p14:tracePt t="4101" x="7083425" y="1420813"/>
          <p14:tracePt t="4104" x="7094538" y="1420813"/>
          <p14:tracePt t="4106" x="7105650" y="1420813"/>
          <p14:tracePt t="4107" x="7116763" y="1420813"/>
          <p14:tracePt t="4112" x="7127875" y="1420813"/>
          <p14:tracePt t="4114" x="7138988" y="1420813"/>
          <p14:tracePt t="4116" x="7150100" y="1420813"/>
          <p14:tracePt t="4118" x="7161213" y="1420813"/>
          <p14:tracePt t="4121" x="7172325" y="1420813"/>
          <p14:tracePt t="4123" x="7185025" y="1420813"/>
          <p14:tracePt t="4128" x="7196138" y="1420813"/>
          <p14:tracePt t="4129" x="7207250" y="1420813"/>
          <p14:tracePt t="4131" x="7218363" y="1420813"/>
          <p14:tracePt t="4136" x="7229475" y="1420813"/>
          <p14:tracePt t="4137" x="7240588" y="1420813"/>
          <p14:tracePt t="4140" x="7251700" y="1420813"/>
          <p14:tracePt t="4151" x="7262813" y="1420813"/>
          <p14:tracePt t="4153" x="7273925" y="1420813"/>
          <p14:tracePt t="4156" x="7273925" y="1431925"/>
          <p14:tracePt t="4158" x="7286625" y="1431925"/>
          <p14:tracePt t="4166" x="7297738" y="1431925"/>
          <p14:tracePt t="4168" x="7308850" y="1431925"/>
          <p14:tracePt t="4173" x="7308850" y="1443038"/>
          <p14:tracePt t="4174" x="7319963" y="1443038"/>
          <p14:tracePt t="4176" x="7319963" y="1455738"/>
          <p14:tracePt t="4180" x="7331075" y="1455738"/>
          <p14:tracePt t="4181" x="7331075" y="1466850"/>
          <p14:tracePt t="4182" x="7342188" y="1466850"/>
          <p14:tracePt t="4183" x="7342188" y="1477963"/>
          <p14:tracePt t="4185" x="7353300" y="1477963"/>
          <p14:tracePt t="4187" x="7353300" y="1489075"/>
          <p14:tracePt t="4188" x="7364413" y="1489075"/>
          <p14:tracePt t="4190" x="7375525" y="1500188"/>
          <p14:tracePt t="4193" x="7386638" y="1500188"/>
          <p14:tracePt t="4196" x="7386638" y="1511300"/>
          <p14:tracePt t="4198" x="7399338" y="1522413"/>
          <p14:tracePt t="4200" x="7399338" y="1533525"/>
          <p14:tracePt t="4201" x="7410450" y="1533525"/>
          <p14:tracePt t="4203" x="7421563" y="1533525"/>
          <p14:tracePt t="4204" x="7421563" y="1544638"/>
          <p14:tracePt t="4206" x="7421563" y="1557338"/>
          <p14:tracePt t="4207" x="7432675" y="1557338"/>
          <p14:tracePt t="4208" x="7432675" y="1568450"/>
          <p14:tracePt t="4209" x="7443788" y="1568450"/>
          <p14:tracePt t="4214" x="7454900" y="1579563"/>
          <p14:tracePt t="4215" x="7454900" y="1590675"/>
          <p14:tracePt t="4216" x="7466013" y="1590675"/>
          <p14:tracePt t="4217" x="7466013" y="1601788"/>
          <p14:tracePt t="4218" x="7477125" y="1601788"/>
          <p14:tracePt t="4219" x="7477125" y="1612900"/>
          <p14:tracePt t="4220" x="7488238" y="1624013"/>
          <p14:tracePt t="4222" x="7500938" y="1624013"/>
          <p14:tracePt t="4224" x="7500938" y="1635125"/>
          <p14:tracePt t="4225" x="7512050" y="1635125"/>
          <p14:tracePt t="4228" x="7512050" y="1646238"/>
          <p14:tracePt t="4230" x="7523163" y="1646238"/>
          <p14:tracePt t="4231" x="7523163" y="1657350"/>
          <p14:tracePt t="4233" x="7534275" y="1670050"/>
          <p14:tracePt t="4236" x="7545388" y="1681163"/>
          <p14:tracePt t="4239" x="7545388" y="1692275"/>
          <p14:tracePt t="4240" x="7556500" y="1703388"/>
          <p14:tracePt t="4244" x="7567613" y="1703388"/>
          <p14:tracePt t="4245" x="7567613" y="1714500"/>
          <p14:tracePt t="4246" x="7578725" y="1714500"/>
          <p14:tracePt t="4247" x="7578725" y="1725613"/>
          <p14:tracePt t="4250" x="7578725" y="1736725"/>
          <p14:tracePt t="4253" x="7578725" y="1747838"/>
          <p14:tracePt t="4254" x="7578725" y="1758950"/>
          <p14:tracePt t="4260" x="7589838" y="1771650"/>
          <p14:tracePt t="4261" x="7589838" y="1782763"/>
          <p14:tracePt t="4265" x="7600950" y="1793875"/>
          <p14:tracePt t="4268" x="7600950" y="1804988"/>
          <p14:tracePt t="4270" x="7600950" y="1816100"/>
          <p14:tracePt t="4272" x="7600950" y="1827213"/>
          <p14:tracePt t="4275" x="7613650" y="1827213"/>
          <p14:tracePt t="4277" x="7613650" y="1838325"/>
          <p14:tracePt t="4279" x="7613650" y="1849438"/>
          <p14:tracePt t="4282" x="7613650" y="1860550"/>
          <p14:tracePt t="4284" x="7613650" y="1871663"/>
          <p14:tracePt t="4285" x="7613650" y="1884363"/>
          <p14:tracePt t="4289" x="7613650" y="1895475"/>
          <p14:tracePt t="4290" x="7624763" y="1895475"/>
          <p14:tracePt t="4291" x="7624763" y="1906588"/>
          <p14:tracePt t="4295" x="7624763" y="1917700"/>
          <p14:tracePt t="4297" x="7624763" y="1928813"/>
          <p14:tracePt t="4298" x="7624763" y="1939925"/>
          <p14:tracePt t="4300" x="7624763" y="1951038"/>
          <p14:tracePt t="4303" x="7624763" y="1962150"/>
          <p14:tracePt t="4304" x="7624763" y="1973263"/>
          <p14:tracePt t="4309" x="7624763" y="1985963"/>
          <p14:tracePt t="4310" x="7624763" y="1997075"/>
          <p14:tracePt t="4312" x="7624763" y="2008188"/>
          <p14:tracePt t="4314" x="7624763" y="2019300"/>
          <p14:tracePt t="4316" x="7624763" y="2030413"/>
          <p14:tracePt t="4319" x="7624763" y="2041525"/>
          <p14:tracePt t="4321" x="7624763" y="2052638"/>
          <p14:tracePt t="4323" x="7624763" y="2063750"/>
          <p14:tracePt t="4324" x="7624763" y="2074863"/>
          <p14:tracePt t="4325" x="7624763" y="2085975"/>
          <p14:tracePt t="4327" x="7624763" y="2098675"/>
          <p14:tracePt t="4330" x="7624763" y="2109788"/>
          <p14:tracePt t="4331" x="7613650" y="2109788"/>
          <p14:tracePt t="4332" x="7613650" y="2120900"/>
          <p14:tracePt t="4334" x="7613650" y="2143125"/>
          <p14:tracePt t="4335" x="7613650" y="2154238"/>
          <p14:tracePt t="4339" x="7600950" y="2176463"/>
          <p14:tracePt t="4340" x="7600950" y="2187575"/>
          <p14:tracePt t="4342" x="7600950" y="2200275"/>
          <p14:tracePt t="4343" x="7589838" y="2200275"/>
          <p14:tracePt t="4344" x="7589838" y="2211388"/>
          <p14:tracePt t="4345" x="7589838" y="2222500"/>
          <p14:tracePt t="4346" x="7589838" y="2233613"/>
          <p14:tracePt t="4347" x="7578725" y="2233613"/>
          <p14:tracePt t="4348" x="7578725" y="2244725"/>
          <p14:tracePt t="4349" x="7578725" y="2255838"/>
          <p14:tracePt t="4351" x="7578725" y="2266950"/>
          <p14:tracePt t="4353" x="7578725" y="2289175"/>
          <p14:tracePt t="4356" x="7567613" y="2300288"/>
          <p14:tracePt t="4357" x="7556500" y="2324100"/>
          <p14:tracePt t="4359" x="7556500" y="2335213"/>
          <p14:tracePt t="4361" x="7545388" y="2335213"/>
          <p14:tracePt t="4362" x="7545388" y="2346325"/>
          <p14:tracePt t="4364" x="7545388" y="2357438"/>
          <p14:tracePt t="4364" x="7534275" y="2368550"/>
          <p14:tracePt t="4366" x="7534275" y="2379663"/>
          <p14:tracePt t="4367" x="7523163" y="2390775"/>
          <p14:tracePt t="4368" x="7512050" y="2401888"/>
          <p14:tracePt t="4371" x="7512050" y="2425700"/>
          <p14:tracePt t="4373" x="7512050" y="2436813"/>
          <p14:tracePt t="4374" x="7512050" y="2447925"/>
          <p14:tracePt t="4375" x="7500938" y="2459038"/>
          <p14:tracePt t="4376" x="7488238" y="2459038"/>
          <p14:tracePt t="4377" x="7477125" y="2470150"/>
          <p14:tracePt t="4378" x="7477125" y="2481263"/>
          <p14:tracePt t="4380" x="7466013" y="2492375"/>
          <p14:tracePt t="4381" x="7466013" y="2503488"/>
          <p14:tracePt t="4382" x="7454900" y="2514600"/>
          <p14:tracePt t="4383" x="7454900" y="2527300"/>
          <p14:tracePt t="4384" x="7443788" y="2527300"/>
          <p14:tracePt t="4385" x="7443788" y="2549525"/>
          <p14:tracePt t="4386" x="7443788" y="2560638"/>
          <p14:tracePt t="4387" x="7432675" y="2560638"/>
          <p14:tracePt t="4390" x="7421563" y="2571750"/>
          <p14:tracePt t="4391" x="7421563" y="2582863"/>
          <p14:tracePt t="4391" x="7410450" y="2593975"/>
          <p14:tracePt t="4392" x="7410450" y="2605088"/>
          <p14:tracePt t="4393" x="7399338" y="2616200"/>
          <p14:tracePt t="4394" x="7386638" y="2628900"/>
          <p14:tracePt t="4396" x="7375525" y="2640013"/>
          <p14:tracePt t="4397" x="7375525" y="2651125"/>
          <p14:tracePt t="4398" x="7364413" y="2662238"/>
          <p14:tracePt t="4399" x="7364413" y="2673350"/>
          <p14:tracePt t="4401" x="7353300" y="2684463"/>
          <p14:tracePt t="4403" x="7342188" y="2695575"/>
          <p14:tracePt t="4403" x="7331075" y="2706688"/>
          <p14:tracePt t="4406" x="7308850" y="2717800"/>
          <p14:tracePt t="4407" x="7297738" y="2741613"/>
          <p14:tracePt t="4408" x="7286625" y="2752725"/>
          <p14:tracePt t="4409" x="7273925" y="2752725"/>
          <p14:tracePt t="4410" x="7262813" y="2774950"/>
          <p14:tracePt t="4411" x="7262813" y="2786063"/>
          <p14:tracePt t="4412" x="7251700" y="2786063"/>
          <p14:tracePt t="4413" x="7251700" y="2797175"/>
          <p14:tracePt t="4415" x="7240588" y="2797175"/>
          <p14:tracePt t="4416" x="7218363" y="2819400"/>
          <p14:tracePt t="4417" x="7218363" y="2830513"/>
          <p14:tracePt t="4418" x="7207250" y="2843213"/>
          <p14:tracePt t="4419" x="7196138" y="2843213"/>
          <p14:tracePt t="4420" x="7185025" y="2865438"/>
          <p14:tracePt t="4421" x="7172325" y="2865438"/>
          <p14:tracePt t="4422" x="7172325" y="2876550"/>
          <p14:tracePt t="4424" x="7161213" y="2887663"/>
          <p14:tracePt t="4425" x="7150100" y="2887663"/>
          <p14:tracePt t="4426" x="7138988" y="2898775"/>
          <p14:tracePt t="4427" x="7116763" y="2909888"/>
          <p14:tracePt t="4428" x="7116763" y="2921000"/>
          <p14:tracePt t="4429" x="7105650" y="2921000"/>
          <p14:tracePt t="4431" x="7094538" y="2932113"/>
          <p14:tracePt t="4432" x="7094538" y="2943225"/>
          <p14:tracePt t="4432" x="7083425" y="2943225"/>
          <p14:tracePt t="4433" x="7072313" y="2955925"/>
          <p14:tracePt t="4434" x="7059613" y="2955925"/>
          <p14:tracePt t="4435" x="7059613" y="2967038"/>
          <p14:tracePt t="4436" x="7048500" y="2967038"/>
          <p14:tracePt t="4437" x="7037388" y="2978150"/>
          <p14:tracePt t="4438" x="7026275" y="2978150"/>
          <p14:tracePt t="4439" x="7026275" y="2989263"/>
          <p14:tracePt t="4441" x="7004050" y="3000375"/>
          <p14:tracePt t="4442" x="7004050" y="3011488"/>
          <p14:tracePt t="4443" x="6992938" y="3011488"/>
          <p14:tracePt t="4444" x="6981825" y="3022600"/>
          <p14:tracePt t="4445" x="6970713" y="3022600"/>
          <p14:tracePt t="4446" x="6958013" y="3033713"/>
          <p14:tracePt t="4447" x="6946900" y="3044825"/>
          <p14:tracePt t="4449" x="6946900" y="3057525"/>
          <p14:tracePt t="4450" x="6935788" y="3057525"/>
          <p14:tracePt t="4451" x="6924675" y="3068638"/>
          <p14:tracePt t="4452" x="6913563" y="3068638"/>
          <p14:tracePt t="4453" x="6902450" y="3079750"/>
          <p14:tracePt t="4454" x="6891338" y="3090863"/>
          <p14:tracePt t="4456" x="6880225" y="3090863"/>
          <p14:tracePt t="4458" x="6858000" y="3090863"/>
          <p14:tracePt t="4459" x="6845300" y="3101975"/>
          <p14:tracePt t="4461" x="6834188" y="3113088"/>
          <p14:tracePt t="4462" x="6823075" y="3113088"/>
          <p14:tracePt t="4464" x="6811963" y="3113088"/>
          <p14:tracePt t="4464" x="6811963" y="3124200"/>
          <p14:tracePt t="4465" x="6800850" y="3124200"/>
          <p14:tracePt t="4466" x="6789738" y="3135313"/>
          <p14:tracePt t="4467" x="6778625" y="3135313"/>
          <p14:tracePt t="4468" x="6767513" y="3146425"/>
          <p14:tracePt t="4469" x="6756400" y="3146425"/>
          <p14:tracePt t="4471" x="6732588" y="3157538"/>
          <p14:tracePt t="4473" x="6721475" y="3157538"/>
          <p14:tracePt t="4474" x="6710363" y="3157538"/>
          <p14:tracePt t="4476" x="6699250" y="3157538"/>
          <p14:tracePt t="4477" x="6677025" y="3157538"/>
          <p14:tracePt t="4478" x="6665913" y="3170238"/>
          <p14:tracePt t="4481" x="6654800" y="3170238"/>
          <p14:tracePt t="4481" x="6643688" y="3181350"/>
          <p14:tracePt t="4482" x="6630988" y="3181350"/>
          <p14:tracePt t="4483" x="6619875" y="3192463"/>
          <p14:tracePt t="4484" x="6608763" y="3203575"/>
          <p14:tracePt t="4485" x="6597650" y="3203575"/>
          <p14:tracePt t="4487" x="6586538" y="3203575"/>
          <p14:tracePt t="4488" x="6575425" y="3203575"/>
          <p14:tracePt t="4490" x="6553200" y="3214688"/>
          <p14:tracePt t="4491" x="6542088" y="3214688"/>
          <p14:tracePt t="4492" x="6530975" y="3214688"/>
          <p14:tracePt t="4493" x="6518275" y="3225800"/>
          <p14:tracePt t="4494" x="6507163" y="3225800"/>
          <p14:tracePt t="4495" x="6496050" y="3225800"/>
          <p14:tracePt t="4496" x="6484938" y="3236913"/>
          <p14:tracePt t="4497" x="6473825" y="3236913"/>
          <p14:tracePt t="4498" x="6462713" y="3236913"/>
          <p14:tracePt t="4499" x="6440488" y="3236913"/>
          <p14:tracePt t="4501" x="6416675" y="3248025"/>
          <p14:tracePt t="4503" x="6394450" y="3259138"/>
          <p14:tracePt t="4506" x="6372225" y="3259138"/>
          <p14:tracePt t="4507" x="6361113" y="3259138"/>
          <p14:tracePt t="4508" x="6350000" y="3259138"/>
          <p14:tracePt t="4509" x="6338888" y="3259138"/>
          <p14:tracePt t="4510" x="6327775" y="3259138"/>
          <p14:tracePt t="4512" x="6303963" y="3259138"/>
          <p14:tracePt t="4513" x="6292850" y="3259138"/>
          <p14:tracePt t="4514" x="6292850" y="3271838"/>
          <p14:tracePt t="4515" x="6281738" y="3271838"/>
          <p14:tracePt t="4516" x="6270625" y="3271838"/>
          <p14:tracePt t="4517" x="6259513" y="3271838"/>
          <p14:tracePt t="4518" x="6248400" y="3271838"/>
          <p14:tracePt t="4520" x="6237288" y="3271838"/>
          <p14:tracePt t="4521" x="6226175" y="3271838"/>
          <p14:tracePt t="4522" x="6215063" y="3271838"/>
          <p14:tracePt t="4524" x="6202363" y="3271838"/>
          <p14:tracePt t="4524" x="6191250" y="3271838"/>
          <p14:tracePt t="4525" x="6180138" y="3271838"/>
          <p14:tracePt t="4528" x="6169025" y="3271838"/>
          <p14:tracePt t="4529" x="6157913" y="3271838"/>
          <p14:tracePt t="4530" x="6146800" y="3271838"/>
          <p14:tracePt t="4531" x="6135688" y="3271838"/>
          <p14:tracePt t="4532" x="6124575" y="3282950"/>
          <p14:tracePt t="4535" x="6113463" y="3282950"/>
          <p14:tracePt t="4536" x="6102350" y="3282950"/>
          <p14:tracePt t="4537" x="6089650" y="3282950"/>
          <p14:tracePt t="4538" x="6078538" y="3282950"/>
          <p14:tracePt t="4540" x="6067425" y="3282950"/>
          <p14:tracePt t="4541" x="6056313" y="3282950"/>
          <p14:tracePt t="4544" x="6045200" y="3282950"/>
          <p14:tracePt t="4545" x="6034088" y="3282950"/>
          <p14:tracePt t="4547" x="6022975" y="3282950"/>
          <p14:tracePt t="4548" x="6011863" y="3271838"/>
          <p14:tracePt t="4549" x="6000750" y="3271838"/>
          <p14:tracePt t="4550" x="5989638" y="3271838"/>
          <p14:tracePt t="4553" x="5976938" y="3271838"/>
          <p14:tracePt t="4554" x="5965825" y="3271838"/>
          <p14:tracePt t="4556" x="5954713" y="3271838"/>
          <p14:tracePt t="4557" x="5943600" y="3271838"/>
          <p14:tracePt t="4558" x="5932488" y="3259138"/>
          <p14:tracePt t="4560" x="5921375" y="3248025"/>
          <p14:tracePt t="4561" x="5910263" y="3248025"/>
          <p14:tracePt t="4563" x="5899150" y="3236913"/>
          <p14:tracePt t="4564" x="5888038" y="3236913"/>
          <p14:tracePt t="4565" x="5875338" y="3236913"/>
          <p14:tracePt t="4566" x="5864225" y="3236913"/>
          <p14:tracePt t="4567" x="5853113" y="3225800"/>
          <p14:tracePt t="4569" x="5842000" y="3214688"/>
          <p14:tracePt t="4573" x="5808663" y="3203575"/>
          <p14:tracePt t="4574" x="5786438" y="3203575"/>
          <p14:tracePt t="4575" x="5775325" y="3203575"/>
          <p14:tracePt t="4576" x="5762625" y="3192463"/>
          <p14:tracePt t="4578" x="5740400" y="3181350"/>
          <p14:tracePt t="4581" x="5707063" y="3170238"/>
          <p14:tracePt t="4582" x="5695950" y="3157538"/>
          <p14:tracePt t="4583" x="5684838" y="3157538"/>
          <p14:tracePt t="4584" x="5684838" y="3146425"/>
          <p14:tracePt t="4585" x="5673725" y="3146425"/>
          <p14:tracePt t="4586" x="5649913" y="3146425"/>
          <p14:tracePt t="4587" x="5649913" y="3135313"/>
          <p14:tracePt t="4588" x="5638800" y="3135313"/>
          <p14:tracePt t="4590" x="5616575" y="3124200"/>
          <p14:tracePt t="4591" x="5594350" y="3124200"/>
          <p14:tracePt t="4593" x="5572125" y="3113088"/>
          <p14:tracePt t="4594" x="5561013" y="3113088"/>
          <p14:tracePt t="4595" x="5548313" y="3101975"/>
          <p14:tracePt t="4596" x="5537200" y="3101975"/>
          <p14:tracePt t="4597" x="5526088" y="3101975"/>
          <p14:tracePt t="4598" x="5514975" y="3079750"/>
          <p14:tracePt t="4599" x="5503863" y="3079750"/>
          <p14:tracePt t="4600" x="5492750" y="3079750"/>
          <p14:tracePt t="4601" x="5481638" y="3068638"/>
          <p14:tracePt t="4602" x="5470525" y="3068638"/>
          <p14:tracePt t="4603" x="5446713" y="3068638"/>
          <p14:tracePt t="4604" x="5435600" y="3057525"/>
          <p14:tracePt t="4606" x="5424488" y="3057525"/>
          <p14:tracePt t="4607" x="5402263" y="3044825"/>
          <p14:tracePt t="4608" x="5391150" y="3033713"/>
          <p14:tracePt t="4609" x="5380038" y="3033713"/>
          <p14:tracePt t="4610" x="5357813" y="3033713"/>
          <p14:tracePt t="4611" x="5346700" y="3033713"/>
          <p14:tracePt t="4612" x="5334000" y="3022600"/>
          <p14:tracePt t="4614" x="5322888" y="3022600"/>
          <p14:tracePt t="4614" x="5311775" y="3011488"/>
          <p14:tracePt t="4615" x="5289550" y="3011488"/>
          <p14:tracePt t="4616" x="5278438" y="3011488"/>
          <p14:tracePt t="4617" x="5256213" y="3011488"/>
          <p14:tracePt t="4618" x="5256213" y="3000375"/>
          <p14:tracePt t="4619" x="5245100" y="3000375"/>
          <p14:tracePt t="4620" x="5233988" y="2989263"/>
          <p14:tracePt t="4621" x="5221288" y="2989263"/>
          <p14:tracePt t="4622" x="5210175" y="2989263"/>
          <p14:tracePt t="4623" x="5187950" y="2978150"/>
          <p14:tracePt t="4625" x="5165725" y="2967038"/>
          <p14:tracePt t="4626" x="5154613" y="2967038"/>
          <p14:tracePt t="4627" x="5143500" y="2955925"/>
          <p14:tracePt t="4628" x="5132388" y="2955925"/>
          <p14:tracePt t="4629" x="5119688" y="2955925"/>
          <p14:tracePt t="4631" x="5108575" y="2943225"/>
          <p14:tracePt t="4632" x="5086350" y="2943225"/>
          <p14:tracePt t="4633" x="5075238" y="2943225"/>
          <p14:tracePt t="4635" x="5053013" y="2932113"/>
          <p14:tracePt t="4636" x="5041900" y="2932113"/>
          <p14:tracePt t="4637" x="5030788" y="2932113"/>
          <p14:tracePt t="4639" x="5019675" y="2932113"/>
          <p14:tracePt t="4640" x="5019675" y="2921000"/>
          <p14:tracePt t="4641" x="5006975" y="2921000"/>
          <p14:tracePt t="4642" x="4995863" y="2921000"/>
          <p14:tracePt t="4643" x="4984750" y="2921000"/>
          <p14:tracePt t="4644" x="4973638" y="2921000"/>
          <p14:tracePt t="4645" x="4962525" y="2909888"/>
          <p14:tracePt t="4648" x="4951413" y="2909888"/>
          <p14:tracePt t="4649" x="4940300" y="2898775"/>
          <p14:tracePt t="4651" x="4929188" y="2887663"/>
          <p14:tracePt t="4653" x="4905375" y="2887663"/>
          <p14:tracePt t="4656" x="4894263" y="2887663"/>
          <p14:tracePt t="4657" x="4894263" y="2876550"/>
          <p14:tracePt t="4659" x="4883150" y="2876550"/>
          <p14:tracePt t="4661" x="4883150" y="2865438"/>
          <p14:tracePt t="4662" x="4872038" y="2865438"/>
          <p14:tracePt t="4665" x="4860925" y="2865438"/>
          <p14:tracePt t="4667" x="4849813" y="2865438"/>
          <p14:tracePt t="4671" x="4838700" y="2865438"/>
          <p14:tracePt t="4673" x="4838700" y="2854325"/>
          <p14:tracePt t="4674" x="4827588" y="2854325"/>
          <p14:tracePt t="4677" x="4827588" y="2843213"/>
          <p14:tracePt t="4683" x="4816475" y="2843213"/>
          <p14:tracePt t="4684" x="4816475" y="2830513"/>
          <p14:tracePt t="4686" x="4805363" y="2819400"/>
          <p14:tracePt t="4688" x="4792663" y="2819400"/>
          <p14:tracePt t="4692" x="4792663" y="2808288"/>
          <p14:tracePt t="4695" x="4781550" y="2808288"/>
          <p14:tracePt t="4697" x="4781550" y="2797175"/>
          <p14:tracePt t="4700" x="4770438" y="2797175"/>
          <p14:tracePt t="4706" x="4759325" y="2797175"/>
          <p14:tracePt t="4707" x="4759325" y="2786063"/>
          <p14:tracePt t="4711" x="4759325" y="2774950"/>
          <p14:tracePt t="4714" x="4759325" y="2763838"/>
          <p14:tracePt t="4717" x="4759325" y="2752725"/>
          <p14:tracePt t="4721" x="4759325" y="2741613"/>
          <p14:tracePt t="4723" x="4759325" y="2728913"/>
          <p14:tracePt t="4728" x="4759325" y="2717800"/>
          <p14:tracePt t="4730" x="4759325" y="2706688"/>
          <p14:tracePt t="4732" x="4748213" y="2695575"/>
          <p14:tracePt t="4734" x="4748213" y="2684463"/>
          <p14:tracePt t="4737" x="4748213" y="2673350"/>
          <p14:tracePt t="4740" x="4748213" y="2662238"/>
          <p14:tracePt t="4742" x="4748213" y="2651125"/>
          <p14:tracePt t="4744" x="4748213" y="2640013"/>
          <p14:tracePt t="4745" x="4748213" y="2628900"/>
          <p14:tracePt t="4747" x="4748213" y="2616200"/>
          <p14:tracePt t="4748" x="4748213" y="2605088"/>
          <p14:tracePt t="4751" x="4748213" y="2593975"/>
          <p14:tracePt t="4753" x="4748213" y="2582863"/>
          <p14:tracePt t="4754" x="4748213" y="2571750"/>
          <p14:tracePt t="4756" x="4748213" y="2560638"/>
          <p14:tracePt t="4757" x="4748213" y="2549525"/>
          <p14:tracePt t="4758" x="4748213" y="2538413"/>
          <p14:tracePt t="4761" x="4748213" y="2527300"/>
          <p14:tracePt t="4762" x="4748213" y="2514600"/>
          <p14:tracePt t="4763" x="4737100" y="2514600"/>
          <p14:tracePt t="4765" x="4737100" y="2492375"/>
          <p14:tracePt t="4766" x="4737100" y="2481263"/>
          <p14:tracePt t="4767" x="4737100" y="2470150"/>
          <p14:tracePt t="4770" x="4737100" y="2447925"/>
          <p14:tracePt t="4771" x="4737100" y="2436813"/>
          <p14:tracePt t="4772" x="4737100" y="2425700"/>
          <p14:tracePt t="4774" x="4737100" y="2401888"/>
          <p14:tracePt t="4776" x="4737100" y="2390775"/>
          <p14:tracePt t="4778" x="4737100" y="2379663"/>
          <p14:tracePt t="4779" x="4737100" y="2357438"/>
          <p14:tracePt t="4780" x="4737100" y="2346325"/>
          <p14:tracePt t="4781" x="4737100" y="2335213"/>
          <p14:tracePt t="4782" x="4748213" y="2324100"/>
          <p14:tracePt t="4783" x="4748213" y="2312988"/>
          <p14:tracePt t="4785" x="4748213" y="2300288"/>
          <p14:tracePt t="4786" x="4748213" y="2278063"/>
          <p14:tracePt t="4788" x="4759325" y="2255838"/>
          <p14:tracePt t="4790" x="4759325" y="2244725"/>
          <p14:tracePt t="4791" x="4759325" y="2211388"/>
          <p14:tracePt t="4792" x="4759325" y="2200275"/>
          <p14:tracePt t="4793" x="4759325" y="2187575"/>
          <p14:tracePt t="4794" x="4759325" y="2176463"/>
          <p14:tracePt t="4795" x="4770438" y="2165350"/>
          <p14:tracePt t="4796" x="4770438" y="2154238"/>
          <p14:tracePt t="4797" x="4770438" y="2132013"/>
          <p14:tracePt t="4798" x="4781550" y="2120900"/>
          <p14:tracePt t="4800" x="4781550" y="2109788"/>
          <p14:tracePt t="4801" x="4792663" y="2085975"/>
          <p14:tracePt t="4802" x="4805363" y="2074863"/>
          <p14:tracePt t="4803" x="4805363" y="2063750"/>
          <p14:tracePt t="4804" x="4805363" y="2041525"/>
          <p14:tracePt t="4806" x="4816475" y="2030413"/>
          <p14:tracePt t="4807" x="4827588" y="2008188"/>
          <p14:tracePt t="4808" x="4827588" y="1997075"/>
          <p14:tracePt t="4809" x="4838700" y="1985963"/>
          <p14:tracePt t="4810" x="4838700" y="1973263"/>
          <p14:tracePt t="4811" x="4838700" y="1962150"/>
          <p14:tracePt t="4812" x="4849813" y="1951038"/>
          <p14:tracePt t="4814" x="4849813" y="1939925"/>
          <p14:tracePt t="4815" x="4872038" y="1917700"/>
          <p14:tracePt t="4816" x="4872038" y="1906588"/>
          <p14:tracePt t="4817" x="4883150" y="1895475"/>
          <p14:tracePt t="4818" x="4883150" y="1884363"/>
          <p14:tracePt t="4819" x="4894263" y="1871663"/>
          <p14:tracePt t="4820" x="4905375" y="1871663"/>
          <p14:tracePt t="4821" x="4905375" y="1860550"/>
          <p14:tracePt t="4822" x="4905375" y="1849438"/>
          <p14:tracePt t="4823" x="4905375" y="1838325"/>
          <p14:tracePt t="4825" x="4929188" y="1816100"/>
          <p14:tracePt t="4827" x="4940300" y="1816100"/>
          <p14:tracePt t="4828" x="4940300" y="1804988"/>
          <p14:tracePt t="4829" x="4940300" y="1793875"/>
          <p14:tracePt t="4830" x="4951413" y="1782763"/>
          <p14:tracePt t="4831" x="4962525" y="1782763"/>
          <p14:tracePt t="4832" x="4962525" y="1771650"/>
          <p14:tracePt t="4833" x="4973638" y="1758950"/>
          <p14:tracePt t="4835" x="4973638" y="1747838"/>
          <p14:tracePt t="4836" x="4984750" y="1747838"/>
          <p14:tracePt t="4838" x="4995863" y="1736725"/>
          <p14:tracePt t="4840" x="5006975" y="1725613"/>
          <p14:tracePt t="4841" x="5019675" y="1714500"/>
          <p14:tracePt t="4843" x="5030788" y="1703388"/>
          <p14:tracePt t="4845" x="5041900" y="1692275"/>
          <p14:tracePt t="4847" x="5041900" y="1681163"/>
          <p14:tracePt t="4849" x="5064125" y="1670050"/>
          <p14:tracePt t="4851" x="5075238" y="1670050"/>
          <p14:tracePt t="4853" x="5097463" y="1657350"/>
          <p14:tracePt t="4856" x="5119688" y="1657350"/>
          <p14:tracePt t="4857" x="5132388" y="1646238"/>
          <p14:tracePt t="4859" x="5143500" y="1635125"/>
          <p14:tracePt t="4861" x="5154613" y="1635125"/>
          <p14:tracePt t="4862" x="5165725" y="1624013"/>
          <p14:tracePt t="4863" x="5176838" y="1624013"/>
          <p14:tracePt t="4864" x="5187950" y="1624013"/>
          <p14:tracePt t="4865" x="5199063" y="1612900"/>
          <p14:tracePt t="4867" x="5221288" y="1612900"/>
          <p14:tracePt t="4868" x="5221288" y="1601788"/>
          <p14:tracePt t="4869" x="5233988" y="1601788"/>
          <p14:tracePt t="4870" x="5245100" y="1601788"/>
          <p14:tracePt t="4871" x="5256213" y="1601788"/>
          <p14:tracePt t="4872" x="5278438" y="1601788"/>
          <p14:tracePt t="4874" x="5300663" y="1601788"/>
          <p14:tracePt t="4875" x="5311775" y="1601788"/>
          <p14:tracePt t="4877" x="5334000" y="1601788"/>
          <p14:tracePt t="4879" x="5357813" y="1590675"/>
          <p14:tracePt t="4880" x="5380038" y="1590675"/>
          <p14:tracePt t="4881" x="5391150" y="1590675"/>
          <p14:tracePt t="4882" x="5402263" y="1590675"/>
          <p14:tracePt t="4884" x="5413375" y="1590675"/>
          <p14:tracePt t="4884" x="5435600" y="1590675"/>
          <p14:tracePt t="4886" x="5459413" y="1590675"/>
          <p14:tracePt t="4887" x="5470525" y="1590675"/>
          <p14:tracePt t="4888" x="5503863" y="1590675"/>
          <p14:tracePt t="4890" x="5526088" y="1590675"/>
          <p14:tracePt t="4891" x="5548313" y="1590675"/>
          <p14:tracePt t="4892" x="5572125" y="1590675"/>
          <p14:tracePt t="4893" x="5583238" y="1590675"/>
          <p14:tracePt t="4894" x="5594350" y="1590675"/>
          <p14:tracePt t="4895" x="5616575" y="1590675"/>
          <p14:tracePt t="4896" x="5638800" y="1590675"/>
          <p14:tracePt t="4897" x="5649913" y="1590675"/>
          <p14:tracePt t="4898" x="5673725" y="1590675"/>
          <p14:tracePt t="4899" x="5695950" y="1590675"/>
          <p14:tracePt t="4900" x="5718175" y="1590675"/>
          <p14:tracePt t="4901" x="5740400" y="1590675"/>
          <p14:tracePt t="4902" x="5762625" y="1590675"/>
          <p14:tracePt t="4904" x="5808663" y="1601788"/>
          <p14:tracePt t="4905" x="5830888" y="1601788"/>
          <p14:tracePt t="4907" x="5875338" y="1612900"/>
          <p14:tracePt t="4908" x="5910263" y="1612900"/>
          <p14:tracePt t="4909" x="5921375" y="1612900"/>
          <p14:tracePt t="4910" x="5943600" y="1612900"/>
          <p14:tracePt t="4911" x="5976938" y="1612900"/>
          <p14:tracePt t="4912" x="6011863" y="1635125"/>
          <p14:tracePt t="4913" x="6022975" y="1635125"/>
          <p14:tracePt t="4915" x="6078538" y="1657350"/>
          <p14:tracePt t="4916" x="6113463" y="1657350"/>
          <p14:tracePt t="4917" x="6135688" y="1657350"/>
          <p14:tracePt t="4918" x="6157913" y="1670050"/>
          <p14:tracePt t="4919" x="6180138" y="1670050"/>
          <p14:tracePt t="4920" x="6215063" y="1681163"/>
          <p14:tracePt t="4921" x="6248400" y="1681163"/>
          <p14:tracePt t="4922" x="6259513" y="1692275"/>
          <p14:tracePt t="4924" x="6292850" y="1692275"/>
          <p14:tracePt t="4924" x="6316663" y="1703388"/>
          <p14:tracePt t="4925" x="6338888" y="1714500"/>
          <p14:tracePt t="4926" x="6372225" y="1714500"/>
          <p14:tracePt t="4927" x="6416675" y="1725613"/>
          <p14:tracePt t="4928" x="6440488" y="1725613"/>
          <p14:tracePt t="4929" x="6462713" y="1736725"/>
          <p14:tracePt t="4930" x="6496050" y="1747838"/>
          <p14:tracePt t="4931" x="6507163" y="1747838"/>
          <p14:tracePt t="4932" x="6542088" y="1758950"/>
          <p14:tracePt t="4933" x="6564313" y="1771650"/>
          <p14:tracePt t="4934" x="6597650" y="1771650"/>
          <p14:tracePt t="4935" x="6619875" y="1782763"/>
          <p14:tracePt t="4936" x="6643688" y="1793875"/>
          <p14:tracePt t="4937" x="6677025" y="1793875"/>
          <p14:tracePt t="4938" x="6699250" y="1804988"/>
          <p14:tracePt t="4940" x="6721475" y="1816100"/>
          <p14:tracePt t="4941" x="6767513" y="1827213"/>
          <p14:tracePt t="4942" x="6789738" y="1838325"/>
          <p14:tracePt t="4943" x="6800850" y="1849438"/>
          <p14:tracePt t="4944" x="6834188" y="1860550"/>
          <p14:tracePt t="4945" x="6858000" y="1860550"/>
          <p14:tracePt t="4946" x="6869113" y="1871663"/>
          <p14:tracePt t="4948" x="6891338" y="1871663"/>
          <p14:tracePt t="4948" x="6913563" y="1884363"/>
          <p14:tracePt t="4950" x="6946900" y="1906588"/>
          <p14:tracePt t="4951" x="6970713" y="1906588"/>
          <p14:tracePt t="4952" x="6992938" y="1906588"/>
          <p14:tracePt t="4953" x="6992938" y="1917700"/>
          <p14:tracePt t="4954" x="7015163" y="1928813"/>
          <p14:tracePt t="4956" x="7026275" y="1928813"/>
          <p14:tracePt t="4957" x="7059613" y="1951038"/>
          <p14:tracePt t="4958" x="7072313" y="1951038"/>
          <p14:tracePt t="4959" x="7094538" y="1962150"/>
          <p14:tracePt t="4960" x="7094538" y="1973263"/>
          <p14:tracePt t="4961" x="7105650" y="1973263"/>
          <p14:tracePt t="4962" x="7116763" y="1985963"/>
          <p14:tracePt t="4964" x="7127875" y="1997075"/>
          <p14:tracePt t="4965" x="7138988" y="1997075"/>
          <p14:tracePt t="4966" x="7150100" y="1997075"/>
          <p14:tracePt t="4968" x="7172325" y="2008188"/>
          <p14:tracePt t="4970" x="7185025" y="2019300"/>
          <p14:tracePt t="4972" x="7185025" y="2030413"/>
          <p14:tracePt t="4974" x="7196138" y="2030413"/>
          <p14:tracePt t="4975" x="7196138" y="2041525"/>
          <p14:tracePt t="4977" x="7207250" y="2041525"/>
          <p14:tracePt t="4979" x="7218363" y="2052638"/>
          <p14:tracePt t="4982" x="7218363" y="2063750"/>
          <p14:tracePt t="4985" x="7229475" y="2063750"/>
          <p14:tracePt t="4994" x="7229475" y="2074863"/>
          <p14:tracePt t="4997" x="7240588" y="2074863"/>
          <p14:tracePt t="4999" x="7240588" y="2085975"/>
          <p14:tracePt t="5003" x="7240588" y="2098675"/>
          <p14:tracePt t="5008" x="7240588" y="2109788"/>
          <p14:tracePt t="5012" x="7240588" y="2120900"/>
          <p14:tracePt t="5015" x="7240588" y="2132013"/>
          <p14:tracePt t="5022" x="7240588" y="2143125"/>
          <p14:tracePt t="5025" x="7240588" y="2154238"/>
          <p14:tracePt t="5028" x="7240588" y="2165350"/>
          <p14:tracePt t="5030" x="7229475" y="2165350"/>
          <p14:tracePt t="5033" x="7229475" y="2176463"/>
          <p14:tracePt t="5035" x="7229475" y="2187575"/>
          <p14:tracePt t="5039" x="7218363" y="2187575"/>
          <p14:tracePt t="5040" x="7218363" y="2200275"/>
          <p14:tracePt t="5046" x="7207250" y="2200275"/>
          <p14:tracePt t="5048" x="7207250" y="2211388"/>
          <p14:tracePt t="5054" x="7207250" y="2222500"/>
          <p14:tracePt t="5058" x="7196138" y="2222500"/>
          <p14:tracePt t="5061" x="7196138" y="2233613"/>
          <p14:tracePt t="5064" x="7196138" y="2244725"/>
          <p14:tracePt t="5071" x="7196138" y="2255838"/>
          <p14:tracePt t="5073" x="7185025" y="2255838"/>
          <p14:tracePt t="5075" x="7185025" y="2266950"/>
          <p14:tracePt t="5078" x="7172325" y="2266950"/>
          <p14:tracePt t="5088" x="7161213" y="2266950"/>
          <p14:tracePt t="5089" x="7161213" y="2278063"/>
          <p14:tracePt t="5101" x="7161213" y="2289175"/>
          <p14:tracePt t="5103" x="7150100" y="2289175"/>
          <p14:tracePt t="5290" x="7138988" y="2289175"/>
          <p14:tracePt t="5293" x="7127875" y="2289175"/>
          <p14:tracePt t="5297" x="7116763" y="2289175"/>
          <p14:tracePt t="5298" x="7105650" y="2289175"/>
          <p14:tracePt t="5300" x="7094538" y="2289175"/>
          <p14:tracePt t="5302" x="7072313" y="2289175"/>
          <p14:tracePt t="5304" x="7059613" y="2289175"/>
          <p14:tracePt t="5306" x="7048500" y="2289175"/>
          <p14:tracePt t="5307" x="7037388" y="2289175"/>
          <p14:tracePt t="5308" x="7026275" y="2289175"/>
          <p14:tracePt t="5309" x="7015163" y="2289175"/>
          <p14:tracePt t="5310" x="7004050" y="2289175"/>
          <p14:tracePt t="5311" x="6992938" y="2289175"/>
          <p14:tracePt t="5314" x="6981825" y="2289175"/>
          <p14:tracePt t="5315" x="6958013" y="2289175"/>
          <p14:tracePt t="5316" x="6946900" y="2289175"/>
          <p14:tracePt t="5317" x="6935788" y="2289175"/>
          <p14:tracePt t="5318" x="6924675" y="2289175"/>
          <p14:tracePt t="5320" x="6913563" y="2289175"/>
          <p14:tracePt t="5321" x="6902450" y="2289175"/>
          <p14:tracePt t="5322" x="6891338" y="2289175"/>
          <p14:tracePt t="5323" x="6880225" y="2289175"/>
          <p14:tracePt t="5324" x="6869113" y="2289175"/>
          <p14:tracePt t="5325" x="6858000" y="2278063"/>
          <p14:tracePt t="5327" x="6845300" y="2278063"/>
          <p14:tracePt t="5328" x="6834188" y="2278063"/>
          <p14:tracePt t="5329" x="6823075" y="2278063"/>
          <p14:tracePt t="5330" x="6811963" y="2278063"/>
          <p14:tracePt t="5331" x="6789738" y="2278063"/>
          <p14:tracePt t="5332" x="6778625" y="2278063"/>
          <p14:tracePt t="5334" x="6767513" y="2278063"/>
          <p14:tracePt t="5335" x="6756400" y="2278063"/>
          <p14:tracePt t="5336" x="6732588" y="2278063"/>
          <p14:tracePt t="5339" x="6710363" y="2278063"/>
          <p14:tracePt t="5340" x="6688138" y="2278063"/>
          <p14:tracePt t="5341" x="6677025" y="2278063"/>
          <p14:tracePt t="5343" x="6654800" y="2278063"/>
          <p14:tracePt t="5344" x="6643688" y="2278063"/>
          <p14:tracePt t="5345" x="6619875" y="2278063"/>
          <p14:tracePt t="5346" x="6608763" y="2278063"/>
          <p14:tracePt t="5347" x="6586538" y="2278063"/>
          <p14:tracePt t="5349" x="6575425" y="2278063"/>
          <p14:tracePt t="5350" x="6553200" y="2278063"/>
          <p14:tracePt t="5351" x="6542088" y="2278063"/>
          <p14:tracePt t="5352" x="6518275" y="2278063"/>
          <p14:tracePt t="5353" x="6507163" y="2278063"/>
          <p14:tracePt t="5354" x="6496050" y="2278063"/>
          <p14:tracePt t="5356" x="6462713" y="2278063"/>
          <p14:tracePt t="5357" x="6440488" y="2278063"/>
          <p14:tracePt t="5358" x="6416675" y="2278063"/>
          <p14:tracePt t="5359" x="6405563" y="2278063"/>
          <p14:tracePt t="5360" x="6383338" y="2278063"/>
          <p14:tracePt t="5361" x="6361113" y="2278063"/>
          <p14:tracePt t="5363" x="6338888" y="2278063"/>
          <p14:tracePt t="5365" x="6303963" y="2278063"/>
          <p14:tracePt t="5366" x="6292850" y="2278063"/>
          <p14:tracePt t="5367" x="6270625" y="2266950"/>
          <p14:tracePt t="5368" x="6248400" y="2266950"/>
          <p14:tracePt t="5370" x="6226175" y="2266950"/>
          <p14:tracePt t="5371" x="6202363" y="2266950"/>
          <p14:tracePt t="5373" x="6169025" y="2266950"/>
          <p14:tracePt t="5374" x="6146800" y="2255838"/>
          <p14:tracePt t="5375" x="6124575" y="2255838"/>
          <p14:tracePt t="5376" x="6102350" y="2255838"/>
          <p14:tracePt t="5377" x="6078538" y="2255838"/>
          <p14:tracePt t="5379" x="6045200" y="2244725"/>
          <p14:tracePt t="5380" x="6034088" y="2244725"/>
          <p14:tracePt t="5381" x="6011863" y="2244725"/>
          <p14:tracePt t="5382" x="5989638" y="2244725"/>
          <p14:tracePt t="5383" x="5965825" y="2244725"/>
          <p14:tracePt t="5384" x="5954713" y="2233613"/>
          <p14:tracePt t="5385" x="5943600" y="2233613"/>
          <p14:tracePt t="5386" x="5932488" y="2233613"/>
          <p14:tracePt t="5387" x="5910263" y="2233613"/>
          <p14:tracePt t="5388" x="5888038" y="2233613"/>
          <p14:tracePt t="5389" x="5864225" y="2222500"/>
          <p14:tracePt t="5390" x="5853113" y="2222500"/>
          <p14:tracePt t="5391" x="5830888" y="2222500"/>
          <p14:tracePt t="5392" x="5819775" y="2222500"/>
          <p14:tracePt t="5393" x="5808663" y="2222500"/>
          <p14:tracePt t="5394" x="5786438" y="2222500"/>
          <p14:tracePt t="5395" x="5775325" y="2222500"/>
          <p14:tracePt t="5396" x="5762625" y="2222500"/>
          <p14:tracePt t="5397" x="5729288" y="2222500"/>
          <p14:tracePt t="5398" x="5718175" y="2222500"/>
          <p14:tracePt t="5399" x="5695950" y="2211388"/>
          <p14:tracePt t="5400" x="5684838" y="2211388"/>
          <p14:tracePt t="5401" x="5673725" y="2211388"/>
          <p14:tracePt t="5402" x="5649913" y="2211388"/>
          <p14:tracePt t="5403" x="5638800" y="2211388"/>
          <p14:tracePt t="5404" x="5616575" y="2211388"/>
          <p14:tracePt t="5406" x="5583238" y="2211388"/>
          <p14:tracePt t="5408" x="5561013" y="2211388"/>
          <p14:tracePt t="5409" x="5548313" y="2211388"/>
          <p14:tracePt t="5410" x="5526088" y="2211388"/>
          <p14:tracePt t="5411" x="5503863" y="2211388"/>
          <p14:tracePt t="5412" x="5492750" y="2211388"/>
          <p14:tracePt t="5413" x="5470525" y="2211388"/>
          <p14:tracePt t="5415" x="5459413" y="2211388"/>
          <p14:tracePt t="5416" x="5446713" y="2211388"/>
          <p14:tracePt t="5417" x="5424488" y="2211388"/>
          <p14:tracePt t="5418" x="5413375" y="2211388"/>
          <p14:tracePt t="5419" x="5391150" y="2211388"/>
          <p14:tracePt t="5420" x="5391150" y="2222500"/>
          <p14:tracePt t="5421" x="5380038" y="2222500"/>
          <p14:tracePt t="5423" x="5334000" y="2222500"/>
          <p14:tracePt t="5424" x="5322888" y="2222500"/>
          <p14:tracePt t="5425" x="5311775" y="2222500"/>
          <p14:tracePt t="5426" x="5300663" y="2222500"/>
          <p14:tracePt t="5427" x="5300663" y="2233613"/>
          <p14:tracePt t="5428" x="5289550" y="2244725"/>
          <p14:tracePt t="5429" x="5267325" y="2244725"/>
          <p14:tracePt t="5430" x="5256213" y="2255838"/>
          <p14:tracePt t="5431" x="5245100" y="2255838"/>
          <p14:tracePt t="5432" x="5233988" y="2266950"/>
          <p14:tracePt t="5433" x="5221288" y="2266950"/>
          <p14:tracePt t="5434" x="5221288" y="2278063"/>
          <p14:tracePt t="5435" x="5210175" y="2278063"/>
          <p14:tracePt t="5436" x="5199063" y="2289175"/>
          <p14:tracePt t="5437" x="5187950" y="2289175"/>
          <p14:tracePt t="5438" x="5176838" y="2289175"/>
          <p14:tracePt t="5439" x="5165725" y="2300288"/>
          <p14:tracePt t="5441" x="5165725" y="2312988"/>
          <p14:tracePt t="5442" x="5154613" y="2324100"/>
          <p14:tracePt t="5443" x="5143500" y="2335213"/>
          <p14:tracePt t="5444" x="5132388" y="2335213"/>
          <p14:tracePt t="5445" x="5132388" y="2346325"/>
          <p14:tracePt t="5446" x="5119688" y="2357438"/>
          <p14:tracePt t="5447" x="5108575" y="2357438"/>
          <p14:tracePt t="5449" x="5097463" y="2379663"/>
          <p14:tracePt t="5450" x="5086350" y="2379663"/>
          <p14:tracePt t="5451" x="5086350" y="2390775"/>
          <p14:tracePt t="5452" x="5086350" y="2401888"/>
          <p14:tracePt t="5453" x="5086350" y="2414588"/>
          <p14:tracePt t="5454" x="5075238" y="2425700"/>
          <p14:tracePt t="5456" x="5064125" y="2436813"/>
          <p14:tracePt t="5457" x="5053013" y="2436813"/>
          <p14:tracePt t="5458" x="5053013" y="2459038"/>
          <p14:tracePt t="5460" x="5053013" y="2470150"/>
          <p14:tracePt t="5461" x="5041900" y="2481263"/>
          <p14:tracePt t="5462" x="5041900" y="2492375"/>
          <p14:tracePt t="5464" x="5030788" y="2514600"/>
          <p14:tracePt t="5465" x="5019675" y="2538413"/>
          <p14:tracePt t="5466" x="5019675" y="2549525"/>
          <p14:tracePt t="5467" x="5006975" y="2549525"/>
          <p14:tracePt t="5468" x="5006975" y="2560638"/>
          <p14:tracePt t="5469" x="5006975" y="2571750"/>
          <p14:tracePt t="5470" x="5006975" y="2582863"/>
          <p14:tracePt t="5471" x="5006975" y="2605088"/>
          <p14:tracePt t="5472" x="5006975" y="2616200"/>
          <p14:tracePt t="5474" x="5006975" y="2640013"/>
          <p14:tracePt t="5475" x="5006975" y="2651125"/>
          <p14:tracePt t="5476" x="5006975" y="2662238"/>
          <p14:tracePt t="5477" x="5006975" y="2684463"/>
          <p14:tracePt t="5478" x="4995863" y="2695575"/>
          <p14:tracePt t="5479" x="4995863" y="2717800"/>
          <p14:tracePt t="5481" x="4995863" y="2741613"/>
          <p14:tracePt t="5484" x="4995863" y="2763838"/>
          <p14:tracePt t="5484" x="4995863" y="2774950"/>
          <p14:tracePt t="5485" x="4995863" y="2797175"/>
          <p14:tracePt t="5486" x="4995863" y="2808288"/>
          <p14:tracePt t="5487" x="4995863" y="2819400"/>
          <p14:tracePt t="5488" x="4995863" y="2830513"/>
          <p14:tracePt t="5489" x="4995863" y="2854325"/>
          <p14:tracePt t="5490" x="4995863" y="2865438"/>
          <p14:tracePt t="5491" x="4995863" y="2887663"/>
          <p14:tracePt t="5492" x="4995863" y="2898775"/>
          <p14:tracePt t="5493" x="4995863" y="2909888"/>
          <p14:tracePt t="5495" x="4995863" y="2932113"/>
          <p14:tracePt t="5496" x="4995863" y="2943225"/>
          <p14:tracePt t="5497" x="4995863" y="2978150"/>
          <p14:tracePt t="5498" x="4995863" y="2989263"/>
          <p14:tracePt t="5500" x="5006975" y="3011488"/>
          <p14:tracePt t="5502" x="5019675" y="3033713"/>
          <p14:tracePt t="5503" x="5019675" y="3044825"/>
          <p14:tracePt t="5504" x="5019675" y="3068638"/>
          <p14:tracePt t="5506" x="5030788" y="3101975"/>
          <p14:tracePt t="5507" x="5041900" y="3101975"/>
          <p14:tracePt t="5508" x="5041900" y="3113088"/>
          <p14:tracePt t="5509" x="5053013" y="3124200"/>
          <p14:tracePt t="5510" x="5053013" y="3135313"/>
          <p14:tracePt t="5511" x="5064125" y="3146425"/>
          <p14:tracePt t="5512" x="5064125" y="3170238"/>
          <p14:tracePt t="5513" x="5064125" y="3181350"/>
          <p14:tracePt t="5515" x="5075238" y="3192463"/>
          <p14:tracePt t="5516" x="5075238" y="3214688"/>
          <p14:tracePt t="5517" x="5086350" y="3225800"/>
          <p14:tracePt t="5518" x="5086350" y="3236913"/>
          <p14:tracePt t="5519" x="5097463" y="3259138"/>
          <p14:tracePt t="5521" x="5097463" y="3271838"/>
          <p14:tracePt t="5523" x="5119688" y="3294063"/>
          <p14:tracePt t="5525" x="5119688" y="3305175"/>
          <p14:tracePt t="5525" x="5132388" y="3316288"/>
          <p14:tracePt t="5526" x="5143500" y="3316288"/>
          <p14:tracePt t="5527" x="5154613" y="3327400"/>
          <p14:tracePt t="5528" x="5154613" y="3349625"/>
          <p14:tracePt t="5529" x="5165725" y="3349625"/>
          <p14:tracePt t="5530" x="5165725" y="3371850"/>
          <p14:tracePt t="5532" x="5165725" y="3384550"/>
          <p14:tracePt t="5533" x="5176838" y="3384550"/>
          <p14:tracePt t="5534" x="5187950" y="3395663"/>
          <p14:tracePt t="5535" x="5199063" y="3395663"/>
          <p14:tracePt t="5536" x="5199063" y="3417888"/>
          <p14:tracePt t="5537" x="5221288" y="3429000"/>
          <p14:tracePt t="5539" x="5233988" y="3429000"/>
          <p14:tracePt t="5540" x="5233988" y="3451225"/>
          <p14:tracePt t="5541" x="5256213" y="3451225"/>
          <p14:tracePt t="5543" x="5256213" y="3462338"/>
          <p14:tracePt t="5544" x="5267325" y="3462338"/>
          <p14:tracePt t="5545" x="5278438" y="3473450"/>
          <p14:tracePt t="5548" x="5289550" y="3486150"/>
          <p14:tracePt t="5549" x="5300663" y="3486150"/>
          <p14:tracePt t="5550" x="5311775" y="3497263"/>
          <p14:tracePt t="5551" x="5322888" y="3497263"/>
          <p14:tracePt t="5552" x="5322888" y="3508375"/>
          <p14:tracePt t="5553" x="5334000" y="3508375"/>
          <p14:tracePt t="5554" x="5334000" y="3519488"/>
          <p14:tracePt t="5556" x="5346700" y="3519488"/>
          <p14:tracePt t="5557" x="5357813" y="3530600"/>
          <p14:tracePt t="5558" x="5380038" y="3530600"/>
          <p14:tracePt t="5559" x="5391150" y="3541713"/>
          <p14:tracePt t="5561" x="5413375" y="3541713"/>
          <p14:tracePt t="5563" x="5424488" y="3541713"/>
          <p14:tracePt t="5564" x="5435600" y="3552825"/>
          <p14:tracePt t="5565" x="5446713" y="3552825"/>
          <p14:tracePt t="5566" x="5446713" y="3563938"/>
          <p14:tracePt t="5567" x="5470525" y="3563938"/>
          <p14:tracePt t="5568" x="5481638" y="3563938"/>
          <p14:tracePt t="5569" x="5481638" y="3575050"/>
          <p14:tracePt t="5570" x="5503863" y="3575050"/>
          <p14:tracePt t="5571" x="5514975" y="3586163"/>
          <p14:tracePt t="5573" x="5526088" y="3586163"/>
          <p14:tracePt t="5574" x="5537200" y="3598863"/>
          <p14:tracePt t="5575" x="5561013" y="3609975"/>
          <p14:tracePt t="5576" x="5572125" y="3609975"/>
          <p14:tracePt t="5577" x="5594350" y="3621088"/>
          <p14:tracePt t="5578" x="5605463" y="3621088"/>
          <p14:tracePt t="5580" x="5616575" y="3621088"/>
          <p14:tracePt t="5581" x="5638800" y="3621088"/>
          <p14:tracePt t="5582" x="5649913" y="3621088"/>
          <p14:tracePt t="5583" x="5673725" y="3621088"/>
          <p14:tracePt t="5584" x="5684838" y="3621088"/>
          <p14:tracePt t="5585" x="5707063" y="3632200"/>
          <p14:tracePt t="5586" x="5718175" y="3632200"/>
          <p14:tracePt t="5587" x="5729288" y="3632200"/>
          <p14:tracePt t="5588" x="5740400" y="3643313"/>
          <p14:tracePt t="5589" x="5751513" y="3643313"/>
          <p14:tracePt t="5590" x="5775325" y="3643313"/>
          <p14:tracePt t="5591" x="5797550" y="3643313"/>
          <p14:tracePt t="5592" x="5808663" y="3654425"/>
          <p14:tracePt t="5593" x="5819775" y="3654425"/>
          <p14:tracePt t="5594" x="5830888" y="3654425"/>
          <p14:tracePt t="5595" x="5853113" y="3654425"/>
          <p14:tracePt t="5596" x="5864225" y="3654425"/>
          <p14:tracePt t="5597" x="5888038" y="3665538"/>
          <p14:tracePt t="5598" x="5899150" y="3665538"/>
          <p14:tracePt t="5599" x="5910263" y="3665538"/>
          <p14:tracePt t="5600" x="5921375" y="3665538"/>
          <p14:tracePt t="5601" x="5943600" y="3665538"/>
          <p14:tracePt t="5602" x="5965825" y="3665538"/>
          <p14:tracePt t="5603" x="5976938" y="3665538"/>
          <p14:tracePt t="5604" x="5989638" y="3665538"/>
          <p14:tracePt t="5606" x="6011863" y="3665538"/>
          <p14:tracePt t="5607" x="6034088" y="3665538"/>
          <p14:tracePt t="5608" x="6045200" y="3665538"/>
          <p14:tracePt t="5609" x="6067425" y="3676650"/>
          <p14:tracePt t="5610" x="6078538" y="3676650"/>
          <p14:tracePt t="5611" x="6102350" y="3676650"/>
          <p14:tracePt t="5613" x="6124575" y="3676650"/>
          <p14:tracePt t="5614" x="6146800" y="3676650"/>
          <p14:tracePt t="5616" x="6157913" y="3676650"/>
          <p14:tracePt t="5617" x="6180138" y="3676650"/>
          <p14:tracePt t="5618" x="6191250" y="3676650"/>
          <p14:tracePt t="5619" x="6202363" y="3676650"/>
          <p14:tracePt t="5620" x="6215063" y="3676650"/>
          <p14:tracePt t="5621" x="6226175" y="3676650"/>
          <p14:tracePt t="5623" x="6237288" y="3676650"/>
          <p14:tracePt t="5624" x="6248400" y="3676650"/>
          <p14:tracePt t="5625" x="6270625" y="3676650"/>
          <p14:tracePt t="5626" x="6281738" y="3676650"/>
          <p14:tracePt t="5627" x="6292850" y="3665538"/>
          <p14:tracePt t="5628" x="6292850" y="3654425"/>
          <p14:tracePt t="5630" x="6303963" y="3654425"/>
          <p14:tracePt t="5631" x="6316663" y="3654425"/>
          <p14:tracePt t="5632" x="6327775" y="3654425"/>
          <p14:tracePt t="5634" x="6350000" y="3654425"/>
          <p14:tracePt t="5635" x="6361113" y="3654425"/>
          <p14:tracePt t="5636" x="6372225" y="3654425"/>
          <p14:tracePt t="5639" x="6383338" y="3643313"/>
          <p14:tracePt t="5640" x="6383338" y="3632200"/>
          <p14:tracePt t="5641" x="6394450" y="3632200"/>
          <p14:tracePt t="5643" x="6416675" y="3621088"/>
          <p14:tracePt t="5645" x="6416675" y="3609975"/>
          <p14:tracePt t="5646" x="6429375" y="3609975"/>
          <p14:tracePt t="5647" x="6440488" y="3598863"/>
          <p14:tracePt t="5649" x="6451600" y="3586163"/>
          <p14:tracePt t="5653" x="6451600" y="3575050"/>
          <p14:tracePt t="5654" x="6462713" y="3575050"/>
          <p14:tracePt t="5656" x="6473825" y="3563938"/>
          <p14:tracePt t="5657" x="6473825" y="3552825"/>
          <p14:tracePt t="5659" x="6473825" y="3541713"/>
          <p14:tracePt t="5661" x="6484938" y="3530600"/>
          <p14:tracePt t="5663" x="6484938" y="3519488"/>
          <p14:tracePt t="5664" x="6496050" y="3519488"/>
          <p14:tracePt t="5666" x="6496050" y="3508375"/>
          <p14:tracePt t="5667" x="6507163" y="3497263"/>
          <p14:tracePt t="5668" x="6507163" y="3486150"/>
          <p14:tracePt t="5669" x="6507163" y="3473450"/>
          <p14:tracePt t="5671" x="6518275" y="3451225"/>
          <p14:tracePt t="5673" x="6518275" y="3440113"/>
          <p14:tracePt t="5675" x="6518275" y="3429000"/>
          <p14:tracePt t="5676" x="6518275" y="3417888"/>
          <p14:tracePt t="5677" x="6518275" y="3406775"/>
          <p14:tracePt t="5678" x="6530975" y="3395663"/>
          <p14:tracePt t="5679" x="6530975" y="3384550"/>
          <p14:tracePt t="5680" x="6530975" y="3371850"/>
          <p14:tracePt t="5682" x="6530975" y="3360738"/>
          <p14:tracePt t="5683" x="6530975" y="3349625"/>
          <p14:tracePt t="5684" x="6542088" y="3327400"/>
          <p14:tracePt t="5685" x="6542088" y="3316288"/>
          <p14:tracePt t="5686" x="6542088" y="3305175"/>
          <p14:tracePt t="5687" x="6553200" y="3282950"/>
          <p14:tracePt t="5690" x="6564313" y="3259138"/>
          <p14:tracePt t="5691" x="6564313" y="3236913"/>
          <p14:tracePt t="5693" x="6564313" y="3214688"/>
          <p14:tracePt t="5694" x="6564313" y="3203575"/>
          <p14:tracePt t="5695" x="6564313" y="3192463"/>
          <p14:tracePt t="5696" x="6564313" y="3170238"/>
          <p14:tracePt t="5697" x="6564313" y="3146425"/>
          <p14:tracePt t="5698" x="6564313" y="3135313"/>
          <p14:tracePt t="5699" x="6564313" y="3124200"/>
          <p14:tracePt t="5700" x="6564313" y="3113088"/>
          <p14:tracePt t="5701" x="6575425" y="3090863"/>
          <p14:tracePt t="5702" x="6575425" y="3068638"/>
          <p14:tracePt t="5703" x="6575425" y="3057525"/>
          <p14:tracePt t="5704" x="6575425" y="3033713"/>
          <p14:tracePt t="5706" x="6575425" y="3011488"/>
          <p14:tracePt t="5707" x="6575425" y="2989263"/>
          <p14:tracePt t="5708" x="6575425" y="2967038"/>
          <p14:tracePt t="5709" x="6575425" y="2943225"/>
          <p14:tracePt t="5710" x="6575425" y="2921000"/>
          <p14:tracePt t="5711" x="6575425" y="2898775"/>
          <p14:tracePt t="5712" x="6575425" y="2876550"/>
          <p14:tracePt t="5713" x="6575425" y="2854325"/>
          <p14:tracePt t="5714" x="6575425" y="2830513"/>
          <p14:tracePt t="5716" x="6575425" y="2797175"/>
          <p14:tracePt t="5717" x="6575425" y="2786063"/>
          <p14:tracePt t="5718" x="6575425" y="2763838"/>
          <p14:tracePt t="5719" x="6575425" y="2741613"/>
          <p14:tracePt t="5720" x="6575425" y="2717800"/>
          <p14:tracePt t="5721" x="6564313" y="2695575"/>
          <p14:tracePt t="5723" x="6564313" y="2673350"/>
          <p14:tracePt t="5724" x="6553200" y="2640013"/>
          <p14:tracePt t="5725" x="6553200" y="2616200"/>
          <p14:tracePt t="5726" x="6553200" y="2593975"/>
          <p14:tracePt t="5727" x="6553200" y="2571750"/>
          <p14:tracePt t="5728" x="6542088" y="2549525"/>
          <p14:tracePt t="5729" x="6542088" y="2527300"/>
          <p14:tracePt t="5730" x="6530975" y="2503488"/>
          <p14:tracePt t="5731" x="6530975" y="2481263"/>
          <p14:tracePt t="5732" x="6518275" y="2481263"/>
          <p14:tracePt t="5733" x="6518275" y="2459038"/>
          <p14:tracePt t="5734" x="6507163" y="2436813"/>
          <p14:tracePt t="5735" x="6507163" y="2414588"/>
          <p14:tracePt t="5736" x="6507163" y="2390775"/>
          <p14:tracePt t="5737" x="6496050" y="2368550"/>
          <p14:tracePt t="5738" x="6496050" y="2357438"/>
          <p14:tracePt t="5740" x="6484938" y="2324100"/>
          <p14:tracePt t="5741" x="6473825" y="2300288"/>
          <p14:tracePt t="5742" x="6473825" y="2278063"/>
          <p14:tracePt t="5743" x="6462713" y="2278063"/>
          <p14:tracePt t="5744" x="6451600" y="2244725"/>
          <p14:tracePt t="5746" x="6440488" y="2222500"/>
          <p14:tracePt t="5747" x="6440488" y="2211388"/>
          <p14:tracePt t="5748" x="6440488" y="2187575"/>
          <p14:tracePt t="5749" x="6429375" y="2176463"/>
          <p14:tracePt t="5750" x="6416675" y="2154238"/>
          <p14:tracePt t="5751" x="6416675" y="2132013"/>
          <p14:tracePt t="5752" x="6405563" y="2132013"/>
          <p14:tracePt t="5753" x="6394450" y="2120900"/>
          <p14:tracePt t="5754" x="6394450" y="2109788"/>
          <p14:tracePt t="5756" x="6372225" y="2074863"/>
          <p14:tracePt t="5757" x="6361113" y="2063750"/>
          <p14:tracePt t="5758" x="6361113" y="2041525"/>
          <p14:tracePt t="5760" x="6361113" y="2030413"/>
          <p14:tracePt t="5761" x="6338888" y="2019300"/>
          <p14:tracePt t="5762" x="6327775" y="2008188"/>
          <p14:tracePt t="5764" x="6327775" y="1985963"/>
          <p14:tracePt t="5765" x="6303963" y="1962150"/>
          <p14:tracePt t="5767" x="6281738" y="1939925"/>
          <p14:tracePt t="5768" x="6270625" y="1928813"/>
          <p14:tracePt t="5769" x="6259513" y="1917700"/>
          <p14:tracePt t="5770" x="6248400" y="1917700"/>
          <p14:tracePt t="5771" x="6248400" y="1906588"/>
          <p14:tracePt t="5772" x="6248400" y="1895475"/>
          <p14:tracePt t="5775" x="6202363" y="1860550"/>
          <p14:tracePt t="5776" x="6191250" y="1849438"/>
          <p14:tracePt t="5777" x="6180138" y="1849438"/>
          <p14:tracePt t="5778" x="6169025" y="1827213"/>
          <p14:tracePt t="5779" x="6157913" y="1827213"/>
          <p14:tracePt t="5781" x="6146800" y="1816100"/>
          <p14:tracePt t="5782" x="6124575" y="1804988"/>
          <p14:tracePt t="5784" x="6113463" y="1793875"/>
          <p14:tracePt t="5785" x="6089650" y="1782763"/>
          <p14:tracePt t="5786" x="6078538" y="1771650"/>
          <p14:tracePt t="5787" x="6067425" y="1758950"/>
          <p14:tracePt t="5789" x="6056313" y="1747838"/>
          <p14:tracePt t="5791" x="6045200" y="1747838"/>
          <p14:tracePt t="5791" x="6022975" y="1747838"/>
          <p14:tracePt t="5792" x="6022975" y="1736725"/>
          <p14:tracePt t="5793" x="6011863" y="1736725"/>
          <p14:tracePt t="5794" x="5989638" y="1725613"/>
          <p14:tracePt t="5796" x="5965825" y="1714500"/>
          <p14:tracePt t="5797" x="5954713" y="1703388"/>
          <p14:tracePt t="5799" x="5932488" y="1703388"/>
          <p14:tracePt t="5800" x="5921375" y="1692275"/>
          <p14:tracePt t="5801" x="5910263" y="1681163"/>
          <p14:tracePt t="5802" x="5899150" y="1681163"/>
          <p14:tracePt t="5803" x="5888038" y="1681163"/>
          <p14:tracePt t="5804" x="5864225" y="1681163"/>
          <p14:tracePt t="5806" x="5864225" y="1670050"/>
          <p14:tracePt t="5807" x="5842000" y="1670050"/>
          <p14:tracePt t="5808" x="5819775" y="1657350"/>
          <p14:tracePt t="5809" x="5808663" y="1657350"/>
          <p14:tracePt t="5810" x="5797550" y="1646238"/>
          <p14:tracePt t="5811" x="5786438" y="1646238"/>
          <p14:tracePt t="5812" x="5762625" y="1635125"/>
          <p14:tracePt t="5813" x="5751513" y="1635125"/>
          <p14:tracePt t="5815" x="5729288" y="1635125"/>
          <p14:tracePt t="5817" x="5707063" y="1624013"/>
          <p14:tracePt t="5818" x="5695950" y="1624013"/>
          <p14:tracePt t="5819" x="5673725" y="1624013"/>
          <p14:tracePt t="5820" x="5661025" y="1624013"/>
          <p14:tracePt t="5821" x="5638800" y="1624013"/>
          <p14:tracePt t="5823" x="5627688" y="1624013"/>
          <p14:tracePt t="5824" x="5616575" y="1612900"/>
          <p14:tracePt t="5825" x="5594350" y="1612900"/>
          <p14:tracePt t="5826" x="5583238" y="1612900"/>
          <p14:tracePt t="5827" x="5572125" y="1612900"/>
          <p14:tracePt t="5828" x="5561013" y="1612900"/>
          <p14:tracePt t="5829" x="5548313" y="1612900"/>
          <p14:tracePt t="5830" x="5526088" y="1612900"/>
          <p14:tracePt t="5831" x="5514975" y="1612900"/>
          <p14:tracePt t="5832" x="5503863" y="1612900"/>
          <p14:tracePt t="5833" x="5481638" y="1612900"/>
          <p14:tracePt t="5834" x="5470525" y="1612900"/>
          <p14:tracePt t="5836" x="5446713" y="1612900"/>
          <p14:tracePt t="5837" x="5435600" y="1612900"/>
          <p14:tracePt t="5838" x="5424488" y="1612900"/>
          <p14:tracePt t="5839" x="5402263" y="1612900"/>
          <p14:tracePt t="5840" x="5391150" y="1612900"/>
          <p14:tracePt t="5842" x="5368925" y="1612900"/>
          <p14:tracePt t="5843" x="5357813" y="1612900"/>
          <p14:tracePt t="5844" x="5346700" y="1612900"/>
          <p14:tracePt t="5845" x="5334000" y="1612900"/>
          <p14:tracePt t="5846" x="5311775" y="1612900"/>
          <p14:tracePt t="5848" x="5300663" y="1612900"/>
          <p14:tracePt t="5849" x="5289550" y="1612900"/>
          <p14:tracePt t="5850" x="5278438" y="1612900"/>
          <p14:tracePt t="5851" x="5256213" y="1612900"/>
          <p14:tracePt t="5852" x="5245100" y="1612900"/>
          <p14:tracePt t="5853" x="5233988" y="1612900"/>
          <p14:tracePt t="5854" x="5221288" y="1612900"/>
          <p14:tracePt t="5856" x="5199063" y="1612900"/>
          <p14:tracePt t="5857" x="5176838" y="1612900"/>
          <p14:tracePt t="5858" x="5165725" y="1612900"/>
          <p14:tracePt t="5859" x="5154613" y="1612900"/>
          <p14:tracePt t="5861" x="5143500" y="1612900"/>
          <p14:tracePt t="5862" x="5132388" y="1612900"/>
          <p14:tracePt t="5863" x="5108575" y="1612900"/>
          <p14:tracePt t="5864" x="5097463" y="1624013"/>
          <p14:tracePt t="5866" x="5075238" y="1624013"/>
          <p14:tracePt t="5867" x="5064125" y="1624013"/>
          <p14:tracePt t="5868" x="5053013" y="1624013"/>
          <p14:tracePt t="5870" x="5030788" y="1624013"/>
          <p14:tracePt t="5871" x="5019675" y="1624013"/>
          <p14:tracePt t="5872" x="5006975" y="1624013"/>
          <p14:tracePt t="5873" x="4995863" y="1635125"/>
          <p14:tracePt t="5874" x="4984750" y="1635125"/>
          <p14:tracePt t="5875" x="4984750" y="1646238"/>
          <p14:tracePt t="5876" x="4973638" y="1646238"/>
          <p14:tracePt t="5877" x="4962525" y="1646238"/>
          <p14:tracePt t="5878" x="4951413" y="1657350"/>
          <p14:tracePt t="5879" x="4929188" y="1657350"/>
          <p14:tracePt t="5880" x="4929188" y="1670050"/>
          <p14:tracePt t="5881" x="4905375" y="1670050"/>
          <p14:tracePt t="5882" x="4894263" y="1670050"/>
          <p14:tracePt t="5883" x="4883150" y="1681163"/>
          <p14:tracePt t="5885" x="4872038" y="1681163"/>
          <p14:tracePt t="5886" x="4860925" y="1681163"/>
          <p14:tracePt t="5887" x="4838700" y="1681163"/>
          <p14:tracePt t="5888" x="4838700" y="1692275"/>
          <p14:tracePt t="5889" x="4816475" y="1692275"/>
          <p14:tracePt t="5890" x="4805363" y="1703388"/>
          <p14:tracePt t="5892" x="4792663" y="1714500"/>
          <p14:tracePt t="5893" x="4781550" y="1714500"/>
          <p14:tracePt t="5894" x="4770438" y="1725613"/>
          <p14:tracePt t="5895" x="4759325" y="1736725"/>
          <p14:tracePt t="5896" x="4748213" y="1736725"/>
          <p14:tracePt t="5897" x="4737100" y="1747838"/>
          <p14:tracePt t="5898" x="4725988" y="1747838"/>
          <p14:tracePt t="5900" x="4714875" y="1747838"/>
          <p14:tracePt t="5901" x="4691063" y="1758950"/>
          <p14:tracePt t="5903" x="4668838" y="1771650"/>
          <p14:tracePt t="5904" x="4668838" y="1782763"/>
          <p14:tracePt t="5905" x="4646613" y="1782763"/>
          <p14:tracePt t="5907" x="4624388" y="1793875"/>
          <p14:tracePt t="5908" x="4624388" y="1804988"/>
          <p14:tracePt t="5909" x="4602163" y="1816100"/>
          <p14:tracePt t="5911" x="4602163" y="1827213"/>
          <p14:tracePt t="5912" x="4578350" y="1838325"/>
          <p14:tracePt t="5914" x="4567238" y="1849438"/>
          <p14:tracePt t="5915" x="4556125" y="1849438"/>
          <p14:tracePt t="5916" x="4545013" y="1849438"/>
          <p14:tracePt t="5917" x="4533900" y="1849438"/>
          <p14:tracePt t="5918" x="4533900" y="1860550"/>
          <p14:tracePt t="5919" x="4522788" y="1860550"/>
          <p14:tracePt t="5920" x="4511675" y="1871663"/>
          <p14:tracePt t="5922" x="4500563" y="1884363"/>
          <p14:tracePt t="5924" x="4489450" y="1906588"/>
          <p14:tracePt t="5925" x="4476750" y="1906588"/>
          <p14:tracePt t="5926" x="4465638" y="1906588"/>
          <p14:tracePt t="5927" x="4454525" y="1917700"/>
          <p14:tracePt t="5930" x="4443413" y="1917700"/>
          <p14:tracePt t="5931" x="4432300" y="1928813"/>
          <p14:tracePt t="5932" x="4432300" y="1939925"/>
          <p14:tracePt t="5933" x="4421188" y="1939925"/>
          <p14:tracePt t="5934" x="4410075" y="1951038"/>
          <p14:tracePt t="5935" x="4398963" y="1951038"/>
          <p14:tracePt t="5936" x="4398963" y="1962150"/>
          <p14:tracePt t="5937" x="4387850" y="1962150"/>
          <p14:tracePt t="5938" x="4387850" y="1973263"/>
          <p14:tracePt t="5940" x="4376738" y="1985963"/>
          <p14:tracePt t="5942" x="4364038" y="1985963"/>
          <p14:tracePt t="5943" x="4364038" y="1997075"/>
          <p14:tracePt t="5944" x="4352925" y="2008188"/>
          <p14:tracePt t="5945" x="4341813" y="2008188"/>
          <p14:tracePt t="5946" x="4341813" y="2019300"/>
          <p14:tracePt t="5948" x="4330700" y="2030413"/>
          <p14:tracePt t="5949" x="4319588" y="2041525"/>
          <p14:tracePt t="5952" x="4319588" y="2052638"/>
          <p14:tracePt t="5953" x="4319588" y="2063750"/>
          <p14:tracePt t="5954" x="4308475" y="2063750"/>
          <p14:tracePt t="5956" x="4297363" y="2074863"/>
          <p14:tracePt t="5957" x="4297363" y="2085975"/>
          <p14:tracePt t="5958" x="4286250" y="2098675"/>
          <p14:tracePt t="5959" x="4275138" y="2109788"/>
          <p14:tracePt t="5961" x="4264025" y="2120900"/>
          <p14:tracePt t="5963" x="4251325" y="2132013"/>
          <p14:tracePt t="5964" x="4251325" y="2143125"/>
          <p14:tracePt t="5965" x="4251325" y="2154238"/>
          <p14:tracePt t="5967" x="4251325" y="2176463"/>
          <p14:tracePt t="5968" x="4240213" y="2176463"/>
          <p14:tracePt t="5969" x="4229100" y="2187575"/>
          <p14:tracePt t="5972" x="4229100" y="2211388"/>
          <p14:tracePt t="5974" x="4217988" y="2211388"/>
          <p14:tracePt t="5975" x="4217988" y="2222500"/>
          <p14:tracePt t="5975" x="4217988" y="2244725"/>
          <p14:tracePt t="5976" x="4195763" y="2244725"/>
          <p14:tracePt t="5977" x="4195763" y="2255838"/>
          <p14:tracePt t="5979" x="4184650" y="2278063"/>
          <p14:tracePt t="5981" x="4184650" y="2289175"/>
          <p14:tracePt t="5982" x="4184650" y="2300288"/>
          <p14:tracePt t="5983" x="4173538" y="2312988"/>
          <p14:tracePt t="5984" x="4173538" y="2324100"/>
          <p14:tracePt t="5985" x="4162425" y="2335213"/>
          <p14:tracePt t="5986" x="4162425" y="2346325"/>
          <p14:tracePt t="5988" x="4162425" y="2357438"/>
          <p14:tracePt t="5989" x="4162425" y="2368550"/>
          <p14:tracePt t="5992" x="4149725" y="2401888"/>
          <p14:tracePt t="5993" x="4138613" y="2414588"/>
          <p14:tracePt t="5994" x="4138613" y="2425700"/>
          <p14:tracePt t="5995" x="4127500" y="2425700"/>
          <p14:tracePt t="5996" x="4127500" y="2436813"/>
          <p14:tracePt t="5997" x="4127500" y="2459038"/>
          <p14:tracePt t="5999" x="4127500" y="2470150"/>
          <p14:tracePt t="6000" x="4127500" y="2492375"/>
          <p14:tracePt t="6001" x="4116388" y="2503488"/>
          <p14:tracePt t="6003" x="4116388" y="2514600"/>
          <p14:tracePt t="6004" x="4116388" y="2527300"/>
          <p14:tracePt t="6006" x="4094163" y="2560638"/>
          <p14:tracePt t="6008" x="4094163" y="2582863"/>
          <p14:tracePt t="6010" x="4094163" y="2605088"/>
          <p14:tracePt t="6011" x="4094163" y="2616200"/>
          <p14:tracePt t="6013" x="4094163" y="2628900"/>
          <p14:tracePt t="6014" x="4094163" y="2640013"/>
          <p14:tracePt t="6015" x="4083050" y="2651125"/>
          <p14:tracePt t="6016" x="4083050" y="2662238"/>
          <p14:tracePt t="6017" x="4083050" y="2673350"/>
          <p14:tracePt t="6018" x="4083050" y="2684463"/>
          <p14:tracePt t="6019" x="4083050" y="2695575"/>
          <p14:tracePt t="6021" x="4083050" y="2706688"/>
          <p14:tracePt t="6022" x="4083050" y="2717800"/>
          <p14:tracePt t="6023" x="4083050" y="2728913"/>
          <p14:tracePt t="6024" x="4083050" y="2741613"/>
          <p14:tracePt t="6026" x="4083050" y="2763838"/>
          <p14:tracePt t="6027" x="4071938" y="2763838"/>
          <p14:tracePt t="6028" x="4071938" y="2774950"/>
          <p14:tracePt t="6030" x="4071938" y="2786063"/>
          <p14:tracePt t="6031" x="4071938" y="2797175"/>
          <p14:tracePt t="6032" x="4071938" y="2808288"/>
          <p14:tracePt t="6033" x="4071938" y="2819400"/>
          <p14:tracePt t="6034" x="4060825" y="2830513"/>
          <p14:tracePt t="6035" x="4060825" y="2843213"/>
          <p14:tracePt t="6037" x="4060825" y="2854325"/>
          <p14:tracePt t="6038" x="4060825" y="2876550"/>
          <p14:tracePt t="6040" x="4060825" y="2887663"/>
          <p14:tracePt t="6040" x="4060825" y="2898775"/>
          <p14:tracePt t="6041" x="4060825" y="2909888"/>
          <p14:tracePt t="6043" x="4060825" y="2921000"/>
          <p14:tracePt t="6044" x="4060825" y="2932113"/>
          <p14:tracePt t="6045" x="4060825" y="2943225"/>
          <p14:tracePt t="6047" x="4060825" y="2967038"/>
          <p14:tracePt t="6048" x="4060825" y="2978150"/>
          <p14:tracePt t="6049" x="4060825" y="2989263"/>
          <p14:tracePt t="6051" x="4060825" y="3000375"/>
          <p14:tracePt t="6053" x="4060825" y="3011488"/>
          <p14:tracePt t="6054" x="4060825" y="3033713"/>
          <p14:tracePt t="6056" x="4060825" y="3044825"/>
          <p14:tracePt t="6057" x="4060825" y="3057525"/>
          <p14:tracePt t="6058" x="4060825" y="3079750"/>
          <p14:tracePt t="6061" x="4060825" y="3090863"/>
          <p14:tracePt t="6062" x="4060825" y="3101975"/>
          <p14:tracePt t="6063" x="4060825" y="3113088"/>
          <p14:tracePt t="6065" x="4060825" y="3124200"/>
          <p14:tracePt t="6066" x="4060825" y="3135313"/>
          <p14:tracePt t="6067" x="4060825" y="3146425"/>
          <p14:tracePt t="6069" x="4060825" y="3157538"/>
          <p14:tracePt t="6070" x="4060825" y="3170238"/>
          <p14:tracePt t="6072" x="4060825" y="3181350"/>
          <p14:tracePt t="6073" x="4060825" y="3192463"/>
          <p14:tracePt t="6074" x="4060825" y="3203575"/>
          <p14:tracePt t="6077" x="4071938" y="3214688"/>
          <p14:tracePt t="6078" x="4071938" y="3236913"/>
          <p14:tracePt t="6080" x="4071938" y="3248025"/>
          <p14:tracePt t="6081" x="4071938" y="3259138"/>
          <p14:tracePt t="6083" x="4071938" y="3271838"/>
          <p14:tracePt t="6084" x="4071938" y="3282950"/>
          <p14:tracePt t="6087" x="4071938" y="3294063"/>
          <p14:tracePt t="6089" x="4071938" y="3305175"/>
          <p14:tracePt t="6090" x="4071938" y="3316288"/>
          <p14:tracePt t="6092" x="4083050" y="3327400"/>
          <p14:tracePt t="6093" x="4083050" y="3338513"/>
          <p14:tracePt t="6095" x="4083050" y="3349625"/>
          <p14:tracePt t="6096" x="4094163" y="3349625"/>
          <p14:tracePt t="6098" x="4094163" y="3360738"/>
          <p14:tracePt t="6099" x="4094163" y="3371850"/>
          <p14:tracePt t="6100" x="4094163" y="3384550"/>
          <p14:tracePt t="6101" x="4105275" y="3384550"/>
          <p14:tracePt t="6102" x="4105275" y="3395663"/>
          <p14:tracePt t="6103" x="4105275" y="3406775"/>
          <p14:tracePt t="6106" x="4105275" y="3417888"/>
          <p14:tracePt t="6107" x="4116388" y="3417888"/>
          <p14:tracePt t="6108" x="4116388" y="3429000"/>
          <p14:tracePt t="6109" x="4116388" y="3440113"/>
          <p14:tracePt t="6111" x="4116388" y="3451225"/>
          <p14:tracePt t="6112" x="4116388" y="3462338"/>
          <p14:tracePt t="6113" x="4127500" y="3462338"/>
          <p14:tracePt t="6115" x="4127500" y="3473450"/>
          <p14:tracePt t="6116" x="4138613" y="3473450"/>
          <p14:tracePt t="6117" x="4138613" y="3486150"/>
          <p14:tracePt t="6118" x="4138613" y="3497263"/>
          <p14:tracePt t="6120" x="4138613" y="3508375"/>
          <p14:tracePt t="6122" x="4138613" y="3519488"/>
          <p14:tracePt t="6123" x="4149725" y="3530600"/>
          <p14:tracePt t="6125" x="4149725" y="3541713"/>
          <p14:tracePt t="6128" x="4149725" y="3552825"/>
          <p14:tracePt t="6129" x="4162425" y="3552825"/>
          <p14:tracePt t="6130" x="4162425" y="3563938"/>
          <p14:tracePt t="6131" x="4173538" y="3575050"/>
          <p14:tracePt t="6133" x="4184650" y="3575050"/>
          <p14:tracePt t="6134" x="4184650" y="3586163"/>
          <p14:tracePt t="6135" x="4184650" y="3598863"/>
          <p14:tracePt t="6137" x="4184650" y="3609975"/>
          <p14:tracePt t="6140" x="4195763" y="3609975"/>
          <p14:tracePt t="6140" x="4195763" y="3621088"/>
          <p14:tracePt t="6141" x="4206875" y="3621088"/>
          <p14:tracePt t="6143" x="4206875" y="3632200"/>
          <p14:tracePt t="6145" x="4206875" y="3643313"/>
          <p14:tracePt t="6147" x="4206875" y="3654425"/>
          <p14:tracePt t="6150" x="4217988" y="3665538"/>
          <p14:tracePt t="6152" x="4229100" y="3676650"/>
          <p14:tracePt t="6157" x="4240213" y="3676650"/>
          <p14:tracePt t="6160" x="4240213" y="3687763"/>
          <p14:tracePt t="6161" x="4240213" y="3700463"/>
          <p14:tracePt t="6166" x="4240213" y="3711575"/>
          <p14:tracePt t="6167" x="4251325" y="3711575"/>
          <p14:tracePt t="6169" x="4264025" y="3711575"/>
          <p14:tracePt t="6178" x="4264025" y="3722688"/>
          <p14:tracePt t="6214" x="4264025" y="3733800"/>
          <p14:tracePt t="6216" x="4264025" y="3744913"/>
          <p14:tracePt t="6224" x="4264025" y="3756025"/>
          <p14:tracePt t="6228" x="4264025" y="3767138"/>
          <p14:tracePt t="6236" x="4264025" y="3778250"/>
          <p14:tracePt t="6239" x="4264025" y="3789363"/>
          <p14:tracePt t="6248" x="4264025" y="3800475"/>
          <p14:tracePt t="6266" x="4251325" y="3800475"/>
          <p14:tracePt t="6297" x="4251325" y="3813175"/>
          <p14:tracePt t="6302" x="4240213" y="3813175"/>
          <p14:tracePt t="6306" x="4229100" y="3813175"/>
          <p14:tracePt t="6315" x="4217988" y="3813175"/>
          <p14:tracePt t="6328" x="4206875" y="3813175"/>
          <p14:tracePt t="6336" x="4206875" y="3800475"/>
          <p14:tracePt t="6340" x="4195763" y="3800475"/>
          <p14:tracePt t="6347" x="4195763" y="3789363"/>
          <p14:tracePt t="6349" x="4184650" y="3778250"/>
          <p14:tracePt t="6353" x="4184650" y="3767138"/>
          <p14:tracePt t="6355" x="4173538" y="3756025"/>
          <p14:tracePt t="6360" x="4173538" y="3744913"/>
          <p14:tracePt t="6362" x="4173538" y="3733800"/>
          <p14:tracePt t="6364" x="4173538" y="3722688"/>
          <p14:tracePt t="6366" x="4173538" y="3711575"/>
          <p14:tracePt t="6367" x="4173538" y="3700463"/>
          <p14:tracePt t="6369" x="4173538" y="3687763"/>
          <p14:tracePt t="6372" x="4173538" y="3676650"/>
          <p14:tracePt t="6373" x="4173538" y="3665538"/>
          <p14:tracePt t="6375" x="4173538" y="3654425"/>
          <p14:tracePt t="6376" x="4173538" y="3643313"/>
          <p14:tracePt t="6377" x="4173538" y="3632200"/>
          <p14:tracePt t="6379" x="4173538" y="3609975"/>
          <p14:tracePt t="6380" x="4184650" y="3609975"/>
          <p14:tracePt t="6382" x="4184650" y="3598863"/>
          <p14:tracePt t="6384" x="4195763" y="3586163"/>
          <p14:tracePt t="6385" x="4195763" y="3575050"/>
          <p14:tracePt t="6387" x="4206875" y="3552825"/>
          <p14:tracePt t="6388" x="4206875" y="3541713"/>
          <p14:tracePt t="6390" x="4217988" y="3530600"/>
          <p14:tracePt t="6392" x="4229100" y="3519488"/>
          <p14:tracePt t="6393" x="4240213" y="3508375"/>
          <p14:tracePt t="6395" x="4240213" y="3497263"/>
          <p14:tracePt t="6396" x="4251325" y="3486150"/>
          <p14:tracePt t="6397" x="4251325" y="3473450"/>
          <p14:tracePt t="6398" x="4264025" y="3462338"/>
          <p14:tracePt t="6400" x="4275138" y="3451225"/>
          <p14:tracePt t="6401" x="4275138" y="3440113"/>
          <p14:tracePt t="6402" x="4286250" y="3429000"/>
          <p14:tracePt t="6403" x="4297363" y="3429000"/>
          <p14:tracePt t="6404" x="4297363" y="3417888"/>
          <p14:tracePt t="6406" x="4308475" y="3406775"/>
          <p14:tracePt t="6407" x="4330700" y="3395663"/>
          <p14:tracePt t="6408" x="4330700" y="3384550"/>
          <p14:tracePt t="6409" x="4341813" y="3384550"/>
          <p14:tracePt t="6410" x="4341813" y="3371850"/>
          <p14:tracePt t="6411" x="4352925" y="3360738"/>
          <p14:tracePt t="6412" x="4364038" y="3360738"/>
          <p14:tracePt t="6413" x="4376738" y="3349625"/>
          <p14:tracePt t="6414" x="4387850" y="3338513"/>
          <p14:tracePt t="6415" x="4410075" y="3327400"/>
          <p14:tracePt t="6416" x="4421188" y="3316288"/>
          <p14:tracePt t="6418" x="4432300" y="3316288"/>
          <p14:tracePt t="6419" x="4443413" y="3305175"/>
          <p14:tracePt t="6420" x="4454525" y="3294063"/>
          <p14:tracePt t="6421" x="4465638" y="3294063"/>
          <p14:tracePt t="6422" x="4489450" y="3282950"/>
          <p14:tracePt t="6424" x="4511675" y="3282950"/>
          <p14:tracePt t="6425" x="4522788" y="3271838"/>
          <p14:tracePt t="6426" x="4533900" y="3259138"/>
          <p14:tracePt t="6427" x="4556125" y="3259138"/>
          <p14:tracePt t="6428" x="4567238" y="3248025"/>
          <p14:tracePt t="6429" x="4591050" y="3248025"/>
          <p14:tracePt t="6430" x="4591050" y="3236913"/>
          <p14:tracePt t="6431" x="4602163" y="3236913"/>
          <p14:tracePt t="6432" x="4613275" y="3236913"/>
          <p14:tracePt t="6433" x="4635500" y="3236913"/>
          <p14:tracePt t="6434" x="4657725" y="3225800"/>
          <p14:tracePt t="6435" x="4668838" y="3225800"/>
          <p14:tracePt t="6436" x="4691063" y="3225800"/>
          <p14:tracePt t="6437" x="4714875" y="3225800"/>
          <p14:tracePt t="6438" x="4737100" y="3225800"/>
          <p14:tracePt t="6439" x="4737100" y="3214688"/>
          <p14:tracePt t="6441" x="4770438" y="3214688"/>
          <p14:tracePt t="6442" x="4792663" y="3214688"/>
          <p14:tracePt t="6443" x="4805363" y="3203575"/>
          <p14:tracePt t="6444" x="4827588" y="3203575"/>
          <p14:tracePt t="6445" x="4838700" y="3203575"/>
          <p14:tracePt t="6446" x="4849813" y="3203575"/>
          <p14:tracePt t="6447" x="4872038" y="3203575"/>
          <p14:tracePt t="6448" x="4894263" y="3203575"/>
          <p14:tracePt t="6449" x="4918075" y="3203575"/>
          <p14:tracePt t="6450" x="4940300" y="3203575"/>
          <p14:tracePt t="6451" x="4951413" y="3203575"/>
          <p14:tracePt t="6452" x="4973638" y="3203575"/>
          <p14:tracePt t="6453" x="4995863" y="3203575"/>
          <p14:tracePt t="6454" x="5006975" y="3203575"/>
          <p14:tracePt t="6456" x="5053013" y="3203575"/>
          <p14:tracePt t="6457" x="5075238" y="3203575"/>
          <p14:tracePt t="6458" x="5086350" y="3203575"/>
          <p14:tracePt t="6459" x="5108575" y="3203575"/>
          <p14:tracePt t="6460" x="5132388" y="3203575"/>
          <p14:tracePt t="6461" x="5154613" y="3203575"/>
          <p14:tracePt t="6462" x="5187950" y="3214688"/>
          <p14:tracePt t="6464" x="5210175" y="3214688"/>
          <p14:tracePt t="6465" x="5233988" y="3214688"/>
          <p14:tracePt t="6466" x="5256213" y="3214688"/>
          <p14:tracePt t="6466" x="5267325" y="3214688"/>
          <p14:tracePt t="6467" x="5300663" y="3225800"/>
          <p14:tracePt t="6468" x="5322888" y="3236913"/>
          <p14:tracePt t="6469" x="5334000" y="3236913"/>
          <p14:tracePt t="6470" x="5368925" y="3248025"/>
          <p14:tracePt t="6471" x="5380038" y="3248025"/>
          <p14:tracePt t="6472" x="5391150" y="3259138"/>
          <p14:tracePt t="6473" x="5424488" y="3259138"/>
          <p14:tracePt t="6474" x="5446713" y="3271838"/>
          <p14:tracePt t="6475" x="5459413" y="3271838"/>
          <p14:tracePt t="6476" x="5481638" y="3282950"/>
          <p14:tracePt t="6477" x="5503863" y="3282950"/>
          <p14:tracePt t="6478" x="5526088" y="3294063"/>
          <p14:tracePt t="6479" x="5548313" y="3294063"/>
          <p14:tracePt t="6480" x="5561013" y="3294063"/>
          <p14:tracePt t="6482" x="5583238" y="3305175"/>
          <p14:tracePt t="6482" x="5605463" y="3316288"/>
          <p14:tracePt t="6483" x="5616575" y="3316288"/>
          <p14:tracePt t="6484" x="5638800" y="3327400"/>
          <p14:tracePt t="6485" x="5649913" y="3338513"/>
          <p14:tracePt t="6486" x="5661025" y="3338513"/>
          <p14:tracePt t="6487" x="5684838" y="3349625"/>
          <p14:tracePt t="6488" x="5695950" y="3360738"/>
          <p14:tracePt t="6489" x="5718175" y="3360738"/>
          <p14:tracePt t="6491" x="5751513" y="3395663"/>
          <p14:tracePt t="6493" x="5775325" y="3406775"/>
          <p14:tracePt t="6494" x="5786438" y="3417888"/>
          <p14:tracePt t="6495" x="5797550" y="3429000"/>
          <p14:tracePt t="6496" x="5797550" y="3440113"/>
          <p14:tracePt t="6497" x="5808663" y="3451225"/>
          <p14:tracePt t="6498" x="5819775" y="3451225"/>
          <p14:tracePt t="6499" x="5830888" y="3462338"/>
          <p14:tracePt t="6500" x="5842000" y="3473450"/>
          <p14:tracePt t="6501" x="5842000" y="3486150"/>
          <p14:tracePt t="6502" x="5864225" y="3497263"/>
          <p14:tracePt t="6504" x="5875338" y="3508375"/>
          <p14:tracePt t="6506" x="5875338" y="3530600"/>
          <p14:tracePt t="6507" x="5888038" y="3530600"/>
          <p14:tracePt t="6508" x="5888038" y="3541713"/>
          <p14:tracePt t="6509" x="5888038" y="3552825"/>
          <p14:tracePt t="6510" x="5899150" y="3552825"/>
          <p14:tracePt t="6511" x="5899150" y="3563938"/>
          <p14:tracePt t="6512" x="5899150" y="3575050"/>
          <p14:tracePt t="6513" x="5910263" y="3586163"/>
          <p14:tracePt t="6514" x="5910263" y="3598863"/>
          <p14:tracePt t="6515" x="5921375" y="3598863"/>
          <p14:tracePt t="6517" x="5921375" y="3609975"/>
          <p14:tracePt t="6518" x="5921375" y="3621088"/>
          <p14:tracePt t="6519" x="5921375" y="3632200"/>
          <p14:tracePt t="6520" x="5921375" y="3643313"/>
          <p14:tracePt t="6521" x="5932488" y="3654425"/>
          <p14:tracePt t="6523" x="5932488" y="3665538"/>
          <p14:tracePt t="6525" x="5932488" y="3687763"/>
          <p14:tracePt t="6527" x="5932488" y="3700463"/>
          <p14:tracePt t="6528" x="5932488" y="3711575"/>
          <p14:tracePt t="6529" x="5932488" y="3722688"/>
          <p14:tracePt t="6531" x="5921375" y="3733800"/>
          <p14:tracePt t="6533" x="5921375" y="3744913"/>
          <p14:tracePt t="6534" x="5921375" y="3756025"/>
          <p14:tracePt t="6535" x="5910263" y="3767138"/>
          <p14:tracePt t="6536" x="5910263" y="3778250"/>
          <p14:tracePt t="6537" x="5899150" y="3789363"/>
          <p14:tracePt t="6538" x="5888038" y="3789363"/>
          <p14:tracePt t="6539" x="5888038" y="3800475"/>
          <p14:tracePt t="6541" x="5888038" y="3813175"/>
          <p14:tracePt t="6542" x="5875338" y="3813175"/>
          <p14:tracePt t="6543" x="5864225" y="3824288"/>
          <p14:tracePt t="6544" x="5864225" y="3835400"/>
          <p14:tracePt t="6545" x="5853113" y="3846513"/>
          <p14:tracePt t="6546" x="5842000" y="3846513"/>
          <p14:tracePt t="6547" x="5830888" y="3857625"/>
          <p14:tracePt t="6548" x="5819775" y="3857625"/>
          <p14:tracePt t="6549" x="5819775" y="3879850"/>
          <p14:tracePt t="6551" x="5808663" y="3879850"/>
          <p14:tracePt t="6552" x="5797550" y="3879850"/>
          <p14:tracePt t="6553" x="5786438" y="3890963"/>
          <p14:tracePt t="6554" x="5775325" y="3890963"/>
          <p14:tracePt t="6556" x="5762625" y="3902075"/>
          <p14:tracePt t="6557" x="5751513" y="3902075"/>
          <p14:tracePt t="6559" x="5729288" y="3914775"/>
          <p14:tracePt t="6561" x="5718175" y="3925888"/>
          <p14:tracePt t="6562" x="5695950" y="3937000"/>
          <p14:tracePt t="6564" x="5673725" y="3937000"/>
          <p14:tracePt t="6565" x="5661025" y="3937000"/>
          <p14:tracePt t="6566" x="5649913" y="3937000"/>
          <p14:tracePt t="6568" x="5638800" y="3937000"/>
          <p14:tracePt t="6569" x="5627688" y="3948113"/>
          <p14:tracePt t="6571" x="5616575" y="3948113"/>
          <p14:tracePt t="6573" x="5594350" y="3948113"/>
          <p14:tracePt t="6574" x="5572125" y="3948113"/>
          <p14:tracePt t="6575" x="5561013" y="3959225"/>
          <p14:tracePt t="6576" x="5548313" y="3959225"/>
          <p14:tracePt t="6577" x="5526088" y="3959225"/>
          <p14:tracePt t="6579" x="5514975" y="3959225"/>
          <p14:tracePt t="6580" x="5503863" y="3959225"/>
          <p14:tracePt t="6581" x="5492750" y="3959225"/>
          <p14:tracePt t="6582" x="5470525" y="3959225"/>
          <p14:tracePt t="6583" x="5459413" y="3959225"/>
          <p14:tracePt t="6584" x="5435600" y="3959225"/>
          <p14:tracePt t="6586" x="5413375" y="3959225"/>
          <p14:tracePt t="6588" x="5391150" y="3948113"/>
          <p14:tracePt t="6589" x="5380038" y="3948113"/>
          <p14:tracePt t="6592" x="5334000" y="3925888"/>
          <p14:tracePt t="6593" x="5322888" y="3925888"/>
          <p14:tracePt t="6594" x="5311775" y="3925888"/>
          <p14:tracePt t="6595" x="5311775" y="3914775"/>
          <p14:tracePt t="6596" x="5289550" y="3902075"/>
          <p14:tracePt t="6597" x="5267325" y="3890963"/>
          <p14:tracePt t="6598" x="5256213" y="3890963"/>
          <p14:tracePt t="6599" x="5245100" y="3879850"/>
          <p14:tracePt t="6601" x="5210175" y="3879850"/>
          <p14:tracePt t="6602" x="5199063" y="3868738"/>
          <p14:tracePt t="6603" x="5199063" y="3857625"/>
          <p14:tracePt t="6604" x="5187950" y="3846513"/>
          <p14:tracePt t="6606" x="5165725" y="3835400"/>
          <p14:tracePt t="6607" x="5143500" y="3824288"/>
          <p14:tracePt t="6608" x="5119688" y="3800475"/>
          <p14:tracePt t="6609" x="5108575" y="3800475"/>
          <p14:tracePt t="6610" x="5108575" y="3789363"/>
          <p14:tracePt t="6611" x="5086350" y="3778250"/>
          <p14:tracePt t="6612" x="5075238" y="3778250"/>
          <p14:tracePt t="6613" x="5064125" y="3767138"/>
          <p14:tracePt t="6614" x="5041900" y="3756025"/>
          <p14:tracePt t="6615" x="5041900" y="3744913"/>
          <p14:tracePt t="6616" x="5019675" y="3722688"/>
          <p14:tracePt t="6617" x="5006975" y="3711575"/>
          <p14:tracePt t="6618" x="4995863" y="3700463"/>
          <p14:tracePt t="6619" x="4984750" y="3687763"/>
          <p14:tracePt t="6620" x="4984750" y="3665538"/>
          <p14:tracePt t="6621" x="4973638" y="3665538"/>
          <p14:tracePt t="6622" x="4951413" y="3654425"/>
          <p14:tracePt t="6624" x="4929188" y="3621088"/>
          <p14:tracePt t="6625" x="4918075" y="3609975"/>
          <p14:tracePt t="6626" x="4905375" y="3586163"/>
          <p14:tracePt t="6627" x="4894263" y="3575050"/>
          <p14:tracePt t="6628" x="4883150" y="3552825"/>
          <p14:tracePt t="6629" x="4860925" y="3541713"/>
          <p14:tracePt t="6630" x="4849813" y="3519488"/>
          <p14:tracePt t="6631" x="4838700" y="3497263"/>
          <p14:tracePt t="6632" x="4827588" y="3486150"/>
          <p14:tracePt t="6633" x="4827588" y="3473450"/>
          <p14:tracePt t="6634" x="4816475" y="3451225"/>
          <p14:tracePt t="6635" x="4792663" y="3440113"/>
          <p14:tracePt t="6636" x="4792663" y="3417888"/>
          <p14:tracePt t="6637" x="4770438" y="3406775"/>
          <p14:tracePt t="6638" x="4748213" y="3384550"/>
          <p14:tracePt t="6639" x="4748213" y="3360738"/>
          <p14:tracePt t="6641" x="4737100" y="3338513"/>
          <p14:tracePt t="6642" x="4714875" y="3305175"/>
          <p14:tracePt t="6643" x="4703763" y="3282950"/>
          <p14:tracePt t="6644" x="4703763" y="3271838"/>
          <p14:tracePt t="6645" x="4691063" y="3236913"/>
          <p14:tracePt t="6646" x="4679950" y="3214688"/>
          <p14:tracePt t="6648" x="4668838" y="3203575"/>
          <p14:tracePt t="6649" x="4657725" y="3170238"/>
          <p14:tracePt t="6650" x="4646613" y="3135313"/>
          <p14:tracePt t="6651" x="4646613" y="3113088"/>
          <p14:tracePt t="6652" x="4635500" y="3090863"/>
          <p14:tracePt t="6653" x="4635500" y="3079750"/>
          <p14:tracePt t="6654" x="4624388" y="3044825"/>
          <p14:tracePt t="6656" x="4613275" y="3011488"/>
          <p14:tracePt t="6659" x="4602163" y="2967038"/>
          <p14:tracePt t="6660" x="4602163" y="2943225"/>
          <p14:tracePt t="6660" x="4591050" y="2921000"/>
          <p14:tracePt t="6661" x="4591050" y="2898775"/>
          <p14:tracePt t="6662" x="4591050" y="2865438"/>
          <p14:tracePt t="6663" x="4578350" y="2843213"/>
          <p14:tracePt t="6664" x="4578350" y="2819400"/>
          <p14:tracePt t="6665" x="4578350" y="2797175"/>
          <p14:tracePt t="6667" x="4567238" y="2728913"/>
          <p14:tracePt t="6668" x="4567238" y="2717800"/>
          <p14:tracePt t="6669" x="4567238" y="2673350"/>
          <p14:tracePt t="6670" x="4567238" y="2651125"/>
          <p14:tracePt t="6671" x="4567238" y="2616200"/>
          <p14:tracePt t="6673" x="4567238" y="2605088"/>
          <p14:tracePt t="6675" x="4567238" y="2538413"/>
          <p14:tracePt t="6676" x="4567238" y="2514600"/>
          <p14:tracePt t="6677" x="4567238" y="2481263"/>
          <p14:tracePt t="6678" x="4567238" y="2459038"/>
          <p14:tracePt t="6679" x="4567238" y="2436813"/>
          <p14:tracePt t="6680" x="4567238" y="2401888"/>
          <p14:tracePt t="6681" x="4567238" y="2379663"/>
          <p14:tracePt t="6682" x="4567238" y="2357438"/>
          <p14:tracePt t="6683" x="4567238" y="2335213"/>
          <p14:tracePt t="6684" x="4567238" y="2312988"/>
          <p14:tracePt t="6685" x="4567238" y="2289175"/>
          <p14:tracePt t="6686" x="4567238" y="2266950"/>
          <p14:tracePt t="6687" x="4567238" y="2244725"/>
          <p14:tracePt t="6688" x="4567238" y="2211388"/>
          <p14:tracePt t="6689" x="4578350" y="2200275"/>
          <p14:tracePt t="6690" x="4578350" y="2176463"/>
          <p14:tracePt t="6691" x="4578350" y="2143125"/>
          <p14:tracePt t="6692" x="4578350" y="2132013"/>
          <p14:tracePt t="6693" x="4591050" y="2109788"/>
          <p14:tracePt t="6694" x="4602163" y="2085975"/>
          <p14:tracePt t="6695" x="4602163" y="2074863"/>
          <p14:tracePt t="6696" x="4602163" y="2052638"/>
          <p14:tracePt t="6697" x="4624388" y="2030413"/>
          <p14:tracePt t="6698" x="4635500" y="2008188"/>
          <p14:tracePt t="6699" x="4635500" y="1997075"/>
          <p14:tracePt t="6701" x="4646613" y="1973263"/>
          <p14:tracePt t="6702" x="4646613" y="1962150"/>
          <p14:tracePt t="6703" x="4657725" y="1939925"/>
          <p14:tracePt t="6704" x="4668838" y="1928813"/>
          <p14:tracePt t="6706" x="4679950" y="1906588"/>
          <p14:tracePt t="6707" x="4703763" y="1884363"/>
          <p14:tracePt t="6708" x="4714875" y="1884363"/>
          <p14:tracePt t="6709" x="4714875" y="1871663"/>
          <p14:tracePt t="6710" x="4725988" y="1860550"/>
          <p14:tracePt t="6711" x="4725988" y="1849438"/>
          <p14:tracePt t="6712" x="4748213" y="1838325"/>
          <p14:tracePt t="6713" x="4748213" y="1827213"/>
          <p14:tracePt t="6714" x="4759325" y="1816100"/>
          <p14:tracePt t="6715" x="4770438" y="1816100"/>
          <p14:tracePt t="6716" x="4781550" y="1804988"/>
          <p14:tracePt t="6717" x="4805363" y="1804988"/>
          <p14:tracePt t="6718" x="4816475" y="1793875"/>
          <p14:tracePt t="6719" x="4816475" y="1782763"/>
          <p14:tracePt t="6720" x="4827588" y="1771650"/>
          <p14:tracePt t="6721" x="4838700" y="1771650"/>
          <p14:tracePt t="6722" x="4860925" y="1771650"/>
          <p14:tracePt t="6724" x="4883150" y="1758950"/>
          <p14:tracePt t="6725" x="4894263" y="1747838"/>
          <p14:tracePt t="6727" x="4905375" y="1747838"/>
          <p14:tracePt t="6728" x="4929188" y="1747838"/>
          <p14:tracePt t="6729" x="4940300" y="1736725"/>
          <p14:tracePt t="6730" x="4951413" y="1736725"/>
          <p14:tracePt t="6731" x="4962525" y="1736725"/>
          <p14:tracePt t="6733" x="4973638" y="1725613"/>
          <p14:tracePt t="6734" x="4995863" y="1725613"/>
          <p14:tracePt t="6735" x="5006975" y="1725613"/>
          <p14:tracePt t="6736" x="5019675" y="1714500"/>
          <p14:tracePt t="6737" x="5041900" y="1714500"/>
          <p14:tracePt t="6739" x="5053013" y="1714500"/>
          <p14:tracePt t="6740" x="5075238" y="1714500"/>
          <p14:tracePt t="6741" x="5086350" y="1714500"/>
          <p14:tracePt t="6742" x="5108575" y="1714500"/>
          <p14:tracePt t="6743" x="5119688" y="1714500"/>
          <p14:tracePt t="6744" x="5132388" y="1714500"/>
          <p14:tracePt t="6746" x="5154613" y="1714500"/>
          <p14:tracePt t="6747" x="5165725" y="1714500"/>
          <p14:tracePt t="6748" x="5187950" y="1714500"/>
          <p14:tracePt t="6749" x="5199063" y="1714500"/>
          <p14:tracePt t="6750" x="5221288" y="1714500"/>
          <p14:tracePt t="6751" x="5221288" y="1725613"/>
          <p14:tracePt t="6752" x="5233988" y="1736725"/>
          <p14:tracePt t="6753" x="5245100" y="1736725"/>
          <p14:tracePt t="6754" x="5267325" y="1747838"/>
          <p14:tracePt t="6756" x="5300663" y="1771650"/>
          <p14:tracePt t="6757" x="5311775" y="1771650"/>
          <p14:tracePt t="6758" x="5322888" y="1771650"/>
          <p14:tracePt t="6760" x="5346700" y="1782763"/>
          <p14:tracePt t="6761" x="5346700" y="1793875"/>
          <p14:tracePt t="6762" x="5368925" y="1804988"/>
          <p14:tracePt t="6763" x="5380038" y="1816100"/>
          <p14:tracePt t="6764" x="5402263" y="1838325"/>
          <p14:tracePt t="6765" x="5413375" y="1838325"/>
          <p14:tracePt t="6766" x="5424488" y="1849438"/>
          <p14:tracePt t="6767" x="5424488" y="1860550"/>
          <p14:tracePt t="6768" x="5435600" y="1860550"/>
          <p14:tracePt t="6769" x="5459413" y="1884363"/>
          <p14:tracePt t="6770" x="5470525" y="1895475"/>
          <p14:tracePt t="6771" x="5481638" y="1906588"/>
          <p14:tracePt t="6773" x="5503863" y="1928813"/>
          <p14:tracePt t="6775" x="5526088" y="1973263"/>
          <p14:tracePt t="6776" x="5537200" y="1973263"/>
          <p14:tracePt t="6777" x="5548313" y="1997075"/>
          <p14:tracePt t="6778" x="5572125" y="2008188"/>
          <p14:tracePt t="6779" x="5572125" y="2030413"/>
          <p14:tracePt t="6781" x="5583238" y="2063750"/>
          <p14:tracePt t="6782" x="5594350" y="2074863"/>
          <p14:tracePt t="6783" x="5605463" y="2109788"/>
          <p14:tracePt t="6784" x="5605463" y="2120900"/>
          <p14:tracePt t="6785" x="5616575" y="2143125"/>
          <p14:tracePt t="6786" x="5627688" y="2143125"/>
          <p14:tracePt t="6787" x="5627688" y="2165350"/>
          <p14:tracePt t="6788" x="5627688" y="2187575"/>
          <p14:tracePt t="6789" x="5627688" y="2200275"/>
          <p14:tracePt t="6791" x="5638800" y="2244725"/>
          <p14:tracePt t="6792" x="5638800" y="2266950"/>
          <p14:tracePt t="6793" x="5638800" y="2289175"/>
          <p14:tracePt t="6794" x="5638800" y="2300288"/>
          <p14:tracePt t="6795" x="5638800" y="2312988"/>
          <p14:tracePt t="6796" x="5649913" y="2335213"/>
          <p14:tracePt t="6797" x="5649913" y="2357438"/>
          <p14:tracePt t="6798" x="5649913" y="2379663"/>
          <p14:tracePt t="6799" x="5649913" y="2390775"/>
          <p14:tracePt t="6800" x="5649913" y="2414588"/>
          <p14:tracePt t="6801" x="5649913" y="2436813"/>
          <p14:tracePt t="6802" x="5649913" y="2459038"/>
          <p14:tracePt t="6803" x="5649913" y="2481263"/>
          <p14:tracePt t="6806" x="5638800" y="2514600"/>
          <p14:tracePt t="6807" x="5627688" y="2549525"/>
          <p14:tracePt t="6808" x="5616575" y="2571750"/>
          <p14:tracePt t="6809" x="5605463" y="2593975"/>
          <p14:tracePt t="6810" x="5605463" y="2616200"/>
          <p14:tracePt t="6811" x="5594350" y="2640013"/>
          <p14:tracePt t="6812" x="5583238" y="2662238"/>
          <p14:tracePt t="6814" x="5572125" y="2673350"/>
          <p14:tracePt t="6814" x="5561013" y="2695575"/>
          <p14:tracePt t="6815" x="5548313" y="2717800"/>
          <p14:tracePt t="6816" x="5537200" y="2728913"/>
          <p14:tracePt t="6817" x="5514975" y="2752725"/>
          <p14:tracePt t="6818" x="5503863" y="2786063"/>
          <p14:tracePt t="6819" x="5481638" y="2797175"/>
          <p14:tracePt t="6820" x="5470525" y="2819400"/>
          <p14:tracePt t="6821" x="5459413" y="2830513"/>
          <p14:tracePt t="6822" x="5435600" y="2865438"/>
          <p14:tracePt t="6824" x="5402263" y="2909888"/>
          <p14:tracePt t="6825" x="5380038" y="2921000"/>
          <p14:tracePt t="6826" x="5357813" y="2932113"/>
          <p14:tracePt t="6827" x="5346700" y="2955925"/>
          <p14:tracePt t="6828" x="5322888" y="2967038"/>
          <p14:tracePt t="6829" x="5300663" y="2989263"/>
          <p14:tracePt t="6830" x="5278438" y="3022600"/>
          <p14:tracePt t="6831" x="5256213" y="3033713"/>
          <p14:tracePt t="6832" x="5233988" y="3057525"/>
          <p14:tracePt t="6833" x="5210175" y="3079750"/>
          <p14:tracePt t="6834" x="5187950" y="3090863"/>
          <p14:tracePt t="6835" x="5154613" y="3113088"/>
          <p14:tracePt t="6836" x="5132388" y="3124200"/>
          <p14:tracePt t="6837" x="5108575" y="3146425"/>
          <p14:tracePt t="6838" x="5086350" y="3157538"/>
          <p14:tracePt t="6839" x="5064125" y="3170238"/>
          <p14:tracePt t="6840" x="5030788" y="3192463"/>
          <p14:tracePt t="6842" x="4962525" y="3225800"/>
          <p14:tracePt t="6843" x="4951413" y="3248025"/>
          <p14:tracePt t="6844" x="4918075" y="3259138"/>
          <p14:tracePt t="6845" x="4883150" y="3271838"/>
          <p14:tracePt t="6846" x="4838700" y="3294063"/>
          <p14:tracePt t="6848" x="4805363" y="3316288"/>
          <p14:tracePt t="6849" x="4759325" y="3327400"/>
          <p14:tracePt t="6850" x="4748213" y="3338513"/>
          <p14:tracePt t="6851" x="4725988" y="3360738"/>
          <p14:tracePt t="6852" x="4679950" y="3371850"/>
          <p14:tracePt t="6853" x="4646613" y="3384550"/>
          <p14:tracePt t="6854" x="4635500" y="3395663"/>
          <p14:tracePt t="6855" x="4591050" y="3406775"/>
          <p14:tracePt t="6857" x="4567238" y="3417888"/>
          <p14:tracePt t="6858" x="4511675" y="3429000"/>
          <p14:tracePt t="6859" x="4465638" y="3451225"/>
          <p14:tracePt t="6860" x="4432300" y="3451225"/>
          <p14:tracePt t="6861" x="4410075" y="3473450"/>
          <p14:tracePt t="6862" x="4387850" y="3473450"/>
          <p14:tracePt t="6864" x="4319588" y="3508375"/>
          <p14:tracePt t="6865" x="4297363" y="3508375"/>
          <p14:tracePt t="6866" x="4275138" y="3519488"/>
          <p14:tracePt t="6867" x="4229100" y="3530600"/>
          <p14:tracePt t="6868" x="4195763" y="3541713"/>
          <p14:tracePt t="6869" x="4162425" y="3552825"/>
          <p14:tracePt t="6870" x="4138613" y="3563938"/>
          <p14:tracePt t="6871" x="4094163" y="3563938"/>
          <p14:tracePt t="6872" x="4060825" y="3575050"/>
          <p14:tracePt t="6874" x="4003675" y="3575050"/>
          <p14:tracePt t="6875" x="3981450" y="3575050"/>
          <p14:tracePt t="6876" x="3948113" y="3575050"/>
          <p14:tracePt t="6877" x="3913188" y="3575050"/>
          <p14:tracePt t="6878" x="3890963" y="3586163"/>
          <p14:tracePt t="6879" x="3846513" y="3598863"/>
          <p14:tracePt t="6880" x="3822700" y="3598863"/>
          <p14:tracePt t="6881" x="3789363" y="3598863"/>
          <p14:tracePt t="6882" x="3767138" y="3598863"/>
          <p14:tracePt t="6883" x="3733800" y="3598863"/>
          <p14:tracePt t="6884" x="3709988" y="3598863"/>
          <p14:tracePt t="6885" x="3676650" y="3598863"/>
          <p14:tracePt t="6886" x="3654425" y="3598863"/>
          <p14:tracePt t="6887" x="3621088" y="3598863"/>
          <p14:tracePt t="6888" x="3597275" y="3598863"/>
          <p14:tracePt t="6889" x="3575050" y="3598863"/>
          <p14:tracePt t="6891" x="3519488" y="3598863"/>
          <p14:tracePt t="6892" x="3495675" y="3598863"/>
          <p14:tracePt t="6893" x="3462338" y="3586163"/>
          <p14:tracePt t="6894" x="3440113" y="3586163"/>
          <p14:tracePt t="6895" x="3417888" y="3586163"/>
          <p14:tracePt t="6896" x="3394075" y="3575050"/>
          <p14:tracePt t="6897" x="3371850" y="3575050"/>
          <p14:tracePt t="6898" x="3327400" y="3563938"/>
          <p14:tracePt t="6900" x="3305175" y="3552825"/>
          <p14:tracePt t="6901" x="3281363" y="3530600"/>
          <p14:tracePt t="6902" x="3259138" y="3519488"/>
          <p14:tracePt t="6903" x="3236913" y="3519488"/>
          <p14:tracePt t="6904" x="3225800" y="3508375"/>
          <p14:tracePt t="6906" x="3203575" y="3497263"/>
          <p14:tracePt t="6907" x="3157538" y="3462338"/>
          <p14:tracePt t="6908" x="3146425" y="3451225"/>
          <p14:tracePt t="6909" x="3135313" y="3440113"/>
          <p14:tracePt t="6910" x="3113088" y="3429000"/>
          <p14:tracePt t="6911" x="3090863" y="3417888"/>
          <p14:tracePt t="6912" x="3090863" y="3384550"/>
          <p14:tracePt t="6914" x="3055938" y="3360738"/>
          <p14:tracePt t="6915" x="3044825" y="3338513"/>
          <p14:tracePt t="6916" x="3033713" y="3316288"/>
          <p14:tracePt t="6917" x="3011488" y="3305175"/>
          <p14:tracePt t="6918" x="3000375" y="3282950"/>
          <p14:tracePt t="6919" x="2989263" y="3259138"/>
          <p14:tracePt t="6920" x="2978150" y="3236913"/>
          <p14:tracePt t="6921" x="2978150" y="3214688"/>
          <p14:tracePt t="6923" x="2954338" y="3170238"/>
          <p14:tracePt t="6924" x="2954338" y="3146425"/>
          <p14:tracePt t="6925" x="2943225" y="3124200"/>
          <p14:tracePt t="6926" x="2943225" y="3079750"/>
          <p14:tracePt t="6927" x="2932113" y="3057525"/>
          <p14:tracePt t="6928" x="2932113" y="3022600"/>
          <p14:tracePt t="6929" x="2932113" y="3000375"/>
          <p14:tracePt t="6930" x="2921000" y="2978150"/>
          <p14:tracePt t="6931" x="2921000" y="2955925"/>
          <p14:tracePt t="6932" x="2921000" y="2921000"/>
          <p14:tracePt t="6933" x="2921000" y="2887663"/>
          <p14:tracePt t="6934" x="2921000" y="2865438"/>
          <p14:tracePt t="6935" x="2921000" y="2830513"/>
          <p14:tracePt t="6936" x="2921000" y="2797175"/>
          <p14:tracePt t="6937" x="2909888" y="2774950"/>
          <p14:tracePt t="6938" x="2909888" y="2752725"/>
          <p14:tracePt t="6939" x="2909888" y="2706688"/>
          <p14:tracePt t="6941" x="2909888" y="2640013"/>
          <p14:tracePt t="6942" x="2909888" y="2616200"/>
          <p14:tracePt t="6943" x="2909888" y="2593975"/>
          <p14:tracePt t="6944" x="2909888" y="2560638"/>
          <p14:tracePt t="6945" x="2909888" y="2538413"/>
          <p14:tracePt t="6946" x="2909888" y="2503488"/>
          <p14:tracePt t="6947" x="2909888" y="2470150"/>
          <p14:tracePt t="6948" x="2909888" y="2425700"/>
          <p14:tracePt t="6949" x="2921000" y="2401888"/>
          <p14:tracePt t="6950" x="2921000" y="2368550"/>
          <p14:tracePt t="6951" x="2932113" y="2335213"/>
          <p14:tracePt t="6952" x="2932113" y="2312988"/>
          <p14:tracePt t="6953" x="2943225" y="2278063"/>
          <p14:tracePt t="6954" x="2943225" y="2255838"/>
          <p14:tracePt t="6956" x="2954338" y="2233613"/>
          <p14:tracePt t="6958" x="2978150" y="2165350"/>
          <p14:tracePt t="6958" x="2989263" y="2143125"/>
          <p14:tracePt t="6959" x="3000375" y="2109788"/>
          <p14:tracePt t="6960" x="3022600" y="2074863"/>
          <p14:tracePt t="6961" x="3022600" y="2052638"/>
          <p14:tracePt t="6962" x="3044825" y="2041525"/>
          <p14:tracePt t="6964" x="3055938" y="1973263"/>
          <p14:tracePt t="6965" x="3079750" y="1939925"/>
          <p14:tracePt t="6966" x="3090863" y="1917700"/>
          <p14:tracePt t="6967" x="3101975" y="1895475"/>
          <p14:tracePt t="6968" x="3113088" y="1871663"/>
          <p14:tracePt t="6969" x="3124200" y="1849438"/>
          <p14:tracePt t="6970" x="3135313" y="1827213"/>
          <p14:tracePt t="6971" x="3157538" y="1804988"/>
          <p14:tracePt t="6973" x="3168650" y="1782763"/>
          <p14:tracePt t="6974" x="3203575" y="1725613"/>
          <p14:tracePt t="6976" x="3236913" y="1703388"/>
          <p14:tracePt t="6977" x="3248025" y="1681163"/>
          <p14:tracePt t="6978" x="3259138" y="1657350"/>
          <p14:tracePt t="6979" x="3294063" y="1624013"/>
          <p14:tracePt t="6980" x="3316288" y="1612900"/>
          <p14:tracePt t="6981" x="3338513" y="1590675"/>
          <p14:tracePt t="6982" x="3349625" y="1568450"/>
          <p14:tracePt t="6983" x="3371850" y="1557338"/>
          <p14:tracePt t="6984" x="3382963" y="1533525"/>
          <p14:tracePt t="6985" x="3406775" y="1522413"/>
          <p14:tracePt t="6986" x="3429000" y="1511300"/>
          <p14:tracePt t="6987" x="3462338" y="1489075"/>
          <p14:tracePt t="6988" x="3473450" y="1477963"/>
          <p14:tracePt t="6989" x="3495675" y="1455738"/>
          <p14:tracePt t="6991" x="3530600" y="1443038"/>
          <p14:tracePt t="6992" x="3563938" y="1409700"/>
          <p14:tracePt t="6993" x="3608388" y="1387475"/>
          <p14:tracePt t="6994" x="3621088" y="1376363"/>
          <p14:tracePt t="6995" x="3643313" y="1365250"/>
          <p14:tracePt t="6996" x="3665538" y="1354138"/>
          <p14:tracePt t="6997" x="3698875" y="1343025"/>
          <p14:tracePt t="6998" x="3721100" y="1319213"/>
          <p14:tracePt t="6999" x="3744913" y="1308100"/>
          <p14:tracePt t="7000" x="3767138" y="1296988"/>
          <p14:tracePt t="7001" x="3789363" y="1285875"/>
          <p14:tracePt t="7002" x="3811588" y="1263650"/>
          <p14:tracePt t="7003" x="3846513" y="1252538"/>
          <p14:tracePt t="7004" x="3890963" y="1228725"/>
          <p14:tracePt t="7006" x="3924300" y="1217613"/>
          <p14:tracePt t="7007" x="3959225" y="1206500"/>
          <p14:tracePt t="7009" x="3981450" y="1195388"/>
          <p14:tracePt t="7010" x="4014788" y="1184275"/>
          <p14:tracePt t="7010" x="4037013" y="1173163"/>
          <p14:tracePt t="7011" x="4083050" y="1162050"/>
          <p14:tracePt t="7012" x="4105275" y="1150938"/>
          <p14:tracePt t="7014" x="4138613" y="1150938"/>
          <p14:tracePt t="7014" x="4162425" y="1128713"/>
          <p14:tracePt t="7015" x="4195763" y="1128713"/>
          <p14:tracePt t="7016" x="4217988" y="1128713"/>
          <p14:tracePt t="7017" x="4251325" y="1116013"/>
          <p14:tracePt t="7018" x="4275138" y="1116013"/>
          <p14:tracePt t="7019" x="4297363" y="1082675"/>
          <p14:tracePt t="7020" x="4341813" y="1082675"/>
          <p14:tracePt t="7022" x="4364038" y="1082675"/>
          <p14:tracePt t="7023" x="4421188" y="1071563"/>
          <p14:tracePt t="7024" x="4443413" y="1060450"/>
          <p14:tracePt t="7026" x="4500563" y="1060450"/>
          <p14:tracePt t="7027" x="4522788" y="1049338"/>
          <p14:tracePt t="7028" x="4545013" y="1049338"/>
          <p14:tracePt t="7029" x="4567238" y="1038225"/>
          <p14:tracePt t="7031" x="4591050" y="1038225"/>
          <p14:tracePt t="7031" x="4613275" y="1038225"/>
          <p14:tracePt t="7032" x="4635500" y="1038225"/>
          <p14:tracePt t="7034" x="4679950" y="1038225"/>
          <p14:tracePt t="7035" x="4703763" y="1038225"/>
          <p14:tracePt t="7036" x="4714875" y="1038225"/>
          <p14:tracePt t="7037" x="4725988" y="1038225"/>
          <p14:tracePt t="7038" x="4748213" y="1038225"/>
          <p14:tracePt t="7039" x="4770438" y="1038225"/>
          <p14:tracePt t="7041" x="4781550" y="1038225"/>
          <p14:tracePt t="7041" x="4805363" y="1038225"/>
          <p14:tracePt t="7042" x="4827588" y="1038225"/>
          <p14:tracePt t="7044" x="4849813" y="1038225"/>
          <p14:tracePt t="7045" x="4860925" y="1038225"/>
          <p14:tracePt t="7046" x="4883150" y="1038225"/>
          <p14:tracePt t="7047" x="4905375" y="1038225"/>
          <p14:tracePt t="7048" x="4918075" y="1038225"/>
          <p14:tracePt t="7049" x="4940300" y="1038225"/>
          <p14:tracePt t="7051" x="4951413" y="1049338"/>
          <p14:tracePt t="7052" x="4973638" y="1060450"/>
          <p14:tracePt t="7053" x="4984750" y="1060450"/>
          <p14:tracePt t="7054" x="5006975" y="1060450"/>
          <p14:tracePt t="7056" x="5019675" y="1082675"/>
          <p14:tracePt t="7056" x="5041900" y="1082675"/>
          <p14:tracePt t="7057" x="5053013" y="1093788"/>
          <p14:tracePt t="7059" x="5075238" y="1104900"/>
          <p14:tracePt t="7060" x="5097463" y="1116013"/>
          <p14:tracePt t="7061" x="5097463" y="1128713"/>
          <p14:tracePt t="7062" x="5119688" y="1139825"/>
          <p14:tracePt t="7064" x="5143500" y="1150938"/>
          <p14:tracePt t="7065" x="5154613" y="1162050"/>
          <p14:tracePt t="7066" x="5165725" y="1162050"/>
          <p14:tracePt t="7067" x="5176838" y="1162050"/>
          <p14:tracePt t="7068" x="5199063" y="1173163"/>
          <p14:tracePt t="7069" x="5210175" y="1184275"/>
          <p14:tracePt t="7070" x="5210175" y="1195388"/>
          <p14:tracePt t="7071" x="5233988" y="1206500"/>
          <p14:tracePt t="7072" x="5245100" y="1228725"/>
          <p14:tracePt t="7073" x="5245100" y="1241425"/>
          <p14:tracePt t="7075" x="5256213" y="1252538"/>
          <p14:tracePt t="7076" x="5267325" y="1274763"/>
          <p14:tracePt t="7077" x="5278438" y="1285875"/>
          <p14:tracePt t="7078" x="5289550" y="1285875"/>
          <p14:tracePt t="7079" x="5300663" y="1296988"/>
          <p14:tracePt t="7081" x="5300663" y="1319213"/>
          <p14:tracePt t="7081" x="5311775" y="1330325"/>
          <p14:tracePt t="7082" x="5311775" y="1343025"/>
          <p14:tracePt t="7083" x="5322888" y="1354138"/>
          <p14:tracePt t="7084" x="5322888" y="1365250"/>
          <p14:tracePt t="7085" x="5334000" y="1398588"/>
          <p14:tracePt t="7086" x="5346700" y="1398588"/>
          <p14:tracePt t="7087" x="5357813" y="1409700"/>
          <p14:tracePt t="7088" x="5357813" y="1431925"/>
          <p14:tracePt t="7089" x="5368925" y="1455738"/>
          <p14:tracePt t="7091" x="5391150" y="1489075"/>
          <p14:tracePt t="7092" x="5391150" y="1511300"/>
          <p14:tracePt t="7093" x="5402263" y="1522413"/>
          <p14:tracePt t="7094" x="5402263" y="1544638"/>
          <p14:tracePt t="7095" x="5413375" y="1557338"/>
          <p14:tracePt t="7096" x="5413375" y="1568450"/>
          <p14:tracePt t="7097" x="5413375" y="1579563"/>
          <p14:tracePt t="7098" x="5413375" y="1601788"/>
          <p14:tracePt t="7099" x="5435600" y="1624013"/>
          <p14:tracePt t="7100" x="5435600" y="1646238"/>
          <p14:tracePt t="7101" x="5446713" y="1670050"/>
          <p14:tracePt t="7102" x="5446713" y="1681163"/>
          <p14:tracePt t="7103" x="5446713" y="1703388"/>
          <p14:tracePt t="7104" x="5446713" y="1725613"/>
          <p14:tracePt t="7106" x="5446713" y="1758950"/>
          <p14:tracePt t="7107" x="5446713" y="1771650"/>
          <p14:tracePt t="7108" x="5446713" y="1793875"/>
          <p14:tracePt t="7109" x="5446713" y="1816100"/>
          <p14:tracePt t="7110" x="5446713" y="1838325"/>
          <p14:tracePt t="7111" x="5446713" y="1860550"/>
          <p14:tracePt t="7112" x="5446713" y="1871663"/>
          <p14:tracePt t="7114" x="5446713" y="1884363"/>
          <p14:tracePt t="7114" x="5446713" y="1906588"/>
          <p14:tracePt t="7115" x="5446713" y="1928813"/>
          <p14:tracePt t="7116" x="5446713" y="1951038"/>
          <p14:tracePt t="7117" x="5446713" y="1962150"/>
          <p14:tracePt t="7118" x="5446713" y="1985963"/>
          <p14:tracePt t="7119" x="5435600" y="2008188"/>
          <p14:tracePt t="7120" x="5435600" y="2019300"/>
          <p14:tracePt t="7121" x="5424488" y="2052638"/>
          <p14:tracePt t="7122" x="5424488" y="2063750"/>
          <p14:tracePt t="7123" x="5424488" y="2085975"/>
          <p14:tracePt t="7124" x="5402263" y="2109788"/>
          <p14:tracePt t="7125" x="5402263" y="2120900"/>
          <p14:tracePt t="7126" x="5402263" y="2143125"/>
          <p14:tracePt t="7127" x="5391150" y="2154238"/>
          <p14:tracePt t="7128" x="5380038" y="2176463"/>
          <p14:tracePt t="7129" x="5368925" y="2200275"/>
          <p14:tracePt t="7130" x="5357813" y="2222500"/>
          <p14:tracePt t="7131" x="5346700" y="2233613"/>
          <p14:tracePt t="7132" x="5334000" y="2255838"/>
          <p14:tracePt t="7133" x="5322888" y="2266950"/>
          <p14:tracePt t="7134" x="5300663" y="2300288"/>
          <p14:tracePt t="7135" x="5278438" y="2312988"/>
          <p14:tracePt t="7136" x="5267325" y="2335213"/>
          <p14:tracePt t="7137" x="5256213" y="2346325"/>
          <p14:tracePt t="7138" x="5233988" y="2368550"/>
          <p14:tracePt t="7139" x="5210175" y="2390775"/>
          <p14:tracePt t="7141" x="5176838" y="2425700"/>
          <p14:tracePt t="7142" x="5165725" y="2447925"/>
          <p14:tracePt t="7143" x="5143500" y="2459038"/>
          <p14:tracePt t="7144" x="5119688" y="2481263"/>
          <p14:tracePt t="7145" x="5097463" y="2492375"/>
          <p14:tracePt t="7146" x="5064125" y="2514600"/>
          <p14:tracePt t="7147" x="5053013" y="2527300"/>
          <p14:tracePt t="7148" x="5019675" y="2538413"/>
          <p14:tracePt t="7149" x="4995863" y="2560638"/>
          <p14:tracePt t="7150" x="4962525" y="2571750"/>
          <p14:tracePt t="7151" x="4929188" y="2593975"/>
          <p14:tracePt t="7152" x="4929188" y="2605088"/>
          <p14:tracePt t="7153" x="4894263" y="2616200"/>
          <p14:tracePt t="7154" x="4849813" y="2640013"/>
          <p14:tracePt t="7155" x="4816475" y="2651125"/>
          <p14:tracePt t="7157" x="4759325" y="2695575"/>
          <p14:tracePt t="7159" x="4691063" y="2717800"/>
          <p14:tracePt t="7160" x="4657725" y="2741613"/>
          <p14:tracePt t="7161" x="4635500" y="2752725"/>
          <p14:tracePt t="7162" x="4602163" y="2763838"/>
          <p14:tracePt t="7163" x="4556125" y="2774950"/>
          <p14:tracePt t="7164" x="4522788" y="2797175"/>
          <p14:tracePt t="7165" x="4489450" y="2797175"/>
          <p14:tracePt t="7166" x="4443413" y="2830513"/>
          <p14:tracePt t="7168" x="4376738" y="2843213"/>
          <p14:tracePt t="7169" x="4352925" y="2854325"/>
          <p14:tracePt t="7170" x="4308475" y="2865438"/>
          <p14:tracePt t="7171" x="4286250" y="2876550"/>
          <p14:tracePt t="7172" x="4240213" y="2876550"/>
          <p14:tracePt t="7173" x="4184650" y="2887663"/>
          <p14:tracePt t="7175" x="4127500" y="2898775"/>
          <p14:tracePt t="7176" x="4071938" y="2909888"/>
          <p14:tracePt t="7177" x="4049713" y="2921000"/>
          <p14:tracePt t="7178" x="4014788" y="2921000"/>
          <p14:tracePt t="7179" x="3970338" y="2921000"/>
          <p14:tracePt t="7180" x="3924300" y="2932113"/>
          <p14:tracePt t="7181" x="3890963" y="2932113"/>
          <p14:tracePt t="7182" x="3857625" y="2932113"/>
          <p14:tracePt t="7183" x="3822700" y="2932113"/>
          <p14:tracePt t="7184" x="3767138" y="2932113"/>
          <p14:tracePt t="7185" x="3744913" y="2932113"/>
          <p14:tracePt t="7186" x="3698875" y="2932113"/>
          <p14:tracePt t="7187" x="3665538" y="2932113"/>
          <p14:tracePt t="7188" x="3621088" y="2932113"/>
          <p14:tracePt t="7189" x="3608388" y="2932113"/>
          <p14:tracePt t="7191" x="3519488" y="2932113"/>
          <p14:tracePt t="7193" x="3484563" y="2932113"/>
          <p14:tracePt t="7194" x="3429000" y="2932113"/>
          <p14:tracePt t="7194" x="3394075" y="2932113"/>
          <p14:tracePt t="7195" x="3371850" y="2932113"/>
          <p14:tracePt t="7196" x="3338513" y="2932113"/>
          <p14:tracePt t="7197" x="3305175" y="2932113"/>
          <p14:tracePt t="7198" x="3259138" y="2932113"/>
          <p14:tracePt t="7199" x="3214688" y="2921000"/>
          <p14:tracePt t="7200" x="3192463" y="2921000"/>
          <p14:tracePt t="7201" x="3157538" y="2921000"/>
          <p14:tracePt t="7202" x="3113088" y="2909888"/>
          <p14:tracePt t="7203" x="3067050" y="2898775"/>
          <p14:tracePt t="7204" x="3044825" y="2887663"/>
          <p14:tracePt t="7206" x="2965450" y="2876550"/>
          <p14:tracePt t="7207" x="2932113" y="2865438"/>
          <p14:tracePt t="7208" x="2898775" y="2854325"/>
          <p14:tracePt t="7209" x="2852738" y="2843213"/>
          <p14:tracePt t="7210" x="2819400" y="2819400"/>
          <p14:tracePt t="7211" x="2797175" y="2808288"/>
          <p14:tracePt t="7212" x="2763838" y="2797175"/>
          <p14:tracePt t="7214" x="2684463" y="2763838"/>
          <p14:tracePt t="7215" x="2662238" y="2752725"/>
          <p14:tracePt t="7216" x="2627313" y="2741613"/>
          <p14:tracePt t="7218" x="2605088" y="2717800"/>
          <p14:tracePt t="7218" x="2571750" y="2706688"/>
          <p14:tracePt t="7219" x="2538413" y="2673350"/>
          <p14:tracePt t="7220" x="2503488" y="2662238"/>
          <p14:tracePt t="7221" x="2481263" y="2640013"/>
          <p14:tracePt t="7223" x="2459038" y="2628900"/>
          <p14:tracePt t="7224" x="2401888" y="2582863"/>
          <p14:tracePt t="7225" x="2379663" y="2571750"/>
          <p14:tracePt t="7226" x="2357438" y="2549525"/>
          <p14:tracePt t="7227" x="2335213" y="2538413"/>
          <p14:tracePt t="7228" x="2311400" y="2514600"/>
          <p14:tracePt t="7229" x="2289175" y="2481263"/>
          <p14:tracePt t="7231" x="2266950" y="2459038"/>
          <p14:tracePt t="7231" x="2244725" y="2436813"/>
          <p14:tracePt t="7232" x="2233613" y="2425700"/>
          <p14:tracePt t="7233" x="2209800" y="2401888"/>
          <p14:tracePt t="7234" x="2187575" y="2379663"/>
          <p14:tracePt t="7235" x="2176463" y="2357438"/>
          <p14:tracePt t="7236" x="2165350" y="2335213"/>
          <p14:tracePt t="7237" x="2132013" y="2312988"/>
          <p14:tracePt t="7238" x="2132013" y="2300288"/>
          <p14:tracePt t="7240" x="2120900" y="2278063"/>
          <p14:tracePt t="7240" x="2109788" y="2255838"/>
          <p14:tracePt t="7242" x="2074863" y="2211388"/>
          <p14:tracePt t="7243" x="2074863" y="2200275"/>
          <p14:tracePt t="7244" x="2063750" y="2187575"/>
          <p14:tracePt t="7245" x="2052638" y="2154238"/>
          <p14:tracePt t="7246" x="2052638" y="2143125"/>
          <p14:tracePt t="7247" x="2041525" y="2109788"/>
          <p14:tracePt t="7248" x="2030413" y="2098675"/>
          <p14:tracePt t="7249" x="2019300" y="2074863"/>
          <p14:tracePt t="7250" x="2019300" y="2052638"/>
          <p14:tracePt t="7251" x="2019300" y="2030413"/>
          <p14:tracePt t="7252" x="2008188" y="2008188"/>
          <p14:tracePt t="7253" x="2008188" y="1973263"/>
          <p14:tracePt t="7254" x="1997075" y="1951038"/>
          <p14:tracePt t="7256" x="1997075" y="1928813"/>
          <p14:tracePt t="7257" x="1984375" y="1906588"/>
          <p14:tracePt t="7258" x="1984375" y="1860550"/>
          <p14:tracePt t="7259" x="1984375" y="1838325"/>
          <p14:tracePt t="7260" x="1984375" y="1816100"/>
          <p14:tracePt t="7261" x="1984375" y="1804988"/>
          <p14:tracePt t="7262" x="1984375" y="1758950"/>
          <p14:tracePt t="7264" x="1984375" y="1736725"/>
          <p14:tracePt t="7265" x="1984375" y="1692275"/>
          <p14:tracePt t="7267" x="1984375" y="1657350"/>
          <p14:tracePt t="7268" x="1984375" y="1635125"/>
          <p14:tracePt t="7269" x="1984375" y="1612900"/>
          <p14:tracePt t="7270" x="1984375" y="1601788"/>
          <p14:tracePt t="7271" x="1984375" y="1568450"/>
          <p14:tracePt t="7272" x="1984375" y="1544638"/>
          <p14:tracePt t="7274" x="1984375" y="1522413"/>
          <p14:tracePt t="7274" x="1984375" y="1500188"/>
          <p14:tracePt t="7275" x="1997075" y="1477963"/>
          <p14:tracePt t="7276" x="1997075" y="1455738"/>
          <p14:tracePt t="7277" x="2008188" y="1443038"/>
          <p14:tracePt t="7278" x="2019300" y="1409700"/>
          <p14:tracePt t="7279" x="2019300" y="1398588"/>
          <p14:tracePt t="7280" x="2019300" y="1387475"/>
          <p14:tracePt t="7281" x="2041525" y="1354138"/>
          <p14:tracePt t="7282" x="2041525" y="1330325"/>
          <p14:tracePt t="7283" x="2052638" y="1319213"/>
          <p14:tracePt t="7285" x="2063750" y="1296988"/>
          <p14:tracePt t="7287" x="2085975" y="1241425"/>
          <p14:tracePt t="7288" x="2097088" y="1228725"/>
          <p14:tracePt t="7290" x="2109788" y="1195388"/>
          <p14:tracePt t="7291" x="2109788" y="1184275"/>
          <p14:tracePt t="7292" x="2120900" y="1162050"/>
          <p14:tracePt t="7293" x="2132013" y="1150938"/>
          <p14:tracePt t="7294" x="2143125" y="1128713"/>
          <p14:tracePt t="7295" x="2154238" y="1116013"/>
          <p14:tracePt t="7296" x="2176463" y="1093788"/>
          <p14:tracePt t="7298" x="2198688" y="1071563"/>
          <p14:tracePt t="7299" x="2209800" y="1060450"/>
          <p14:tracePt t="7300" x="2222500" y="1060450"/>
          <p14:tracePt t="7301" x="2244725" y="1038225"/>
          <p14:tracePt t="7303" x="2255838" y="1027113"/>
          <p14:tracePt t="7304" x="2255838" y="1014413"/>
          <p14:tracePt t="7306" x="2278063" y="1003300"/>
          <p14:tracePt t="7307" x="2300288" y="981075"/>
          <p14:tracePt t="7308" x="2324100" y="969963"/>
          <p14:tracePt t="7309" x="2335213" y="958850"/>
          <p14:tracePt t="7310" x="2346325" y="947738"/>
          <p14:tracePt t="7311" x="2357438" y="936625"/>
          <p14:tracePt t="7312" x="2368550" y="936625"/>
          <p14:tracePt t="7314" x="2379663" y="936625"/>
          <p14:tracePt t="7314" x="2390775" y="936625"/>
          <p14:tracePt t="7316" x="2424113" y="925513"/>
          <p14:tracePt t="7317" x="2447925" y="914400"/>
          <p14:tracePt t="7319" x="2470150" y="901700"/>
          <p14:tracePt t="7320" x="2481263" y="901700"/>
          <p14:tracePt t="7321" x="2503488" y="890588"/>
          <p14:tracePt t="7322" x="2514600" y="890588"/>
          <p14:tracePt t="7323" x="2525713" y="890588"/>
          <p14:tracePt t="7325" x="2538413" y="890588"/>
          <p14:tracePt t="7325" x="2560638" y="890588"/>
          <p14:tracePt t="7326" x="2571750" y="890588"/>
          <p14:tracePt t="7327" x="2593975" y="890588"/>
          <p14:tracePt t="7328" x="2605088" y="890588"/>
          <p14:tracePt t="7329" x="2616200" y="879475"/>
          <p14:tracePt t="7330" x="2627313" y="879475"/>
          <p14:tracePt t="7331" x="2651125" y="879475"/>
          <p14:tracePt t="7332" x="2662238" y="879475"/>
          <p14:tracePt t="7333" x="2684463" y="879475"/>
          <p14:tracePt t="7334" x="2695575" y="879475"/>
          <p14:tracePt t="7335" x="2706688" y="879475"/>
          <p14:tracePt t="7336" x="2728913" y="879475"/>
          <p14:tracePt t="7337" x="2740025" y="879475"/>
          <p14:tracePt t="7338" x="2763838" y="879475"/>
          <p14:tracePt t="7339" x="2786063" y="879475"/>
          <p14:tracePt t="7341" x="2819400" y="890588"/>
          <p14:tracePt t="7342" x="2830513" y="890588"/>
          <p14:tracePt t="7343" x="2841625" y="890588"/>
          <p14:tracePt t="7344" x="2852738" y="890588"/>
          <p14:tracePt t="7345" x="2876550" y="901700"/>
          <p14:tracePt t="7346" x="2887663" y="901700"/>
          <p14:tracePt t="7347" x="2909888" y="901700"/>
          <p14:tracePt t="7348" x="2921000" y="914400"/>
          <p14:tracePt t="7349" x="2932113" y="914400"/>
          <p14:tracePt t="7350" x="2943225" y="914400"/>
          <p14:tracePt t="7356" x="3033713" y="947738"/>
          <p14:tracePt t="7357" x="3044825" y="947738"/>
          <p14:tracePt t="7358" x="3067050" y="958850"/>
          <p14:tracePt t="7359" x="3079750" y="981075"/>
          <p14:tracePt t="7360" x="3101975" y="992188"/>
          <p14:tracePt t="7361" x="3113088" y="992188"/>
          <p14:tracePt t="7362" x="3124200" y="1003300"/>
          <p14:tracePt t="7364" x="3157538" y="1014413"/>
          <p14:tracePt t="7366" x="3179763" y="1038225"/>
          <p14:tracePt t="7367" x="3203575" y="1060450"/>
          <p14:tracePt t="7368" x="3214688" y="1060450"/>
          <p14:tracePt t="7369" x="3236913" y="1071563"/>
          <p14:tracePt t="7370" x="3248025" y="1093788"/>
          <p14:tracePt t="7371" x="3270250" y="1104900"/>
          <p14:tracePt t="7372" x="3281363" y="1104900"/>
          <p14:tracePt t="7374" x="3316288" y="1139825"/>
          <p14:tracePt t="7375" x="3338513" y="1139825"/>
          <p14:tracePt t="7376" x="3349625" y="1173163"/>
          <p14:tracePt t="7377" x="3371850" y="1184275"/>
          <p14:tracePt t="7378" x="3382963" y="1184275"/>
          <p14:tracePt t="7379" x="3394075" y="1195388"/>
          <p14:tracePt t="7380" x="3406775" y="1206500"/>
          <p14:tracePt t="7381" x="3429000" y="1228725"/>
          <p14:tracePt t="7382" x="3440113" y="1241425"/>
          <p14:tracePt t="7383" x="3462338" y="1263650"/>
          <p14:tracePt t="7384" x="3473450" y="1274763"/>
          <p14:tracePt t="7385" x="3495675" y="1296988"/>
          <p14:tracePt t="7386" x="3508375" y="1308100"/>
          <p14:tracePt t="7387" x="3519488" y="1319213"/>
          <p14:tracePt t="7388" x="3541713" y="1354138"/>
          <p14:tracePt t="7389" x="3552825" y="1354138"/>
          <p14:tracePt t="7391" x="3563938" y="1376363"/>
          <p14:tracePt t="7392" x="3608388" y="1420813"/>
          <p14:tracePt t="7393" x="3608388" y="1431925"/>
          <p14:tracePt t="7394" x="3621088" y="1455738"/>
          <p14:tracePt t="7395" x="3632200" y="1466850"/>
          <p14:tracePt t="7396" x="3654425" y="1500188"/>
          <p14:tracePt t="7397" x="3665538" y="1511300"/>
          <p14:tracePt t="7398" x="3676650" y="1533525"/>
          <p14:tracePt t="7399" x="3698875" y="1544638"/>
          <p14:tracePt t="7400" x="3709988" y="1579563"/>
          <p14:tracePt t="7401" x="3721100" y="1590675"/>
          <p14:tracePt t="7402" x="3733800" y="1612900"/>
          <p14:tracePt t="7403" x="3744913" y="1635125"/>
          <p14:tracePt t="7404" x="3756025" y="1657350"/>
          <p14:tracePt t="7406" x="3767138" y="1670050"/>
          <p14:tracePt t="7407" x="3800475" y="1714500"/>
          <p14:tracePt t="7408" x="3811588" y="1736725"/>
          <p14:tracePt t="7409" x="3822700" y="1758950"/>
          <p14:tracePt t="7410" x="3835400" y="1782763"/>
          <p14:tracePt t="7411" x="3846513" y="1793875"/>
          <p14:tracePt t="7412" x="3846513" y="1816100"/>
          <p14:tracePt t="7413" x="3857625" y="1838325"/>
          <p14:tracePt t="7414" x="3868738" y="1860550"/>
          <p14:tracePt t="7415" x="3879850" y="1871663"/>
          <p14:tracePt t="7416" x="3879850" y="1884363"/>
          <p14:tracePt t="7418" x="3890963" y="1895475"/>
          <p14:tracePt t="7418" x="3890963" y="1917700"/>
          <p14:tracePt t="7420" x="3890963" y="1951038"/>
          <p14:tracePt t="7421" x="3924300" y="1962150"/>
          <p14:tracePt t="7422" x="3924300" y="1973263"/>
          <p14:tracePt t="7423" x="3924300" y="1985963"/>
          <p14:tracePt t="7425" x="3924300" y="2019300"/>
          <p14:tracePt t="7426" x="3924300" y="2030413"/>
          <p14:tracePt t="7427" x="3924300" y="2041525"/>
          <p14:tracePt t="7428" x="3924300" y="2052638"/>
          <p14:tracePt t="7429" x="3924300" y="2074863"/>
          <p14:tracePt t="7430" x="3924300" y="2085975"/>
          <p14:tracePt t="7431" x="3924300" y="2098675"/>
          <p14:tracePt t="7432" x="3924300" y="2109788"/>
          <p14:tracePt t="7434" x="3924300" y="2132013"/>
          <p14:tracePt t="7435" x="3924300" y="2143125"/>
          <p14:tracePt t="7437" x="3924300" y="2165350"/>
          <p14:tracePt t="7438" x="3924300" y="2176463"/>
          <p14:tracePt t="7439" x="3924300" y="2187575"/>
          <p14:tracePt t="7441" x="3924300" y="2200275"/>
          <p14:tracePt t="7443" x="3913188" y="2211388"/>
          <p14:tracePt t="7444" x="3902075" y="2222500"/>
          <p14:tracePt t="7445" x="3890963" y="2233613"/>
          <p14:tracePt t="7446" x="3890963" y="2244725"/>
          <p14:tracePt t="7447" x="3879850" y="2255838"/>
          <p14:tracePt t="7448" x="3868738" y="2255838"/>
          <p14:tracePt t="7450" x="3857625" y="2278063"/>
          <p14:tracePt t="7451" x="3846513" y="2278063"/>
          <p14:tracePt t="7452" x="3835400" y="2278063"/>
          <p14:tracePt t="7453" x="3835400" y="2300288"/>
          <p14:tracePt t="7454" x="3822700" y="2312988"/>
          <p14:tracePt t="7455" x="3811588" y="2312988"/>
          <p14:tracePt t="7456" x="3789363" y="2312988"/>
          <p14:tracePt t="7457" x="3789363" y="2324100"/>
          <p14:tracePt t="7459" x="3778250" y="2335213"/>
          <p14:tracePt t="7460" x="3756025" y="2346325"/>
          <p14:tracePt t="7462" x="3744913" y="2346325"/>
          <p14:tracePt t="7464" x="3733800" y="2346325"/>
          <p14:tracePt t="7464" x="3709988" y="2346325"/>
          <p14:tracePt t="7465" x="3698875" y="2357438"/>
          <p14:tracePt t="7467" x="3687763" y="2357438"/>
          <p14:tracePt t="7468" x="3676650" y="2368550"/>
          <p14:tracePt t="7469" x="3665538" y="2368550"/>
          <p14:tracePt t="7470" x="3654425" y="2368550"/>
          <p14:tracePt t="7471" x="3643313" y="2368550"/>
          <p14:tracePt t="7472" x="3621088" y="2368550"/>
          <p14:tracePt t="7475" x="3597275" y="2368550"/>
          <p14:tracePt t="7477" x="3575050" y="2368550"/>
          <p14:tracePt t="7478" x="3563938" y="2368550"/>
          <p14:tracePt t="7479" x="3552825" y="2368550"/>
          <p14:tracePt t="7480" x="3541713" y="2368550"/>
          <p14:tracePt t="7481" x="3530600" y="2368550"/>
          <p14:tracePt t="7483" x="3519488" y="2368550"/>
          <p14:tracePt t="7484" x="3508375" y="2368550"/>
          <p14:tracePt t="7485" x="3495675" y="2368550"/>
          <p14:tracePt t="7486" x="3484563" y="2368550"/>
          <p14:tracePt t="7487" x="3473450" y="2368550"/>
          <p14:tracePt t="7488" x="3451225" y="2357438"/>
          <p14:tracePt t="7490" x="3440113" y="2357438"/>
          <p14:tracePt t="7492" x="3429000" y="2357438"/>
          <p14:tracePt t="7493" x="3417888" y="2357438"/>
          <p14:tracePt t="7494" x="3406775" y="2346325"/>
          <p14:tracePt t="7495" x="3394075" y="2346325"/>
          <p14:tracePt t="7496" x="3394075" y="2335213"/>
          <p14:tracePt t="7497" x="3382963" y="2324100"/>
          <p14:tracePt t="7498" x="3371850" y="2324100"/>
          <p14:tracePt t="7499" x="3371850" y="2312988"/>
          <p14:tracePt t="7500" x="3349625" y="2300288"/>
          <p14:tracePt t="7501" x="3338513" y="2289175"/>
          <p14:tracePt t="7502" x="3327400" y="2289175"/>
          <p14:tracePt t="7503" x="3316288" y="2278063"/>
          <p14:tracePt t="7506" x="3316288" y="2266950"/>
          <p14:tracePt t="7508" x="3294063" y="2255838"/>
          <p14:tracePt t="7508" x="3281363" y="2233613"/>
          <p14:tracePt t="7510" x="3270250" y="2222500"/>
          <p14:tracePt t="7511" x="3270250" y="2211388"/>
          <p14:tracePt t="7512" x="3259138" y="2187575"/>
          <p14:tracePt t="7514" x="3248025" y="2165350"/>
          <p14:tracePt t="7515" x="3236913" y="2165350"/>
          <p14:tracePt t="7516" x="3236913" y="2154238"/>
          <p14:tracePt t="7517" x="3225800" y="2132013"/>
          <p14:tracePt t="7518" x="3214688" y="2132013"/>
          <p14:tracePt t="7519" x="3214688" y="2109788"/>
          <p14:tracePt t="7520" x="3214688" y="2098675"/>
          <p14:tracePt t="7521" x="3214688" y="2085975"/>
          <p14:tracePt t="7523" x="3192463" y="2063750"/>
          <p14:tracePt t="7524" x="3192463" y="2052638"/>
          <p14:tracePt t="7525" x="3179763" y="2030413"/>
          <p14:tracePt t="7526" x="3179763" y="2019300"/>
          <p14:tracePt t="7527" x="3179763" y="1997075"/>
          <p14:tracePt t="7528" x="3179763" y="1985963"/>
          <p14:tracePt t="7529" x="3168650" y="1973263"/>
          <p14:tracePt t="7531" x="3157538" y="1939925"/>
          <p14:tracePt t="7533" x="3146425" y="1917700"/>
          <p14:tracePt t="7534" x="3146425" y="1895475"/>
          <p14:tracePt t="7535" x="3146425" y="1871663"/>
          <p14:tracePt t="7536" x="3135313" y="1860550"/>
          <p14:tracePt t="7537" x="3135313" y="1838325"/>
          <p14:tracePt t="7538" x="3135313" y="1827213"/>
          <p14:tracePt t="7539" x="3135313" y="1804988"/>
          <p14:tracePt t="7541" x="3135313" y="1782763"/>
          <p14:tracePt t="7542" x="3124200" y="1758950"/>
          <p14:tracePt t="7543" x="3124200" y="1747838"/>
          <p14:tracePt t="7544" x="3124200" y="1725613"/>
          <p14:tracePt t="7545" x="3124200" y="1714500"/>
          <p14:tracePt t="7546" x="3124200" y="1703388"/>
          <p14:tracePt t="7547" x="3124200" y="1692275"/>
          <p14:tracePt t="7548" x="3124200" y="1681163"/>
          <p14:tracePt t="7549" x="3124200" y="1657350"/>
          <p14:tracePt t="7550" x="3124200" y="1646238"/>
          <p14:tracePt t="7551" x="3124200" y="1624013"/>
          <p14:tracePt t="7552" x="3124200" y="1612900"/>
          <p14:tracePt t="7553" x="3124200" y="1601788"/>
          <p14:tracePt t="7554" x="3124200" y="1579563"/>
          <p14:tracePt t="7556" x="3124200" y="1557338"/>
          <p14:tracePt t="7557" x="3124200" y="1522413"/>
          <p14:tracePt t="7559" x="3124200" y="1500188"/>
          <p14:tracePt t="7560" x="3124200" y="1477963"/>
          <p14:tracePt t="7561" x="3124200" y="1466850"/>
          <p14:tracePt t="7562" x="3124200" y="1455738"/>
          <p14:tracePt t="7563" x="3124200" y="1443038"/>
          <p14:tracePt t="7564" x="3124200" y="1420813"/>
          <p14:tracePt t="7565" x="3124200" y="1409700"/>
          <p14:tracePt t="7566" x="3124200" y="1387475"/>
          <p14:tracePt t="7567" x="3124200" y="1376363"/>
          <p14:tracePt t="7568" x="3135313" y="1354138"/>
          <p14:tracePt t="7569" x="3135313" y="1330325"/>
          <p14:tracePt t="7570" x="3146425" y="1330325"/>
          <p14:tracePt t="7571" x="3146425" y="1308100"/>
          <p14:tracePt t="7572" x="3157538" y="1285875"/>
          <p14:tracePt t="7573" x="3157538" y="1274763"/>
          <p14:tracePt t="7574" x="3168650" y="1252538"/>
          <p14:tracePt t="7575" x="3179763" y="1241425"/>
          <p14:tracePt t="7576" x="3179763" y="1217613"/>
          <p14:tracePt t="7578" x="3179763" y="1206500"/>
          <p14:tracePt t="7579" x="3192463" y="1184275"/>
          <p14:tracePt t="7580" x="3203575" y="1173163"/>
          <p14:tracePt t="7581" x="3214688" y="1162050"/>
          <p14:tracePt t="7582" x="3214688" y="1139825"/>
          <p14:tracePt t="7583" x="3225800" y="1128713"/>
          <p14:tracePt t="7584" x="3248025" y="1116013"/>
          <p14:tracePt t="7586" x="3259138" y="1104900"/>
          <p14:tracePt t="7587" x="3270250" y="1093788"/>
          <p14:tracePt t="7588" x="3270250" y="1071563"/>
          <p14:tracePt t="7589" x="3281363" y="1071563"/>
          <p14:tracePt t="7592" x="3316288" y="1038225"/>
          <p14:tracePt t="7594" x="3327400" y="1014413"/>
          <p14:tracePt t="7595" x="3338513" y="1014413"/>
          <p14:tracePt t="7596" x="3349625" y="1003300"/>
          <p14:tracePt t="7597" x="3360738" y="992188"/>
          <p14:tracePt t="7598" x="3371850" y="981075"/>
          <p14:tracePt t="7599" x="3394075" y="981075"/>
          <p14:tracePt t="7600" x="3394075" y="969963"/>
          <p14:tracePt t="7601" x="3406775" y="958850"/>
          <p14:tracePt t="7602" x="3417888" y="958850"/>
          <p14:tracePt t="7603" x="3429000" y="958850"/>
          <p14:tracePt t="7604" x="3451225" y="947738"/>
          <p14:tracePt t="7605" x="3462338" y="947738"/>
          <p14:tracePt t="7607" x="3484563" y="925513"/>
          <p14:tracePt t="7608" x="3495675" y="925513"/>
          <p14:tracePt t="7609" x="3508375" y="914400"/>
          <p14:tracePt t="7610" x="3530600" y="914400"/>
          <p14:tracePt t="7611" x="3552825" y="901700"/>
          <p14:tracePt t="7612" x="3563938" y="901700"/>
          <p14:tracePt t="7613" x="3586163" y="890588"/>
          <p14:tracePt t="7615" x="3597275" y="890588"/>
          <p14:tracePt t="7616" x="3608388" y="879475"/>
          <p14:tracePt t="7616" x="3632200" y="879475"/>
          <p14:tracePt t="7617" x="3654425" y="868363"/>
          <p14:tracePt t="7618" x="3665538" y="868363"/>
          <p14:tracePt t="7619" x="3687763" y="868363"/>
          <p14:tracePt t="7620" x="3709988" y="857250"/>
          <p14:tracePt t="7621" x="3733800" y="857250"/>
          <p14:tracePt t="7622" x="3744913" y="857250"/>
          <p14:tracePt t="7624" x="3789363" y="846138"/>
          <p14:tracePt t="7625" x="3800475" y="846138"/>
          <p14:tracePt t="7626" x="3846513" y="846138"/>
          <p14:tracePt t="7627" x="3857625" y="846138"/>
          <p14:tracePt t="7628" x="3879850" y="846138"/>
          <p14:tracePt t="7629" x="3902075" y="846138"/>
          <p14:tracePt t="7630" x="3924300" y="835025"/>
          <p14:tracePt t="7631" x="3970338" y="835025"/>
          <p14:tracePt t="7633" x="3992563" y="835025"/>
          <p14:tracePt t="7634" x="4037013" y="835025"/>
          <p14:tracePt t="7635" x="4049713" y="835025"/>
          <p14:tracePt t="7636" x="4094163" y="835025"/>
          <p14:tracePt t="7637" x="4116388" y="835025"/>
          <p14:tracePt t="7638" x="4138613" y="846138"/>
          <p14:tracePt t="7639" x="4162425" y="846138"/>
          <p14:tracePt t="7640" x="4184650" y="857250"/>
          <p14:tracePt t="7641" x="4217988" y="868363"/>
          <p14:tracePt t="7642" x="4240213" y="868363"/>
          <p14:tracePt t="7643" x="4275138" y="868363"/>
          <p14:tracePt t="7644" x="4297363" y="879475"/>
          <p14:tracePt t="7645" x="4308475" y="890588"/>
          <p14:tracePt t="7646" x="4341813" y="890588"/>
          <p14:tracePt t="7647" x="4364038" y="901700"/>
          <p14:tracePt t="7648" x="4387850" y="914400"/>
          <p14:tracePt t="7649" x="4410075" y="914400"/>
          <p14:tracePt t="7650" x="4443413" y="925513"/>
          <p14:tracePt t="7651" x="4465638" y="936625"/>
          <p14:tracePt t="7652" x="4476750" y="947738"/>
          <p14:tracePt t="7653" x="4511675" y="947738"/>
          <p14:tracePt t="7654" x="4533900" y="969963"/>
          <p14:tracePt t="7656" x="4545013" y="969963"/>
          <p14:tracePt t="7657" x="4602163" y="992188"/>
          <p14:tracePt t="7658" x="4624388" y="1003300"/>
          <p14:tracePt t="7659" x="4635500" y="1014413"/>
          <p14:tracePt t="7660" x="4657725" y="1027113"/>
          <p14:tracePt t="7661" x="4668838" y="1038225"/>
          <p14:tracePt t="7662" x="4679950" y="1049338"/>
          <p14:tracePt t="7663" x="4703763" y="1060450"/>
          <p14:tracePt t="7665" x="4714875" y="1071563"/>
          <p14:tracePt t="7665" x="4737100" y="1082675"/>
          <p14:tracePt t="7666" x="4737100" y="1093788"/>
          <p14:tracePt t="7667" x="4759325" y="1093788"/>
          <p14:tracePt t="7668" x="4770438" y="1104900"/>
          <p14:tracePt t="7669" x="4781550" y="1104900"/>
          <p14:tracePt t="7670" x="4792663" y="1116013"/>
          <p14:tracePt t="7671" x="4816475" y="1139825"/>
          <p14:tracePt t="7672" x="4816475" y="1150938"/>
          <p14:tracePt t="7673" x="4827588" y="1162050"/>
          <p14:tracePt t="7675" x="4849813" y="1184275"/>
          <p14:tracePt t="7676" x="4860925" y="1195388"/>
          <p14:tracePt t="7678" x="4883150" y="1206500"/>
          <p14:tracePt t="7679" x="4894263" y="1217613"/>
          <p14:tracePt t="7680" x="4894263" y="1228725"/>
          <p14:tracePt t="7681" x="4894263" y="1241425"/>
          <p14:tracePt t="7682" x="4905375" y="1252538"/>
          <p14:tracePt t="7683" x="4918075" y="1263650"/>
          <p14:tracePt t="7684" x="4929188" y="1263650"/>
          <p14:tracePt t="7685" x="4929188" y="1274763"/>
          <p14:tracePt t="7686" x="4951413" y="1296988"/>
          <p14:tracePt t="7687" x="4951413" y="1308100"/>
          <p14:tracePt t="7688" x="4962525" y="1319213"/>
          <p14:tracePt t="7689" x="4962525" y="1330325"/>
          <p14:tracePt t="7691" x="4984750" y="1365250"/>
          <p14:tracePt t="7693" x="4984750" y="1376363"/>
          <p14:tracePt t="7694" x="4984750" y="1387475"/>
          <p14:tracePt t="7695" x="4995863" y="1398588"/>
          <p14:tracePt t="7696" x="5006975" y="1409700"/>
          <p14:tracePt t="7697" x="5006975" y="1420813"/>
          <p14:tracePt t="7698" x="5019675" y="1443038"/>
          <p14:tracePt t="7700" x="5019675" y="1455738"/>
          <p14:tracePt t="7701" x="5019675" y="1466850"/>
          <p14:tracePt t="7702" x="5030788" y="1477963"/>
          <p14:tracePt t="7703" x="5030788" y="1489075"/>
          <p14:tracePt t="7704" x="5030788" y="1500188"/>
          <p14:tracePt t="7706" x="5041900" y="1522413"/>
          <p14:tracePt t="7707" x="5041900" y="1544638"/>
          <p14:tracePt t="7708" x="5041900" y="1557338"/>
          <p14:tracePt t="7709" x="5041900" y="1579563"/>
          <p14:tracePt t="7710" x="5053013" y="1590675"/>
          <p14:tracePt t="7711" x="5053013" y="1601788"/>
          <p14:tracePt t="7712" x="5053013" y="1612900"/>
          <p14:tracePt t="7714" x="5053013" y="1635125"/>
          <p14:tracePt t="7715" x="5053013" y="1646238"/>
          <p14:tracePt t="7716" x="5053013" y="1670050"/>
          <p14:tracePt t="7717" x="5053013" y="1681163"/>
          <p14:tracePt t="7718" x="5053013" y="1703388"/>
          <p14:tracePt t="7720" x="5053013" y="1714500"/>
          <p14:tracePt t="7721" x="5053013" y="1725613"/>
          <p14:tracePt t="7722" x="5053013" y="1736725"/>
          <p14:tracePt t="7723" x="5053013" y="1747838"/>
          <p14:tracePt t="7724" x="5053013" y="1771650"/>
          <p14:tracePt t="7725" x="5053013" y="1782763"/>
          <p14:tracePt t="7726" x="5053013" y="1793875"/>
          <p14:tracePt t="7727" x="5053013" y="1804988"/>
          <p14:tracePt t="7729" x="5041900" y="1827213"/>
          <p14:tracePt t="7730" x="5041900" y="1838325"/>
          <p14:tracePt t="7731" x="5030788" y="1849438"/>
          <p14:tracePt t="7732" x="5030788" y="1860550"/>
          <p14:tracePt t="7733" x="5030788" y="1871663"/>
          <p14:tracePt t="7734" x="5006975" y="1884363"/>
          <p14:tracePt t="7735" x="5006975" y="1906588"/>
          <p14:tracePt t="7737" x="4995863" y="1928813"/>
          <p14:tracePt t="7738" x="4995863" y="1939925"/>
          <p14:tracePt t="7739" x="4984750" y="1939925"/>
          <p14:tracePt t="7740" x="4973638" y="1962150"/>
          <p14:tracePt t="7741" x="4973638" y="1973263"/>
          <p14:tracePt t="7743" x="4962525" y="1997075"/>
          <p14:tracePt t="7744" x="4951413" y="2008188"/>
          <p14:tracePt t="7745" x="4951413" y="2019300"/>
          <p14:tracePt t="7747" x="4951413" y="2041525"/>
          <p14:tracePt t="7748" x="4929188" y="2041525"/>
          <p14:tracePt t="7749" x="4929188" y="2063750"/>
          <p14:tracePt t="7750" x="4918075" y="2063750"/>
          <p14:tracePt t="7752" x="4905375" y="2074863"/>
          <p14:tracePt t="7753" x="4894263" y="2085975"/>
          <p14:tracePt t="7754" x="4894263" y="2098675"/>
          <p14:tracePt t="7756" x="4872038" y="2120900"/>
          <p14:tracePt t="7757" x="4860925" y="2120900"/>
          <p14:tracePt t="7758" x="4860925" y="2132013"/>
          <p14:tracePt t="7760" x="4849813" y="2143125"/>
          <p14:tracePt t="7762" x="4838700" y="2154238"/>
          <p14:tracePt t="7763" x="4827588" y="2154238"/>
          <p14:tracePt t="7764" x="4816475" y="2176463"/>
          <p14:tracePt t="7766" x="4805363" y="2187575"/>
          <p14:tracePt t="7766" x="4792663" y="2200275"/>
          <p14:tracePt t="7767" x="4781550" y="2211388"/>
          <p14:tracePt t="7770" x="4770438" y="2222500"/>
          <p14:tracePt t="7771" x="4759325" y="2233613"/>
          <p14:tracePt t="7772" x="4748213" y="2244725"/>
          <p14:tracePt t="7774" x="4725988" y="2255838"/>
          <p14:tracePt t="7776" x="4714875" y="2255838"/>
          <p14:tracePt t="7777" x="4703763" y="2266950"/>
          <p14:tracePt t="7778" x="4703763" y="2278063"/>
          <p14:tracePt t="7779" x="4691063" y="2278063"/>
          <p14:tracePt t="7780" x="4679950" y="2300288"/>
          <p14:tracePt t="7781" x="4668838" y="2300288"/>
          <p14:tracePt t="7782" x="4657725" y="2300288"/>
          <p14:tracePt t="7783" x="4635500" y="2300288"/>
          <p14:tracePt t="7785" x="4624388" y="2312988"/>
          <p14:tracePt t="7786" x="4624388" y="2324100"/>
          <p14:tracePt t="7787" x="4613275" y="2324100"/>
          <p14:tracePt t="7788" x="4602163" y="2335213"/>
          <p14:tracePt t="7789" x="4578350" y="2335213"/>
          <p14:tracePt t="7791" x="4567238" y="2335213"/>
          <p14:tracePt t="7792" x="4556125" y="2346325"/>
          <p14:tracePt t="7793" x="4545013" y="2368550"/>
          <p14:tracePt t="7795" x="4522788" y="2368550"/>
          <p14:tracePt t="7796" x="4511675" y="2368550"/>
          <p14:tracePt t="7798" x="4489450" y="2368550"/>
          <p14:tracePt t="7799" x="4476750" y="2368550"/>
          <p14:tracePt t="7800" x="4465638" y="2368550"/>
          <p14:tracePt t="7801" x="4454525" y="2379663"/>
          <p14:tracePt t="7803" x="4432300" y="2379663"/>
          <p14:tracePt t="7804" x="4421188" y="2379663"/>
          <p14:tracePt t="7806" x="4398963" y="2379663"/>
          <p14:tracePt t="7807" x="4387850" y="2379663"/>
          <p14:tracePt t="7809" x="4376738" y="2379663"/>
          <p14:tracePt t="7810" x="4364038" y="2379663"/>
          <p14:tracePt t="7811" x="4352925" y="2379663"/>
          <p14:tracePt t="7812" x="4341813" y="2379663"/>
          <p14:tracePt t="7813" x="4330700" y="2379663"/>
          <p14:tracePt t="7814" x="4308475" y="2379663"/>
          <p14:tracePt t="7816" x="4297363" y="2379663"/>
          <p14:tracePt t="7818" x="4286250" y="2379663"/>
          <p14:tracePt t="7819" x="4275138" y="2379663"/>
          <p14:tracePt t="7820" x="4251325" y="2379663"/>
          <p14:tracePt t="7822" x="4229100" y="2379663"/>
          <p14:tracePt t="7823" x="4217988" y="2368550"/>
          <p14:tracePt t="7824" x="4206875" y="2368550"/>
          <p14:tracePt t="7826" x="4195763" y="2357438"/>
          <p14:tracePt t="7828" x="4173538" y="2357438"/>
          <p14:tracePt t="7829" x="4162425" y="2346325"/>
          <p14:tracePt t="7830" x="4149725" y="2346325"/>
          <p14:tracePt t="7831" x="4138613" y="2335213"/>
          <p14:tracePt t="7832" x="4127500" y="2324100"/>
          <p14:tracePt t="7833" x="4116388" y="2324100"/>
          <p14:tracePt t="7834" x="4105275" y="2324100"/>
          <p14:tracePt t="7835" x="4094163" y="2324100"/>
          <p14:tracePt t="7836" x="4083050" y="2300288"/>
          <p14:tracePt t="7837" x="4060825" y="2300288"/>
          <p14:tracePt t="7838" x="4049713" y="2289175"/>
          <p14:tracePt t="7839" x="4037013" y="2278063"/>
          <p14:tracePt t="7841" x="4014788" y="2255838"/>
          <p14:tracePt t="7842" x="4003675" y="2255838"/>
          <p14:tracePt t="7843" x="3981450" y="2244725"/>
          <p14:tracePt t="7844" x="3970338" y="2233613"/>
          <p14:tracePt t="7845" x="3948113" y="2222500"/>
          <p14:tracePt t="7846" x="3935413" y="2222500"/>
          <p14:tracePt t="7847" x="3924300" y="2211388"/>
          <p14:tracePt t="7848" x="3924300" y="2200275"/>
          <p14:tracePt t="7849" x="3902075" y="2187575"/>
          <p14:tracePt t="7850" x="3890963" y="2165350"/>
          <p14:tracePt t="7851" x="3868738" y="2154238"/>
          <p14:tracePt t="7852" x="3857625" y="2143125"/>
          <p14:tracePt t="7853" x="3835400" y="2132013"/>
          <p14:tracePt t="7854" x="3822700" y="2132013"/>
          <p14:tracePt t="7855" x="3811588" y="2109788"/>
          <p14:tracePt t="7858" x="3778250" y="2085975"/>
          <p14:tracePt t="7859" x="3756025" y="2041525"/>
          <p14:tracePt t="7860" x="3733800" y="2030413"/>
          <p14:tracePt t="7861" x="3721100" y="2019300"/>
          <p14:tracePt t="7864" x="3709988" y="2008188"/>
          <p14:tracePt t="7864" x="3687763" y="1985963"/>
          <p14:tracePt t="7865" x="3687763" y="1973263"/>
          <p14:tracePt t="7866" x="3665538" y="1951038"/>
          <p14:tracePt t="7867" x="3654425" y="1939925"/>
          <p14:tracePt t="7868" x="3643313" y="1917700"/>
          <p14:tracePt t="7869" x="3632200" y="1917700"/>
          <p14:tracePt t="7870" x="3632200" y="1906588"/>
          <p14:tracePt t="7871" x="3608388" y="1871663"/>
          <p14:tracePt t="7874" x="3597275" y="1860550"/>
          <p14:tracePt t="7875" x="3586163" y="1827213"/>
          <p14:tracePt t="7876" x="3586163" y="1816100"/>
          <p14:tracePt t="7877" x="3575050" y="1804988"/>
          <p14:tracePt t="7878" x="3575050" y="1782763"/>
          <p14:tracePt t="7879" x="3575050" y="1771650"/>
          <p14:tracePt t="7880" x="3563938" y="1758950"/>
          <p14:tracePt t="7881" x="3563938" y="1747838"/>
          <p14:tracePt t="7882" x="3552825" y="1725613"/>
          <p14:tracePt t="7883" x="3541713" y="1714500"/>
          <p14:tracePt t="7884" x="3541713" y="1703388"/>
          <p14:tracePt t="7885" x="3541713" y="1681163"/>
          <p14:tracePt t="7886" x="3541713" y="1670050"/>
          <p14:tracePt t="7887" x="3530600" y="1657350"/>
          <p14:tracePt t="7888" x="3530600" y="1635125"/>
          <p14:tracePt t="7889" x="3530600" y="1612900"/>
          <p14:tracePt t="7891" x="3519488" y="1579563"/>
          <p14:tracePt t="7892" x="3519488" y="1568450"/>
          <p14:tracePt t="7893" x="3519488" y="1557338"/>
          <p14:tracePt t="7894" x="3508375" y="1544638"/>
          <p14:tracePt t="7895" x="3508375" y="1522413"/>
          <p14:tracePt t="7896" x="3508375" y="1511300"/>
          <p14:tracePt t="7897" x="3508375" y="1500188"/>
          <p14:tracePt t="7898" x="3508375" y="1477963"/>
          <p14:tracePt t="7900" x="3508375" y="1455738"/>
          <p14:tracePt t="7901" x="3508375" y="1431925"/>
          <p14:tracePt t="7902" x="3508375" y="1420813"/>
          <p14:tracePt t="7903" x="3508375" y="1398588"/>
          <p14:tracePt t="7904" x="3508375" y="1387475"/>
          <p14:tracePt t="7905" x="3519488" y="1376363"/>
          <p14:tracePt t="7907" x="3519488" y="1365250"/>
          <p14:tracePt t="7908" x="3530600" y="1343025"/>
          <p14:tracePt t="7909" x="3530600" y="1330325"/>
          <p14:tracePt t="7910" x="3541713" y="1319213"/>
          <p14:tracePt t="7911" x="3552825" y="1296988"/>
          <p14:tracePt t="7912" x="3563938" y="1296988"/>
          <p14:tracePt t="7913" x="3563938" y="1274763"/>
          <p14:tracePt t="7914" x="3575050" y="1263650"/>
          <p14:tracePt t="7915" x="3586163" y="1252538"/>
          <p14:tracePt t="7917" x="3586163" y="1241425"/>
          <p14:tracePt t="7918" x="3597275" y="1217613"/>
          <p14:tracePt t="7919" x="3621088" y="1217613"/>
          <p14:tracePt t="7920" x="3621088" y="1206500"/>
          <p14:tracePt t="7921" x="3643313" y="1195388"/>
          <p14:tracePt t="7922" x="3654425" y="1184275"/>
          <p14:tracePt t="7923" x="3676650" y="1173163"/>
          <p14:tracePt t="7924" x="3687763" y="1173163"/>
          <p14:tracePt t="7925" x="3698875" y="1150938"/>
          <p14:tracePt t="7926" x="3721100" y="1150938"/>
          <p14:tracePt t="7928" x="3733800" y="1150938"/>
          <p14:tracePt t="7929" x="3756025" y="1139825"/>
          <p14:tracePt t="7930" x="3778250" y="1128713"/>
          <p14:tracePt t="7931" x="3789363" y="1116013"/>
          <p14:tracePt t="7932" x="3811588" y="1116013"/>
          <p14:tracePt t="7933" x="3822700" y="1116013"/>
          <p14:tracePt t="7934" x="3846513" y="1116013"/>
          <p14:tracePt t="7935" x="3857625" y="1116013"/>
          <p14:tracePt t="7936" x="3890963" y="1104900"/>
          <p14:tracePt t="7937" x="3902075" y="1104900"/>
          <p14:tracePt t="7938" x="3913188" y="1093788"/>
          <p14:tracePt t="7939" x="3935413" y="1093788"/>
          <p14:tracePt t="7941" x="3981450" y="1093788"/>
          <p14:tracePt t="7942" x="4014788" y="1082675"/>
          <p14:tracePt t="7943" x="4037013" y="1082675"/>
          <p14:tracePt t="7944" x="4060825" y="1082675"/>
          <p14:tracePt t="7945" x="4094163" y="1082675"/>
          <p14:tracePt t="7946" x="4127500" y="1082675"/>
          <p14:tracePt t="7947" x="4173538" y="1082675"/>
          <p14:tracePt t="7948" x="4195763" y="1082675"/>
          <p14:tracePt t="7949" x="4229100" y="1082675"/>
          <p14:tracePt t="7950" x="4264025" y="1082675"/>
          <p14:tracePt t="7951" x="4297363" y="1082675"/>
          <p14:tracePt t="7952" x="4330700" y="1082675"/>
          <p14:tracePt t="7953" x="4376738" y="1082675"/>
          <p14:tracePt t="7954" x="4410075" y="1082675"/>
          <p14:tracePt t="7956" x="4454525" y="1082675"/>
          <p14:tracePt t="7957" x="4545013" y="1104900"/>
          <p14:tracePt t="7958" x="4602163" y="1104900"/>
          <p14:tracePt t="7959" x="4635500" y="1116013"/>
          <p14:tracePt t="7960" x="4691063" y="1128713"/>
          <p14:tracePt t="7961" x="4725988" y="1139825"/>
          <p14:tracePt t="7962" x="4781550" y="1162050"/>
          <p14:tracePt t="7963" x="4849813" y="1173163"/>
          <p14:tracePt t="7964" x="4883150" y="1184275"/>
          <p14:tracePt t="7965" x="4962525" y="1195388"/>
          <p14:tracePt t="7966" x="5006975" y="1206500"/>
          <p14:tracePt t="7967" x="5064125" y="1241425"/>
          <p14:tracePt t="7968" x="5143500" y="1274763"/>
          <p14:tracePt t="7969" x="5165725" y="1274763"/>
          <p14:tracePt t="7970" x="5233988" y="1296988"/>
          <p14:tracePt t="7971" x="5289550" y="1330325"/>
          <p14:tracePt t="7972" x="5346700" y="1343025"/>
          <p14:tracePt t="7974" x="5481638" y="1409700"/>
          <p14:tracePt t="7975" x="5514975" y="1420813"/>
          <p14:tracePt t="7976" x="5583238" y="1466850"/>
          <p14:tracePt t="7977" x="5638800" y="1500188"/>
          <p14:tracePt t="7978" x="5695950" y="1522413"/>
          <p14:tracePt t="7979" x="5751513" y="1557338"/>
          <p14:tracePt t="7980" x="5808663" y="1579563"/>
          <p14:tracePt t="7981" x="5853113" y="1624013"/>
          <p14:tracePt t="7982" x="5932488" y="1646238"/>
          <p14:tracePt t="7983" x="5989638" y="1692275"/>
          <p14:tracePt t="7984" x="6022975" y="1736725"/>
          <p14:tracePt t="7985" x="6067425" y="1771650"/>
          <p14:tracePt t="7986" x="6135688" y="1804988"/>
          <p14:tracePt t="7987" x="6180138" y="1827213"/>
          <p14:tracePt t="7988" x="6237288" y="1884363"/>
          <p14:tracePt t="7989" x="6270625" y="1917700"/>
          <p14:tracePt t="7992" x="6372225" y="1973263"/>
          <p14:tracePt t="7993" x="6429375" y="2052638"/>
          <p14:tracePt t="7994" x="6473825" y="2098675"/>
          <p14:tracePt t="7995" x="6507163" y="2132013"/>
          <p14:tracePt t="7996" x="6553200" y="2176463"/>
          <p14:tracePt t="7997" x="6575425" y="2211388"/>
          <p14:tracePt t="7998" x="6597650" y="2244725"/>
          <p14:tracePt t="7999" x="6643688" y="2289175"/>
          <p14:tracePt t="8000" x="6665913" y="2312988"/>
          <p14:tracePt t="8001" x="6699250" y="2346325"/>
          <p14:tracePt t="8002" x="6710363" y="2390775"/>
          <p14:tracePt t="8003" x="6745288" y="2414588"/>
          <p14:tracePt t="8004" x="6767513" y="2447925"/>
          <p14:tracePt t="8006" x="6789738" y="2492375"/>
          <p14:tracePt t="8007" x="6823075" y="2560638"/>
          <p14:tracePt t="8008" x="6834188" y="2605088"/>
          <p14:tracePt t="8009" x="6858000" y="2628900"/>
          <p14:tracePt t="8010" x="6880225" y="2662238"/>
          <p14:tracePt t="8011" x="6891338" y="2695575"/>
          <p14:tracePt t="8012" x="6891338" y="2706688"/>
          <p14:tracePt t="8013" x="6902450" y="2741613"/>
          <p14:tracePt t="8014" x="6913563" y="2774950"/>
          <p14:tracePt t="8015" x="6924675" y="2797175"/>
          <p14:tracePt t="8016" x="6924675" y="2843213"/>
          <p14:tracePt t="8017" x="6924675" y="2876550"/>
          <p14:tracePt t="8018" x="6935788" y="2887663"/>
          <p14:tracePt t="8019" x="6935788" y="2921000"/>
          <p14:tracePt t="8020" x="6946900" y="2943225"/>
          <p14:tracePt t="8021" x="6946900" y="2978150"/>
          <p14:tracePt t="8022" x="6946900" y="2989263"/>
          <p14:tracePt t="8023" x="6946900" y="3000375"/>
          <p14:tracePt t="8025" x="6946900" y="3068638"/>
          <p14:tracePt t="8026" x="6946900" y="3090863"/>
          <p14:tracePt t="8027" x="6946900" y="3113088"/>
          <p14:tracePt t="8028" x="6935788" y="3135313"/>
          <p14:tracePt t="8030" x="6924675" y="3170238"/>
          <p14:tracePt t="8031" x="6913563" y="3181350"/>
          <p14:tracePt t="8032" x="6902450" y="3203575"/>
          <p14:tracePt t="8033" x="6891338" y="3225800"/>
          <p14:tracePt t="8034" x="6880225" y="3236913"/>
          <p14:tracePt t="8035" x="6869113" y="3259138"/>
          <p14:tracePt t="8036" x="6845300" y="3271838"/>
          <p14:tracePt t="8037" x="6834188" y="3294063"/>
          <p14:tracePt t="8038" x="6823075" y="3316288"/>
          <p14:tracePt t="8039" x="6811963" y="3327400"/>
          <p14:tracePt t="8041" x="6767513" y="3371850"/>
          <p14:tracePt t="8042" x="6756400" y="3384550"/>
          <p14:tracePt t="8043" x="6732588" y="3406775"/>
          <p14:tracePt t="8045" x="6710363" y="3429000"/>
          <p14:tracePt t="8046" x="6699250" y="3429000"/>
          <p14:tracePt t="8047" x="6665913" y="3440113"/>
          <p14:tracePt t="8048" x="6654800" y="3473450"/>
          <p14:tracePt t="8049" x="6630988" y="3486150"/>
          <p14:tracePt t="8050" x="6608763" y="3486150"/>
          <p14:tracePt t="8051" x="6586538" y="3508375"/>
          <p14:tracePt t="8052" x="6542088" y="3519488"/>
          <p14:tracePt t="8053" x="6518275" y="3530600"/>
          <p14:tracePt t="8054" x="6496050" y="3541713"/>
          <p14:tracePt t="8055" x="6473825" y="3552825"/>
          <p14:tracePt t="8056" x="6440488" y="3563938"/>
          <p14:tracePt t="8058" x="6416675" y="3575050"/>
          <p14:tracePt t="8059" x="6361113" y="3598863"/>
          <p14:tracePt t="8060" x="6316663" y="3598863"/>
          <p14:tracePt t="8061" x="6281738" y="3609975"/>
          <p14:tracePt t="8062" x="6248400" y="3621088"/>
          <p14:tracePt t="8063" x="6226175" y="3621088"/>
          <p14:tracePt t="8064" x="6191250" y="3632200"/>
          <p14:tracePt t="8065" x="6146800" y="3632200"/>
          <p14:tracePt t="8066" x="6113463" y="3654425"/>
          <p14:tracePt t="8067" x="6078538" y="3654425"/>
          <p14:tracePt t="8068" x="6045200" y="3654425"/>
          <p14:tracePt t="8069" x="6000750" y="3665538"/>
          <p14:tracePt t="8070" x="5965825" y="3665538"/>
          <p14:tracePt t="8071" x="5932488" y="3665538"/>
          <p14:tracePt t="8072" x="5899150" y="3665538"/>
          <p14:tracePt t="8074" x="5819775" y="3676650"/>
          <p14:tracePt t="8075" x="5751513" y="3676650"/>
          <p14:tracePt t="8076" x="5729288" y="3676650"/>
          <p14:tracePt t="8077" x="5695950" y="3676650"/>
          <p14:tracePt t="8078" x="5649913" y="3676650"/>
          <p14:tracePt t="8079" x="5594350" y="3676650"/>
          <p14:tracePt t="8080" x="5548313" y="3676650"/>
          <p14:tracePt t="8081" x="5503863" y="3665538"/>
          <p14:tracePt t="8082" x="5459413" y="3665538"/>
          <p14:tracePt t="8083" x="5424488" y="3665538"/>
          <p14:tracePt t="8084" x="5380038" y="3643313"/>
          <p14:tracePt t="8085" x="5334000" y="3643313"/>
          <p14:tracePt t="8086" x="5278438" y="3632200"/>
          <p14:tracePt t="8087" x="5233988" y="3632200"/>
          <p14:tracePt t="8088" x="5187950" y="3621088"/>
          <p14:tracePt t="8090" x="5143500" y="3609975"/>
          <p14:tracePt t="8091" x="5041900" y="3598863"/>
          <p14:tracePt t="8092" x="4995863" y="3586163"/>
          <p14:tracePt t="8093" x="4962525" y="3575050"/>
          <p14:tracePt t="8094" x="4905375" y="3563938"/>
          <p14:tracePt t="8095" x="4849813" y="3530600"/>
          <p14:tracePt t="8096" x="4838700" y="3530600"/>
          <p14:tracePt t="8097" x="4748213" y="3497263"/>
          <p14:tracePt t="8098" x="4703763" y="3497263"/>
          <p14:tracePt t="8099" x="4657725" y="3473450"/>
          <p14:tracePt t="8100" x="4602163" y="3462338"/>
          <p14:tracePt t="8101" x="4545013" y="3429000"/>
          <p14:tracePt t="8102" x="4511675" y="3417888"/>
          <p14:tracePt t="8103" x="4454525" y="3406775"/>
          <p14:tracePt t="8104" x="4398963" y="3384550"/>
          <p14:tracePt t="8105" x="4352925" y="3384550"/>
          <p14:tracePt t="8107" x="4264025" y="3338513"/>
          <p14:tracePt t="8109" x="4206875" y="3316288"/>
          <p14:tracePt t="8110" x="4116388" y="3271838"/>
          <p14:tracePt t="8111" x="4060825" y="3248025"/>
          <p14:tracePt t="8112" x="4025900" y="3225800"/>
          <p14:tracePt t="8114" x="3924300" y="3181350"/>
          <p14:tracePt t="8115" x="3890963" y="3146425"/>
          <p14:tracePt t="8116" x="3835400" y="3135313"/>
          <p14:tracePt t="8117" x="3800475" y="3101975"/>
          <p14:tracePt t="8118" x="3767138" y="3079750"/>
          <p14:tracePt t="8119" x="3709988" y="3057525"/>
          <p14:tracePt t="8120" x="3665538" y="3022600"/>
          <p14:tracePt t="8121" x="3632200" y="3000375"/>
          <p14:tracePt t="8122" x="3597275" y="2978150"/>
          <p14:tracePt t="8124" x="3541713" y="2955925"/>
          <p14:tracePt t="8125" x="3473450" y="2898775"/>
          <p14:tracePt t="8126" x="3440113" y="2876550"/>
          <p14:tracePt t="8127" x="3406775" y="2843213"/>
          <p14:tracePt t="8128" x="3360738" y="2808288"/>
          <p14:tracePt t="8129" x="3338513" y="2774950"/>
          <p14:tracePt t="8132" x="3236913" y="2695575"/>
          <p14:tracePt t="8133" x="3214688" y="2662238"/>
          <p14:tracePt t="8134" x="3192463" y="2640013"/>
          <p14:tracePt t="8135" x="3168650" y="2616200"/>
          <p14:tracePt t="8136" x="3135313" y="2571750"/>
          <p14:tracePt t="8137" x="3113088" y="2538413"/>
          <p14:tracePt t="8138" x="3090863" y="2514600"/>
          <p14:tracePt t="8139" x="3067050" y="2470150"/>
          <p14:tracePt t="8140" x="3044825" y="2447925"/>
          <p14:tracePt t="8142" x="3000375" y="2401888"/>
          <p14:tracePt t="8143" x="3000375" y="2368550"/>
          <p14:tracePt t="8144" x="2965450" y="2324100"/>
          <p14:tracePt t="8145" x="2954338" y="2289175"/>
          <p14:tracePt t="8146" x="2943225" y="2255838"/>
          <p14:tracePt t="8148" x="2921000" y="2200275"/>
          <p14:tracePt t="8149" x="2909888" y="2154238"/>
          <p14:tracePt t="8150" x="2898775" y="2132013"/>
          <p14:tracePt t="8151" x="2876550" y="2085975"/>
          <p14:tracePt t="8152" x="2876550" y="2063750"/>
          <p14:tracePt t="8153" x="2865438" y="2019300"/>
          <p14:tracePt t="8154" x="2865438" y="1985963"/>
          <p14:tracePt t="8156" x="2865438" y="1962150"/>
          <p14:tracePt t="8157" x="2852738" y="1906588"/>
          <p14:tracePt t="8158" x="2852738" y="1860550"/>
          <p14:tracePt t="8159" x="2852738" y="1838325"/>
          <p14:tracePt t="8160" x="2852738" y="1816100"/>
          <p14:tracePt t="8161" x="2852738" y="1782763"/>
          <p14:tracePt t="8162" x="2852738" y="1747838"/>
          <p14:tracePt t="8163" x="2852738" y="1736725"/>
          <p14:tracePt t="8165" x="2865438" y="1692275"/>
          <p14:tracePt t="8166" x="2876550" y="1670050"/>
          <p14:tracePt t="8167" x="2887663" y="1635125"/>
          <p14:tracePt t="8168" x="2898775" y="1612900"/>
          <p14:tracePt t="8169" x="2921000" y="1590675"/>
          <p14:tracePt t="8170" x="2921000" y="1579563"/>
          <p14:tracePt t="8171" x="2943225" y="1568450"/>
          <p14:tracePt t="8172" x="2954338" y="1533525"/>
          <p14:tracePt t="8174" x="3011488" y="1522413"/>
          <p14:tracePt t="8175" x="3011488" y="1511300"/>
          <p14:tracePt t="8176" x="3044825" y="1500188"/>
          <p14:tracePt t="8177" x="3067050" y="1477963"/>
          <p14:tracePt t="8178" x="3090863" y="1477963"/>
          <p14:tracePt t="8179" x="3101975" y="1466850"/>
          <p14:tracePt t="8180" x="3135313" y="1455738"/>
          <p14:tracePt t="8181" x="3157538" y="1443038"/>
          <p14:tracePt t="8182" x="3179763" y="1443038"/>
          <p14:tracePt t="8183" x="3203575" y="1431925"/>
          <p14:tracePt t="8184" x="3236913" y="1431925"/>
          <p14:tracePt t="8185" x="3259138" y="1420813"/>
          <p14:tracePt t="8186" x="3305175" y="1409700"/>
          <p14:tracePt t="8187" x="3338513" y="1409700"/>
          <p14:tracePt t="8188" x="3371850" y="1409700"/>
          <p14:tracePt t="8189" x="3406775" y="1387475"/>
          <p14:tracePt t="8191" x="3495675" y="1387475"/>
          <p14:tracePt t="8192" x="3530600" y="1387475"/>
          <p14:tracePt t="8193" x="3575050" y="1376363"/>
          <p14:tracePt t="8194" x="3621088" y="1376363"/>
          <p14:tracePt t="8195" x="3654425" y="1376363"/>
          <p14:tracePt t="8196" x="3709988" y="1376363"/>
          <p14:tracePt t="8198" x="3800475" y="1365250"/>
          <p14:tracePt t="8199" x="3835400" y="1365250"/>
          <p14:tracePt t="8200" x="3902075" y="1365250"/>
          <p14:tracePt t="8201" x="3935413" y="1365250"/>
          <p14:tracePt t="8202" x="3992563" y="1365250"/>
          <p14:tracePt t="8203" x="4037013" y="1387475"/>
          <p14:tracePt t="8204" x="4094163" y="1387475"/>
          <p14:tracePt t="8205" x="4138613" y="1398588"/>
          <p14:tracePt t="8207" x="4264025" y="1409700"/>
          <p14:tracePt t="8208" x="4297363" y="1409700"/>
          <p14:tracePt t="8210" x="4443413" y="1455738"/>
          <p14:tracePt t="8211" x="4500563" y="1466850"/>
          <p14:tracePt t="8212" x="4545013" y="1477963"/>
          <p14:tracePt t="8213" x="4602163" y="1489075"/>
          <p14:tracePt t="8214" x="4657725" y="1522413"/>
          <p14:tracePt t="8215" x="4737100" y="1533525"/>
          <p14:tracePt t="8216" x="4827588" y="1568450"/>
          <p14:tracePt t="8217" x="4883150" y="1568450"/>
          <p14:tracePt t="8218" x="4940300" y="1612900"/>
          <p14:tracePt t="8219" x="5006975" y="1635125"/>
          <p14:tracePt t="8220" x="5064125" y="1646238"/>
          <p14:tracePt t="8221" x="5119688" y="1681163"/>
          <p14:tracePt t="8222" x="5187950" y="1692275"/>
          <p14:tracePt t="8224" x="5322888" y="1736725"/>
          <p14:tracePt t="8225" x="5380038" y="1771650"/>
          <p14:tracePt t="8226" x="5459413" y="1793875"/>
          <p14:tracePt t="8227" x="5526088" y="1827213"/>
          <p14:tracePt t="8228" x="5605463" y="1860550"/>
          <p14:tracePt t="8229" x="5638800" y="1871663"/>
          <p14:tracePt t="8230" x="5695950" y="1906588"/>
          <p14:tracePt t="8231" x="5751513" y="1928813"/>
          <p14:tracePt t="8232" x="5830888" y="1951038"/>
          <p14:tracePt t="8233" x="5864225" y="1985963"/>
          <p14:tracePt t="8234" x="5921375" y="2008188"/>
          <p14:tracePt t="8235" x="5976938" y="2030413"/>
          <p14:tracePt t="8236" x="6034088" y="2063750"/>
          <p14:tracePt t="8237" x="6089650" y="2109788"/>
          <p14:tracePt t="8238" x="6146800" y="2132013"/>
          <p14:tracePt t="8239" x="6180138" y="2165350"/>
          <p14:tracePt t="8240" x="6202363" y="2176463"/>
          <p14:tracePt t="8242" x="6327775" y="2255838"/>
          <p14:tracePt t="8243" x="6361113" y="2266950"/>
          <p14:tracePt t="8244" x="6383338" y="2289175"/>
          <p14:tracePt t="8245" x="6416675" y="2335213"/>
          <p14:tracePt t="8246" x="6462713" y="2357438"/>
          <p14:tracePt t="8247" x="6484938" y="2379663"/>
          <p14:tracePt t="8248" x="6518275" y="2401888"/>
          <p14:tracePt t="8249" x="6553200" y="2447925"/>
          <p14:tracePt t="8250" x="6575425" y="2470150"/>
          <p14:tracePt t="8251" x="6597650" y="2492375"/>
          <p14:tracePt t="8252" x="6619875" y="2514600"/>
          <p14:tracePt t="8253" x="6643688" y="2538413"/>
          <p14:tracePt t="8254" x="6654800" y="2560638"/>
          <p14:tracePt t="8255" x="6677025" y="2593975"/>
          <p14:tracePt t="8258" x="6699250" y="2640013"/>
          <p14:tracePt t="8259" x="6745288" y="2684463"/>
          <p14:tracePt t="8260" x="6756400" y="2706688"/>
          <p14:tracePt t="8261" x="6767513" y="2728913"/>
          <p14:tracePt t="8262" x="6767513" y="2741613"/>
          <p14:tracePt t="8263" x="6767513" y="2774950"/>
          <p14:tracePt t="8264" x="6767513" y="2786063"/>
          <p14:tracePt t="8265" x="6778625" y="2808288"/>
          <p14:tracePt t="8266" x="6789738" y="2843213"/>
          <p14:tracePt t="8267" x="6789738" y="2854325"/>
          <p14:tracePt t="8268" x="6789738" y="2876550"/>
          <p14:tracePt t="8269" x="6789738" y="2898775"/>
          <p14:tracePt t="8270" x="6789738" y="2921000"/>
          <p14:tracePt t="8271" x="6789738" y="2943225"/>
          <p14:tracePt t="8272" x="6789738" y="2967038"/>
          <p14:tracePt t="8274" x="6789738" y="2989263"/>
          <p14:tracePt t="8275" x="6789738" y="3033713"/>
          <p14:tracePt t="8276" x="6789738" y="3068638"/>
          <p14:tracePt t="8277" x="6767513" y="3079750"/>
          <p14:tracePt t="8278" x="6767513" y="3101975"/>
          <p14:tracePt t="8279" x="6756400" y="3124200"/>
          <p14:tracePt t="8280" x="6745288" y="3157538"/>
          <p14:tracePt t="8281" x="6732588" y="3181350"/>
          <p14:tracePt t="8282" x="6721475" y="3214688"/>
          <p14:tracePt t="8283" x="6699250" y="3236913"/>
          <p14:tracePt t="8284" x="6688138" y="3259138"/>
          <p14:tracePt t="8285" x="6665913" y="3282950"/>
          <p14:tracePt t="8286" x="6643688" y="3305175"/>
          <p14:tracePt t="8287" x="6630988" y="3327400"/>
          <p14:tracePt t="8288" x="6608763" y="3349625"/>
          <p14:tracePt t="8289" x="6575425" y="3371850"/>
          <p14:tracePt t="8291" x="6530975" y="3440113"/>
          <p14:tracePt t="8292" x="6507163" y="3462338"/>
          <p14:tracePt t="8293" x="6496050" y="3486150"/>
          <p14:tracePt t="8294" x="6451600" y="3508375"/>
          <p14:tracePt t="8295" x="6429375" y="3530600"/>
          <p14:tracePt t="8296" x="6405563" y="3575050"/>
          <p14:tracePt t="8297" x="6372225" y="3586163"/>
          <p14:tracePt t="8298" x="6350000" y="3621088"/>
          <p14:tracePt t="8299" x="6303963" y="3632200"/>
          <p14:tracePt t="8300" x="6281738" y="3654425"/>
          <p14:tracePt t="8301" x="6259513" y="3700463"/>
          <p14:tracePt t="8302" x="6237288" y="3711575"/>
          <p14:tracePt t="8303" x="6191250" y="3733800"/>
          <p14:tracePt t="8304" x="6157913" y="3756025"/>
          <p14:tracePt t="8305" x="6124575" y="3789363"/>
          <p14:tracePt t="8307" x="6056313" y="3824288"/>
          <p14:tracePt t="8308" x="6022975" y="3846513"/>
          <p14:tracePt t="8309" x="5989638" y="3868738"/>
          <p14:tracePt t="8310" x="5943600" y="3902075"/>
          <p14:tracePt t="8311" x="5910263" y="3914775"/>
          <p14:tracePt t="8312" x="5875338" y="3925888"/>
          <p14:tracePt t="8313" x="5830888" y="3948113"/>
          <p14:tracePt t="8314" x="5797550" y="3970338"/>
          <p14:tracePt t="8315" x="5762625" y="3981450"/>
          <p14:tracePt t="8319" x="5661025" y="4038600"/>
          <p14:tracePt t="8319" x="5627688" y="4060825"/>
          <p14:tracePt t="8320" x="5572125" y="4060825"/>
          <p14:tracePt t="8321" x="5548313" y="4083050"/>
          <p14:tracePt t="8322" x="5514975" y="4094163"/>
          <p14:tracePt t="8323" x="5470525" y="4105275"/>
          <p14:tracePt t="8325" x="5402263" y="4116388"/>
          <p14:tracePt t="8326" x="5357813" y="4151313"/>
          <p14:tracePt t="8327" x="5322888" y="4151313"/>
          <p14:tracePt t="8328" x="5300663" y="4162425"/>
          <p14:tracePt t="8329" x="5267325" y="4173538"/>
          <p14:tracePt t="8330" x="5233988" y="4184650"/>
          <p14:tracePt t="8331" x="5187950" y="4184650"/>
          <p14:tracePt t="8332" x="5165725" y="4184650"/>
          <p14:tracePt t="8333" x="5132388" y="4195763"/>
          <p14:tracePt t="8334" x="5097463" y="4195763"/>
          <p14:tracePt t="8335" x="5064125" y="4195763"/>
          <p14:tracePt t="8336" x="5019675" y="4206875"/>
          <p14:tracePt t="8337" x="4984750" y="4206875"/>
          <p14:tracePt t="8338" x="4951413" y="4206875"/>
          <p14:tracePt t="8339" x="4918075" y="4217988"/>
          <p14:tracePt t="8341" x="4872038" y="4217988"/>
          <p14:tracePt t="8342" x="4838700" y="4217988"/>
          <p14:tracePt t="8343" x="4805363" y="4217988"/>
          <p14:tracePt t="8344" x="4770438" y="4217988"/>
          <p14:tracePt t="8345" x="4737100" y="4217988"/>
          <p14:tracePt t="8346" x="4714875" y="4206875"/>
          <p14:tracePt t="8347" x="4691063" y="4206875"/>
          <p14:tracePt t="8348" x="4657725" y="4195763"/>
          <p14:tracePt t="8349" x="4635500" y="4195763"/>
          <p14:tracePt t="8357" x="4454525" y="4140200"/>
          <p14:tracePt t="8357" x="4421188" y="4140200"/>
          <p14:tracePt t="8358" x="4376738" y="4129088"/>
          <p14:tracePt t="8359" x="4376738" y="4116388"/>
          <p14:tracePt t="8360" x="4352925" y="4105275"/>
          <p14:tracePt t="8361" x="4330700" y="4094163"/>
          <p14:tracePt t="8362" x="4286250" y="4083050"/>
          <p14:tracePt t="8364" x="4264025" y="4071938"/>
          <p14:tracePt t="8364" x="4240213" y="4071938"/>
          <p14:tracePt t="8366" x="4217988" y="4049713"/>
          <p14:tracePt t="8366" x="4195763" y="4038600"/>
          <p14:tracePt t="8367" x="4173538" y="4027488"/>
          <p14:tracePt t="8368" x="4149725" y="4014788"/>
          <p14:tracePt t="8369" x="4127500" y="4003675"/>
          <p14:tracePt t="8370" x="4116388" y="3992563"/>
          <p14:tracePt t="8371" x="4094163" y="3970338"/>
          <p14:tracePt t="8372" x="4071938" y="3959225"/>
          <p14:tracePt t="8374" x="4037013" y="3925888"/>
          <p14:tracePt t="8375" x="4014788" y="3914775"/>
          <p14:tracePt t="8376" x="3992563" y="3902075"/>
          <p14:tracePt t="8377" x="3970338" y="3879850"/>
          <p14:tracePt t="8378" x="3948113" y="3868738"/>
          <p14:tracePt t="8379" x="3935413" y="3857625"/>
          <p14:tracePt t="8380" x="3924300" y="3835400"/>
          <p14:tracePt t="8381" x="3902075" y="3813175"/>
          <p14:tracePt t="8382" x="3890963" y="3800475"/>
          <p14:tracePt t="8383" x="3868738" y="3778250"/>
          <p14:tracePt t="8384" x="3857625" y="3756025"/>
          <p14:tracePt t="8385" x="3835400" y="3744913"/>
          <p14:tracePt t="8386" x="3811588" y="3722688"/>
          <p14:tracePt t="8387" x="3800475" y="3700463"/>
          <p14:tracePt t="8388" x="3778250" y="3687763"/>
          <p14:tracePt t="8389" x="3767138" y="3643313"/>
          <p14:tracePt t="8392" x="3733800" y="3598863"/>
          <p14:tracePt t="8394" x="3709988" y="3563938"/>
          <p14:tracePt t="8395" x="3698875" y="3541713"/>
          <p14:tracePt t="8396" x="3698875" y="3530600"/>
          <p14:tracePt t="8397" x="3676650" y="3497263"/>
          <p14:tracePt t="8398" x="3676650" y="3473450"/>
          <p14:tracePt t="8399" x="3676650" y="3462338"/>
          <p14:tracePt t="8400" x="3665538" y="3429000"/>
          <p14:tracePt t="8401" x="3654425" y="3417888"/>
          <p14:tracePt t="8402" x="3643313" y="3395663"/>
          <p14:tracePt t="8403" x="3643313" y="3384550"/>
          <p14:tracePt t="8404" x="3643313" y="3360738"/>
          <p14:tracePt t="8405" x="3643313" y="3338513"/>
          <p14:tracePt t="8407" x="3643313" y="3294063"/>
          <p14:tracePt t="8408" x="3643313" y="3271838"/>
          <p14:tracePt t="8409" x="3632200" y="3259138"/>
          <p14:tracePt t="8410" x="3632200" y="3248025"/>
          <p14:tracePt t="8411" x="3632200" y="3236913"/>
          <p14:tracePt t="8412" x="3632200" y="3214688"/>
          <p14:tracePt t="8414" x="3632200" y="3170238"/>
          <p14:tracePt t="8415" x="3632200" y="3157538"/>
          <p14:tracePt t="8416" x="3632200" y="3135313"/>
          <p14:tracePt t="8418" x="3632200" y="3113088"/>
          <p14:tracePt t="8419" x="3632200" y="3101975"/>
          <p14:tracePt t="8420" x="3632200" y="3079750"/>
          <p14:tracePt t="8421" x="3632200" y="3057525"/>
          <p14:tracePt t="8422" x="3632200" y="3044825"/>
          <p14:tracePt t="8424" x="3643313" y="3022600"/>
          <p14:tracePt t="8425" x="3643313" y="3011488"/>
          <p14:tracePt t="8426" x="3643313" y="2989263"/>
          <p14:tracePt t="8427" x="3654425" y="2978150"/>
          <p14:tracePt t="8428" x="3665538" y="2967038"/>
          <p14:tracePt t="8429" x="3676650" y="2943225"/>
          <p14:tracePt t="8430" x="3676650" y="2932113"/>
          <p14:tracePt t="8431" x="3687763" y="2932113"/>
          <p14:tracePt t="8432" x="3687763" y="2921000"/>
          <p14:tracePt t="8433" x="3709988" y="2909888"/>
          <p14:tracePt t="8434" x="3709988" y="2887663"/>
          <p14:tracePt t="8435" x="3721100" y="2876550"/>
          <p14:tracePt t="8437" x="3721100" y="2865438"/>
          <p14:tracePt t="8438" x="3733800" y="2843213"/>
          <p14:tracePt t="8439" x="3744913" y="2843213"/>
          <p14:tracePt t="8440" x="3756025" y="2830513"/>
          <p14:tracePt t="8441" x="3767138" y="2819400"/>
          <p14:tracePt t="8442" x="3778250" y="2819400"/>
          <p14:tracePt t="8443" x="3800475" y="2808288"/>
          <p14:tracePt t="8444" x="3811588" y="2797175"/>
          <p14:tracePt t="8445" x="3811588" y="2786063"/>
          <p14:tracePt t="8446" x="3811588" y="2774950"/>
          <p14:tracePt t="8447" x="3835400" y="2774950"/>
          <p14:tracePt t="8448" x="3835400" y="2763838"/>
          <p14:tracePt t="8449" x="3857625" y="2752725"/>
          <p14:tracePt t="8450" x="3868738" y="2752725"/>
          <p14:tracePt t="8451" x="3879850" y="2741613"/>
          <p14:tracePt t="8452" x="3890963" y="2741613"/>
          <p14:tracePt t="8453" x="3902075" y="2728913"/>
          <p14:tracePt t="8456" x="3913188" y="2717800"/>
          <p14:tracePt t="8457" x="3948113" y="2706688"/>
          <p14:tracePt t="8458" x="3959225" y="2706688"/>
          <p14:tracePt t="8459" x="3970338" y="2695575"/>
          <p14:tracePt t="8460" x="3981450" y="2695575"/>
          <p14:tracePt t="8461" x="3981450" y="2684463"/>
          <p14:tracePt t="8462" x="3992563" y="2684463"/>
          <p14:tracePt t="8464" x="4014788" y="2684463"/>
          <p14:tracePt t="8464" x="4025900" y="2673350"/>
          <p14:tracePt t="8465" x="4037013" y="2673350"/>
          <p14:tracePt t="8466" x="4049713" y="2673350"/>
          <p14:tracePt t="8467" x="4060825" y="2673350"/>
          <p14:tracePt t="8468" x="4071938" y="2673350"/>
          <p14:tracePt t="8469" x="4083050" y="2662238"/>
          <p14:tracePt t="8470" x="4094163" y="2662238"/>
          <p14:tracePt t="8471" x="4105275" y="2662238"/>
          <p14:tracePt t="8472" x="4127500" y="2662238"/>
          <p14:tracePt t="8474" x="4138613" y="2662238"/>
          <p14:tracePt t="8475" x="4149725" y="2662238"/>
          <p14:tracePt t="8476" x="4162425" y="2662238"/>
          <p14:tracePt t="8477" x="4173538" y="2662238"/>
          <p14:tracePt t="8478" x="4195763" y="2662238"/>
          <p14:tracePt t="8479" x="4206875" y="2662238"/>
          <p14:tracePt t="8481" x="4217988" y="2662238"/>
          <p14:tracePt t="8482" x="4229100" y="2662238"/>
          <p14:tracePt t="8483" x="4240213" y="2662238"/>
          <p14:tracePt t="8484" x="4251325" y="2662238"/>
          <p14:tracePt t="8485" x="4264025" y="2662238"/>
          <p14:tracePt t="8486" x="4275138" y="2662238"/>
          <p14:tracePt t="8488" x="4286250" y="2662238"/>
          <p14:tracePt t="8489" x="4297363" y="2662238"/>
          <p14:tracePt t="8491" x="4308475" y="2662238"/>
          <p14:tracePt t="8491" x="4319588" y="2662238"/>
          <p14:tracePt t="8492" x="4330700" y="2662238"/>
          <p14:tracePt t="8493" x="4341813" y="2662238"/>
          <p14:tracePt t="8495" x="4352925" y="2662238"/>
          <p14:tracePt t="8497" x="4364038" y="2662238"/>
          <p14:tracePt t="8498" x="4376738" y="2673350"/>
          <p14:tracePt t="8499" x="4387850" y="2673350"/>
          <p14:tracePt t="8500" x="4398963" y="2673350"/>
          <p14:tracePt t="8501" x="4410075" y="2684463"/>
          <p14:tracePt t="8503" x="4421188" y="2695575"/>
          <p14:tracePt t="8506" x="4432300" y="2706688"/>
          <p14:tracePt t="8507" x="4443413" y="2706688"/>
          <p14:tracePt t="8508" x="4454525" y="2717800"/>
          <p14:tracePt t="8508" x="4465638" y="2717800"/>
          <p14:tracePt t="8509" x="4476750" y="2717800"/>
          <p14:tracePt t="8511" x="4476750" y="2728913"/>
          <p14:tracePt t="8512" x="4489450" y="2741613"/>
          <p14:tracePt t="8514" x="4500563" y="2741613"/>
          <p14:tracePt t="8515" x="4511675" y="2763838"/>
          <p14:tracePt t="8516" x="4522788" y="2763838"/>
          <p14:tracePt t="8517" x="4522788" y="2774950"/>
          <p14:tracePt t="8518" x="4545013" y="2774950"/>
          <p14:tracePt t="8519" x="4545013" y="2786063"/>
          <p14:tracePt t="8520" x="4556125" y="2797175"/>
          <p14:tracePt t="8523" x="4567238" y="2808288"/>
          <p14:tracePt t="8524" x="4578350" y="2819400"/>
          <p14:tracePt t="8525" x="4591050" y="2830513"/>
          <p14:tracePt t="8527" x="4602163" y="2843213"/>
          <p14:tracePt t="8528" x="4602163" y="2854325"/>
          <p14:tracePt t="8530" x="4613275" y="2865438"/>
          <p14:tracePt t="8531" x="4624388" y="2865438"/>
          <p14:tracePt t="8532" x="4624388" y="2876550"/>
          <p14:tracePt t="8534" x="4624388" y="2887663"/>
          <p14:tracePt t="8535" x="4635500" y="2898775"/>
          <p14:tracePt t="8537" x="4646613" y="2921000"/>
          <p14:tracePt t="8539" x="4646613" y="2932113"/>
          <p14:tracePt t="8540" x="4668838" y="2932113"/>
          <p14:tracePt t="8541" x="4668838" y="2943225"/>
          <p14:tracePt t="8545" x="4668838" y="2955925"/>
          <p14:tracePt t="8546" x="4668838" y="2967038"/>
          <p14:tracePt t="8547" x="4679950" y="2967038"/>
          <p14:tracePt t="8549" x="4679950" y="2978150"/>
          <p14:tracePt t="8552" x="4679950" y="3000375"/>
          <p14:tracePt t="8556" x="4679950" y="3011488"/>
          <p14:tracePt t="8560" x="4679950" y="3022600"/>
          <p14:tracePt t="8567" x="4679950" y="3033713"/>
          <p14:tracePt t="8568" x="4668838" y="3033713"/>
          <p14:tracePt t="8572" x="4668838" y="3044825"/>
          <p14:tracePt t="8574" x="4657725" y="3044825"/>
          <p14:tracePt t="8575" x="4657725" y="3057525"/>
          <p14:tracePt t="8579" x="4646613" y="3057525"/>
          <p14:tracePt t="8595" x="4646613" y="3068638"/>
          <p14:tracePt t="8598" x="4635500" y="3068638"/>
          <p14:tracePt t="8606" x="4624388" y="3068638"/>
          <p14:tracePt t="8613" x="4613275" y="3068638"/>
          <p14:tracePt t="8618" x="4602163" y="3068638"/>
          <p14:tracePt t="8624" x="4591050" y="3057525"/>
          <p14:tracePt t="8628" x="4578350" y="3057525"/>
          <p14:tracePt t="8631" x="4578350" y="3044825"/>
          <p14:tracePt t="8634" x="4567238" y="3033713"/>
          <p14:tracePt t="8637" x="4567238" y="3022600"/>
          <p14:tracePt t="8638" x="4556125" y="3022600"/>
          <p14:tracePt t="8642" x="4545013" y="3022600"/>
          <p14:tracePt t="8643" x="4533900" y="3022600"/>
          <p14:tracePt t="8644" x="4533900" y="3011488"/>
          <p14:tracePt t="8645" x="4522788" y="3011488"/>
          <p14:tracePt t="8648" x="4511675" y="3011488"/>
          <p14:tracePt t="8648" x="4511675" y="3000375"/>
          <p14:tracePt t="8650" x="4500563" y="3000375"/>
          <p14:tracePt t="8653" x="4489450" y="2989263"/>
          <p14:tracePt t="8655" x="4476750" y="2989263"/>
          <p14:tracePt t="8656" x="4476750" y="2978150"/>
          <p14:tracePt t="8658" x="4454525" y="2978150"/>
          <p14:tracePt t="8660" x="4443413" y="2978150"/>
          <p14:tracePt t="8662" x="4443413" y="2967038"/>
          <p14:tracePt t="8664" x="4432300" y="2967038"/>
          <p14:tracePt t="8665" x="4432300" y="2955925"/>
          <p14:tracePt t="8667" x="4421188" y="2955925"/>
          <p14:tracePt t="8669" x="4410075" y="2955925"/>
          <p14:tracePt t="8671" x="4398963" y="2955925"/>
          <p14:tracePt t="8673" x="4387850" y="2955925"/>
          <p14:tracePt t="8675" x="4387850" y="2943225"/>
          <p14:tracePt t="8676" x="4376738" y="2943225"/>
          <p14:tracePt t="8679" x="4376738" y="2932113"/>
          <p14:tracePt t="8681" x="4364038" y="2921000"/>
          <p14:tracePt t="8683" x="4352925" y="2921000"/>
          <p14:tracePt t="8684" x="4341813" y="2921000"/>
          <p14:tracePt t="8686" x="4341813" y="2909888"/>
          <p14:tracePt t="8689" x="4330700" y="2898775"/>
          <p14:tracePt t="8690" x="4319588" y="2898775"/>
          <p14:tracePt t="8693" x="4308475" y="2898775"/>
          <p14:tracePt t="8700" x="4308475" y="2887663"/>
          <p14:tracePt t="8726" x="4319588" y="2887663"/>
          <p14:tracePt t="8731" x="4330700" y="2887663"/>
          <p14:tracePt t="8733" x="4341813" y="2887663"/>
          <p14:tracePt t="8736" x="4352925" y="2887663"/>
          <p14:tracePt t="8740" x="4364038" y="2887663"/>
          <p14:tracePt t="8743" x="4376738" y="2887663"/>
          <p14:tracePt t="8747" x="4387850" y="2887663"/>
          <p14:tracePt t="8753" x="4398963" y="2887663"/>
          <p14:tracePt t="8754" x="4410075" y="2887663"/>
          <p14:tracePt t="8762" x="4421188" y="2887663"/>
          <p14:tracePt t="8765" x="4432300" y="2887663"/>
          <p14:tracePt t="8772" x="4443413" y="2887663"/>
          <p14:tracePt t="8775" x="4454525" y="2887663"/>
          <p14:tracePt t="8779" x="4465638" y="2887663"/>
          <p14:tracePt t="8783" x="4476750" y="2887663"/>
          <p14:tracePt t="8785" x="4489450" y="2887663"/>
          <p14:tracePt t="8789" x="4500563" y="2887663"/>
          <p14:tracePt t="8831" x="4500563" y="2909888"/>
          <p14:tracePt t="8834" x="4500563" y="2921000"/>
          <p14:tracePt t="8835" x="4500563" y="2932113"/>
          <p14:tracePt t="8835" x="4500563" y="2943225"/>
          <p14:tracePt t="8837" x="4489450" y="2955925"/>
          <p14:tracePt t="8838" x="4489450" y="2967038"/>
          <p14:tracePt t="8839" x="4489450" y="2978150"/>
          <p14:tracePt t="8841" x="4489450" y="3000375"/>
          <p14:tracePt t="8842" x="4476750" y="3011488"/>
          <p14:tracePt t="8844" x="4476750" y="3022600"/>
          <p14:tracePt t="8845" x="4476750" y="3033713"/>
          <p14:tracePt t="8847" x="4476750" y="3044825"/>
          <p14:tracePt t="8849" x="4465638" y="3057525"/>
          <p14:tracePt t="8850" x="4465638" y="3068638"/>
          <p14:tracePt t="8851" x="4454525" y="3079750"/>
          <p14:tracePt t="8853" x="4454525" y="3090863"/>
          <p14:tracePt t="8854" x="4443413" y="3090863"/>
          <p14:tracePt t="8857" x="4443413" y="3113088"/>
          <p14:tracePt t="8858" x="4443413" y="3124200"/>
          <p14:tracePt t="8862" x="4443413" y="3135313"/>
          <p14:tracePt t="8864" x="4443413" y="3146425"/>
          <p14:tracePt t="8865" x="4443413" y="3157538"/>
          <p14:tracePt t="8868" x="4443413" y="3170238"/>
          <p14:tracePt t="8869" x="4432300" y="3170238"/>
          <p14:tracePt t="8872" x="4432300" y="3181350"/>
          <p14:tracePt t="8874" x="4432300" y="3192463"/>
          <p14:tracePt t="8875" x="4432300" y="3203575"/>
          <p14:tracePt t="8878" x="4432300" y="3214688"/>
          <p14:tracePt t="8879" x="4432300" y="3225800"/>
          <p14:tracePt t="8881" x="4432300" y="3236913"/>
          <p14:tracePt t="8885" x="4432300" y="3248025"/>
          <p14:tracePt t="8886" x="4432300" y="3259138"/>
          <p14:tracePt t="8889" x="4432300" y="3271838"/>
          <p14:tracePt t="8890" x="4432300" y="3282950"/>
          <p14:tracePt t="8892" x="4432300" y="3294063"/>
          <p14:tracePt t="8896" x="4432300" y="3305175"/>
          <p14:tracePt t="8897" x="4432300" y="3316288"/>
          <p14:tracePt t="8899" x="4432300" y="3327400"/>
          <p14:tracePt t="8901" x="4432300" y="3338513"/>
          <p14:tracePt t="8902" x="4432300" y="3349625"/>
          <p14:tracePt t="8906" x="4432300" y="3371850"/>
          <p14:tracePt t="8910" x="4432300" y="3384550"/>
          <p14:tracePt t="8912" x="4432300" y="3395663"/>
          <p14:tracePt t="8914" x="4432300" y="3406775"/>
          <p14:tracePt t="8916" x="4432300" y="3417888"/>
          <p14:tracePt t="8918" x="4432300" y="3429000"/>
          <p14:tracePt t="8920" x="4432300" y="3440113"/>
          <p14:tracePt t="8930" x="4432300" y="3451225"/>
          <p14:tracePt t="8940" x="4443413" y="3451225"/>
          <p14:tracePt t="8992" x="4443413" y="3462338"/>
          <p14:tracePt t="9005" x="4443413" y="3473450"/>
          <p14:tracePt t="9007" x="4443413" y="3486150"/>
          <p14:tracePt t="9008" x="4454525" y="3486150"/>
          <p14:tracePt t="9009" x="4454525" y="3497263"/>
          <p14:tracePt t="9011" x="4454525" y="3508375"/>
          <p14:tracePt t="9012" x="4465638" y="3508375"/>
          <p14:tracePt t="9014" x="4465638" y="3519488"/>
          <p14:tracePt t="9016" x="4476750" y="3530600"/>
          <p14:tracePt t="9018" x="4476750" y="3541713"/>
          <p14:tracePt t="9020" x="4489450" y="3552825"/>
          <p14:tracePt t="9021" x="4489450" y="3563938"/>
          <p14:tracePt t="9024" x="4489450" y="3575050"/>
          <p14:tracePt t="9025" x="4500563" y="3575050"/>
          <p14:tracePt t="9026" x="4500563" y="3586163"/>
          <p14:tracePt t="9027" x="4500563" y="3598863"/>
          <p14:tracePt t="9028" x="4500563" y="3609975"/>
          <p14:tracePt t="9030" x="4500563" y="3621088"/>
          <p14:tracePt t="9031" x="4500563" y="3632200"/>
          <p14:tracePt t="9033" x="4511675" y="3632200"/>
          <p14:tracePt t="9034" x="4511675" y="3643313"/>
          <p14:tracePt t="9035" x="4522788" y="3643313"/>
          <p14:tracePt t="9036" x="4522788" y="3654425"/>
          <p14:tracePt t="9037" x="4522788" y="3665538"/>
          <p14:tracePt t="9038" x="4522788" y="3676650"/>
          <p14:tracePt t="9039" x="4533900" y="3676650"/>
          <p14:tracePt t="9040" x="4545013" y="3687763"/>
          <p14:tracePt t="9042" x="4545013" y="3700463"/>
          <p14:tracePt t="9044" x="4545013" y="3711575"/>
          <p14:tracePt t="9045" x="4556125" y="3711575"/>
          <p14:tracePt t="9047" x="4556125" y="3722688"/>
          <p14:tracePt t="9050" x="4556125" y="3733800"/>
          <p14:tracePt t="9051" x="4567238" y="3744913"/>
          <p14:tracePt t="9054" x="4567238" y="3756025"/>
          <p14:tracePt t="9055" x="4578350" y="3756025"/>
          <p14:tracePt t="9057" x="4578350" y="3767138"/>
          <p14:tracePt t="9060" x="4591050" y="3767138"/>
          <p14:tracePt t="9062" x="4602163" y="3778250"/>
          <p14:tracePt t="9068" x="4613275" y="3778250"/>
          <p14:tracePt t="9073" x="4624388" y="3778250"/>
          <p14:tracePt t="9080" x="4635500" y="3778250"/>
          <p14:tracePt t="9083" x="4646613" y="3778250"/>
          <p14:tracePt t="9085" x="4657725" y="3778250"/>
          <p14:tracePt t="9088" x="4668838" y="3778250"/>
          <p14:tracePt t="9090" x="4679950" y="3778250"/>
          <p14:tracePt t="9092" x="4691063" y="3778250"/>
          <p14:tracePt t="9096" x="4703763" y="3767138"/>
          <p14:tracePt t="9097" x="4714875" y="3767138"/>
          <p14:tracePt t="9098" x="4714875" y="3756025"/>
          <p14:tracePt t="9099" x="4725988" y="3756025"/>
          <p14:tracePt t="9101" x="4737100" y="3744913"/>
          <p14:tracePt t="9102" x="4748213" y="3733800"/>
          <p14:tracePt t="9103" x="4759325" y="3733800"/>
          <p14:tracePt t="9106" x="4759325" y="3722688"/>
          <p14:tracePt t="9107" x="4759325" y="3711575"/>
          <p14:tracePt t="9108" x="4770438" y="3711575"/>
          <p14:tracePt t="9109" x="4770438" y="3700463"/>
          <p14:tracePt t="9111" x="4781550" y="3687763"/>
          <p14:tracePt t="9112" x="4792663" y="3687763"/>
          <p14:tracePt t="9113" x="4792663" y="3676650"/>
          <p14:tracePt t="9115" x="4805363" y="3665538"/>
          <p14:tracePt t="9117" x="4805363" y="3654425"/>
          <p14:tracePt t="9119" x="4816475" y="3654425"/>
          <p14:tracePt t="9121" x="4816475" y="3643313"/>
          <p14:tracePt t="9123" x="4816475" y="3632200"/>
          <p14:tracePt t="9124" x="4827588" y="3632200"/>
          <p14:tracePt t="9126" x="4827588" y="3621088"/>
          <p14:tracePt t="9128" x="4827588" y="3609975"/>
          <p14:tracePt t="9131" x="4827588" y="3598863"/>
          <p14:tracePt t="9133" x="4827588" y="3586163"/>
          <p14:tracePt t="9138" x="4827588" y="3575050"/>
          <p14:tracePt t="9139" x="4827588" y="3563938"/>
          <p14:tracePt t="9141" x="4827588" y="3552825"/>
          <p14:tracePt t="9145" x="4827588" y="3541713"/>
          <p14:tracePt t="9146" x="4827588" y="3530600"/>
          <p14:tracePt t="9147" x="4827588" y="3519488"/>
          <p14:tracePt t="9152" x="4827588" y="3508375"/>
          <p14:tracePt t="9156" x="4827588" y="3497263"/>
          <p14:tracePt t="9157" x="4827588" y="3486150"/>
          <p14:tracePt t="9158" x="4827588" y="3473450"/>
          <p14:tracePt t="9160" x="4827588" y="3462338"/>
          <p14:tracePt t="9162" x="4838700" y="3462338"/>
          <p14:tracePt t="9165" x="4838700" y="3451225"/>
          <p14:tracePt t="9167" x="4838700" y="3440113"/>
          <p14:tracePt t="9168" x="4838700" y="3429000"/>
          <p14:tracePt t="9171" x="4838700" y="3417888"/>
          <p14:tracePt t="9173" x="4849813" y="3417888"/>
          <p14:tracePt t="9174" x="4849813" y="3406775"/>
          <p14:tracePt t="9176" x="4849813" y="3395663"/>
          <p14:tracePt t="9178" x="4860925" y="3395663"/>
          <p14:tracePt t="9179" x="4860925" y="3384550"/>
          <p14:tracePt t="9182" x="4860925" y="3371850"/>
          <p14:tracePt t="9183" x="4860925" y="3360738"/>
          <p14:tracePt t="9184" x="4872038" y="3360738"/>
          <p14:tracePt t="9185" x="4872038" y="3349625"/>
          <p14:tracePt t="9187" x="4883150" y="3338513"/>
          <p14:tracePt t="9188" x="4883150" y="3327400"/>
          <p14:tracePt t="9189" x="4894263" y="3327400"/>
          <p14:tracePt t="9191" x="4894263" y="3316288"/>
          <p14:tracePt t="9194" x="4894263" y="3305175"/>
          <p14:tracePt t="9195" x="4894263" y="3294063"/>
          <p14:tracePt t="9196" x="4905375" y="3294063"/>
          <p14:tracePt t="9197" x="4905375" y="3282950"/>
          <p14:tracePt t="9199" x="4918075" y="3271838"/>
          <p14:tracePt t="9200" x="4918075" y="3259138"/>
          <p14:tracePt t="9201" x="4929188" y="3259138"/>
          <p14:tracePt t="9203" x="4940300" y="3248025"/>
          <p14:tracePt t="9205" x="4951413" y="3236913"/>
          <p14:tracePt t="9207" x="4951413" y="3225800"/>
          <p14:tracePt t="9209" x="4951413" y="3214688"/>
          <p14:tracePt t="9210" x="4951413" y="3203575"/>
          <p14:tracePt t="9211" x="4962525" y="3203575"/>
          <p14:tracePt t="9212" x="4962525" y="3192463"/>
          <p14:tracePt t="9214" x="4973638" y="3192463"/>
          <p14:tracePt t="9215" x="4984750" y="3181350"/>
          <p14:tracePt t="9217" x="4995863" y="3170238"/>
          <p14:tracePt t="9218" x="4995863" y="3157538"/>
          <p14:tracePt t="9220" x="5006975" y="3146425"/>
          <p14:tracePt t="9222" x="5019675" y="3135313"/>
          <p14:tracePt t="9223" x="5019675" y="3124200"/>
          <p14:tracePt t="9227" x="5019675" y="3113088"/>
          <p14:tracePt t="9229" x="5030788" y="3113088"/>
          <p14:tracePt t="9231" x="5030788" y="3101975"/>
          <p14:tracePt t="9232" x="5041900" y="3090863"/>
          <p14:tracePt t="9235" x="5041900" y="3079750"/>
          <p14:tracePt t="9238" x="5041900" y="3068638"/>
          <p14:tracePt t="9288" x="5030788" y="3068638"/>
          <p14:tracePt t="9291" x="5019675" y="3068638"/>
          <p14:tracePt t="9292" x="5019675" y="3079750"/>
          <p14:tracePt t="9293" x="5006975" y="3079750"/>
          <p14:tracePt t="9295" x="4995863" y="3090863"/>
          <p14:tracePt t="9298" x="4984750" y="3101975"/>
          <p14:tracePt t="9299" x="4973638" y="3101975"/>
          <p14:tracePt t="9301" x="4973638" y="3113088"/>
          <p14:tracePt t="9302" x="4962525" y="3113088"/>
          <p14:tracePt t="9304" x="4962525" y="3124200"/>
          <p14:tracePt t="9306" x="4962525" y="3135313"/>
          <p14:tracePt t="9307" x="4951413" y="3146425"/>
          <p14:tracePt t="9310" x="4940300" y="3157538"/>
          <p14:tracePt t="9311" x="4940300" y="3170238"/>
          <p14:tracePt t="9312" x="4940300" y="3181350"/>
          <p14:tracePt t="9313" x="4929188" y="3181350"/>
          <p14:tracePt t="9315" x="4918075" y="3181350"/>
          <p14:tracePt t="9316" x="4918075" y="3192463"/>
          <p14:tracePt t="9317" x="4905375" y="3192463"/>
          <p14:tracePt t="9318" x="4905375" y="3203575"/>
          <p14:tracePt t="9320" x="4905375" y="3225800"/>
          <p14:tracePt t="9322" x="4905375" y="3236913"/>
          <p14:tracePt t="9324" x="4905375" y="3248025"/>
          <p14:tracePt t="9325" x="4894263" y="3248025"/>
          <p14:tracePt t="9326" x="4894263" y="3259138"/>
          <p14:tracePt t="9329" x="4883150" y="3271838"/>
          <p14:tracePt t="9331" x="4883150" y="3282950"/>
          <p14:tracePt t="9333" x="4883150" y="3305175"/>
          <p14:tracePt t="9335" x="4872038" y="3305175"/>
          <p14:tracePt t="9336" x="4872038" y="3316288"/>
          <p14:tracePt t="9337" x="4860925" y="3327400"/>
          <p14:tracePt t="9340" x="4849813" y="3327400"/>
          <p14:tracePt t="9341" x="4849813" y="3338513"/>
          <p14:tracePt t="9343" x="4838700" y="3349625"/>
          <p14:tracePt t="9345" x="4838700" y="3360738"/>
          <p14:tracePt t="9347" x="4838700" y="3371850"/>
          <p14:tracePt t="9350" x="4838700" y="3384550"/>
          <p14:tracePt t="9351" x="4827588" y="3384550"/>
          <p14:tracePt t="9352" x="4827588" y="3395663"/>
          <p14:tracePt t="9353" x="4816475" y="3395663"/>
          <p14:tracePt t="9354" x="4816475" y="3406775"/>
          <p14:tracePt t="9356" x="4816475" y="3417888"/>
          <p14:tracePt t="9359" x="4805363" y="3429000"/>
          <p14:tracePt t="9361" x="4805363" y="3440113"/>
          <p14:tracePt t="9362" x="4792663" y="3440113"/>
          <p14:tracePt t="9365" x="4792663" y="3451225"/>
          <p14:tracePt t="9367" x="4781550" y="3451225"/>
          <p14:tracePt t="9370" x="4770438" y="3451225"/>
          <p14:tracePt t="9371" x="4770438" y="3462338"/>
          <p14:tracePt t="9375" x="4770438" y="3473450"/>
          <p14:tracePt t="9380" x="4759325" y="3486150"/>
          <p14:tracePt t="9387" x="4748213" y="3486150"/>
          <p14:tracePt t="9387" x="4748213" y="3497263"/>
          <p14:tracePt t="9391" x="4748213" y="3508375"/>
          <p14:tracePt t="9393" x="4737100" y="3508375"/>
          <p14:tracePt t="9396" x="4737100" y="3519488"/>
          <p14:tracePt t="9398" x="4725988" y="3519488"/>
          <p14:tracePt t="9405" x="4714875" y="3519488"/>
          <p14:tracePt t="9411" x="4714875" y="3530600"/>
          <p14:tracePt t="9412" x="4703763" y="3530600"/>
          <p14:tracePt t="9417" x="4703763" y="3541713"/>
          <p14:tracePt t="9420" x="4703763" y="3552825"/>
          <p14:tracePt t="9421" x="4691063" y="3552825"/>
          <p14:tracePt t="9424" x="4691063" y="3563938"/>
          <p14:tracePt t="9425" x="4679950" y="3563938"/>
          <p14:tracePt t="9426" x="4679950" y="3575050"/>
          <p14:tracePt t="9429" x="4679950" y="3586163"/>
          <p14:tracePt t="9430" x="4668838" y="3586163"/>
          <p14:tracePt t="9433" x="4668838" y="3598863"/>
          <p14:tracePt t="9435" x="4668838" y="3609975"/>
          <p14:tracePt t="9436" x="4657725" y="3609975"/>
          <p14:tracePt t="9438" x="4657725" y="3621088"/>
          <p14:tracePt t="9442" x="4657725" y="3632200"/>
          <p14:tracePt t="9446" x="4657725" y="3643313"/>
          <p14:tracePt t="9460" x="4646613" y="3643313"/>
          <p14:tracePt t="9487" x="4657725" y="3632200"/>
          <p14:tracePt t="9489" x="4657725" y="3621088"/>
          <p14:tracePt t="9491" x="4668838" y="3609975"/>
          <p14:tracePt t="9492" x="4668838" y="3598863"/>
          <p14:tracePt t="9494" x="4679950" y="3586163"/>
          <p14:tracePt t="9495" x="4679950" y="3575050"/>
          <p14:tracePt t="9496" x="4679950" y="3563938"/>
          <p14:tracePt t="9497" x="4691063" y="3552825"/>
          <p14:tracePt t="9498" x="4691063" y="3541713"/>
          <p14:tracePt t="9499" x="4691063" y="3530600"/>
          <p14:tracePt t="9501" x="4691063" y="3519488"/>
          <p14:tracePt t="9502" x="4703763" y="3508375"/>
          <p14:tracePt t="9504" x="4703763" y="3497263"/>
          <p14:tracePt t="9504" x="4714875" y="3473450"/>
          <p14:tracePt t="9506" x="4714875" y="3462338"/>
          <p14:tracePt t="9507" x="4714875" y="3451225"/>
          <p14:tracePt t="9509" x="4714875" y="3440113"/>
          <p14:tracePt t="9510" x="4725988" y="3429000"/>
          <p14:tracePt t="9511" x="4725988" y="3417888"/>
          <p14:tracePt t="9513" x="4725988" y="3406775"/>
          <p14:tracePt t="9514" x="4725988" y="3395663"/>
          <p14:tracePt t="9515" x="4737100" y="3384550"/>
          <p14:tracePt t="9518" x="4737100" y="3371850"/>
          <p14:tracePt t="9521" x="4737100" y="3360738"/>
          <p14:tracePt t="9522" x="4737100" y="3349625"/>
          <p14:tracePt t="9523" x="4748213" y="3349625"/>
          <p14:tracePt t="9524" x="4748213" y="3338513"/>
          <p14:tracePt t="9526" x="4748213" y="3327400"/>
          <p14:tracePt t="9529" x="4748213" y="3316288"/>
          <p14:tracePt t="9535" x="4748213" y="3305175"/>
          <p14:tracePt t="9537" x="4759325" y="3305175"/>
          <p14:tracePt t="9540" x="4759325" y="3294063"/>
          <p14:tracePt t="9835" x="4759325" y="3305175"/>
          <p14:tracePt t="9838" x="4748213" y="3305175"/>
          <p14:tracePt t="9842" x="4748213" y="3316288"/>
          <p14:tracePt t="9845" x="4748213" y="3327400"/>
          <p14:tracePt t="9847" x="4737100" y="3327400"/>
          <p14:tracePt t="9852" x="4737100" y="3338513"/>
          <p14:tracePt t="10485" x="4748213" y="3338513"/>
          <p14:tracePt t="10489" x="4759325" y="3338513"/>
          <p14:tracePt t="10490" x="4770438" y="3338513"/>
          <p14:tracePt t="10495" x="4781550" y="3338513"/>
          <p14:tracePt t="10497" x="4792663" y="3338513"/>
          <p14:tracePt t="10499" x="4805363" y="3338513"/>
          <p14:tracePt t="10502" x="4816475" y="3338513"/>
          <p14:tracePt t="10506" x="4827588" y="3338513"/>
          <p14:tracePt t="10510" x="4838700" y="3338513"/>
          <p14:tracePt t="10514" x="4849813" y="3338513"/>
          <p14:tracePt t="10520" x="4860925" y="3338513"/>
          <p14:tracePt t="10523" x="4872038" y="3338513"/>
          <p14:tracePt t="10526" x="4883150" y="3338513"/>
          <p14:tracePt t="10531" x="4894263" y="3338513"/>
          <p14:tracePt t="10533" x="4894263" y="3349625"/>
          <p14:tracePt t="10535" x="4905375" y="3349625"/>
          <p14:tracePt t="10537" x="4918075" y="3349625"/>
          <p14:tracePt t="10538" x="4918075" y="3360738"/>
          <p14:tracePt t="10539" x="4929188" y="3360738"/>
          <p14:tracePt t="10540" x="4940300" y="3360738"/>
          <p14:tracePt t="10541" x="4940300" y="3371850"/>
          <p14:tracePt t="10542" x="4951413" y="3371850"/>
          <p14:tracePt t="10544" x="4962525" y="3371850"/>
          <p14:tracePt t="10546" x="4973638" y="3371850"/>
          <p14:tracePt t="10547" x="4973638" y="3384550"/>
          <p14:tracePt t="10548" x="4995863" y="3384550"/>
          <p14:tracePt t="10549" x="4995863" y="3395663"/>
          <p14:tracePt t="10550" x="5006975" y="3395663"/>
          <p14:tracePt t="10552" x="5030788" y="3406775"/>
          <p14:tracePt t="10554" x="5041900" y="3406775"/>
          <p14:tracePt t="10556" x="5053013" y="3417888"/>
          <p14:tracePt t="10557" x="5053013" y="3429000"/>
          <p14:tracePt t="10558" x="5064125" y="3429000"/>
          <p14:tracePt t="10559" x="5075238" y="3440113"/>
          <p14:tracePt t="10561" x="5086350" y="3440113"/>
          <p14:tracePt t="10562" x="5097463" y="3451225"/>
          <p14:tracePt t="10563" x="5108575" y="3451225"/>
          <p14:tracePt t="10566" x="5119688" y="3462338"/>
          <p14:tracePt t="10567" x="5132388" y="3462338"/>
          <p14:tracePt t="10568" x="5132388" y="3473450"/>
          <p14:tracePt t="10569" x="5154613" y="3473450"/>
          <p14:tracePt t="10570" x="5165725" y="3486150"/>
          <p14:tracePt t="10572" x="5176838" y="3497263"/>
          <p14:tracePt t="10574" x="5199063" y="3508375"/>
          <p14:tracePt t="10575" x="5210175" y="3519488"/>
          <p14:tracePt t="10576" x="5221288" y="3519488"/>
          <p14:tracePt t="10577" x="5233988" y="3519488"/>
          <p14:tracePt t="10578" x="5256213" y="3530600"/>
          <p14:tracePt t="10579" x="5256213" y="3541713"/>
          <p14:tracePt t="10580" x="5278438" y="3552825"/>
          <p14:tracePt t="10581" x="5289550" y="3552825"/>
          <p14:tracePt t="10582" x="5289550" y="3563938"/>
          <p14:tracePt t="10583" x="5300663" y="3575050"/>
          <p14:tracePt t="10584" x="5322888" y="3586163"/>
          <p14:tracePt t="10585" x="5334000" y="3586163"/>
          <p14:tracePt t="10586" x="5346700" y="3598863"/>
          <p14:tracePt t="10587" x="5368925" y="3621088"/>
          <p14:tracePt t="10588" x="5391150" y="3621088"/>
          <p14:tracePt t="10589" x="5402263" y="3621088"/>
          <p14:tracePt t="10591" x="5424488" y="3643313"/>
          <p14:tracePt t="10592" x="5435600" y="3654425"/>
          <p14:tracePt t="10593" x="5459413" y="3654425"/>
          <p14:tracePt t="10594" x="5481638" y="3676650"/>
          <p14:tracePt t="10595" x="5492750" y="3676650"/>
          <p14:tracePt t="10596" x="5514975" y="3687763"/>
          <p14:tracePt t="10597" x="5537200" y="3700463"/>
          <p14:tracePt t="10598" x="5548313" y="3711575"/>
          <p14:tracePt t="10599" x="5572125" y="3722688"/>
          <p14:tracePt t="10600" x="5594350" y="3733800"/>
          <p14:tracePt t="10601" x="5605463" y="3744913"/>
          <p14:tracePt t="10602" x="5616575" y="3744913"/>
          <p14:tracePt t="10603" x="5627688" y="3756025"/>
          <p14:tracePt t="10604" x="5649913" y="3767138"/>
          <p14:tracePt t="10606" x="5684838" y="3778250"/>
          <p14:tracePt t="10607" x="5707063" y="3778250"/>
          <p14:tracePt t="10608" x="5718175" y="3800475"/>
          <p14:tracePt t="10610" x="5751513" y="3813175"/>
          <p14:tracePt t="10612" x="5775325" y="3824288"/>
          <p14:tracePt t="10613" x="5786438" y="3824288"/>
          <p14:tracePt t="10614" x="5808663" y="3824288"/>
          <p14:tracePt t="10615" x="5819775" y="3824288"/>
          <p14:tracePt t="10616" x="5830888" y="3835400"/>
          <p14:tracePt t="10617" x="5842000" y="3835400"/>
          <p14:tracePt t="10618" x="5842000" y="3846513"/>
          <p14:tracePt t="10619" x="5864225" y="3846513"/>
          <p14:tracePt t="10620" x="5875338" y="3846513"/>
          <p14:tracePt t="10621" x="5888038" y="3857625"/>
          <p14:tracePt t="10622" x="5899150" y="3857625"/>
          <p14:tracePt t="10624" x="5910263" y="3857625"/>
          <p14:tracePt t="10626" x="5921375" y="3857625"/>
          <p14:tracePt t="10626" x="5932488" y="3857625"/>
          <p14:tracePt t="10627" x="5943600" y="3868738"/>
          <p14:tracePt t="10629" x="5954713" y="3868738"/>
          <p14:tracePt t="10630" x="5965825" y="3868738"/>
          <p14:tracePt t="10631" x="5976938" y="3868738"/>
          <p14:tracePt t="10633" x="5989638" y="3868738"/>
          <p14:tracePt t="10636" x="6000750" y="3868738"/>
          <p14:tracePt t="10637" x="6011863" y="3868738"/>
          <p14:tracePt t="10641" x="6034088" y="3868738"/>
          <p14:tracePt t="10642" x="6045200" y="3868738"/>
          <p14:tracePt t="10646" x="6056313" y="3857625"/>
          <p14:tracePt t="10647" x="6067425" y="3857625"/>
          <p14:tracePt t="10649" x="6078538" y="3857625"/>
          <p14:tracePt t="10650" x="6078538" y="3846513"/>
          <p14:tracePt t="10651" x="6089650" y="3846513"/>
          <p14:tracePt t="10652" x="6089650" y="3835400"/>
          <p14:tracePt t="10653" x="6102350" y="3835400"/>
          <p14:tracePt t="10656" x="6113463" y="3835400"/>
          <p14:tracePt t="10657" x="6113463" y="3824288"/>
          <p14:tracePt t="10658" x="6113463" y="3813175"/>
          <p14:tracePt t="10659" x="6113463" y="3800475"/>
          <p14:tracePt t="10660" x="6124575" y="3800475"/>
          <p14:tracePt t="10661" x="6124575" y="3789363"/>
          <p14:tracePt t="10662" x="6135688" y="3778250"/>
          <p14:tracePt t="10664" x="6146800" y="3756025"/>
          <p14:tracePt t="10666" x="6157913" y="3756025"/>
          <p14:tracePt t="10667" x="6157913" y="3733800"/>
          <p14:tracePt t="10669" x="6169025" y="3722688"/>
          <p14:tracePt t="10670" x="6180138" y="3711575"/>
          <p14:tracePt t="10671" x="6180138" y="3700463"/>
          <p14:tracePt t="10673" x="6180138" y="3687763"/>
          <p14:tracePt t="10675" x="6180138" y="3665538"/>
          <p14:tracePt t="10676" x="6180138" y="3654425"/>
          <p14:tracePt t="10677" x="6180138" y="3643313"/>
          <p14:tracePt t="10678" x="6191250" y="3632200"/>
          <p14:tracePt t="10680" x="6191250" y="3598863"/>
          <p14:tracePt t="10681" x="6202363" y="3598863"/>
          <p14:tracePt t="10682" x="6202363" y="3586163"/>
          <p14:tracePt t="10683" x="6202363" y="3575050"/>
          <p14:tracePt t="10684" x="6202363" y="3563938"/>
          <p14:tracePt t="10685" x="6202363" y="3552825"/>
          <p14:tracePt t="10686" x="6215063" y="3541713"/>
          <p14:tracePt t="10687" x="6215063" y="3530600"/>
          <p14:tracePt t="10688" x="6215063" y="3519488"/>
          <p14:tracePt t="10690" x="6215063" y="3497263"/>
          <p14:tracePt t="10691" x="6215063" y="3486150"/>
          <p14:tracePt t="10692" x="6226175" y="3473450"/>
          <p14:tracePt t="10693" x="6226175" y="3462338"/>
          <p14:tracePt t="10694" x="6226175" y="3451225"/>
          <p14:tracePt t="10696" x="6226175" y="3440113"/>
          <p14:tracePt t="10697" x="6226175" y="3417888"/>
          <p14:tracePt t="10698" x="6237288" y="3406775"/>
          <p14:tracePt t="10699" x="6237288" y="3395663"/>
          <p14:tracePt t="10700" x="6248400" y="3371850"/>
          <p14:tracePt t="10701" x="6248400" y="3360738"/>
          <p14:tracePt t="10702" x="6248400" y="3349625"/>
          <p14:tracePt t="10703" x="6259513" y="3338513"/>
          <p14:tracePt t="10704" x="6259513" y="3327400"/>
          <p14:tracePt t="10706" x="6259513" y="3316288"/>
          <p14:tracePt t="10707" x="6281738" y="3282950"/>
          <p14:tracePt t="10708" x="6281738" y="3259138"/>
          <p14:tracePt t="10709" x="6303963" y="3236913"/>
          <p14:tracePt t="10711" x="6303963" y="3214688"/>
          <p14:tracePt t="10712" x="6316663" y="3203575"/>
          <p14:tracePt t="10713" x="6327775" y="3181350"/>
          <p14:tracePt t="10714" x="6338888" y="3170238"/>
          <p14:tracePt t="10715" x="6350000" y="3146425"/>
          <p14:tracePt t="10716" x="6350000" y="3124200"/>
          <p14:tracePt t="10717" x="6361113" y="3101975"/>
          <p14:tracePt t="10718" x="6383338" y="3090863"/>
          <p14:tracePt t="10719" x="6394450" y="3079750"/>
          <p14:tracePt t="10720" x="6394450" y="3068638"/>
          <p14:tracePt t="10721" x="6405563" y="3044825"/>
          <p14:tracePt t="10722" x="6416675" y="3011488"/>
          <p14:tracePt t="10724" x="6429375" y="2989263"/>
          <p14:tracePt t="10726" x="6440488" y="2967038"/>
          <p14:tracePt t="10726" x="6451600" y="2943225"/>
          <p14:tracePt t="10727" x="6462713" y="2932113"/>
          <p14:tracePt t="10728" x="6462713" y="2909888"/>
          <p14:tracePt t="10729" x="6484938" y="2887663"/>
          <p14:tracePt t="10730" x="6484938" y="2865438"/>
          <p14:tracePt t="10731" x="6496050" y="2843213"/>
          <p14:tracePt t="10732" x="6507163" y="2830513"/>
          <p14:tracePt t="10733" x="6518275" y="2797175"/>
          <p14:tracePt t="10734" x="6518275" y="2786063"/>
          <p14:tracePt t="10735" x="6518275" y="2763838"/>
          <p14:tracePt t="10736" x="6530975" y="2741613"/>
          <p14:tracePt t="10737" x="6542088" y="2741613"/>
          <p14:tracePt t="10738" x="6553200" y="2717800"/>
          <p14:tracePt t="10739" x="6553200" y="2695575"/>
          <p14:tracePt t="10740" x="6564313" y="2673350"/>
          <p14:tracePt t="10742" x="6575425" y="2651125"/>
          <p14:tracePt t="10743" x="6586538" y="2605088"/>
          <p14:tracePt t="10744" x="6586538" y="2582863"/>
          <p14:tracePt t="10745" x="6586538" y="2571750"/>
          <p14:tracePt t="10746" x="6597650" y="2549525"/>
          <p14:tracePt t="10747" x="6597650" y="2527300"/>
          <p14:tracePt t="10748" x="6597650" y="2503488"/>
          <p14:tracePt t="10749" x="6608763" y="2481263"/>
          <p14:tracePt t="10750" x="6619875" y="2459038"/>
          <p14:tracePt t="10751" x="6619875" y="2436813"/>
          <p14:tracePt t="10752" x="6619875" y="2414588"/>
          <p14:tracePt t="10753" x="6619875" y="2390775"/>
          <p14:tracePt t="10754" x="6630988" y="2368550"/>
          <p14:tracePt t="10756" x="6630988" y="2357438"/>
          <p14:tracePt t="10757" x="6630988" y="2300288"/>
          <p14:tracePt t="10759" x="6643688" y="2278063"/>
          <p14:tracePt t="10760" x="6643688" y="2244725"/>
          <p14:tracePt t="10761" x="6643688" y="2233613"/>
          <p14:tracePt t="10762" x="6643688" y="2211388"/>
          <p14:tracePt t="10763" x="6643688" y="2176463"/>
          <p14:tracePt t="10764" x="6643688" y="2165350"/>
          <p14:tracePt t="10765" x="6643688" y="2143125"/>
          <p14:tracePt t="10766" x="6643688" y="2120900"/>
          <p14:tracePt t="10767" x="6643688" y="2098675"/>
          <p14:tracePt t="10768" x="6643688" y="2074863"/>
          <p14:tracePt t="10769" x="6643688" y="2063750"/>
          <p14:tracePt t="10770" x="6643688" y="2030413"/>
          <p14:tracePt t="10771" x="6630988" y="2008188"/>
          <p14:tracePt t="10774" x="6630988" y="1973263"/>
          <p14:tracePt t="10775" x="6630988" y="1962150"/>
          <p14:tracePt t="10775" x="6630988" y="1939925"/>
          <p14:tracePt t="10776" x="6619875" y="1917700"/>
          <p14:tracePt t="10777" x="6608763" y="1906588"/>
          <p14:tracePt t="10778" x="6597650" y="1871663"/>
          <p14:tracePt t="10779" x="6597650" y="1849438"/>
          <p14:tracePt t="10780" x="6586538" y="1838325"/>
          <p14:tracePt t="10781" x="6575425" y="1827213"/>
          <p14:tracePt t="10782" x="6564313" y="1793875"/>
          <p14:tracePt t="10783" x="6553200" y="1793875"/>
          <p14:tracePt t="10784" x="6530975" y="1771650"/>
          <p14:tracePt t="10785" x="6518275" y="1758950"/>
          <p14:tracePt t="10786" x="6507163" y="1736725"/>
          <p14:tracePt t="10787" x="6496050" y="1714500"/>
          <p14:tracePt t="10788" x="6484938" y="1703388"/>
          <p14:tracePt t="10789" x="6473825" y="1681163"/>
          <p14:tracePt t="10791" x="6451600" y="1646238"/>
          <p14:tracePt t="10792" x="6440488" y="1624013"/>
          <p14:tracePt t="10793" x="6416675" y="1612900"/>
          <p14:tracePt t="10794" x="6405563" y="1590675"/>
          <p14:tracePt t="10795" x="6383338" y="1579563"/>
          <p14:tracePt t="10796" x="6372225" y="1557338"/>
          <p14:tracePt t="10797" x="6361113" y="1544638"/>
          <p14:tracePt t="10798" x="6350000" y="1544638"/>
          <p14:tracePt t="10799" x="6327775" y="1533525"/>
          <p14:tracePt t="10800" x="6316663" y="1522413"/>
          <p14:tracePt t="10801" x="6292850" y="1500188"/>
          <p14:tracePt t="10802" x="6270625" y="1500188"/>
          <p14:tracePt t="10803" x="6259513" y="1489075"/>
          <p14:tracePt t="10804" x="6248400" y="1466850"/>
          <p14:tracePt t="10806" x="6215063" y="1443038"/>
          <p14:tracePt t="10809" x="6180138" y="1431925"/>
          <p14:tracePt t="10809" x="6169025" y="1420813"/>
          <p14:tracePt t="10810" x="6157913" y="1420813"/>
          <p14:tracePt t="10811" x="6135688" y="1420813"/>
          <p14:tracePt t="10812" x="6113463" y="1409700"/>
          <p14:tracePt t="10814" x="6102350" y="1398588"/>
          <p14:tracePt t="10815" x="6078538" y="1398588"/>
          <p14:tracePt t="10816" x="6067425" y="1387475"/>
          <p14:tracePt t="10817" x="6056313" y="1387475"/>
          <p14:tracePt t="10818" x="6045200" y="1387475"/>
          <p14:tracePt t="10819" x="6034088" y="1387475"/>
          <p14:tracePt t="10820" x="6022975" y="1376363"/>
          <p14:tracePt t="10821" x="6000750" y="1376363"/>
          <p14:tracePt t="10822" x="5989638" y="1376363"/>
          <p14:tracePt t="10824" x="5954713" y="1376363"/>
          <p14:tracePt t="10826" x="5943600" y="1376363"/>
          <p14:tracePt t="10827" x="5921375" y="1376363"/>
          <p14:tracePt t="10828" x="5910263" y="1376363"/>
          <p14:tracePt t="10829" x="5888038" y="1376363"/>
          <p14:tracePt t="10830" x="5875338" y="1376363"/>
          <p14:tracePt t="10831" x="5864225" y="1376363"/>
          <p14:tracePt t="10832" x="5853113" y="1376363"/>
          <p14:tracePt t="10833" x="5842000" y="1376363"/>
          <p14:tracePt t="10834" x="5830888" y="1376363"/>
          <p14:tracePt t="10835" x="5819775" y="1376363"/>
          <p14:tracePt t="10836" x="5797550" y="1376363"/>
          <p14:tracePt t="10837" x="5775325" y="1376363"/>
          <p14:tracePt t="10840" x="5762625" y="1376363"/>
          <p14:tracePt t="10840" x="5740400" y="1376363"/>
          <p14:tracePt t="10841" x="5729288" y="1376363"/>
          <p14:tracePt t="10843" x="5707063" y="1376363"/>
          <p14:tracePt t="10843" x="5684838" y="1376363"/>
          <p14:tracePt t="10844" x="5673725" y="1387475"/>
          <p14:tracePt t="10845" x="5661025" y="1387475"/>
          <p14:tracePt t="10846" x="5649913" y="1398588"/>
          <p14:tracePt t="10847" x="5627688" y="1398588"/>
          <p14:tracePt t="10848" x="5616575" y="1398588"/>
          <p14:tracePt t="10849" x="5605463" y="1398588"/>
          <p14:tracePt t="10850" x="5583238" y="1398588"/>
          <p14:tracePt t="10852" x="5548313" y="1409700"/>
          <p14:tracePt t="10853" x="5537200" y="1409700"/>
          <p14:tracePt t="10854" x="5526088" y="1409700"/>
          <p14:tracePt t="10856" x="5492750" y="1420813"/>
          <p14:tracePt t="10857" x="5481638" y="1420813"/>
          <p14:tracePt t="10858" x="5459413" y="1431925"/>
          <p14:tracePt t="10860" x="5435600" y="1443038"/>
          <p14:tracePt t="10861" x="5424488" y="1443038"/>
          <p14:tracePt t="10862" x="5413375" y="1443038"/>
          <p14:tracePt t="10863" x="5402263" y="1455738"/>
          <p14:tracePt t="10864" x="5380038" y="1466850"/>
          <p14:tracePt t="10865" x="5368925" y="1466850"/>
          <p14:tracePt t="10866" x="5368925" y="1477963"/>
          <p14:tracePt t="10867" x="5346700" y="1477963"/>
          <p14:tracePt t="10868" x="5346700" y="1489075"/>
          <p14:tracePt t="10869" x="5322888" y="1500188"/>
          <p14:tracePt t="10870" x="5311775" y="1500188"/>
          <p14:tracePt t="10871" x="5300663" y="1500188"/>
          <p14:tracePt t="10872" x="5278438" y="1500188"/>
          <p14:tracePt t="10874" x="5278438" y="1522413"/>
          <p14:tracePt t="10875" x="5267325" y="1522413"/>
          <p14:tracePt t="10876" x="5256213" y="1533525"/>
          <p14:tracePt t="10877" x="5245100" y="1544638"/>
          <p14:tracePt t="10878" x="5233988" y="1544638"/>
          <p14:tracePt t="10879" x="5221288" y="1557338"/>
          <p14:tracePt t="10880" x="5221288" y="1568450"/>
          <p14:tracePt t="10881" x="5210175" y="1568450"/>
          <p14:tracePt t="10883" x="5199063" y="1579563"/>
          <p14:tracePt t="10884" x="5187950" y="1590675"/>
          <p14:tracePt t="10885" x="5187950" y="1601788"/>
          <p14:tracePt t="10886" x="5176838" y="1601788"/>
          <p14:tracePt t="10887" x="5165725" y="1624013"/>
          <p14:tracePt t="10888" x="5154613" y="1635125"/>
          <p14:tracePt t="10889" x="5143500" y="1635125"/>
          <p14:tracePt t="10891" x="5132388" y="1646238"/>
          <p14:tracePt t="10893" x="5132388" y="1681163"/>
          <p14:tracePt t="10894" x="5119688" y="1681163"/>
          <p14:tracePt t="10895" x="5108575" y="1692275"/>
          <p14:tracePt t="10896" x="5108575" y="1703388"/>
          <p14:tracePt t="10897" x="5108575" y="1714500"/>
          <p14:tracePt t="10898" x="5097463" y="1725613"/>
          <p14:tracePt t="10899" x="5097463" y="1736725"/>
          <p14:tracePt t="10900" x="5086350" y="1747838"/>
          <p14:tracePt t="10902" x="5075238" y="1771650"/>
          <p14:tracePt t="10903" x="5064125" y="1782763"/>
          <p14:tracePt t="10904" x="5064125" y="1793875"/>
          <p14:tracePt t="10906" x="5053013" y="1816100"/>
          <p14:tracePt t="10907" x="5053013" y="1827213"/>
          <p14:tracePt t="10908" x="5053013" y="1838325"/>
          <p14:tracePt t="10910" x="5053013" y="1849438"/>
          <p14:tracePt t="10910" x="5041900" y="1871663"/>
          <p14:tracePt t="10911" x="5041900" y="1884363"/>
          <p14:tracePt t="10912" x="5041900" y="1895475"/>
          <p14:tracePt t="10913" x="5041900" y="1906588"/>
          <p14:tracePt t="10914" x="5030788" y="1917700"/>
          <p14:tracePt t="10915" x="5030788" y="1939925"/>
          <p14:tracePt t="10916" x="5030788" y="1951038"/>
          <p14:tracePt t="10917" x="5030788" y="1973263"/>
          <p14:tracePt t="10918" x="5019675" y="1985963"/>
          <p14:tracePt t="10920" x="5006975" y="2008188"/>
          <p14:tracePt t="10921" x="5006975" y="2019300"/>
          <p14:tracePt t="10923" x="5006975" y="2041525"/>
          <p14:tracePt t="10924" x="5006975" y="2074863"/>
          <p14:tracePt t="10925" x="4995863" y="2098675"/>
          <p14:tracePt t="10927" x="4995863" y="2120900"/>
          <p14:tracePt t="10927" x="4995863" y="2143125"/>
          <p14:tracePt t="10929" x="4995863" y="2165350"/>
          <p14:tracePt t="10930" x="4984750" y="2176463"/>
          <p14:tracePt t="10931" x="4984750" y="2200275"/>
          <p14:tracePt t="10932" x="4984750" y="2222500"/>
          <p14:tracePt t="10933" x="4984750" y="2233613"/>
          <p14:tracePt t="10934" x="4984750" y="2244725"/>
          <p14:tracePt t="10935" x="4973638" y="2255838"/>
          <p14:tracePt t="10936" x="4973638" y="2278063"/>
          <p14:tracePt t="10937" x="4973638" y="2300288"/>
          <p14:tracePt t="10938" x="4973638" y="2324100"/>
          <p14:tracePt t="10939" x="4973638" y="2346325"/>
          <p14:tracePt t="10940" x="4962525" y="2368550"/>
          <p14:tracePt t="10941" x="4962525" y="2390775"/>
          <p14:tracePt t="10942" x="4962525" y="2401888"/>
          <p14:tracePt t="10943" x="4962525" y="2425700"/>
          <p14:tracePt t="10944" x="4951413" y="2447925"/>
          <p14:tracePt t="10945" x="4951413" y="2459038"/>
          <p14:tracePt t="10946" x="4951413" y="2481263"/>
          <p14:tracePt t="10947" x="4951413" y="2492375"/>
          <p14:tracePt t="10948" x="4951413" y="2514600"/>
          <p14:tracePt t="10949" x="4951413" y="2538413"/>
          <p14:tracePt t="10950" x="4940300" y="2560638"/>
          <p14:tracePt t="10951" x="4940300" y="2582863"/>
          <p14:tracePt t="10952" x="4940300" y="2605088"/>
          <p14:tracePt t="10953" x="4940300" y="2628900"/>
          <p14:tracePt t="10954" x="4940300" y="2651125"/>
          <p14:tracePt t="10955" x="4940300" y="2662238"/>
          <p14:tracePt t="10957" x="4940300" y="2673350"/>
          <p14:tracePt t="10957" x="4940300" y="2695575"/>
          <p14:tracePt t="10958" x="4940300" y="2717800"/>
          <p14:tracePt t="10959" x="4940300" y="2728913"/>
          <p14:tracePt t="10960" x="4940300" y="2752725"/>
          <p14:tracePt t="10961" x="4940300" y="2774950"/>
          <p14:tracePt t="10962" x="4929188" y="2797175"/>
          <p14:tracePt t="10963" x="4929188" y="2819400"/>
          <p14:tracePt t="10964" x="4929188" y="2830513"/>
          <p14:tracePt t="10965" x="4929188" y="2843213"/>
          <p14:tracePt t="10966" x="4929188" y="2887663"/>
          <p14:tracePt t="10967" x="4929188" y="2898775"/>
          <p14:tracePt t="10968" x="4929188" y="2909888"/>
          <p14:tracePt t="10969" x="4929188" y="2921000"/>
          <p14:tracePt t="10970" x="4929188" y="2943225"/>
          <p14:tracePt t="10971" x="4929188" y="2967038"/>
          <p14:tracePt t="10972" x="4929188" y="2989263"/>
          <p14:tracePt t="10973" x="4929188" y="3000375"/>
          <p14:tracePt t="10974" x="4929188" y="3011488"/>
          <p14:tracePt t="10975" x="4929188" y="3044825"/>
          <p14:tracePt t="10977" x="4929188" y="3068638"/>
          <p14:tracePt t="10978" x="4940300" y="3079750"/>
          <p14:tracePt t="10979" x="4940300" y="3101975"/>
          <p14:tracePt t="10980" x="4940300" y="3124200"/>
          <p14:tracePt t="10981" x="4951413" y="3135313"/>
          <p14:tracePt t="10982" x="4962525" y="3157538"/>
          <p14:tracePt t="10984" x="4962525" y="3170238"/>
          <p14:tracePt t="10985" x="4973638" y="3181350"/>
          <p14:tracePt t="10986" x="4984750" y="3203575"/>
          <p14:tracePt t="10987" x="4984750" y="3225800"/>
          <p14:tracePt t="10988" x="4995863" y="3236913"/>
          <p14:tracePt t="10989" x="4995863" y="3248025"/>
          <p14:tracePt t="10990" x="5006975" y="3248025"/>
          <p14:tracePt t="10991" x="5019675" y="3271838"/>
          <p14:tracePt t="10992" x="5030788" y="3282950"/>
          <p14:tracePt t="10994" x="5053013" y="3305175"/>
          <p14:tracePt t="10995" x="5064125" y="3327400"/>
          <p14:tracePt t="10996" x="5075238" y="3338513"/>
          <p14:tracePt t="10997" x="5086350" y="3349625"/>
          <p14:tracePt t="10998" x="5097463" y="3360738"/>
          <p14:tracePt t="10999" x="5108575" y="3371850"/>
          <p14:tracePt t="11001" x="5132388" y="3384550"/>
          <p14:tracePt t="11002" x="5143500" y="3384550"/>
          <p14:tracePt t="11003" x="5154613" y="3406775"/>
          <p14:tracePt t="11004" x="5176838" y="3417888"/>
          <p14:tracePt t="11005" x="5187950" y="3429000"/>
          <p14:tracePt t="11007" x="5221288" y="3440113"/>
          <p14:tracePt t="11008" x="5233988" y="3462338"/>
          <p14:tracePt t="11009" x="5256213" y="3473450"/>
          <p14:tracePt t="11010" x="5278438" y="3473450"/>
          <p14:tracePt t="11011" x="5278438" y="3486150"/>
          <p14:tracePt t="11012" x="5289550" y="3497263"/>
          <p14:tracePt t="11013" x="5311775" y="3497263"/>
          <p14:tracePt t="11014" x="5334000" y="3497263"/>
          <p14:tracePt t="11015" x="5346700" y="3508375"/>
          <p14:tracePt t="11016" x="5368925" y="3508375"/>
          <p14:tracePt t="11017" x="5391150" y="3508375"/>
          <p14:tracePt t="11018" x="5402263" y="3519488"/>
          <p14:tracePt t="11019" x="5413375" y="3519488"/>
          <p14:tracePt t="11020" x="5435600" y="3519488"/>
          <p14:tracePt t="11021" x="5459413" y="3530600"/>
          <p14:tracePt t="11022" x="5470525" y="3541713"/>
          <p14:tracePt t="11024" x="5514975" y="3552825"/>
          <p14:tracePt t="11025" x="5537200" y="3552825"/>
          <p14:tracePt t="11026" x="5561013" y="3552825"/>
          <p14:tracePt t="11027" x="5572125" y="3563938"/>
          <p14:tracePt t="11028" x="5594350" y="3563938"/>
          <p14:tracePt t="11030" x="5616575" y="3575050"/>
          <p14:tracePt t="11031" x="5638800" y="3575050"/>
          <p14:tracePt t="11032" x="5661025" y="3575050"/>
          <p14:tracePt t="11033" x="5673725" y="3575050"/>
          <p14:tracePt t="11034" x="5695950" y="3575050"/>
          <p14:tracePt t="11035" x="5707063" y="3575050"/>
          <p14:tracePt t="11036" x="5718175" y="3575050"/>
          <p14:tracePt t="11037" x="5729288" y="3575050"/>
          <p14:tracePt t="11038" x="5751513" y="3575050"/>
          <p14:tracePt t="11039" x="5775325" y="3575050"/>
          <p14:tracePt t="11040" x="5786438" y="3575050"/>
          <p14:tracePt t="11042" x="5808663" y="3575050"/>
          <p14:tracePt t="11042" x="5830888" y="3575050"/>
          <p14:tracePt t="11043" x="5842000" y="3575050"/>
          <p14:tracePt t="11044" x="5853113" y="3575050"/>
          <p14:tracePt t="11045" x="5864225" y="3575050"/>
          <p14:tracePt t="11046" x="5888038" y="3575050"/>
          <p14:tracePt t="11047" x="5899150" y="3575050"/>
          <p14:tracePt t="11048" x="5921375" y="3575050"/>
          <p14:tracePt t="11049" x="5943600" y="3575050"/>
          <p14:tracePt t="11051" x="5965825" y="3575050"/>
          <p14:tracePt t="11052" x="5976938" y="3575050"/>
          <p14:tracePt t="11053" x="6000750" y="3575050"/>
          <p14:tracePt t="11054" x="6011863" y="3575050"/>
          <p14:tracePt t="11055" x="6022975" y="3575050"/>
          <p14:tracePt t="11056" x="6045200" y="3563938"/>
          <p14:tracePt t="11058" x="6056313" y="3552825"/>
          <p14:tracePt t="11059" x="6067425" y="3552825"/>
          <p14:tracePt t="11060" x="6089650" y="3552825"/>
          <p14:tracePt t="11061" x="6102350" y="3541713"/>
          <p14:tracePt t="11062" x="6124575" y="3541713"/>
          <p14:tracePt t="11064" x="6146800" y="3530600"/>
          <p14:tracePt t="11066" x="6169025" y="3530600"/>
          <p14:tracePt t="11067" x="6180138" y="3519488"/>
          <p14:tracePt t="11068" x="6191250" y="3519488"/>
          <p14:tracePt t="11069" x="6202363" y="3508375"/>
          <p14:tracePt t="11070" x="6226175" y="3508375"/>
          <p14:tracePt t="11071" x="6226175" y="3497263"/>
          <p14:tracePt t="11072" x="6237288" y="3486150"/>
          <p14:tracePt t="11073" x="6248400" y="3486150"/>
          <p14:tracePt t="11074" x="6259513" y="3473450"/>
          <p14:tracePt t="11075" x="6270625" y="3462338"/>
          <p14:tracePt t="11077" x="6281738" y="3462338"/>
          <p14:tracePt t="11079" x="6292850" y="3451225"/>
          <p14:tracePt t="11080" x="6303963" y="3440113"/>
          <p14:tracePt t="11081" x="6303963" y="3429000"/>
          <p14:tracePt t="11082" x="6316663" y="3429000"/>
          <p14:tracePt t="11083" x="6327775" y="3417888"/>
          <p14:tracePt t="11084" x="6327775" y="3406775"/>
          <p14:tracePt t="11085" x="6338888" y="3406775"/>
          <p14:tracePt t="11087" x="6350000" y="3395663"/>
          <p14:tracePt t="11088" x="6350000" y="3384550"/>
          <p14:tracePt t="11090" x="6350000" y="3371850"/>
          <p14:tracePt t="11091" x="6350000" y="3360738"/>
          <p14:tracePt t="11092" x="6350000" y="3349625"/>
          <p14:tracePt t="11093" x="6361113" y="3349625"/>
          <p14:tracePt t="11094" x="6361113" y="3338513"/>
          <p14:tracePt t="11096" x="6372225" y="3327400"/>
          <p14:tracePt t="11097" x="6372225" y="3316288"/>
          <p14:tracePt t="11099" x="6372225" y="3294063"/>
          <p14:tracePt t="11101" x="6372225" y="3282950"/>
          <p14:tracePt t="11103" x="6372225" y="3259138"/>
          <p14:tracePt t="11107" x="6372225" y="3236913"/>
          <p14:tracePt t="11108" x="6372225" y="3225800"/>
          <p14:tracePt t="11109" x="6372225" y="3214688"/>
          <p14:tracePt t="11110" x="6372225" y="3203575"/>
          <p14:tracePt t="11111" x="6372225" y="3192463"/>
          <p14:tracePt t="11112" x="6372225" y="3170238"/>
          <p14:tracePt t="11114" x="6372225" y="3157538"/>
          <p14:tracePt t="11115" x="6372225" y="3146425"/>
          <p14:tracePt t="11116" x="6372225" y="3124200"/>
          <p14:tracePt t="11117" x="6372225" y="3113088"/>
          <p14:tracePt t="11118" x="6372225" y="3101975"/>
          <p14:tracePt t="11119" x="6372225" y="3090863"/>
          <p14:tracePt t="11120" x="6372225" y="3079750"/>
          <p14:tracePt t="11121" x="6372225" y="3068638"/>
          <p14:tracePt t="11122" x="6372225" y="3044825"/>
          <p14:tracePt t="11123" x="6372225" y="3022600"/>
          <p14:tracePt t="11124" x="6372225" y="3000375"/>
          <p14:tracePt t="11125" x="6361113" y="2989263"/>
          <p14:tracePt t="11126" x="6361113" y="2978150"/>
          <p14:tracePt t="11127" x="6361113" y="2967038"/>
          <p14:tracePt t="11128" x="6361113" y="2943225"/>
          <p14:tracePt t="11129" x="6361113" y="2921000"/>
          <p14:tracePt t="11130" x="6361113" y="2898775"/>
          <p14:tracePt t="11131" x="6361113" y="2876550"/>
          <p14:tracePt t="11132" x="6350000" y="2854325"/>
          <p14:tracePt t="11133" x="6338888" y="2830513"/>
          <p14:tracePt t="11134" x="6338888" y="2808288"/>
          <p14:tracePt t="11135" x="6338888" y="2786063"/>
          <p14:tracePt t="11136" x="6327775" y="2763838"/>
          <p14:tracePt t="11137" x="6327775" y="2741613"/>
          <p14:tracePt t="11138" x="6316663" y="2728913"/>
          <p14:tracePt t="11139" x="6292850" y="2695575"/>
          <p14:tracePt t="11141" x="6292850" y="2673350"/>
          <p14:tracePt t="11142" x="6292850" y="2651125"/>
          <p14:tracePt t="11143" x="6281738" y="2628900"/>
          <p14:tracePt t="11144" x="6270625" y="2605088"/>
          <p14:tracePt t="11145" x="6259513" y="2593975"/>
          <p14:tracePt t="11146" x="6259513" y="2571750"/>
          <p14:tracePt t="11147" x="6259513" y="2549525"/>
          <p14:tracePt t="11148" x="6248400" y="2527300"/>
          <p14:tracePt t="11149" x="6237288" y="2503488"/>
          <p14:tracePt t="11150" x="6226175" y="2481263"/>
          <p14:tracePt t="11151" x="6226175" y="2470150"/>
          <p14:tracePt t="11152" x="6226175" y="2447925"/>
          <p14:tracePt t="11153" x="6215063" y="2436813"/>
          <p14:tracePt t="11154" x="6202363" y="2436813"/>
          <p14:tracePt t="11155" x="6191250" y="2414588"/>
          <p14:tracePt t="11158" x="6191250" y="2368550"/>
          <p14:tracePt t="11159" x="6180138" y="2357438"/>
          <p14:tracePt t="11160" x="6169025" y="2357438"/>
          <p14:tracePt t="11161" x="6169025" y="2346325"/>
          <p14:tracePt t="11162" x="6169025" y="2335213"/>
          <p14:tracePt t="11163" x="6169025" y="2312988"/>
          <p14:tracePt t="11164" x="6157913" y="2312988"/>
          <p14:tracePt t="11165" x="6157913" y="2300288"/>
          <p14:tracePt t="11166" x="6146800" y="2278063"/>
          <p14:tracePt t="11167" x="6135688" y="2278063"/>
          <p14:tracePt t="11168" x="6135688" y="2266950"/>
          <p14:tracePt t="11171" x="6124575" y="2255838"/>
          <p14:tracePt t="11172" x="6124575" y="2244725"/>
          <p14:tracePt t="11174" x="6113463" y="2222500"/>
          <p14:tracePt t="11175" x="6102350" y="2222500"/>
          <p14:tracePt t="11177" x="6089650" y="2211388"/>
          <p14:tracePt t="11179" x="6089650" y="2200275"/>
          <p14:tracePt t="11181" x="6078538" y="2200275"/>
          <p14:tracePt t="11183" x="6067425" y="2187575"/>
          <p14:tracePt t="11185" x="6056313" y="2187575"/>
          <p14:tracePt t="11186" x="6045200" y="2187575"/>
          <p14:tracePt t="11188" x="6045200" y="2176463"/>
          <p14:tracePt t="11189" x="6034088" y="2165350"/>
          <p14:tracePt t="11190" x="6022975" y="2165350"/>
          <p14:tracePt t="11194" x="6011863" y="2154238"/>
          <p14:tracePt t="11195" x="6000750" y="2154238"/>
          <p14:tracePt t="11197" x="5989638" y="2154238"/>
          <p14:tracePt t="11199" x="5976938" y="2154238"/>
          <p14:tracePt t="11201" x="5965825" y="2154238"/>
          <p14:tracePt t="11204" x="5954713" y="2154238"/>
          <p14:tracePt t="11206" x="5943600" y="2143125"/>
          <p14:tracePt t="11207" x="5932488" y="2143125"/>
          <p14:tracePt t="11209" x="5921375" y="2143125"/>
          <p14:tracePt t="11210" x="5910263" y="2143125"/>
          <p14:tracePt t="11213" x="5899150" y="2143125"/>
          <p14:tracePt t="11216" x="5888038" y="2143125"/>
          <p14:tracePt t="11218" x="5875338" y="2143125"/>
          <p14:tracePt t="11219" x="5864225" y="2143125"/>
          <p14:tracePt t="11221" x="5853113" y="2143125"/>
          <p14:tracePt t="11222" x="5842000" y="2143125"/>
          <p14:tracePt t="11224" x="5830888" y="2143125"/>
          <p14:tracePt t="11227" x="5819775" y="2143125"/>
          <p14:tracePt t="11228" x="5808663" y="2143125"/>
          <p14:tracePt t="11229" x="5797550" y="2143125"/>
          <p14:tracePt t="11230" x="5797550" y="2154238"/>
          <p14:tracePt t="11231" x="5786438" y="2154238"/>
          <p14:tracePt t="11232" x="5775325" y="2154238"/>
          <p14:tracePt t="11233" x="5762625" y="2154238"/>
          <p14:tracePt t="11235" x="5762625" y="2165350"/>
          <p14:tracePt t="11236" x="5751513" y="2165350"/>
          <p14:tracePt t="11237" x="5740400" y="2165350"/>
          <p14:tracePt t="11238" x="5729288" y="2165350"/>
          <p14:tracePt t="11240" x="5707063" y="2176463"/>
          <p14:tracePt t="11242" x="5695950" y="2176463"/>
          <p14:tracePt t="11243" x="5684838" y="2200275"/>
          <p14:tracePt t="11245" x="5673725" y="2200275"/>
          <p14:tracePt t="11246" x="5661025" y="2200275"/>
          <p14:tracePt t="11247" x="5649913" y="2211388"/>
          <p14:tracePt t="11248" x="5638800" y="2211388"/>
          <p14:tracePt t="11249" x="5627688" y="2211388"/>
          <p14:tracePt t="11250" x="5616575" y="2211388"/>
          <p14:tracePt t="11252" x="5605463" y="2211388"/>
          <p14:tracePt t="11253" x="5594350" y="2222500"/>
          <p14:tracePt t="11254" x="5583238" y="2222500"/>
          <p14:tracePt t="11256" x="5548313" y="2233613"/>
          <p14:tracePt t="11257" x="5537200" y="2233613"/>
          <p14:tracePt t="11258" x="5537200" y="2244725"/>
          <p14:tracePt t="11259" x="5526088" y="2244725"/>
          <p14:tracePt t="11260" x="5514975" y="2255838"/>
          <p14:tracePt t="11261" x="5503863" y="2255838"/>
          <p14:tracePt t="11262" x="5481638" y="2266950"/>
          <p14:tracePt t="11263" x="5470525" y="2266950"/>
          <p14:tracePt t="11264" x="5459413" y="2266950"/>
          <p14:tracePt t="11265" x="5459413" y="2278063"/>
          <p14:tracePt t="11266" x="5446713" y="2278063"/>
          <p14:tracePt t="11267" x="5435600" y="2289175"/>
          <p14:tracePt t="11268" x="5413375" y="2289175"/>
          <p14:tracePt t="11270" x="5402263" y="2289175"/>
          <p14:tracePt t="11271" x="5380038" y="2289175"/>
          <p14:tracePt t="11272" x="5380038" y="2300288"/>
          <p14:tracePt t="11274" x="5368925" y="2300288"/>
          <p14:tracePt t="11275" x="5346700" y="2312988"/>
          <p14:tracePt t="11277" x="5322888" y="2324100"/>
          <p14:tracePt t="11278" x="5311775" y="2324100"/>
          <p14:tracePt t="11279" x="5300663" y="2324100"/>
          <p14:tracePt t="11281" x="5289550" y="2335213"/>
          <p14:tracePt t="11282" x="5278438" y="2346325"/>
          <p14:tracePt t="11283" x="5256213" y="2346325"/>
          <p14:tracePt t="11285" x="5256213" y="2357438"/>
          <p14:tracePt t="11286" x="5233988" y="2357438"/>
          <p14:tracePt t="11287" x="5221288" y="2357438"/>
          <p14:tracePt t="11289" x="5210175" y="2357438"/>
          <p14:tracePt t="11290" x="5199063" y="2368550"/>
          <p14:tracePt t="11291" x="5187950" y="2379663"/>
          <p14:tracePt t="11293" x="5176838" y="2379663"/>
          <p14:tracePt t="11293" x="5165725" y="2379663"/>
          <p14:tracePt t="11294" x="5154613" y="2390775"/>
          <p14:tracePt t="11296" x="5143500" y="2401888"/>
          <p14:tracePt t="11297" x="5143500" y="2414588"/>
          <p14:tracePt t="11298" x="5132388" y="2414588"/>
          <p14:tracePt t="11299" x="5119688" y="2414588"/>
          <p14:tracePt t="11300" x="5108575" y="2425700"/>
          <p14:tracePt t="11301" x="5097463" y="2425700"/>
          <p14:tracePt t="11302" x="5086350" y="2425700"/>
          <p14:tracePt t="11304" x="5086350" y="2436813"/>
          <p14:tracePt t="11306" x="5053013" y="2436813"/>
          <p14:tracePt t="11307" x="5041900" y="2447925"/>
          <p14:tracePt t="11309" x="5030788" y="2447925"/>
          <p14:tracePt t="11309" x="5019675" y="2459038"/>
          <p14:tracePt t="11311" x="5019675" y="2470150"/>
          <p14:tracePt t="11312" x="5006975" y="2470150"/>
          <p14:tracePt t="11313" x="4995863" y="2470150"/>
          <p14:tracePt t="11314" x="4984750" y="2481263"/>
          <p14:tracePt t="11315" x="4962525" y="2481263"/>
          <p14:tracePt t="11316" x="4962525" y="2492375"/>
          <p14:tracePt t="11317" x="4940300" y="2492375"/>
          <p14:tracePt t="11320" x="4929188" y="2503488"/>
          <p14:tracePt t="11321" x="4905375" y="2503488"/>
          <p14:tracePt t="11322" x="4894263" y="2514600"/>
          <p14:tracePt t="11324" x="4872038" y="2514600"/>
          <p14:tracePt t="11325" x="4849813" y="2514600"/>
          <p14:tracePt t="11326" x="4838700" y="2527300"/>
          <p14:tracePt t="11328" x="4816475" y="2538413"/>
          <p14:tracePt t="11329" x="4805363" y="2538413"/>
          <p14:tracePt t="11330" x="4781550" y="2549525"/>
          <p14:tracePt t="11331" x="4770438" y="2549525"/>
          <p14:tracePt t="11332" x="4748213" y="2560638"/>
          <p14:tracePt t="11334" x="4725988" y="2560638"/>
          <p14:tracePt t="11335" x="4703763" y="2571750"/>
          <p14:tracePt t="11336" x="4691063" y="2571750"/>
          <p14:tracePt t="11337" x="4679950" y="2582863"/>
          <p14:tracePt t="11338" x="4668838" y="2582863"/>
          <p14:tracePt t="11339" x="4657725" y="2593975"/>
          <p14:tracePt t="11342" x="4602163" y="2605088"/>
          <p14:tracePt t="11343" x="4591050" y="2605088"/>
          <p14:tracePt t="11344" x="4578350" y="2605088"/>
          <p14:tracePt t="11346" x="4567238" y="2616200"/>
          <p14:tracePt t="11347" x="4545013" y="2628900"/>
          <p14:tracePt t="11348" x="4533900" y="2640013"/>
          <p14:tracePt t="11349" x="4522788" y="2640013"/>
          <p14:tracePt t="11350" x="4500563" y="2640013"/>
          <p14:tracePt t="11351" x="4500563" y="2651125"/>
          <p14:tracePt t="11352" x="4476750" y="2662238"/>
          <p14:tracePt t="11354" x="4476750" y="2673350"/>
          <p14:tracePt t="11356" x="4465638" y="2673350"/>
          <p14:tracePt t="11358" x="4432300" y="2684463"/>
          <p14:tracePt t="11359" x="4421188" y="2695575"/>
          <p14:tracePt t="11360" x="4410075" y="2706688"/>
          <p14:tracePt t="11362" x="4398963" y="2717800"/>
          <p14:tracePt t="11363" x="4398963" y="2728913"/>
          <p14:tracePt t="11365" x="4387850" y="2752725"/>
          <p14:tracePt t="11367" x="4376738" y="2752725"/>
          <p14:tracePt t="11368" x="4376738" y="2763838"/>
          <p14:tracePt t="11369" x="4364038" y="2763838"/>
          <p14:tracePt t="11372" x="4352925" y="2786063"/>
          <p14:tracePt t="11374" x="4352925" y="2808288"/>
          <p14:tracePt t="11375" x="4352925" y="2819400"/>
          <p14:tracePt t="11377" x="4341813" y="2830513"/>
          <p14:tracePt t="11379" x="4341813" y="2843213"/>
          <p14:tracePt t="11380" x="4341813" y="2854325"/>
          <p14:tracePt t="11381" x="4341813" y="2865438"/>
          <p14:tracePt t="11382" x="4341813" y="2876550"/>
          <p14:tracePt t="11384" x="4341813" y="2898775"/>
          <p14:tracePt t="11385" x="4341813" y="2909888"/>
          <p14:tracePt t="11387" x="4341813" y="2921000"/>
          <p14:tracePt t="11388" x="4341813" y="2932113"/>
          <p14:tracePt t="11389" x="4341813" y="2943225"/>
          <p14:tracePt t="11390" x="4341813" y="2955925"/>
          <p14:tracePt t="11391" x="4341813" y="2967038"/>
          <p14:tracePt t="11393" x="4341813" y="2978150"/>
          <p14:tracePt t="11394" x="4341813" y="2989263"/>
          <p14:tracePt t="11395" x="4341813" y="3000375"/>
          <p14:tracePt t="11396" x="4341813" y="3011488"/>
          <p14:tracePt t="11397" x="4341813" y="3022600"/>
          <p14:tracePt t="11398" x="4352925" y="3033713"/>
          <p14:tracePt t="11400" x="4352925" y="3044825"/>
          <p14:tracePt t="11401" x="4364038" y="3068638"/>
          <p14:tracePt t="11402" x="4376738" y="3079750"/>
          <p14:tracePt t="11403" x="4376738" y="3090863"/>
          <p14:tracePt t="11404" x="4387850" y="3101975"/>
          <p14:tracePt t="11406" x="4387850" y="3113088"/>
          <p14:tracePt t="11407" x="4387850" y="3124200"/>
          <p14:tracePt t="11408" x="4387850" y="3135313"/>
          <p14:tracePt t="11409" x="4410075" y="3157538"/>
          <p14:tracePt t="11410" x="4410075" y="3170238"/>
          <p14:tracePt t="11411" x="4421188" y="3170238"/>
          <p14:tracePt t="11412" x="4421188" y="3192463"/>
          <p14:tracePt t="11413" x="4443413" y="3203575"/>
          <p14:tracePt t="11414" x="4454525" y="3214688"/>
          <p14:tracePt t="11416" x="4465638" y="3225800"/>
          <p14:tracePt t="11417" x="4476750" y="3236913"/>
          <p14:tracePt t="11418" x="4489450" y="3259138"/>
          <p14:tracePt t="11419" x="4489450" y="3271838"/>
          <p14:tracePt t="11420" x="4511675" y="3282950"/>
          <p14:tracePt t="11421" x="4522788" y="3294063"/>
          <p14:tracePt t="11423" x="4533900" y="3316288"/>
          <p14:tracePt t="11425" x="4545013" y="3316288"/>
          <p14:tracePt t="11426" x="4556125" y="3327400"/>
          <p14:tracePt t="11427" x="4567238" y="3327400"/>
          <p14:tracePt t="11428" x="4578350" y="3349625"/>
          <p14:tracePt t="11429" x="4591050" y="3349625"/>
          <p14:tracePt t="11430" x="4602163" y="3360738"/>
          <p14:tracePt t="11431" x="4613275" y="3371850"/>
          <p14:tracePt t="11432" x="4613275" y="3384550"/>
          <p14:tracePt t="11435" x="4646613" y="3406775"/>
          <p14:tracePt t="11436" x="4657725" y="3406775"/>
          <p14:tracePt t="11439" x="4668838" y="3417888"/>
          <p14:tracePt t="11440" x="4703763" y="3429000"/>
          <p14:tracePt t="11443" x="4714875" y="3451225"/>
          <p14:tracePt t="11444" x="4725988" y="3451225"/>
          <p14:tracePt t="11445" x="4737100" y="3462338"/>
          <p14:tracePt t="11446" x="4748213" y="3462338"/>
          <p14:tracePt t="11447" x="4759325" y="3462338"/>
          <p14:tracePt t="11448" x="4770438" y="3462338"/>
          <p14:tracePt t="11449" x="4770438" y="3473450"/>
          <p14:tracePt t="11450" x="4781550" y="3473450"/>
          <p14:tracePt t="11452" x="4792663" y="3473450"/>
          <p14:tracePt t="11453" x="4816475" y="3473450"/>
          <p14:tracePt t="11456" x="4827588" y="3486150"/>
          <p14:tracePt t="11457" x="4849813" y="3486150"/>
          <p14:tracePt t="11459" x="4860925" y="3486150"/>
          <p14:tracePt t="11461" x="4872038" y="3486150"/>
          <p14:tracePt t="11463" x="4883150" y="3486150"/>
          <p14:tracePt t="11464" x="4894263" y="3486150"/>
          <p14:tracePt t="11465" x="4905375" y="3486150"/>
          <p14:tracePt t="11466" x="4918075" y="3486150"/>
          <p14:tracePt t="11469" x="4929188" y="3486150"/>
          <p14:tracePt t="11470" x="4940300" y="3486150"/>
          <p14:tracePt t="11472" x="4951413" y="3486150"/>
          <p14:tracePt t="11474" x="4962525" y="3486150"/>
          <p14:tracePt t="11476" x="4973638" y="3486150"/>
          <p14:tracePt t="11478" x="4984750" y="3486150"/>
          <p14:tracePt t="11484" x="4995863" y="3486150"/>
          <p14:tracePt t="11486" x="5006975" y="3486150"/>
          <p14:tracePt t="11489" x="5019675" y="3486150"/>
          <p14:tracePt t="11492" x="5030788" y="3486150"/>
          <p14:tracePt t="11495" x="5041900" y="3486150"/>
          <p14:tracePt t="11499" x="5053013" y="3486150"/>
          <p14:tracePt t="11504" x="5053013" y="3473450"/>
          <p14:tracePt t="11506" x="5064125" y="3473450"/>
          <p14:tracePt t="11507" x="5075238" y="3462338"/>
          <p14:tracePt t="11511" x="5086350" y="3462338"/>
          <p14:tracePt t="11513" x="5097463" y="3451225"/>
          <p14:tracePt t="11515" x="5108575" y="3451225"/>
          <p14:tracePt t="11516" x="5108575" y="3440113"/>
          <p14:tracePt t="11517" x="5119688" y="3440113"/>
          <p14:tracePt t="11518" x="5119688" y="3429000"/>
          <p14:tracePt t="11522" x="5132388" y="3429000"/>
          <p14:tracePt t="11525" x="5143500" y="3429000"/>
          <p14:tracePt t="11526" x="5143500" y="3417888"/>
          <p14:tracePt t="11528" x="5154613" y="3406775"/>
          <p14:tracePt t="11530" x="5165725" y="3406775"/>
          <p14:tracePt t="11534" x="5176838" y="3406775"/>
          <p14:tracePt t="11535" x="5176838" y="3395663"/>
          <p14:tracePt t="11537" x="5187950" y="3395663"/>
          <p14:tracePt t="11543" x="5187950" y="3384550"/>
          <p14:tracePt t="11550" x="5199063" y="3384550"/>
          <p14:tracePt t="11553" x="5199063" y="3371850"/>
          <p14:tracePt t="11801" x="5187950" y="3371850"/>
          <p14:tracePt t="11803" x="5165725" y="3371850"/>
          <p14:tracePt t="11806" x="5154613" y="3371850"/>
          <p14:tracePt t="11807" x="5154613" y="3384550"/>
          <p14:tracePt t="11808" x="5143500" y="3384550"/>
          <p14:tracePt t="11809" x="5132388" y="3384550"/>
          <p14:tracePt t="11814" x="5119688" y="3384550"/>
          <p14:tracePt t="11816" x="5108575" y="3384550"/>
          <p14:tracePt t="11820" x="5097463" y="3384550"/>
          <p14:tracePt t="11826" x="5086350" y="3384550"/>
          <p14:tracePt t="11828" x="5086350" y="3395663"/>
          <p14:tracePt t="11834" x="5075238" y="3395663"/>
          <p14:tracePt t="11840" x="5064125" y="3395663"/>
          <p14:tracePt t="11845" x="5064125" y="3406775"/>
          <p14:tracePt t="11850" x="5053013" y="3406775"/>
          <p14:tracePt t="11853" x="5041900" y="3406775"/>
          <p14:tracePt t="11860" x="5030788" y="3406775"/>
          <p14:tracePt t="11861" x="5030788" y="3417888"/>
          <p14:tracePt t="11901" x="5019675" y="3417888"/>
          <p14:tracePt t="12381" x="5006975" y="3417888"/>
          <p14:tracePt t="12384" x="4995863" y="3417888"/>
          <p14:tracePt t="12388" x="4984750" y="3417888"/>
          <p14:tracePt t="12390" x="4973638" y="3417888"/>
          <p14:tracePt t="12392" x="4962525" y="3417888"/>
          <p14:tracePt t="12394" x="4951413" y="3417888"/>
          <p14:tracePt t="12395" x="4940300" y="3417888"/>
          <p14:tracePt t="12397" x="4929188" y="3417888"/>
          <p14:tracePt t="12400" x="4918075" y="3417888"/>
          <p14:tracePt t="12401" x="4905375" y="3417888"/>
          <p14:tracePt t="12402" x="4894263" y="3417888"/>
          <p14:tracePt t="12404" x="4883150" y="3417888"/>
          <p14:tracePt t="12405" x="4872038" y="3417888"/>
          <p14:tracePt t="12408" x="4849813" y="3417888"/>
          <p14:tracePt t="12410" x="4838700" y="3417888"/>
          <p14:tracePt t="12411" x="4827588" y="3417888"/>
          <p14:tracePt t="12412" x="4816475" y="3417888"/>
          <p14:tracePt t="12414" x="4792663" y="3429000"/>
          <p14:tracePt t="12416" x="4781550" y="3429000"/>
          <p14:tracePt t="12418" x="4770438" y="3429000"/>
          <p14:tracePt t="12419" x="4759325" y="3429000"/>
          <p14:tracePt t="12420" x="4748213" y="3429000"/>
          <p14:tracePt t="12423" x="4725988" y="3429000"/>
          <p14:tracePt t="12424" x="4714875" y="3429000"/>
          <p14:tracePt t="12425" x="4703763" y="3429000"/>
          <p14:tracePt t="12427" x="4691063" y="3429000"/>
          <p14:tracePt t="12428" x="4679950" y="3429000"/>
          <p14:tracePt t="12429" x="4668838" y="3429000"/>
          <p14:tracePt t="12431" x="4646613" y="3429000"/>
          <p14:tracePt t="12432" x="4635500" y="3429000"/>
          <p14:tracePt t="12433" x="4624388" y="3429000"/>
          <p14:tracePt t="12435" x="4613275" y="3429000"/>
          <p14:tracePt t="12436" x="4602163" y="3429000"/>
          <p14:tracePt t="12438" x="4578350" y="3429000"/>
          <p14:tracePt t="12440" x="4567238" y="3429000"/>
          <p14:tracePt t="12441" x="4556125" y="3429000"/>
          <p14:tracePt t="12442" x="4545013" y="3429000"/>
          <p14:tracePt t="12444" x="4533900" y="3429000"/>
          <p14:tracePt t="12445" x="4522788" y="3429000"/>
          <p14:tracePt t="12446" x="4511675" y="3429000"/>
          <p14:tracePt t="12447" x="4500563" y="3429000"/>
          <p14:tracePt t="12448" x="4489450" y="3429000"/>
          <p14:tracePt t="12451" x="4465638" y="3429000"/>
          <p14:tracePt t="12452" x="4454525" y="3429000"/>
          <p14:tracePt t="12454" x="4443413" y="3429000"/>
          <p14:tracePt t="12455" x="4432300" y="3429000"/>
          <p14:tracePt t="12456" x="4421188" y="3429000"/>
          <p14:tracePt t="12457" x="4410075" y="3429000"/>
          <p14:tracePt t="12459" x="4398963" y="3429000"/>
          <p14:tracePt t="12460" x="4387850" y="3429000"/>
          <p14:tracePt t="12461" x="4376738" y="3429000"/>
          <p14:tracePt t="12462" x="4364038" y="3429000"/>
          <p14:tracePt t="12463" x="4341813" y="3429000"/>
          <p14:tracePt t="12465" x="4319588" y="3417888"/>
          <p14:tracePt t="12466" x="4308475" y="3417888"/>
          <p14:tracePt t="12467" x="4297363" y="3417888"/>
          <p14:tracePt t="12468" x="4286250" y="3417888"/>
          <p14:tracePt t="12469" x="4275138" y="3417888"/>
          <p14:tracePt t="12470" x="4264025" y="3417888"/>
          <p14:tracePt t="12471" x="4251325" y="3417888"/>
          <p14:tracePt t="12472" x="4229100" y="3417888"/>
          <p14:tracePt t="12474" x="4206875" y="3417888"/>
          <p14:tracePt t="12475" x="4195763" y="3417888"/>
          <p14:tracePt t="12476" x="4173538" y="3406775"/>
          <p14:tracePt t="12477" x="4162425" y="3406775"/>
          <p14:tracePt t="12478" x="4149725" y="3406775"/>
          <p14:tracePt t="12479" x="4138613" y="3406775"/>
          <p14:tracePt t="12480" x="4127500" y="3406775"/>
          <p14:tracePt t="12481" x="4105275" y="3406775"/>
          <p14:tracePt t="12482" x="4094163" y="3406775"/>
          <p14:tracePt t="12483" x="4083050" y="3406775"/>
          <p14:tracePt t="12484" x="4060825" y="3395663"/>
          <p14:tracePt t="12486" x="4037013" y="3395663"/>
          <p14:tracePt t="12487" x="4025900" y="3395663"/>
          <p14:tracePt t="12488" x="4003675" y="3395663"/>
          <p14:tracePt t="12489" x="3992563" y="3395663"/>
          <p14:tracePt t="12490" x="3981450" y="3395663"/>
          <p14:tracePt t="12494" x="3935413" y="3395663"/>
          <p14:tracePt t="12495" x="3913188" y="3395663"/>
          <p14:tracePt t="12496" x="3890963" y="3395663"/>
          <p14:tracePt t="12498" x="3879850" y="3384550"/>
          <p14:tracePt t="12499" x="3857625" y="3384550"/>
          <p14:tracePt t="12500" x="3846513" y="3384550"/>
          <p14:tracePt t="12501" x="3822700" y="3384550"/>
          <p14:tracePt t="12502" x="3811588" y="3384550"/>
          <p14:tracePt t="12503" x="3800475" y="3384550"/>
          <p14:tracePt t="12504" x="3789363" y="3384550"/>
          <p14:tracePt t="12505" x="3767138" y="3384550"/>
          <p14:tracePt t="12506" x="3756025" y="3384550"/>
          <p14:tracePt t="12508" x="3721100" y="3384550"/>
          <p14:tracePt t="12509" x="3709988" y="3384550"/>
          <p14:tracePt t="12510" x="3698875" y="3384550"/>
          <p14:tracePt t="12511" x="3687763" y="3384550"/>
          <p14:tracePt t="12512" x="3676650" y="3384550"/>
          <p14:tracePt t="12513" x="3665538" y="3384550"/>
          <p14:tracePt t="12514" x="3643313" y="3384550"/>
          <p14:tracePt t="12515" x="3632200" y="3384550"/>
          <p14:tracePt t="12516" x="3621088" y="3384550"/>
          <p14:tracePt t="12517" x="3608388" y="3384550"/>
          <p14:tracePt t="12518" x="3597275" y="3384550"/>
          <p14:tracePt t="12519" x="3586163" y="3384550"/>
          <p14:tracePt t="12520" x="3563938" y="3395663"/>
          <p14:tracePt t="12521" x="3552825" y="3395663"/>
          <p14:tracePt t="12522" x="3530600" y="3395663"/>
          <p14:tracePt t="12524" x="3508375" y="3395663"/>
          <p14:tracePt t="12525" x="3495675" y="3395663"/>
          <p14:tracePt t="12526" x="3484563" y="3395663"/>
          <p14:tracePt t="12527" x="3462338" y="3395663"/>
          <p14:tracePt t="12528" x="3451225" y="3395663"/>
          <p14:tracePt t="12530" x="3429000" y="3395663"/>
          <p14:tracePt t="12531" x="3417888" y="3406775"/>
          <p14:tracePt t="12532" x="3406775" y="3406775"/>
          <p14:tracePt t="12533" x="3382963" y="3406775"/>
          <p14:tracePt t="12534" x="3371850" y="3406775"/>
          <p14:tracePt t="12536" x="3349625" y="3406775"/>
          <p14:tracePt t="12537" x="3338513" y="3406775"/>
          <p14:tracePt t="12538" x="3327400" y="3406775"/>
          <p14:tracePt t="12540" x="3316288" y="3406775"/>
          <p14:tracePt t="12540" x="3294063" y="3406775"/>
          <p14:tracePt t="12541" x="3281363" y="3417888"/>
          <p14:tracePt t="12543" x="3270250" y="3417888"/>
          <p14:tracePt t="12544" x="3259138" y="3417888"/>
          <p14:tracePt t="12545" x="3236913" y="3417888"/>
          <p14:tracePt t="12546" x="3225800" y="3417888"/>
          <p14:tracePt t="12547" x="3214688" y="3417888"/>
          <p14:tracePt t="12548" x="3203575" y="3417888"/>
          <p14:tracePt t="12549" x="3192463" y="3417888"/>
          <p14:tracePt t="12550" x="3179763" y="3417888"/>
          <p14:tracePt t="12551" x="3168650" y="3417888"/>
          <p14:tracePt t="12552" x="3146425" y="3417888"/>
          <p14:tracePt t="12553" x="3135313" y="3417888"/>
          <p14:tracePt t="12555" x="3124200" y="3417888"/>
          <p14:tracePt t="12556" x="3113088" y="3417888"/>
          <p14:tracePt t="12558" x="3101975" y="3417888"/>
          <p14:tracePt t="12558" x="3079750" y="3417888"/>
          <p14:tracePt t="12559" x="3067050" y="3417888"/>
          <p14:tracePt t="12560" x="3055938" y="3417888"/>
          <p14:tracePt t="12562" x="3044825" y="3417888"/>
          <p14:tracePt t="12563" x="3022600" y="3417888"/>
          <p14:tracePt t="12565" x="3000375" y="3417888"/>
          <p14:tracePt t="12567" x="2978150" y="3417888"/>
          <p14:tracePt t="12569" x="2954338" y="3406775"/>
          <p14:tracePt t="12570" x="2943225" y="3406775"/>
          <p14:tracePt t="12571" x="2932113" y="3406775"/>
          <p14:tracePt t="12572" x="2921000" y="3406775"/>
          <p14:tracePt t="12574" x="2898775" y="3406775"/>
          <p14:tracePt t="12575" x="2887663" y="3406775"/>
          <p14:tracePt t="12576" x="2876550" y="3406775"/>
          <p14:tracePt t="12577" x="2865438" y="3406775"/>
          <p14:tracePt t="12578" x="2852738" y="3406775"/>
          <p14:tracePt t="12579" x="2841625" y="3395663"/>
          <p14:tracePt t="12580" x="2830513" y="3395663"/>
          <p14:tracePt t="12581" x="2819400" y="3395663"/>
          <p14:tracePt t="12582" x="2808288" y="3395663"/>
          <p14:tracePt t="12583" x="2797175" y="3395663"/>
          <p14:tracePt t="12584" x="2774950" y="3395663"/>
          <p14:tracePt t="12585" x="2763838" y="3384550"/>
          <p14:tracePt t="12586" x="2752725" y="3384550"/>
          <p14:tracePt t="12587" x="2740025" y="3384550"/>
          <p14:tracePt t="12588" x="2728913" y="3384550"/>
          <p14:tracePt t="12589" x="2706688" y="3371850"/>
          <p14:tracePt t="12590" x="2684463" y="3371850"/>
          <p14:tracePt t="12591" x="2673350" y="3360738"/>
          <p14:tracePt t="12592" x="2651125" y="3360738"/>
          <p14:tracePt t="12594" x="2638425" y="3360738"/>
          <p14:tracePt t="12595" x="2616200" y="3349625"/>
          <p14:tracePt t="12596" x="2605088" y="3349625"/>
          <p14:tracePt t="12597" x="2593975" y="3349625"/>
          <p14:tracePt t="12598" x="2571750" y="3338513"/>
          <p14:tracePt t="12599" x="2560638" y="3338513"/>
          <p14:tracePt t="12600" x="2549525" y="3338513"/>
          <p14:tracePt t="12601" x="2525713" y="3327400"/>
          <p14:tracePt t="12602" x="2514600" y="3327400"/>
          <p14:tracePt t="12603" x="2503488" y="3327400"/>
          <p14:tracePt t="12604" x="2481263" y="3316288"/>
          <p14:tracePt t="12605" x="2459038" y="3316288"/>
          <p14:tracePt t="12606" x="2447925" y="3305175"/>
          <p14:tracePt t="12607" x="2424113" y="3305175"/>
          <p14:tracePt t="12609" x="2413000" y="3305175"/>
          <p14:tracePt t="12610" x="2401888" y="3305175"/>
          <p14:tracePt t="12611" x="2379663" y="3305175"/>
          <p14:tracePt t="12612" x="2368550" y="3294063"/>
          <p14:tracePt t="12613" x="2346325" y="3294063"/>
          <p14:tracePt t="12614" x="2335213" y="3294063"/>
          <p14:tracePt t="12615" x="2324100" y="3294063"/>
          <p14:tracePt t="12616" x="2311400" y="3282950"/>
          <p14:tracePt t="12617" x="2289175" y="3282950"/>
          <p14:tracePt t="12618" x="2266950" y="3271838"/>
          <p14:tracePt t="12619" x="2244725" y="3271838"/>
          <p14:tracePt t="12620" x="2244725" y="3259138"/>
          <p14:tracePt t="12621" x="2222500" y="3259138"/>
          <p14:tracePt t="12623" x="2198688" y="3259138"/>
          <p14:tracePt t="12624" x="2187575" y="3259138"/>
          <p14:tracePt t="12625" x="2165350" y="3248025"/>
          <p14:tracePt t="12626" x="2143125" y="3248025"/>
          <p14:tracePt t="12627" x="2132013" y="3248025"/>
          <p14:tracePt t="12628" x="2109788" y="3236913"/>
          <p14:tracePt t="12629" x="2085975" y="3225800"/>
          <p14:tracePt t="12630" x="2074863" y="3225800"/>
          <p14:tracePt t="12631" x="2063750" y="3225800"/>
          <p14:tracePt t="12632" x="2052638" y="3225800"/>
          <p14:tracePt t="12633" x="2041525" y="3225800"/>
          <p14:tracePt t="12634" x="2019300" y="3214688"/>
          <p14:tracePt t="12635" x="2008188" y="3214688"/>
          <p14:tracePt t="12636" x="1984375" y="3214688"/>
          <p14:tracePt t="12637" x="1973263" y="3203575"/>
          <p14:tracePt t="12638" x="1951038" y="3203575"/>
          <p14:tracePt t="12640" x="1928813" y="3203575"/>
          <p14:tracePt t="12641" x="1906588" y="3203575"/>
          <p14:tracePt t="12642" x="1895475" y="3192463"/>
          <p14:tracePt t="12643" x="1871663" y="3192463"/>
          <p14:tracePt t="12644" x="1860550" y="3192463"/>
          <p14:tracePt t="12645" x="1849438" y="3192463"/>
          <p14:tracePt t="12646" x="1838325" y="3192463"/>
          <p14:tracePt t="12647" x="1827213" y="3192463"/>
          <p14:tracePt t="12648" x="1804988" y="3181350"/>
          <p14:tracePt t="12649" x="1793875" y="3181350"/>
          <p14:tracePt t="12650" x="1770063" y="3170238"/>
          <p14:tracePt t="12651" x="1758950" y="3170238"/>
          <p14:tracePt t="12652" x="1747838" y="3170238"/>
          <p14:tracePt t="12653" x="1725613" y="3170238"/>
          <p14:tracePt t="12654" x="1714500" y="3157538"/>
          <p14:tracePt t="12655" x="1692275" y="3157538"/>
          <p14:tracePt t="12656" x="1668463" y="3146425"/>
          <p14:tracePt t="12658" x="1635125" y="3135313"/>
          <p14:tracePt t="12659" x="1624013" y="3135313"/>
          <p14:tracePt t="12660" x="1601788" y="3135313"/>
          <p14:tracePt t="12661" x="1579563" y="3135313"/>
          <p14:tracePt t="12662" x="1568450" y="3135313"/>
          <p14:tracePt t="12664" x="1544638" y="3124200"/>
          <p14:tracePt t="12665" x="1522413" y="3113088"/>
          <p14:tracePt t="12666" x="1500188" y="3113088"/>
          <p14:tracePt t="12667" x="1489075" y="3113088"/>
          <p14:tracePt t="12668" x="1466850" y="3113088"/>
          <p14:tracePt t="12669" x="1443038" y="3101975"/>
          <p14:tracePt t="12670" x="1431925" y="3101975"/>
          <p14:tracePt t="12671" x="1409700" y="3101975"/>
          <p14:tracePt t="12672" x="1387475" y="3090863"/>
          <p14:tracePt t="12673" x="1365250" y="3090863"/>
          <p14:tracePt t="12674" x="1365250" y="3079750"/>
          <p14:tracePt t="12675" x="1341438" y="3079750"/>
          <p14:tracePt t="12676" x="1319213" y="3068638"/>
          <p14:tracePt t="12677" x="1296988" y="3068638"/>
          <p14:tracePt t="12678" x="1274763" y="3068638"/>
          <p14:tracePt t="12679" x="1263650" y="3068638"/>
          <p14:tracePt t="12681" x="1228725" y="3057525"/>
          <p14:tracePt t="12682" x="1217613" y="3057525"/>
          <p14:tracePt t="12683" x="1206500" y="3044825"/>
          <p14:tracePt t="12686" x="1173163" y="3033713"/>
          <p14:tracePt t="12686" x="1150938" y="3033713"/>
          <p14:tracePt t="12687" x="1139825" y="3022600"/>
          <p14:tracePt t="12689" x="1127125" y="3022600"/>
          <p14:tracePt t="12689" x="1104900" y="3011488"/>
          <p14:tracePt t="12691" x="1060450" y="3011488"/>
          <p14:tracePt t="12692" x="1060450" y="3000375"/>
          <p14:tracePt t="12693" x="1049338" y="3000375"/>
          <p14:tracePt t="12694" x="1027113" y="3000375"/>
          <p14:tracePt t="12696" x="992188" y="2989263"/>
          <p14:tracePt t="12697" x="969963" y="2989263"/>
          <p14:tracePt t="12698" x="958850" y="2978150"/>
          <p14:tracePt t="12700" x="936625" y="2978150"/>
          <p14:tracePt t="12701" x="925513" y="2967038"/>
          <p14:tracePt t="12702" x="901700" y="2967038"/>
          <p14:tracePt t="12703" x="879475" y="2955925"/>
          <p14:tracePt t="12704" x="879475" y="2943225"/>
          <p14:tracePt t="12705" x="857250" y="2943225"/>
          <p14:tracePt t="12706" x="846138" y="2943225"/>
          <p14:tracePt t="12707" x="835025" y="2943225"/>
          <p14:tracePt t="12708" x="823913" y="2932113"/>
          <p14:tracePt t="12709" x="812800" y="2932113"/>
          <p14:tracePt t="12710" x="788988" y="2921000"/>
          <p14:tracePt t="12711" x="777875" y="2921000"/>
          <p14:tracePt t="12712" x="766763" y="2909888"/>
          <p14:tracePt t="12713" x="755650" y="2909888"/>
          <p14:tracePt t="12714" x="744538" y="2909888"/>
          <p14:tracePt t="12716" x="722313" y="2909888"/>
          <p14:tracePt t="12717" x="711200" y="2898775"/>
          <p14:tracePt t="12718" x="698500" y="2898775"/>
          <p14:tracePt t="12719" x="687388" y="2887663"/>
          <p14:tracePt t="12721" x="676275" y="2887663"/>
          <p14:tracePt t="12722" x="665163" y="2876550"/>
          <p14:tracePt t="12724" x="654050" y="2876550"/>
          <p14:tracePt t="12725" x="642938" y="2865438"/>
          <p14:tracePt t="12726" x="631825" y="2865438"/>
          <p14:tracePt t="12727" x="631825" y="2854325"/>
          <p14:tracePt t="12728" x="620713" y="2854325"/>
          <p14:tracePt t="12729" x="609600" y="2854325"/>
          <p14:tracePt t="12730" x="598488" y="2854325"/>
          <p14:tracePt t="12731" x="598488" y="2843213"/>
          <p14:tracePt t="12732" x="585788" y="2843213"/>
          <p14:tracePt t="12733" x="585788" y="2830513"/>
          <p14:tracePt t="12734" x="574675" y="2830513"/>
          <p14:tracePt t="12736" x="563563" y="2830513"/>
          <p14:tracePt t="12737" x="552450" y="2830513"/>
          <p14:tracePt t="12739" x="552450" y="2819400"/>
          <p14:tracePt t="12740" x="541338" y="2819400"/>
          <p14:tracePt t="12742" x="530225" y="2808288"/>
          <p14:tracePt t="12744" x="530225" y="2797175"/>
          <p14:tracePt t="12747" x="519113" y="2797175"/>
          <p14:tracePt t="12748" x="508000" y="2797175"/>
          <p14:tracePt t="12749" x="508000" y="2786063"/>
          <p14:tracePt t="12750" x="496888" y="2786063"/>
          <p14:tracePt t="12752" x="496888" y="2774950"/>
          <p14:tracePt t="12753" x="484188" y="2774950"/>
          <p14:tracePt t="12754" x="484188" y="2763838"/>
          <p14:tracePt t="12755" x="473075" y="2763838"/>
          <p14:tracePt t="12756" x="461963" y="2763838"/>
          <p14:tracePt t="12757" x="461963" y="2752725"/>
          <p14:tracePt t="12760" x="461963" y="2741613"/>
          <p14:tracePt t="12761" x="450850" y="2741613"/>
          <p14:tracePt t="12762" x="450850" y="2728913"/>
          <p14:tracePt t="12763" x="439738" y="2728913"/>
          <p14:tracePt t="12764" x="439738" y="2717800"/>
          <p14:tracePt t="12766" x="439738" y="2706688"/>
          <p14:tracePt t="12767" x="417513" y="2695575"/>
          <p14:tracePt t="12770" x="417513" y="2684463"/>
          <p14:tracePt t="12771" x="406400" y="2673350"/>
          <p14:tracePt t="12772" x="395288" y="2673350"/>
          <p14:tracePt t="12773" x="395288" y="2662238"/>
          <p14:tracePt t="12775" x="384175" y="2651125"/>
          <p14:tracePt t="12776" x="384175" y="2640013"/>
          <p14:tracePt t="12777" x="384175" y="2628900"/>
          <p14:tracePt t="12778" x="371475" y="2628900"/>
          <p14:tracePt t="12779" x="360363" y="2616200"/>
          <p14:tracePt t="12780" x="360363" y="2605088"/>
          <p14:tracePt t="12782" x="338138" y="2593975"/>
          <p14:tracePt t="12783" x="338138" y="2582863"/>
          <p14:tracePt t="12785" x="338138" y="2560638"/>
          <p14:tracePt t="12786" x="327025" y="2560638"/>
          <p14:tracePt t="12787" x="327025" y="2549525"/>
          <p14:tracePt t="12788" x="315913" y="2549525"/>
          <p14:tracePt t="12789" x="315913" y="2538413"/>
          <p14:tracePt t="12790" x="315913" y="2527300"/>
          <p14:tracePt t="12792" x="304800" y="2503488"/>
          <p14:tracePt t="12793" x="304800" y="2492375"/>
          <p14:tracePt t="12794" x="304800" y="2481263"/>
          <p14:tracePt t="12796" x="304800" y="2470150"/>
          <p14:tracePt t="12797" x="293688" y="2459038"/>
          <p14:tracePt t="12798" x="293688" y="2447925"/>
          <p14:tracePt t="12799" x="293688" y="2436813"/>
          <p14:tracePt t="12800" x="293688" y="2414588"/>
          <p14:tracePt t="12802" x="293688" y="2401888"/>
          <p14:tracePt t="12803" x="293688" y="2379663"/>
          <p14:tracePt t="12804" x="293688" y="2368550"/>
          <p14:tracePt t="12805" x="293688" y="2346325"/>
          <p14:tracePt t="12806" x="293688" y="2335213"/>
          <p14:tracePt t="12807" x="293688" y="2324100"/>
          <p14:tracePt t="12808" x="293688" y="2312988"/>
          <p14:tracePt t="12809" x="293688" y="2289175"/>
          <p14:tracePt t="12810" x="293688" y="2278063"/>
          <p14:tracePt t="12811" x="293688" y="2255838"/>
          <p14:tracePt t="12812" x="293688" y="2244725"/>
          <p14:tracePt t="12813" x="293688" y="2233613"/>
          <p14:tracePt t="12814" x="293688" y="2211388"/>
          <p14:tracePt t="12815" x="293688" y="2187575"/>
          <p14:tracePt t="12816" x="293688" y="2176463"/>
          <p14:tracePt t="12817" x="293688" y="2154238"/>
          <p14:tracePt t="12818" x="293688" y="2132013"/>
          <p14:tracePt t="12819" x="293688" y="2109788"/>
          <p14:tracePt t="12820" x="293688" y="2098675"/>
          <p14:tracePt t="12821" x="293688" y="2063750"/>
          <p14:tracePt t="12823" x="293688" y="2041525"/>
          <p14:tracePt t="12824" x="293688" y="2019300"/>
          <p14:tracePt t="12825" x="293688" y="1997075"/>
          <p14:tracePt t="12826" x="293688" y="1973263"/>
          <p14:tracePt t="12827" x="293688" y="1951038"/>
          <p14:tracePt t="12828" x="293688" y="1928813"/>
          <p14:tracePt t="12829" x="304800" y="1906588"/>
          <p14:tracePt t="12830" x="304800" y="1884363"/>
          <p14:tracePt t="12831" x="304800" y="1860550"/>
          <p14:tracePt t="12832" x="304800" y="1838325"/>
          <p14:tracePt t="12833" x="304800" y="1816100"/>
          <p14:tracePt t="12834" x="315913" y="1793875"/>
          <p14:tracePt t="12835" x="315913" y="1771650"/>
          <p14:tracePt t="12836" x="315913" y="1758950"/>
          <p14:tracePt t="12837" x="315913" y="1736725"/>
          <p14:tracePt t="12838" x="315913" y="1714500"/>
          <p14:tracePt t="12839" x="315913" y="1681163"/>
          <p14:tracePt t="12840" x="315913" y="1657350"/>
          <p14:tracePt t="12841" x="315913" y="1635125"/>
          <p14:tracePt t="12842" x="315913" y="1612900"/>
          <p14:tracePt t="12843" x="315913" y="1590675"/>
          <p14:tracePt t="12844" x="315913" y="1568450"/>
          <p14:tracePt t="12845" x="315913" y="1544638"/>
          <p14:tracePt t="12846" x="315913" y="1511300"/>
          <p14:tracePt t="12847" x="315913" y="1489075"/>
          <p14:tracePt t="12848" x="315913" y="1466850"/>
          <p14:tracePt t="12849" x="315913" y="1443038"/>
          <p14:tracePt t="12850" x="315913" y="1420813"/>
          <p14:tracePt t="12851" x="315913" y="1387475"/>
          <p14:tracePt t="12852" x="315913" y="1365250"/>
          <p14:tracePt t="12853" x="315913" y="1343025"/>
          <p14:tracePt t="12854" x="315913" y="1319213"/>
          <p14:tracePt t="12855" x="315913" y="1296988"/>
          <p14:tracePt t="12856" x="315913" y="1263650"/>
          <p14:tracePt t="12857" x="315913" y="1241425"/>
          <p14:tracePt t="12858" x="315913" y="1217613"/>
          <p14:tracePt t="12859" x="315913" y="1195388"/>
          <p14:tracePt t="12860" x="315913" y="1173163"/>
          <p14:tracePt t="12861" x="315913" y="1150938"/>
          <p14:tracePt t="12862" x="315913" y="1139825"/>
          <p14:tracePt t="12863" x="315913" y="1116013"/>
          <p14:tracePt t="12864" x="315913" y="1093788"/>
          <p14:tracePt t="12865" x="315913" y="1071563"/>
          <p14:tracePt t="12866" x="315913" y="1049338"/>
          <p14:tracePt t="12867" x="315913" y="1027113"/>
          <p14:tracePt t="12868" x="315913" y="1003300"/>
          <p14:tracePt t="12869" x="315913" y="981075"/>
          <p14:tracePt t="12870" x="315913" y="958850"/>
          <p14:tracePt t="12871" x="315913" y="936625"/>
          <p14:tracePt t="12872" x="315913" y="925513"/>
          <p14:tracePt t="12873" x="315913" y="890588"/>
          <p14:tracePt t="12875" x="315913" y="868363"/>
          <p14:tracePt t="12876" x="315913" y="846138"/>
          <p14:tracePt t="12877" x="315913" y="835025"/>
          <p14:tracePt t="12878" x="315913" y="812800"/>
          <p14:tracePt t="12879" x="315913" y="788988"/>
          <p14:tracePt t="12880" x="315913" y="766763"/>
          <p14:tracePt t="12881" x="315913" y="755650"/>
          <p14:tracePt t="12882" x="315913" y="744538"/>
          <p14:tracePt t="12883" x="315913" y="733425"/>
          <p14:tracePt t="12884" x="315913" y="711200"/>
          <p14:tracePt t="12885" x="315913" y="700088"/>
          <p14:tracePt t="12886" x="315913" y="665163"/>
          <p14:tracePt t="12888" x="315913" y="642938"/>
          <p14:tracePt t="12890" x="327025" y="642938"/>
          <p14:tracePt t="12890" x="327025" y="631825"/>
          <p14:tracePt t="12891" x="327025" y="609600"/>
          <p14:tracePt t="12892" x="338138" y="598488"/>
          <p14:tracePt t="12893" x="338138" y="585788"/>
          <p14:tracePt t="12894" x="349250" y="563563"/>
          <p14:tracePt t="12895" x="360363" y="552450"/>
          <p14:tracePt t="12896" x="371475" y="552450"/>
          <p14:tracePt t="12897" x="371475" y="530225"/>
          <p14:tracePt t="12898" x="384175" y="530225"/>
          <p14:tracePt t="12899" x="384175" y="508000"/>
          <p14:tracePt t="12900" x="395288" y="496888"/>
          <p14:tracePt t="12901" x="406400" y="485775"/>
          <p14:tracePt t="12902" x="406400" y="461963"/>
          <p14:tracePt t="12903" x="417513" y="461963"/>
          <p14:tracePt t="12904" x="428625" y="450850"/>
          <p14:tracePt t="12905" x="439738" y="439738"/>
          <p14:tracePt t="12906" x="461963" y="417513"/>
          <p14:tracePt t="12908" x="461963" y="406400"/>
          <p14:tracePt t="12909" x="484188" y="395288"/>
          <p14:tracePt t="12909" x="484188" y="384175"/>
          <p14:tracePt t="12910" x="496888" y="371475"/>
          <p14:tracePt t="12911" x="508000" y="371475"/>
          <p14:tracePt t="12912" x="530225" y="360363"/>
          <p14:tracePt t="12913" x="541338" y="349250"/>
          <p14:tracePt t="12914" x="552450" y="327025"/>
          <p14:tracePt t="12915" x="563563" y="327025"/>
          <p14:tracePt t="12916" x="574675" y="315913"/>
          <p14:tracePt t="12917" x="598488" y="293688"/>
          <p14:tracePt t="12918" x="620713" y="282575"/>
          <p14:tracePt t="12919" x="642938" y="271463"/>
          <p14:tracePt t="12920" x="642938" y="258763"/>
          <p14:tracePt t="12921" x="654050" y="258763"/>
          <p14:tracePt t="12922" x="687388" y="247650"/>
          <p14:tracePt t="12925" x="744538" y="214313"/>
          <p14:tracePt t="12926" x="755650" y="214313"/>
          <p14:tracePt t="12927" x="777875" y="203200"/>
          <p14:tracePt t="12928" x="800100" y="192088"/>
          <p14:tracePt t="12929" x="823913" y="180975"/>
          <p14:tracePt t="12930" x="846138" y="180975"/>
          <p14:tracePt t="12931" x="868363" y="169863"/>
          <p14:tracePt t="12932" x="890588" y="157163"/>
          <p14:tracePt t="12933" x="912813" y="157163"/>
          <p14:tracePt t="12934" x="936625" y="146050"/>
          <p14:tracePt t="12935" x="958850" y="146050"/>
          <p14:tracePt t="12936" x="981075" y="134938"/>
          <p14:tracePt t="12937" x="1014413" y="123825"/>
          <p14:tracePt t="12938" x="1038225" y="123825"/>
          <p14:tracePt t="12939" x="1071563" y="123825"/>
          <p14:tracePt t="12941" x="1093788" y="112713"/>
          <p14:tracePt t="12942" x="1139825" y="101600"/>
          <p14:tracePt t="12943" x="1173163" y="101600"/>
          <p14:tracePt t="12944" x="1217613" y="101600"/>
          <p14:tracePt t="12945" x="1239838" y="90488"/>
          <p14:tracePt t="12946" x="1263650" y="90488"/>
          <p14:tracePt t="12947" x="1296988" y="79375"/>
          <p14:tracePt t="12948" x="1330325" y="79375"/>
          <p14:tracePt t="12949" x="1354138" y="79375"/>
          <p14:tracePt t="12950" x="1387475" y="79375"/>
          <p14:tracePt t="12951" x="1420813" y="79375"/>
          <p14:tracePt t="12952" x="1466850" y="68263"/>
          <p14:tracePt t="12953" x="1500188" y="68263"/>
          <p14:tracePt t="12954" x="1522413" y="68263"/>
          <p14:tracePt t="12955" x="1568450" y="57150"/>
          <p14:tracePt t="12956" x="1590675" y="57150"/>
          <p14:tracePt t="12957" x="1635125" y="57150"/>
          <p14:tracePt t="12958" x="1668463" y="57150"/>
          <p14:tracePt t="12959" x="1703388" y="57150"/>
          <p14:tracePt t="12960" x="1736725" y="57150"/>
          <p14:tracePt t="12961" x="1770063" y="57150"/>
          <p14:tracePt t="12962" x="1816100" y="57150"/>
          <p14:tracePt t="12963" x="1838325" y="57150"/>
          <p14:tracePt t="12964" x="1882775" y="57150"/>
          <p14:tracePt t="12965" x="1917700" y="57150"/>
          <p14:tracePt t="12966" x="1951038" y="57150"/>
          <p14:tracePt t="12967" x="1997075" y="57150"/>
          <p14:tracePt t="12968" x="2030413" y="57150"/>
          <p14:tracePt t="12969" x="2063750" y="68263"/>
          <p14:tracePt t="12970" x="2097088" y="68263"/>
          <p14:tracePt t="12971" x="2143125" y="68263"/>
          <p14:tracePt t="12972" x="2176463" y="79375"/>
          <p14:tracePt t="12973" x="2209800" y="79375"/>
          <p14:tracePt t="12974" x="2244725" y="90488"/>
          <p14:tracePt t="12975" x="2289175" y="90488"/>
          <p14:tracePt t="12976" x="2324100" y="90488"/>
          <p14:tracePt t="12977" x="2357438" y="101600"/>
          <p14:tracePt t="12978" x="2390775" y="101600"/>
          <p14:tracePt t="12979" x="2413000" y="112713"/>
          <p14:tracePt t="12980" x="2459038" y="123825"/>
          <p14:tracePt t="12981" x="2492375" y="123825"/>
          <p14:tracePt t="12982" x="2525713" y="123825"/>
          <p14:tracePt t="12983" x="2560638" y="146050"/>
          <p14:tracePt t="12984" x="2605088" y="146050"/>
          <p14:tracePt t="12985" x="2627313" y="157163"/>
          <p14:tracePt t="12986" x="2662238" y="180975"/>
          <p14:tracePt t="12987" x="2695575" y="180975"/>
          <p14:tracePt t="12988" x="2728913" y="180975"/>
          <p14:tracePt t="12990" x="2763838" y="203200"/>
          <p14:tracePt t="12991" x="2830513" y="214313"/>
          <p14:tracePt t="12992" x="2852738" y="225425"/>
          <p14:tracePt t="12993" x="2876550" y="247650"/>
          <p14:tracePt t="12994" x="2898775" y="258763"/>
          <p14:tracePt t="12995" x="2943225" y="271463"/>
          <p14:tracePt t="12996" x="2978150" y="282575"/>
          <p14:tracePt t="12997" x="3000375" y="293688"/>
          <p14:tracePt t="12998" x="3022600" y="304800"/>
          <p14:tracePt t="12999" x="3044825" y="315913"/>
          <p14:tracePt t="13000" x="3067050" y="327025"/>
          <p14:tracePt t="13001" x="3090863" y="338138"/>
          <p14:tracePt t="13002" x="3101975" y="349250"/>
          <p14:tracePt t="13003" x="3124200" y="360363"/>
          <p14:tracePt t="13004" x="3157538" y="384175"/>
          <p14:tracePt t="13005" x="3168650" y="395288"/>
          <p14:tracePt t="13006" x="3192463" y="417513"/>
          <p14:tracePt t="13008" x="3225800" y="439738"/>
          <p14:tracePt t="13009" x="3248025" y="450850"/>
          <p14:tracePt t="13010" x="3270250" y="473075"/>
          <p14:tracePt t="13011" x="3281363" y="485775"/>
          <p14:tracePt t="13012" x="3294063" y="508000"/>
          <p14:tracePt t="13014" x="3327400" y="530225"/>
          <p14:tracePt t="13015" x="3327400" y="541338"/>
          <p14:tracePt t="13016" x="3338513" y="552450"/>
          <p14:tracePt t="13017" x="3349625" y="574675"/>
          <p14:tracePt t="13018" x="3360738" y="585788"/>
          <p14:tracePt t="13019" x="3371850" y="609600"/>
          <p14:tracePt t="13020" x="3382963" y="620713"/>
          <p14:tracePt t="13021" x="3394075" y="631825"/>
          <p14:tracePt t="13022" x="3406775" y="654050"/>
          <p14:tracePt t="13023" x="3429000" y="665163"/>
          <p14:tracePt t="13024" x="3429000" y="687388"/>
          <p14:tracePt t="13026" x="3451225" y="700088"/>
          <p14:tracePt t="13027" x="3451225" y="722313"/>
          <p14:tracePt t="13028" x="3451225" y="733425"/>
          <p14:tracePt t="13029" x="3451225" y="755650"/>
          <p14:tracePt t="13030" x="3484563" y="766763"/>
          <p14:tracePt t="13031" x="3484563" y="788988"/>
          <p14:tracePt t="13032" x="3484563" y="812800"/>
          <p14:tracePt t="13033" x="3484563" y="823913"/>
          <p14:tracePt t="13035" x="3495675" y="846138"/>
          <p14:tracePt t="13036" x="3495675" y="857250"/>
          <p14:tracePt t="13037" x="3495675" y="868363"/>
          <p14:tracePt t="13038" x="3508375" y="901700"/>
          <p14:tracePt t="13039" x="3508375" y="914400"/>
          <p14:tracePt t="13040" x="3508375" y="925513"/>
          <p14:tracePt t="13042" x="3508375" y="947738"/>
          <p14:tracePt t="13043" x="3519488" y="969963"/>
          <p14:tracePt t="13044" x="3519488" y="981075"/>
          <p14:tracePt t="13045" x="3519488" y="992188"/>
          <p14:tracePt t="13046" x="3519488" y="1014413"/>
          <p14:tracePt t="13047" x="3530600" y="1038225"/>
          <p14:tracePt t="13048" x="3530600" y="1049338"/>
          <p14:tracePt t="13049" x="3530600" y="1060450"/>
          <p14:tracePt t="13050" x="3530600" y="1071563"/>
          <p14:tracePt t="13051" x="3530600" y="1093788"/>
          <p14:tracePt t="13052" x="3530600" y="1104900"/>
          <p14:tracePt t="13053" x="3530600" y="1128713"/>
          <p14:tracePt t="13054" x="3530600" y="1150938"/>
          <p14:tracePt t="13055" x="3541713" y="1173163"/>
          <p14:tracePt t="13056" x="3541713" y="1184275"/>
          <p14:tracePt t="13057" x="3541713" y="1195388"/>
          <p14:tracePt t="13058" x="3541713" y="1217613"/>
          <p14:tracePt t="13059" x="3541713" y="1241425"/>
          <p14:tracePt t="13060" x="3541713" y="1252538"/>
          <p14:tracePt t="13061" x="3541713" y="1285875"/>
          <p14:tracePt t="13062" x="3541713" y="1296988"/>
          <p14:tracePt t="13063" x="3541713" y="1319213"/>
          <p14:tracePt t="13064" x="3541713" y="1343025"/>
          <p14:tracePt t="13065" x="3541713" y="1365250"/>
          <p14:tracePt t="13066" x="3541713" y="1376363"/>
          <p14:tracePt t="13067" x="3541713" y="1387475"/>
          <p14:tracePt t="13068" x="3541713" y="1409700"/>
          <p14:tracePt t="13069" x="3530600" y="1431925"/>
          <p14:tracePt t="13070" x="3530600" y="1455738"/>
          <p14:tracePt t="13071" x="3530600" y="1477963"/>
          <p14:tracePt t="13072" x="3530600" y="1500188"/>
          <p14:tracePt t="13074" x="3519488" y="1544638"/>
          <p14:tracePt t="13075" x="3519488" y="1557338"/>
          <p14:tracePt t="13076" x="3508375" y="1579563"/>
          <p14:tracePt t="13077" x="3508375" y="1601788"/>
          <p14:tracePt t="13078" x="3495675" y="1624013"/>
          <p14:tracePt t="13079" x="3495675" y="1657350"/>
          <p14:tracePt t="13080" x="3495675" y="1670050"/>
          <p14:tracePt t="13081" x="3484563" y="1692275"/>
          <p14:tracePt t="13082" x="3484563" y="1703388"/>
          <p14:tracePt t="13083" x="3473450" y="1725613"/>
          <p14:tracePt t="13084" x="3473450" y="1736725"/>
          <p14:tracePt t="13085" x="3451225" y="1758950"/>
          <p14:tracePt t="13086" x="3451225" y="1793875"/>
          <p14:tracePt t="13087" x="3451225" y="1804988"/>
          <p14:tracePt t="13088" x="3451225" y="1816100"/>
          <p14:tracePt t="13089" x="3440113" y="1849438"/>
          <p14:tracePt t="13090" x="3429000" y="1871663"/>
          <p14:tracePt t="13091" x="3417888" y="1884363"/>
          <p14:tracePt t="13092" x="3417888" y="1906588"/>
          <p14:tracePt t="13093" x="3417888" y="1928813"/>
          <p14:tracePt t="13094" x="3394075" y="1939925"/>
          <p14:tracePt t="13095" x="3394075" y="1962150"/>
          <p14:tracePt t="13096" x="3382963" y="1985963"/>
          <p14:tracePt t="13097" x="3371850" y="2008188"/>
          <p14:tracePt t="13098" x="3360738" y="2030413"/>
          <p14:tracePt t="13099" x="3349625" y="2041525"/>
          <p14:tracePt t="13100" x="3338513" y="2074863"/>
          <p14:tracePt t="13102" x="3327400" y="2098675"/>
          <p14:tracePt t="13103" x="3305175" y="2120900"/>
          <p14:tracePt t="13104" x="3305175" y="2143125"/>
          <p14:tracePt t="13105" x="3294063" y="2154238"/>
          <p14:tracePt t="13106" x="3281363" y="2176463"/>
          <p14:tracePt t="13107" x="3270250" y="2200275"/>
          <p14:tracePt t="13108" x="3259138" y="2222500"/>
          <p14:tracePt t="13109" x="3248025" y="2244725"/>
          <p14:tracePt t="13110" x="3225800" y="2255838"/>
          <p14:tracePt t="13111" x="3225800" y="2278063"/>
          <p14:tracePt t="13112" x="3214688" y="2300288"/>
          <p14:tracePt t="13113" x="3192463" y="2346325"/>
          <p14:tracePt t="13114" x="3179763" y="2368550"/>
          <p14:tracePt t="13115" x="3168650" y="2379663"/>
          <p14:tracePt t="13116" x="3146425" y="2414588"/>
          <p14:tracePt t="13117" x="3135313" y="2414588"/>
          <p14:tracePt t="13118" x="3124200" y="2425700"/>
          <p14:tracePt t="13119" x="3113088" y="2459038"/>
          <p14:tracePt t="13120" x="3090863" y="2470150"/>
          <p14:tracePt t="13121" x="3079750" y="2492375"/>
          <p14:tracePt t="13122" x="3079750" y="2514600"/>
          <p14:tracePt t="13124" x="3044825" y="2549525"/>
          <p14:tracePt t="13125" x="3033713" y="2593975"/>
          <p14:tracePt t="13126" x="3022600" y="2593975"/>
          <p14:tracePt t="13127" x="3011488" y="2616200"/>
          <p14:tracePt t="13128" x="2989263" y="2628900"/>
          <p14:tracePt t="13129" x="2978150" y="2651125"/>
          <p14:tracePt t="13131" x="2954338" y="2662238"/>
          <p14:tracePt t="13131" x="2943225" y="2684463"/>
          <p14:tracePt t="13132" x="2932113" y="2706688"/>
          <p14:tracePt t="13133" x="2921000" y="2717800"/>
          <p14:tracePt t="13134" x="2898775" y="2741613"/>
          <p14:tracePt t="13135" x="2898775" y="2752725"/>
          <p14:tracePt t="13136" x="2876550" y="2763838"/>
          <p14:tracePt t="13137" x="2865438" y="2786063"/>
          <p14:tracePt t="13138" x="2852738" y="2808288"/>
          <p14:tracePt t="13139" x="2830513" y="2819400"/>
          <p14:tracePt t="13141" x="2808288" y="2854325"/>
          <p14:tracePt t="13142" x="2797175" y="2865438"/>
          <p14:tracePt t="13143" x="2786063" y="2887663"/>
          <p14:tracePt t="13144" x="2763838" y="2887663"/>
          <p14:tracePt t="13145" x="2752725" y="2909888"/>
          <p14:tracePt t="13146" x="2740025" y="2921000"/>
          <p14:tracePt t="13148" x="2728913" y="2943225"/>
          <p14:tracePt t="13149" x="2706688" y="2955925"/>
          <p14:tracePt t="13150" x="2695575" y="2955925"/>
          <p14:tracePt t="13151" x="2684463" y="2967038"/>
          <p14:tracePt t="13152" x="2673350" y="2978150"/>
          <p14:tracePt t="13153" x="2651125" y="2978150"/>
          <p14:tracePt t="13154" x="2638425" y="2989263"/>
          <p14:tracePt t="13155" x="2638425" y="3000375"/>
          <p14:tracePt t="13156" x="2616200" y="3000375"/>
          <p14:tracePt t="13158" x="2605088" y="3022600"/>
          <p14:tracePt t="13159" x="2593975" y="3022600"/>
          <p14:tracePt t="13160" x="2582863" y="3033713"/>
          <p14:tracePt t="13161" x="2571750" y="3033713"/>
          <p14:tracePt t="13162" x="2560638" y="3033713"/>
          <p14:tracePt t="13164" x="2538413" y="3033713"/>
          <p14:tracePt t="13165" x="2538413" y="3044825"/>
          <p14:tracePt t="13166" x="2525713" y="3044825"/>
          <p14:tracePt t="13167" x="2503488" y="3044825"/>
          <p14:tracePt t="13168" x="2492375" y="3057525"/>
          <p14:tracePt t="13170" x="2470150" y="3057525"/>
          <p14:tracePt t="13172" x="2459038" y="3057525"/>
          <p14:tracePt t="13174" x="2436813" y="3057525"/>
          <p14:tracePt t="13175" x="2424113" y="3057525"/>
          <p14:tracePt t="13176" x="2413000" y="3057525"/>
          <p14:tracePt t="13177" x="2401888" y="3057525"/>
          <p14:tracePt t="13179" x="2390775" y="3057525"/>
          <p14:tracePt t="13180" x="2379663" y="3057525"/>
          <p14:tracePt t="13181" x="2368550" y="3057525"/>
          <p14:tracePt t="13182" x="2357438" y="3057525"/>
          <p14:tracePt t="13183" x="2346325" y="3057525"/>
          <p14:tracePt t="13184" x="2324100" y="3057525"/>
          <p14:tracePt t="13186" x="2311400" y="3057525"/>
          <p14:tracePt t="13187" x="2300288" y="3057525"/>
          <p14:tracePt t="13188" x="2278063" y="3057525"/>
          <p14:tracePt t="13190" x="2266950" y="3057525"/>
          <p14:tracePt t="13191" x="2244725" y="3044825"/>
          <p14:tracePt t="13193" x="2233613" y="3044825"/>
          <p14:tracePt t="13194" x="2209800" y="3033713"/>
          <p14:tracePt t="13195" x="2187575" y="3022600"/>
          <p14:tracePt t="13196" x="2176463" y="3022600"/>
          <p14:tracePt t="13197" x="2165350" y="3022600"/>
          <p14:tracePt t="13198" x="2154238" y="3022600"/>
          <p14:tracePt t="13199" x="2132013" y="3022600"/>
          <p14:tracePt t="13200" x="2109788" y="3011488"/>
          <p14:tracePt t="13201" x="2085975" y="3000375"/>
          <p14:tracePt t="13202" x="2063750" y="2978150"/>
          <p14:tracePt t="13204" x="2030413" y="2967038"/>
          <p14:tracePt t="13206" x="2008188" y="2967038"/>
          <p14:tracePt t="13207" x="1973263" y="2955925"/>
          <p14:tracePt t="13208" x="1951038" y="2943225"/>
          <p14:tracePt t="13209" x="1928813" y="2932113"/>
          <p14:tracePt t="13210" x="1917700" y="2932113"/>
          <p14:tracePt t="13211" x="1895475" y="2921000"/>
          <p14:tracePt t="13212" x="1871663" y="2909888"/>
          <p14:tracePt t="13213" x="1849438" y="2898775"/>
          <p14:tracePt t="13214" x="1827213" y="2887663"/>
          <p14:tracePt t="13215" x="1804988" y="2876550"/>
          <p14:tracePt t="13216" x="1782763" y="2854325"/>
          <p14:tracePt t="13217" x="1758950" y="2843213"/>
          <p14:tracePt t="13218" x="1736725" y="2830513"/>
          <p14:tracePt t="13219" x="1714500" y="2819400"/>
          <p14:tracePt t="13220" x="1692275" y="2808288"/>
          <p14:tracePt t="13221" x="1668463" y="2797175"/>
          <p14:tracePt t="13223" x="1624013" y="2774950"/>
          <p14:tracePt t="13224" x="1601788" y="2763838"/>
          <p14:tracePt t="13225" x="1579563" y="2741613"/>
          <p14:tracePt t="13226" x="1555750" y="2728913"/>
          <p14:tracePt t="13227" x="1533525" y="2717800"/>
          <p14:tracePt t="13228" x="1511300" y="2706688"/>
          <p14:tracePt t="13229" x="1477963" y="2695575"/>
          <p14:tracePt t="13230" x="1454150" y="2673350"/>
          <p14:tracePt t="13231" x="1443038" y="2673350"/>
          <p14:tracePt t="13232" x="1420813" y="2651125"/>
          <p14:tracePt t="13233" x="1409700" y="2640013"/>
          <p14:tracePt t="13234" x="1376363" y="2616200"/>
          <p14:tracePt t="13235" x="1365250" y="2605088"/>
          <p14:tracePt t="13236" x="1341438" y="2593975"/>
          <p14:tracePt t="13237" x="1319213" y="2582863"/>
          <p14:tracePt t="13238" x="1308100" y="2571750"/>
          <p14:tracePt t="13239" x="1285875" y="2560638"/>
          <p14:tracePt t="13240" x="1263650" y="2538413"/>
          <p14:tracePt t="13242" x="1228725" y="2527300"/>
          <p14:tracePt t="13243" x="1206500" y="2514600"/>
          <p14:tracePt t="13244" x="1195388" y="2503488"/>
          <p14:tracePt t="13245" x="1173163" y="2481263"/>
          <p14:tracePt t="13246" x="1173163" y="2470150"/>
          <p14:tracePt t="13247" x="1162050" y="2470150"/>
          <p14:tracePt t="13248" x="1150938" y="2459038"/>
          <p14:tracePt t="13249" x="1127125" y="2436813"/>
          <p14:tracePt t="13250" x="1116013" y="2425700"/>
          <p14:tracePt t="13251" x="1104900" y="2414588"/>
          <p14:tracePt t="13252" x="1082675" y="2401888"/>
          <p14:tracePt t="13254" x="1071563" y="2390775"/>
          <p14:tracePt t="13255" x="1060450" y="2390775"/>
          <p14:tracePt t="13256" x="1049338" y="2368550"/>
          <p14:tracePt t="13257" x="1038225" y="2357438"/>
          <p14:tracePt t="13259" x="1014413" y="2346325"/>
          <p14:tracePt t="13260" x="1003300" y="2324100"/>
          <p14:tracePt t="13262" x="1003300" y="2312988"/>
          <p14:tracePt t="13263" x="992188" y="2312988"/>
          <p14:tracePt t="13264" x="981075" y="2300288"/>
          <p14:tracePt t="13265" x="969963" y="2300288"/>
          <p14:tracePt t="13266" x="969963" y="2289175"/>
          <p14:tracePt t="13267" x="958850" y="2266950"/>
          <p14:tracePt t="13268" x="947738" y="2266950"/>
          <p14:tracePt t="13269" x="947738" y="2255838"/>
          <p14:tracePt t="13270" x="936625" y="2244725"/>
          <p14:tracePt t="13271" x="936625" y="2233613"/>
          <p14:tracePt t="13273" x="925513" y="2233613"/>
          <p14:tracePt t="13275" x="912813" y="2222500"/>
          <p14:tracePt t="13276" x="912813" y="2211388"/>
          <p14:tracePt t="13277" x="912813" y="2200275"/>
          <p14:tracePt t="13278" x="901700" y="2200275"/>
          <p14:tracePt t="13279" x="890588" y="2176463"/>
          <p14:tracePt t="13281" x="890588" y="2165350"/>
          <p14:tracePt t="13282" x="890588" y="2154238"/>
          <p14:tracePt t="13283" x="879475" y="2154238"/>
          <p14:tracePt t="13285" x="879475" y="2143125"/>
          <p14:tracePt t="13286" x="868363" y="2132013"/>
          <p14:tracePt t="13287" x="868363" y="2120900"/>
          <p14:tracePt t="13289" x="857250" y="2109788"/>
          <p14:tracePt t="13291" x="857250" y="2098675"/>
          <p14:tracePt t="13293" x="857250" y="2085975"/>
          <p14:tracePt t="13294" x="857250" y="2074863"/>
          <p14:tracePt t="13296" x="857250" y="2052638"/>
          <p14:tracePt t="13298" x="857250" y="2041525"/>
          <p14:tracePt t="13300" x="857250" y="2019300"/>
          <p14:tracePt t="13302" x="857250" y="2008188"/>
          <p14:tracePt t="13305" x="857250" y="1997075"/>
          <p14:tracePt t="13307" x="857250" y="1985963"/>
          <p14:tracePt t="13308" x="857250" y="1973263"/>
          <p14:tracePt t="13309" x="857250" y="1962150"/>
          <p14:tracePt t="13311" x="857250" y="1951038"/>
          <p14:tracePt t="13312" x="857250" y="1939925"/>
          <p14:tracePt t="13315" x="857250" y="1928813"/>
          <p14:tracePt t="13316" x="857250" y="1917700"/>
          <p14:tracePt t="13318" x="857250" y="1906588"/>
          <p14:tracePt t="13319" x="857250" y="1895475"/>
          <p14:tracePt t="13320" x="857250" y="1884363"/>
          <p14:tracePt t="13322" x="868363" y="1884363"/>
          <p14:tracePt t="13323" x="868363" y="1871663"/>
          <p14:tracePt t="13324" x="868363" y="1860550"/>
          <p14:tracePt t="13326" x="879475" y="1849438"/>
          <p14:tracePt t="13327" x="879475" y="1838325"/>
          <p14:tracePt t="13328" x="879475" y="1827213"/>
          <p14:tracePt t="13329" x="890588" y="1827213"/>
          <p14:tracePt t="13330" x="901700" y="1816100"/>
          <p14:tracePt t="13332" x="901700" y="1804988"/>
          <p14:tracePt t="13334" x="912813" y="1793875"/>
          <p14:tracePt t="13335" x="912813" y="1782763"/>
          <p14:tracePt t="13336" x="912813" y="1771650"/>
          <p14:tracePt t="13338" x="912813" y="1758950"/>
          <p14:tracePt t="13339" x="925513" y="1747838"/>
          <p14:tracePt t="13341" x="936625" y="1747838"/>
          <p14:tracePt t="13342" x="947738" y="1736725"/>
          <p14:tracePt t="13343" x="947738" y="1725613"/>
          <p14:tracePt t="13344" x="947738" y="1714500"/>
          <p14:tracePt t="13345" x="958850" y="1703388"/>
          <p14:tracePt t="13346" x="969963" y="1703388"/>
          <p14:tracePt t="13347" x="969963" y="1692275"/>
          <p14:tracePt t="13348" x="981075" y="1681163"/>
          <p14:tracePt t="13357" x="1027113" y="1624013"/>
          <p14:tracePt t="13357" x="1027113" y="1612900"/>
          <p14:tracePt t="13358" x="1038225" y="1601788"/>
          <p14:tracePt t="13360" x="1049338" y="1590675"/>
          <p14:tracePt t="13361" x="1049338" y="1579563"/>
          <p14:tracePt t="13362" x="1060450" y="1579563"/>
          <p14:tracePt t="13363" x="1060450" y="1568450"/>
          <p14:tracePt t="13364" x="1071563" y="1557338"/>
          <p14:tracePt t="13365" x="1082675" y="1544638"/>
          <p14:tracePt t="13366" x="1082675" y="1533525"/>
          <p14:tracePt t="13367" x="1093788" y="1533525"/>
          <p14:tracePt t="13368" x="1104900" y="1522413"/>
          <p14:tracePt t="13369" x="1116013" y="1522413"/>
          <p14:tracePt t="13370" x="1116013" y="1511300"/>
          <p14:tracePt t="13371" x="1127125" y="1511300"/>
          <p14:tracePt t="13372" x="1127125" y="1489075"/>
          <p14:tracePt t="13374" x="1139825" y="1489075"/>
          <p14:tracePt t="13375" x="1150938" y="1466850"/>
          <p14:tracePt t="13377" x="1162050" y="1455738"/>
          <p14:tracePt t="13378" x="1173163" y="1455738"/>
          <p14:tracePt t="13379" x="1173163" y="1443038"/>
          <p14:tracePt t="13381" x="1195388" y="1420813"/>
          <p14:tracePt t="13383" x="1206500" y="1420813"/>
          <p14:tracePt t="13386" x="1217613" y="1398588"/>
          <p14:tracePt t="13388" x="1228725" y="1387475"/>
          <p14:tracePt t="13389" x="1239838" y="1387475"/>
          <p14:tracePt t="13391" x="1252538" y="1376363"/>
          <p14:tracePt t="13392" x="1252538" y="1365250"/>
          <p14:tracePt t="13393" x="1263650" y="1365250"/>
          <p14:tracePt t="13394" x="1274763" y="1354138"/>
          <p14:tracePt t="13396" x="1285875" y="1354138"/>
          <p14:tracePt t="13397" x="1285875" y="1343025"/>
          <p14:tracePt t="13399" x="1296988" y="1343025"/>
          <p14:tracePt t="13400" x="1308100" y="1343025"/>
          <p14:tracePt t="13401" x="1308100" y="1330325"/>
          <p14:tracePt t="13402" x="1319213" y="1330325"/>
          <p14:tracePt t="13404" x="1330325" y="1319213"/>
          <p14:tracePt t="13405" x="1341438" y="1319213"/>
          <p14:tracePt t="13406" x="1341438" y="1308100"/>
          <p14:tracePt t="13407" x="1354138" y="1308100"/>
          <p14:tracePt t="13408" x="1354138" y="1296988"/>
          <p14:tracePt t="13409" x="1365250" y="1296988"/>
          <p14:tracePt t="13410" x="1376363" y="1296988"/>
          <p14:tracePt t="13412" x="1387475" y="1296988"/>
          <p14:tracePt t="13414" x="1387475" y="1285875"/>
          <p14:tracePt t="13414" x="1398588" y="1285875"/>
          <p14:tracePt t="13415" x="1409700" y="1274763"/>
          <p14:tracePt t="13417" x="1420813" y="1274763"/>
          <p14:tracePt t="13419" x="1431925" y="1274763"/>
          <p14:tracePt t="13420" x="1443038" y="1274763"/>
          <p14:tracePt t="13421" x="1454150" y="1274763"/>
          <p14:tracePt t="13422" x="1466850" y="1263650"/>
          <p14:tracePt t="13424" x="1489075" y="1263650"/>
          <p14:tracePt t="13425" x="1489075" y="1252538"/>
          <p14:tracePt t="13428" x="1511300" y="1241425"/>
          <p14:tracePt t="13429" x="1522413" y="1241425"/>
          <p14:tracePt t="13431" x="1533525" y="1241425"/>
          <p14:tracePt t="13432" x="1544638" y="1241425"/>
          <p14:tracePt t="13433" x="1568450" y="1228725"/>
          <p14:tracePt t="13435" x="1579563" y="1217613"/>
          <p14:tracePt t="13436" x="1590675" y="1217613"/>
          <p14:tracePt t="13437" x="1601788" y="1206500"/>
          <p14:tracePt t="13438" x="1612900" y="1206500"/>
          <p14:tracePt t="13439" x="1624013" y="1206500"/>
          <p14:tracePt t="13441" x="1635125" y="1206500"/>
          <p14:tracePt t="13441" x="1646238" y="1206500"/>
          <p14:tracePt t="13442" x="1657350" y="1206500"/>
          <p14:tracePt t="13443" x="1657350" y="1195388"/>
          <p14:tracePt t="13444" x="1668463" y="1195388"/>
          <p14:tracePt t="13445" x="1681163" y="1195388"/>
          <p14:tracePt t="13446" x="1703388" y="1195388"/>
          <p14:tracePt t="13447" x="1714500" y="1195388"/>
          <p14:tracePt t="13448" x="1736725" y="1195388"/>
          <p14:tracePt t="13449" x="1736725" y="1184275"/>
          <p14:tracePt t="13450" x="1747838" y="1184275"/>
          <p14:tracePt t="13451" x="1770063" y="1184275"/>
          <p14:tracePt t="13452" x="1782763" y="1173163"/>
          <p14:tracePt t="13453" x="1793875" y="1173163"/>
          <p14:tracePt t="13454" x="1804988" y="1162050"/>
          <p14:tracePt t="13455" x="1816100" y="1162050"/>
          <p14:tracePt t="13456" x="1827213" y="1162050"/>
          <p14:tracePt t="13457" x="1849438" y="1162050"/>
          <p14:tracePt t="13458" x="1860550" y="1162050"/>
          <p14:tracePt t="13459" x="1882775" y="1162050"/>
          <p14:tracePt t="13460" x="1895475" y="1162050"/>
          <p14:tracePt t="13461" x="1917700" y="1150938"/>
          <p14:tracePt t="13463" x="1928813" y="1150938"/>
          <p14:tracePt t="13464" x="1951038" y="1150938"/>
          <p14:tracePt t="13465" x="1962150" y="1150938"/>
          <p14:tracePt t="13466" x="1973263" y="1150938"/>
          <p14:tracePt t="13467" x="1997075" y="1150938"/>
          <p14:tracePt t="13468" x="1997075" y="1139825"/>
          <p14:tracePt t="13469" x="2008188" y="1139825"/>
          <p14:tracePt t="13470" x="2019300" y="1139825"/>
          <p14:tracePt t="13471" x="2030413" y="1139825"/>
          <p14:tracePt t="13472" x="2052638" y="1128713"/>
          <p14:tracePt t="13474" x="2063750" y="1128713"/>
          <p14:tracePt t="13475" x="2085975" y="1128713"/>
          <p14:tracePt t="13477" x="2097088" y="1128713"/>
          <p14:tracePt t="13478" x="2109788" y="1116013"/>
          <p14:tracePt t="13480" x="2132013" y="1116013"/>
          <p14:tracePt t="13481" x="2143125" y="1116013"/>
          <p14:tracePt t="13482" x="2154238" y="1116013"/>
          <p14:tracePt t="13483" x="2165350" y="1116013"/>
          <p14:tracePt t="13485" x="2176463" y="1116013"/>
          <p14:tracePt t="13486" x="2187575" y="1116013"/>
          <p14:tracePt t="13487" x="2198688" y="1116013"/>
          <p14:tracePt t="13488" x="2209800" y="1116013"/>
          <p14:tracePt t="13489" x="2222500" y="1116013"/>
          <p14:tracePt t="13491" x="2233613" y="1116013"/>
          <p14:tracePt t="13493" x="2255838" y="1116013"/>
          <p14:tracePt t="13494" x="2278063" y="1116013"/>
          <p14:tracePt t="13496" x="2300288" y="1116013"/>
          <p14:tracePt t="13497" x="2311400" y="1116013"/>
          <p14:tracePt t="13498" x="2324100" y="1116013"/>
          <p14:tracePt t="13499" x="2335213" y="1116013"/>
          <p14:tracePt t="13500" x="2346325" y="1116013"/>
          <p14:tracePt t="13501" x="2357438" y="1116013"/>
          <p14:tracePt t="13502" x="2368550" y="1116013"/>
          <p14:tracePt t="13503" x="2390775" y="1116013"/>
          <p14:tracePt t="13504" x="2401888" y="1116013"/>
          <p14:tracePt t="13505" x="2413000" y="1116013"/>
          <p14:tracePt t="13506" x="2424113" y="1116013"/>
          <p14:tracePt t="13508" x="2436813" y="1116013"/>
          <p14:tracePt t="13509" x="2459038" y="1116013"/>
          <p14:tracePt t="13510" x="2470150" y="1116013"/>
          <p14:tracePt t="13511" x="2481263" y="1128713"/>
          <p14:tracePt t="13512" x="2492375" y="1128713"/>
          <p14:tracePt t="13514" x="2503488" y="1128713"/>
          <p14:tracePt t="13515" x="2514600" y="1139825"/>
          <p14:tracePt t="13516" x="2525713" y="1139825"/>
          <p14:tracePt t="13517" x="2538413" y="1139825"/>
          <p14:tracePt t="13518" x="2549525" y="1139825"/>
          <p14:tracePt t="13519" x="2560638" y="1139825"/>
          <p14:tracePt t="13520" x="2560638" y="1150938"/>
          <p14:tracePt t="13521" x="2571750" y="1150938"/>
          <p14:tracePt t="13524" x="2593975" y="1150938"/>
          <p14:tracePt t="13526" x="2616200" y="1162050"/>
          <p14:tracePt t="13529" x="2627313" y="1162050"/>
          <p14:tracePt t="13533" x="2638425" y="1162050"/>
          <p14:tracePt t="13536" x="2651125" y="1173163"/>
          <p14:tracePt t="13538" x="2662238" y="1173163"/>
          <p14:tracePt t="13543" x="2673350" y="1173163"/>
          <p14:tracePt t="13546" x="2684463" y="1173163"/>
          <p14:tracePt t="13554" x="2695575" y="1173163"/>
          <p14:tracePt t="13564" x="2695575" y="1184275"/>
          <p14:tracePt t="13574" x="2695575" y="1195388"/>
          <p14:tracePt t="13577" x="2706688" y="1195388"/>
          <p14:tracePt t="13583" x="2717800" y="1195388"/>
          <p14:tracePt t="13587" x="2717800" y="1206500"/>
          <p14:tracePt t="13588" x="2728913" y="1206500"/>
          <p14:tracePt t="13591" x="2728913" y="1217613"/>
          <p14:tracePt t="13594" x="2740025" y="1217613"/>
          <p14:tracePt t="13596" x="2752725" y="1217613"/>
          <p14:tracePt t="13597" x="2752725" y="1228725"/>
          <p14:tracePt t="13600" x="2752725" y="1241425"/>
          <p14:tracePt t="13602" x="2763838" y="1241425"/>
          <p14:tracePt t="13605" x="2774950" y="1241425"/>
          <p14:tracePt t="13606" x="2774950" y="1252538"/>
          <p14:tracePt t="13608" x="2786063" y="1252538"/>
          <p14:tracePt t="13610" x="2797175" y="1263650"/>
          <p14:tracePt t="13613" x="2808288" y="1274763"/>
          <p14:tracePt t="13614" x="2819400" y="1285875"/>
          <p14:tracePt t="13618" x="2830513" y="1296988"/>
          <p14:tracePt t="13619" x="2841625" y="1308100"/>
          <p14:tracePt t="13621" x="2852738" y="1308100"/>
          <p14:tracePt t="13622" x="2865438" y="1308100"/>
          <p14:tracePt t="13623" x="2876550" y="1319213"/>
          <p14:tracePt t="13625" x="2887663" y="1330325"/>
          <p14:tracePt t="13626" x="2887663" y="1343025"/>
          <p14:tracePt t="13627" x="2898775" y="1354138"/>
          <p14:tracePt t="13628" x="2909888" y="1354138"/>
          <p14:tracePt t="13629" x="2921000" y="1365250"/>
          <p14:tracePt t="13630" x="2932113" y="1365250"/>
          <p14:tracePt t="13631" x="2932113" y="1376363"/>
          <p14:tracePt t="13632" x="2954338" y="1376363"/>
          <p14:tracePt t="13633" x="2965450" y="1387475"/>
          <p14:tracePt t="13635" x="2965450" y="1398588"/>
          <p14:tracePt t="13636" x="2978150" y="1398588"/>
          <p14:tracePt t="13637" x="2989263" y="1409700"/>
          <p14:tracePt t="13638" x="2989263" y="1420813"/>
          <p14:tracePt t="13640" x="3000375" y="1431925"/>
          <p14:tracePt t="13641" x="3022600" y="1443038"/>
          <p14:tracePt t="13643" x="3044825" y="1455738"/>
          <p14:tracePt t="13644" x="3044825" y="1466850"/>
          <p14:tracePt t="13646" x="3055938" y="1477963"/>
          <p14:tracePt t="13647" x="3055938" y="1489075"/>
          <p14:tracePt t="13648" x="3079750" y="1500188"/>
          <p14:tracePt t="13650" x="3090863" y="1522413"/>
          <p14:tracePt t="13651" x="3101975" y="1522413"/>
          <p14:tracePt t="13652" x="3113088" y="1533525"/>
          <p14:tracePt t="13653" x="3124200" y="1544638"/>
          <p14:tracePt t="13655" x="3135313" y="1544638"/>
          <p14:tracePt t="13656" x="3146425" y="1568450"/>
          <p14:tracePt t="13658" x="3157538" y="1590675"/>
          <p14:tracePt t="13659" x="3168650" y="1590675"/>
          <p14:tracePt t="13660" x="3168650" y="1601788"/>
          <p14:tracePt t="13661" x="3179763" y="1612900"/>
          <p14:tracePt t="13662" x="3203575" y="1624013"/>
          <p14:tracePt t="13663" x="3203575" y="1635125"/>
          <p14:tracePt t="13664" x="3214688" y="1646238"/>
          <p14:tracePt t="13665" x="3225800" y="1646238"/>
          <p14:tracePt t="13666" x="3225800" y="1657350"/>
          <p14:tracePt t="13667" x="3236913" y="1670050"/>
          <p14:tracePt t="13668" x="3236913" y="1681163"/>
          <p14:tracePt t="13669" x="3259138" y="1692275"/>
          <p14:tracePt t="13670" x="3259138" y="1703388"/>
          <p14:tracePt t="13671" x="3270250" y="1714500"/>
          <p14:tracePt t="13672" x="3281363" y="1714500"/>
          <p14:tracePt t="13674" x="3305175" y="1736725"/>
          <p14:tracePt t="13675" x="3305175" y="1747838"/>
          <p14:tracePt t="13676" x="3316288" y="1758950"/>
          <p14:tracePt t="13677" x="3316288" y="1771650"/>
          <p14:tracePt t="13678" x="3327400" y="1793875"/>
          <p14:tracePt t="13679" x="3338513" y="1793875"/>
          <p14:tracePt t="13680" x="3338513" y="1804988"/>
          <p14:tracePt t="13681" x="3349625" y="1816100"/>
          <p14:tracePt t="13682" x="3360738" y="1816100"/>
          <p14:tracePt t="13683" x="3371850" y="1838325"/>
          <p14:tracePt t="13684" x="3382963" y="1838325"/>
          <p14:tracePt t="13685" x="3382963" y="1849438"/>
          <p14:tracePt t="13686" x="3394075" y="1871663"/>
          <p14:tracePt t="13688" x="3394075" y="1884363"/>
          <p14:tracePt t="13689" x="3406775" y="1895475"/>
          <p14:tracePt t="13691" x="3429000" y="1906588"/>
          <p14:tracePt t="13692" x="3429000" y="1917700"/>
          <p14:tracePt t="13693" x="3440113" y="1917700"/>
          <p14:tracePt t="13694" x="3440113" y="1939925"/>
          <p14:tracePt t="13696" x="3451225" y="1939925"/>
          <p14:tracePt t="13696" x="3462338" y="1951038"/>
          <p14:tracePt t="13697" x="3462338" y="1962150"/>
          <p14:tracePt t="13700" x="3462338" y="1973263"/>
          <p14:tracePt t="13701" x="3473450" y="1985963"/>
          <p14:tracePt t="13702" x="3484563" y="1997075"/>
          <p14:tracePt t="13704" x="3495675" y="2008188"/>
          <p14:tracePt t="13705" x="3495675" y="2019300"/>
          <p14:tracePt t="13706" x="3508375" y="2030413"/>
          <p14:tracePt t="13709" x="3519488" y="2030413"/>
          <p14:tracePt t="13710" x="3519488" y="2052638"/>
          <p14:tracePt t="13712" x="3519488" y="2063750"/>
          <p14:tracePt t="13714" x="3530600" y="2085975"/>
          <p14:tracePt t="13716" x="3530600" y="2098675"/>
          <p14:tracePt t="13717" x="3541713" y="2098675"/>
          <p14:tracePt t="13718" x="3541713" y="2120900"/>
          <p14:tracePt t="13719" x="3552825" y="2120900"/>
          <p14:tracePt t="13722" x="3552825" y="2132013"/>
          <p14:tracePt t="13724" x="3552825" y="2143125"/>
          <p14:tracePt t="13725" x="3563938" y="2154238"/>
          <p14:tracePt t="13726" x="3563938" y="2165350"/>
          <p14:tracePt t="13728" x="3563938" y="2176463"/>
          <p14:tracePt t="13729" x="3575050" y="2176463"/>
          <p14:tracePt t="13730" x="3575050" y="2187575"/>
          <p14:tracePt t="13733" x="3575050" y="2200275"/>
          <p14:tracePt t="13734" x="3586163" y="2200275"/>
          <p14:tracePt t="13735" x="3586163" y="2211388"/>
          <p14:tracePt t="13736" x="3586163" y="2222500"/>
          <p14:tracePt t="13738" x="3586163" y="2233613"/>
          <p14:tracePt t="13739" x="3586163" y="2244725"/>
          <p14:tracePt t="13741" x="3586163" y="2266950"/>
          <p14:tracePt t="13744" x="3586163" y="2289175"/>
          <p14:tracePt t="13747" x="3586163" y="2300288"/>
          <p14:tracePt t="13748" x="3586163" y="2312988"/>
          <p14:tracePt t="13750" x="3586163" y="2324100"/>
          <p14:tracePt t="13751" x="3586163" y="2346325"/>
          <p14:tracePt t="13754" x="3586163" y="2357438"/>
          <p14:tracePt t="13755" x="3586163" y="2368550"/>
          <p14:tracePt t="13756" x="3586163" y="2379663"/>
          <p14:tracePt t="13757" x="3586163" y="2390775"/>
          <p14:tracePt t="13758" x="3586163" y="2401888"/>
          <p14:tracePt t="13760" x="3586163" y="2425700"/>
          <p14:tracePt t="13762" x="3586163" y="2436813"/>
          <p14:tracePt t="13763" x="3586163" y="2447925"/>
          <p14:tracePt t="13764" x="3586163" y="2459038"/>
          <p14:tracePt t="13765" x="3575050" y="2470150"/>
          <p14:tracePt t="13766" x="3575050" y="2481263"/>
          <p14:tracePt t="13767" x="3563938" y="2481263"/>
          <p14:tracePt t="13768" x="3563938" y="2492375"/>
          <p14:tracePt t="13769" x="3563938" y="2503488"/>
          <p14:tracePt t="13770" x="3552825" y="2527300"/>
          <p14:tracePt t="13772" x="3552825" y="2538413"/>
          <p14:tracePt t="13773" x="3541713" y="2549525"/>
          <p14:tracePt t="13774" x="3541713" y="2560638"/>
          <p14:tracePt t="13775" x="3530600" y="2571750"/>
          <p14:tracePt t="13776" x="3530600" y="2582863"/>
          <p14:tracePt t="13777" x="3530600" y="2593975"/>
          <p14:tracePt t="13779" x="3519488" y="2616200"/>
          <p14:tracePt t="13780" x="3519488" y="2628900"/>
          <p14:tracePt t="13781" x="3508375" y="2640013"/>
          <p14:tracePt t="13782" x="3495675" y="2662238"/>
          <p14:tracePt t="13783" x="3484563" y="2673350"/>
          <p14:tracePt t="13785" x="3484563" y="2684463"/>
          <p14:tracePt t="13786" x="3473450" y="2695575"/>
          <p14:tracePt t="13787" x="3462338" y="2717800"/>
          <p14:tracePt t="13788" x="3451225" y="2717800"/>
          <p14:tracePt t="13789" x="3451225" y="2741613"/>
          <p14:tracePt t="13792" x="3429000" y="2763838"/>
          <p14:tracePt t="13793" x="3429000" y="2774950"/>
          <p14:tracePt t="13794" x="3417888" y="2786063"/>
          <p14:tracePt t="13795" x="3406775" y="2797175"/>
          <p14:tracePt t="13796" x="3406775" y="2819400"/>
          <p14:tracePt t="13797" x="3394075" y="2830513"/>
          <p14:tracePt t="13798" x="3382963" y="2843213"/>
          <p14:tracePt t="13799" x="3371850" y="2843213"/>
          <p14:tracePt t="13800" x="3360738" y="2854325"/>
          <p14:tracePt t="13801" x="3360738" y="2865438"/>
          <p14:tracePt t="13802" x="3349625" y="2887663"/>
          <p14:tracePt t="13803" x="3349625" y="2898775"/>
          <p14:tracePt t="13804" x="3338513" y="2909888"/>
          <p14:tracePt t="13805" x="3327400" y="2921000"/>
          <p14:tracePt t="13806" x="3316288" y="2932113"/>
          <p14:tracePt t="13808" x="3305175" y="2932113"/>
          <p14:tracePt t="13809" x="3294063" y="2943225"/>
          <p14:tracePt t="13809" x="3281363" y="2955925"/>
          <p14:tracePt t="13810" x="3281363" y="2967038"/>
          <p14:tracePt t="13811" x="3270250" y="2978150"/>
          <p14:tracePt t="13812" x="3259138" y="3000375"/>
          <p14:tracePt t="13813" x="3248025" y="3000375"/>
          <p14:tracePt t="13814" x="3236913" y="3011488"/>
          <p14:tracePt t="13815" x="3225800" y="3011488"/>
          <p14:tracePt t="13816" x="3214688" y="3022600"/>
          <p14:tracePt t="13817" x="3214688" y="3033713"/>
          <p14:tracePt t="13818" x="3192463" y="3033713"/>
          <p14:tracePt t="13819" x="3179763" y="3044825"/>
          <p14:tracePt t="13820" x="3168650" y="3057525"/>
          <p14:tracePt t="13821" x="3157538" y="3068638"/>
          <p14:tracePt t="13822" x="3135313" y="3068638"/>
          <p14:tracePt t="13823" x="3124200" y="3079750"/>
          <p14:tracePt t="13825" x="3113088" y="3079750"/>
          <p14:tracePt t="13826" x="3101975" y="3090863"/>
          <p14:tracePt t="13827" x="3079750" y="3101975"/>
          <p14:tracePt t="13828" x="3067050" y="3101975"/>
          <p14:tracePt t="13829" x="3055938" y="3113088"/>
          <p14:tracePt t="13830" x="3033713" y="3124200"/>
          <p14:tracePt t="13831" x="3022600" y="3124200"/>
          <p14:tracePt t="13832" x="3011488" y="3124200"/>
          <p14:tracePt t="13833" x="3000375" y="3146425"/>
          <p14:tracePt t="13834" x="2978150" y="3146425"/>
          <p14:tracePt t="13835" x="2965450" y="3146425"/>
          <p14:tracePt t="13836" x="2943225" y="3157538"/>
          <p14:tracePt t="13837" x="2932113" y="3170238"/>
          <p14:tracePt t="13838" x="2921000" y="3170238"/>
          <p14:tracePt t="13839" x="2909888" y="3170238"/>
          <p14:tracePt t="13841" x="2898775" y="3181350"/>
          <p14:tracePt t="13842" x="2865438" y="3192463"/>
          <p14:tracePt t="13843" x="2841625" y="3192463"/>
          <p14:tracePt t="13844" x="2819400" y="3203575"/>
          <p14:tracePt t="13845" x="2808288" y="3203575"/>
          <p14:tracePt t="13846" x="2786063" y="3203575"/>
          <p14:tracePt t="13848" x="2774950" y="3203575"/>
          <p14:tracePt t="13849" x="2740025" y="3214688"/>
          <p14:tracePt t="13850" x="2728913" y="3214688"/>
          <p14:tracePt t="13851" x="2706688" y="3214688"/>
          <p14:tracePt t="13852" x="2695575" y="3214688"/>
          <p14:tracePt t="13853" x="2673350" y="3214688"/>
          <p14:tracePt t="13854" x="2651125" y="3214688"/>
          <p14:tracePt t="13855" x="2651125" y="3225800"/>
          <p14:tracePt t="13856" x="2627313" y="3225800"/>
          <p14:tracePt t="13858" x="2605088" y="3225800"/>
          <p14:tracePt t="13859" x="2582863" y="3236913"/>
          <p14:tracePt t="13860" x="2560638" y="3236913"/>
          <p14:tracePt t="13861" x="2538413" y="3236913"/>
          <p14:tracePt t="13862" x="2525713" y="3236913"/>
          <p14:tracePt t="13863" x="2514600" y="3236913"/>
          <p14:tracePt t="13864" x="2492375" y="3236913"/>
          <p14:tracePt t="13865" x="2481263" y="3236913"/>
          <p14:tracePt t="13866" x="2459038" y="3236913"/>
          <p14:tracePt t="13867" x="2447925" y="3236913"/>
          <p14:tracePt t="13868" x="2436813" y="3236913"/>
          <p14:tracePt t="13869" x="2424113" y="3236913"/>
          <p14:tracePt t="13870" x="2424113" y="3248025"/>
          <p14:tracePt t="13871" x="2401888" y="3248025"/>
          <p14:tracePt t="13873" x="2390775" y="3248025"/>
          <p14:tracePt t="13874" x="2357438" y="3248025"/>
          <p14:tracePt t="13875" x="2335213" y="3248025"/>
          <p14:tracePt t="13877" x="2324100" y="3248025"/>
          <p14:tracePt t="13878" x="2311400" y="3248025"/>
          <p14:tracePt t="13879" x="2289175" y="3248025"/>
          <p14:tracePt t="13880" x="2278063" y="3248025"/>
          <p14:tracePt t="13881" x="2266950" y="3248025"/>
          <p14:tracePt t="13882" x="2255838" y="3248025"/>
          <p14:tracePt t="13883" x="2244725" y="3248025"/>
          <p14:tracePt t="13884" x="2233613" y="3236913"/>
          <p14:tracePt t="13885" x="2222500" y="3236913"/>
          <p14:tracePt t="13886" x="2198688" y="3236913"/>
          <p14:tracePt t="13887" x="2187575" y="3236913"/>
          <p14:tracePt t="13888" x="2176463" y="3236913"/>
          <p14:tracePt t="13890" x="2165350" y="3236913"/>
          <p14:tracePt t="13891" x="2143125" y="3225800"/>
          <p14:tracePt t="13892" x="2132013" y="3225800"/>
          <p14:tracePt t="13893" x="2120900" y="3225800"/>
          <p14:tracePt t="13894" x="2109788" y="3225800"/>
          <p14:tracePt t="13895" x="2097088" y="3214688"/>
          <p14:tracePt t="13897" x="2085975" y="3214688"/>
          <p14:tracePt t="13898" x="2063750" y="3214688"/>
          <p14:tracePt t="13899" x="2052638" y="3203575"/>
          <p14:tracePt t="13900" x="2041525" y="3203575"/>
          <p14:tracePt t="13901" x="2030413" y="3203575"/>
          <p14:tracePt t="13903" x="2019300" y="3203575"/>
          <p14:tracePt t="13904" x="2008188" y="3192463"/>
          <p14:tracePt t="13905" x="1997075" y="3192463"/>
          <p14:tracePt t="13906" x="1984375" y="3181350"/>
          <p14:tracePt t="13907" x="1962150" y="3181350"/>
          <p14:tracePt t="13908" x="1951038" y="3181350"/>
          <p14:tracePt t="13910" x="1939925" y="3170238"/>
          <p14:tracePt t="13911" x="1928813" y="3157538"/>
          <p14:tracePt t="13912" x="1917700" y="3157538"/>
          <p14:tracePt t="13913" x="1895475" y="3146425"/>
          <p14:tracePt t="13914" x="1882775" y="3146425"/>
          <p14:tracePt t="13915" x="1871663" y="3135313"/>
          <p14:tracePt t="13917" x="1849438" y="3135313"/>
          <p14:tracePt t="13918" x="1838325" y="3124200"/>
          <p14:tracePt t="13919" x="1816100" y="3124200"/>
          <p14:tracePt t="13920" x="1804988" y="3124200"/>
          <p14:tracePt t="13921" x="1793875" y="3113088"/>
          <p14:tracePt t="13922" x="1782763" y="3101975"/>
          <p14:tracePt t="13924" x="1747838" y="3079750"/>
          <p14:tracePt t="13925" x="1736725" y="3068638"/>
          <p14:tracePt t="13926" x="1714500" y="3068638"/>
          <p14:tracePt t="13927" x="1703388" y="3057525"/>
          <p14:tracePt t="13928" x="1681163" y="3044825"/>
          <p14:tracePt t="13930" x="1657350" y="3033713"/>
          <p14:tracePt t="13931" x="1646238" y="3022600"/>
          <p14:tracePt t="13932" x="1635125" y="3011488"/>
          <p14:tracePt t="13933" x="1612900" y="3011488"/>
          <p14:tracePt t="13934" x="1601788" y="2989263"/>
          <p14:tracePt t="13935" x="1579563" y="2989263"/>
          <p14:tracePt t="13936" x="1568450" y="2967038"/>
          <p14:tracePt t="13937" x="1544638" y="2967038"/>
          <p14:tracePt t="13938" x="1533525" y="2955925"/>
          <p14:tracePt t="13939" x="1522413" y="2932113"/>
          <p14:tracePt t="13941" x="1489075" y="2921000"/>
          <p14:tracePt t="13942" x="1477963" y="2898775"/>
          <p14:tracePt t="13943" x="1454150" y="2887663"/>
          <p14:tracePt t="13944" x="1431925" y="2876550"/>
          <p14:tracePt t="13945" x="1420813" y="2865438"/>
          <p14:tracePt t="13946" x="1409700" y="2865438"/>
          <p14:tracePt t="13947" x="1398588" y="2854325"/>
          <p14:tracePt t="13948" x="1376363" y="2843213"/>
          <p14:tracePt t="13949" x="1365250" y="2830513"/>
          <p14:tracePt t="13950" x="1341438" y="2830513"/>
          <p14:tracePt t="13951" x="1341438" y="2808288"/>
          <p14:tracePt t="13952" x="1319213" y="2797175"/>
          <p14:tracePt t="13953" x="1319213" y="2786063"/>
          <p14:tracePt t="13954" x="1308100" y="2763838"/>
          <p14:tracePt t="13955" x="1285875" y="2752725"/>
          <p14:tracePt t="13956" x="1274763" y="2741613"/>
          <p14:tracePt t="13958" x="1239838" y="2717800"/>
          <p14:tracePt t="13959" x="1239838" y="2695575"/>
          <p14:tracePt t="13960" x="1228725" y="2684463"/>
          <p14:tracePt t="13961" x="1217613" y="2684463"/>
          <p14:tracePt t="13962" x="1195388" y="2662238"/>
          <p14:tracePt t="13963" x="1184275" y="2662238"/>
          <p14:tracePt t="13965" x="1184275" y="2651125"/>
          <p14:tracePt t="13965" x="1173163" y="2628900"/>
          <p14:tracePt t="13966" x="1150938" y="2605088"/>
          <p14:tracePt t="13968" x="1139825" y="2593975"/>
          <p14:tracePt t="13969" x="1127125" y="2571750"/>
          <p14:tracePt t="13970" x="1127125" y="2560638"/>
          <p14:tracePt t="13971" x="1116013" y="2549525"/>
          <p14:tracePt t="13972" x="1104900" y="2549525"/>
          <p14:tracePt t="13973" x="1104900" y="2538413"/>
          <p14:tracePt t="13976" x="1082675" y="2514600"/>
          <p14:tracePt t="13977" x="1071563" y="2492375"/>
          <p14:tracePt t="13978" x="1060450" y="2481263"/>
          <p14:tracePt t="13979" x="1060450" y="2470150"/>
          <p14:tracePt t="13980" x="1049338" y="2447925"/>
          <p14:tracePt t="13982" x="1049338" y="2436813"/>
          <p14:tracePt t="13983" x="1038225" y="2425700"/>
          <p14:tracePt t="13984" x="1027113" y="2414588"/>
          <p14:tracePt t="13985" x="1027113" y="2401888"/>
          <p14:tracePt t="13986" x="1014413" y="2390775"/>
          <p14:tracePt t="13987" x="1014413" y="2379663"/>
          <p14:tracePt t="13988" x="1003300" y="2379663"/>
          <p14:tracePt t="13989" x="1003300" y="2368550"/>
          <p14:tracePt t="13991" x="981075" y="2335213"/>
          <p14:tracePt t="13992" x="981075" y="2324100"/>
          <p14:tracePt t="13993" x="981075" y="2312988"/>
          <p14:tracePt t="13994" x="969963" y="2300288"/>
          <p14:tracePt t="13996" x="969963" y="2278063"/>
          <p14:tracePt t="13997" x="969963" y="2266950"/>
          <p14:tracePt t="13998" x="958850" y="2255838"/>
          <p14:tracePt t="13999" x="958850" y="2244725"/>
          <p14:tracePt t="14000" x="958850" y="2222500"/>
          <p14:tracePt t="14001" x="947738" y="2211388"/>
          <p14:tracePt t="14003" x="947738" y="2200275"/>
          <p14:tracePt t="14004" x="936625" y="2187575"/>
          <p14:tracePt t="14005" x="936625" y="2165350"/>
          <p14:tracePt t="14006" x="936625" y="2154238"/>
          <p14:tracePt t="14008" x="925513" y="2132013"/>
          <p14:tracePt t="14009" x="912813" y="2120900"/>
          <p14:tracePt t="14010" x="912813" y="2109788"/>
          <p14:tracePt t="14011" x="912813" y="2098675"/>
          <p14:tracePt t="14012" x="912813" y="2074863"/>
          <p14:tracePt t="14013" x="912813" y="2063750"/>
          <p14:tracePt t="14014" x="901700" y="2063750"/>
          <p14:tracePt t="14015" x="901700" y="2052638"/>
          <p14:tracePt t="14016" x="901700" y="2041525"/>
          <p14:tracePt t="14017" x="901700" y="2019300"/>
          <p14:tracePt t="14018" x="890588" y="2008188"/>
          <p14:tracePt t="14019" x="890588" y="1997075"/>
          <p14:tracePt t="14020" x="890588" y="1985963"/>
          <p14:tracePt t="14022" x="879475" y="1973263"/>
          <p14:tracePt t="14023" x="879475" y="1951038"/>
          <p14:tracePt t="14024" x="879475" y="1939925"/>
          <p14:tracePt t="14025" x="868363" y="1928813"/>
          <p14:tracePt t="14026" x="868363" y="1917700"/>
          <p14:tracePt t="14028" x="868363" y="1895475"/>
          <p14:tracePt t="14030" x="868363" y="1884363"/>
          <p14:tracePt t="14031" x="857250" y="1871663"/>
          <p14:tracePt t="14032" x="857250" y="1860550"/>
          <p14:tracePt t="14033" x="857250" y="1849438"/>
          <p14:tracePt t="14035" x="857250" y="1827213"/>
          <p14:tracePt t="14038" x="857250" y="1816100"/>
          <p14:tracePt t="14039" x="857250" y="1804988"/>
          <p14:tracePt t="14041" x="857250" y="1793875"/>
          <p14:tracePt t="14042" x="857250" y="1782763"/>
          <p14:tracePt t="14043" x="857250" y="1771650"/>
          <p14:tracePt t="14045" x="846138" y="1758950"/>
          <p14:tracePt t="14048" x="846138" y="1747838"/>
          <p14:tracePt t="14050" x="846138" y="1736725"/>
          <p14:tracePt t="14052" x="846138" y="1725613"/>
          <p14:tracePt t="14054" x="846138" y="1714500"/>
          <p14:tracePt t="14056" x="846138" y="1703388"/>
          <p14:tracePt t="14060" x="846138" y="1692275"/>
          <p14:tracePt t="14061" x="857250" y="1692275"/>
          <p14:tracePt t="14063" x="857250" y="1681163"/>
          <p14:tracePt t="14066" x="857250" y="1670050"/>
          <p14:tracePt t="14068" x="857250" y="1657350"/>
          <p14:tracePt t="14068" x="868363" y="1657350"/>
          <p14:tracePt t="14069" x="879475" y="1657350"/>
          <p14:tracePt t="14071" x="879475" y="1646238"/>
          <p14:tracePt t="14073" x="879475" y="1635125"/>
          <p14:tracePt t="14074" x="890588" y="1635125"/>
          <p14:tracePt t="14077" x="901700" y="1635125"/>
          <p14:tracePt t="14078" x="901700" y="1624013"/>
          <p14:tracePt t="14079" x="901700" y="1612900"/>
          <p14:tracePt t="14082" x="901700" y="1601788"/>
          <p14:tracePt t="14083" x="912813" y="1601788"/>
          <p14:tracePt t="14084" x="912813" y="1590675"/>
          <p14:tracePt t="14085" x="925513" y="1590675"/>
          <p14:tracePt t="14086" x="925513" y="1579563"/>
          <p14:tracePt t="14088" x="936625" y="1568450"/>
          <p14:tracePt t="14090" x="947738" y="1568450"/>
          <p14:tracePt t="14091" x="947738" y="1557338"/>
          <p14:tracePt t="14092" x="958850" y="1557338"/>
          <p14:tracePt t="14093" x="958850" y="1544638"/>
          <p14:tracePt t="14095" x="958850" y="1533525"/>
          <p14:tracePt t="14097" x="969963" y="1522413"/>
          <p14:tracePt t="14098" x="969963" y="1511300"/>
          <p14:tracePt t="14099" x="981075" y="1511300"/>
          <p14:tracePt t="14101" x="992188" y="1500188"/>
          <p14:tracePt t="14103" x="1003300" y="1500188"/>
          <p14:tracePt t="14104" x="1014413" y="1489075"/>
          <p14:tracePt t="14105" x="1014413" y="1477963"/>
          <p14:tracePt t="14106" x="1027113" y="1477963"/>
          <p14:tracePt t="14108" x="1027113" y="1466850"/>
          <p14:tracePt t="14109" x="1038225" y="1455738"/>
          <p14:tracePt t="14111" x="1049338" y="1443038"/>
          <p14:tracePt t="14113" x="1060450" y="1431925"/>
          <p14:tracePt t="14115" x="1082675" y="1420813"/>
          <p14:tracePt t="14116" x="1093788" y="1420813"/>
          <p14:tracePt t="14117" x="1093788" y="1409700"/>
          <p14:tracePt t="14118" x="1093788" y="1398588"/>
          <p14:tracePt t="14120" x="1104900" y="1398588"/>
          <p14:tracePt t="14121" x="1116013" y="1387475"/>
          <p14:tracePt t="14123" x="1116013" y="1376363"/>
          <p14:tracePt t="14124" x="1127125" y="1376363"/>
          <p14:tracePt t="14125" x="1150938" y="1376363"/>
          <p14:tracePt t="14126" x="1162050" y="1376363"/>
          <p14:tracePt t="14127" x="1162050" y="1365250"/>
          <p14:tracePt t="14128" x="1162050" y="1354138"/>
          <p14:tracePt t="14129" x="1173163" y="1354138"/>
          <p14:tracePt t="14131" x="1184275" y="1343025"/>
          <p14:tracePt t="14134" x="1195388" y="1330325"/>
          <p14:tracePt t="14135" x="1206500" y="1319213"/>
          <p14:tracePt t="14136" x="1217613" y="1319213"/>
          <p14:tracePt t="14139" x="1228725" y="1308100"/>
          <p14:tracePt t="14142" x="1239838" y="1308100"/>
          <p14:tracePt t="14143" x="1252538" y="1308100"/>
          <p14:tracePt t="14144" x="1252538" y="1296988"/>
          <p14:tracePt t="14145" x="1263650" y="1296988"/>
          <p14:tracePt t="14146" x="1274763" y="1285875"/>
          <p14:tracePt t="14148" x="1285875" y="1285875"/>
          <p14:tracePt t="14149" x="1296988" y="1274763"/>
          <p14:tracePt t="14153" x="1308100" y="1274763"/>
          <p14:tracePt t="14154" x="1319213" y="1263650"/>
          <p14:tracePt t="14156" x="1330325" y="1263650"/>
          <p14:tracePt t="14157" x="1341438" y="1263650"/>
          <p14:tracePt t="14158" x="1354138" y="1252538"/>
          <p14:tracePt t="14160" x="1365250" y="1252538"/>
          <p14:tracePt t="14162" x="1365250" y="1241425"/>
          <p14:tracePt t="14163" x="1376363" y="1241425"/>
          <p14:tracePt t="14164" x="1398588" y="1241425"/>
          <p14:tracePt t="14166" x="1409700" y="1241425"/>
          <p14:tracePt t="14167" x="1420813" y="1241425"/>
          <p14:tracePt t="14168" x="1431925" y="1241425"/>
          <p14:tracePt t="14170" x="1443038" y="1228725"/>
          <p14:tracePt t="14173" x="1466850" y="1228725"/>
          <p14:tracePt t="14174" x="1477963" y="1228725"/>
          <p14:tracePt t="14175" x="1489075" y="1217613"/>
          <p14:tracePt t="14176" x="1500188" y="1217613"/>
          <p14:tracePt t="14178" x="1511300" y="1217613"/>
          <p14:tracePt t="14179" x="1522413" y="1206500"/>
          <p14:tracePt t="14180" x="1544638" y="1206500"/>
          <p14:tracePt t="14182" x="1568450" y="1195388"/>
          <p14:tracePt t="14183" x="1579563" y="1195388"/>
          <p14:tracePt t="14184" x="1601788" y="1195388"/>
          <p14:tracePt t="14185" x="1612900" y="1195388"/>
          <p14:tracePt t="14187" x="1635125" y="1195388"/>
          <p14:tracePt t="14188" x="1646238" y="1195388"/>
          <p14:tracePt t="14189" x="1668463" y="1195388"/>
          <p14:tracePt t="14191" x="1714500" y="1184275"/>
          <p14:tracePt t="14192" x="1725613" y="1184275"/>
          <p14:tracePt t="14193" x="1747838" y="1184275"/>
          <p14:tracePt t="14194" x="1782763" y="1184275"/>
          <p14:tracePt t="14195" x="1793875" y="1173163"/>
          <p14:tracePt t="14196" x="1804988" y="1173163"/>
          <p14:tracePt t="14197" x="1849438" y="1173163"/>
          <p14:tracePt t="14198" x="1871663" y="1173163"/>
          <p14:tracePt t="14200" x="1906588" y="1173163"/>
          <p14:tracePt t="14201" x="1928813" y="1162050"/>
          <p14:tracePt t="14202" x="1951038" y="1162050"/>
          <p14:tracePt t="14203" x="1984375" y="1162050"/>
          <p14:tracePt t="14204" x="2008188" y="1162050"/>
          <p14:tracePt t="14205" x="2030413" y="1162050"/>
          <p14:tracePt t="14206" x="2063750" y="1162050"/>
          <p14:tracePt t="14207" x="2109788" y="1162050"/>
          <p14:tracePt t="14208" x="2132013" y="1162050"/>
          <p14:tracePt t="14209" x="2165350" y="1162050"/>
          <p14:tracePt t="14210" x="2187575" y="1162050"/>
          <p14:tracePt t="14211" x="2222500" y="1162050"/>
          <p14:tracePt t="14212" x="2244725" y="1150938"/>
          <p14:tracePt t="14213" x="2278063" y="1150938"/>
          <p14:tracePt t="14215" x="2300288" y="1150938"/>
          <p14:tracePt t="14215" x="2357438" y="1150938"/>
          <p14:tracePt t="14216" x="2379663" y="1150938"/>
          <p14:tracePt t="14217" x="2413000" y="1150938"/>
          <p14:tracePt t="14218" x="2436813" y="1150938"/>
          <p14:tracePt t="14219" x="2481263" y="1150938"/>
          <p14:tracePt t="14220" x="2503488" y="1150938"/>
          <p14:tracePt t="14221" x="2538413" y="1150938"/>
          <p14:tracePt t="14222" x="2593975" y="1150938"/>
          <p14:tracePt t="14223" x="2616200" y="1150938"/>
          <p14:tracePt t="14224" x="2651125" y="1150938"/>
          <p14:tracePt t="14225" x="2684463" y="1150938"/>
          <p14:tracePt t="14226" x="2717800" y="1162050"/>
          <p14:tracePt t="14227" x="2763838" y="1162050"/>
          <p14:tracePt t="14228" x="2797175" y="1173163"/>
          <p14:tracePt t="14229" x="2830513" y="1173163"/>
          <p14:tracePt t="14230" x="2865438" y="1173163"/>
          <p14:tracePt t="14231" x="2909888" y="1184275"/>
          <p14:tracePt t="14232" x="2943225" y="1184275"/>
          <p14:tracePt t="14233" x="2978150" y="1184275"/>
          <p14:tracePt t="14234" x="3000375" y="1184275"/>
          <p14:tracePt t="14235" x="3022600" y="1206500"/>
          <p14:tracePt t="14236" x="3079750" y="1217613"/>
          <p14:tracePt t="14237" x="3113088" y="1217613"/>
          <p14:tracePt t="14238" x="3135313" y="1228725"/>
          <p14:tracePt t="14239" x="3168650" y="1228725"/>
          <p14:tracePt t="14242" x="3225800" y="1241425"/>
          <p14:tracePt t="14243" x="3281363" y="1241425"/>
          <p14:tracePt t="14244" x="3316288" y="1252538"/>
          <p14:tracePt t="14245" x="3349625" y="1263650"/>
          <p14:tracePt t="14246" x="3371850" y="1263650"/>
          <p14:tracePt t="14247" x="3394075" y="1263650"/>
          <p14:tracePt t="14248" x="3417888" y="1274763"/>
          <p14:tracePt t="14249" x="3440113" y="1274763"/>
          <p14:tracePt t="14250" x="3462338" y="1285875"/>
          <p14:tracePt t="14251" x="3495675" y="1285875"/>
          <p14:tracePt t="14252" x="3519488" y="1296988"/>
          <p14:tracePt t="14253" x="3541713" y="1308100"/>
          <p14:tracePt t="14254" x="3563938" y="1308100"/>
          <p14:tracePt t="14255" x="3586163" y="1308100"/>
          <p14:tracePt t="14257" x="3597275" y="1319213"/>
          <p14:tracePt t="14258" x="3643313" y="1330325"/>
          <p14:tracePt t="14259" x="3643313" y="1343025"/>
          <p14:tracePt t="14260" x="3676650" y="1354138"/>
          <p14:tracePt t="14261" x="3687763" y="1354138"/>
          <p14:tracePt t="14262" x="3709988" y="1354138"/>
          <p14:tracePt t="14263" x="3733800" y="1365250"/>
          <p14:tracePt t="14264" x="3756025" y="1376363"/>
          <p14:tracePt t="14265" x="3767138" y="1376363"/>
          <p14:tracePt t="14266" x="3789363" y="1387475"/>
          <p14:tracePt t="14267" x="3811588" y="1398588"/>
          <p14:tracePt t="14268" x="3822700" y="1398588"/>
          <p14:tracePt t="14269" x="3846513" y="1409700"/>
          <p14:tracePt t="14271" x="3868738" y="1420813"/>
          <p14:tracePt t="14272" x="3890963" y="1431925"/>
          <p14:tracePt t="14273" x="3902075" y="1431925"/>
          <p14:tracePt t="14275" x="3948113" y="1443038"/>
          <p14:tracePt t="14276" x="3959225" y="1443038"/>
          <p14:tracePt t="14277" x="3981450" y="1455738"/>
          <p14:tracePt t="14278" x="3992563" y="1466850"/>
          <p14:tracePt t="14279" x="4014788" y="1477963"/>
          <p14:tracePt t="14281" x="4037013" y="1489075"/>
          <p14:tracePt t="14282" x="4049713" y="1500188"/>
          <p14:tracePt t="14283" x="4071938" y="1500188"/>
          <p14:tracePt t="14284" x="4083050" y="1511300"/>
          <p14:tracePt t="14285" x="4105275" y="1522413"/>
          <p14:tracePt t="14286" x="4116388" y="1522413"/>
          <p14:tracePt t="14287" x="4127500" y="1533525"/>
          <p14:tracePt t="14288" x="4138613" y="1557338"/>
          <p14:tracePt t="14289" x="4162425" y="1557338"/>
          <p14:tracePt t="14290" x="4173538" y="1568450"/>
          <p14:tracePt t="14291" x="4195763" y="1579563"/>
          <p14:tracePt t="14293" x="4217988" y="1579563"/>
          <p14:tracePt t="14294" x="4229100" y="1590675"/>
          <p14:tracePt t="14295" x="4251325" y="1601788"/>
          <p14:tracePt t="14296" x="4275138" y="1612900"/>
          <p14:tracePt t="14297" x="4286250" y="1624013"/>
          <p14:tracePt t="14298" x="4286250" y="1635125"/>
          <p14:tracePt t="14299" x="4308475" y="1635125"/>
          <p14:tracePt t="14300" x="4319588" y="1646238"/>
          <p14:tracePt t="14301" x="4341813" y="1657350"/>
          <p14:tracePt t="14302" x="4352925" y="1670050"/>
          <p14:tracePt t="14303" x="4364038" y="1670050"/>
          <p14:tracePt t="14304" x="4387850" y="1681163"/>
          <p14:tracePt t="14305" x="4387850" y="1692275"/>
          <p14:tracePt t="14306" x="4410075" y="1703388"/>
          <p14:tracePt t="14308" x="4432300" y="1725613"/>
          <p14:tracePt t="14309" x="4454525" y="1725613"/>
          <p14:tracePt t="14310" x="4476750" y="1747838"/>
          <p14:tracePt t="14312" x="4489450" y="1758950"/>
          <p14:tracePt t="14313" x="4511675" y="1771650"/>
          <p14:tracePt t="14314" x="4511675" y="1782763"/>
          <p14:tracePt t="14315" x="4533900" y="1793875"/>
          <p14:tracePt t="14316" x="4545013" y="1793875"/>
          <p14:tracePt t="14317" x="4567238" y="1804988"/>
          <p14:tracePt t="14318" x="4567238" y="1816100"/>
          <p14:tracePt t="14319" x="4591050" y="1827213"/>
          <p14:tracePt t="14320" x="4602163" y="1838325"/>
          <p14:tracePt t="14321" x="4613275" y="1849438"/>
          <p14:tracePt t="14322" x="4624388" y="1849438"/>
          <p14:tracePt t="14323" x="4624388" y="1871663"/>
          <p14:tracePt t="14326" x="4668838" y="1895475"/>
          <p14:tracePt t="14327" x="4691063" y="1917700"/>
          <p14:tracePt t="14329" x="4714875" y="1928813"/>
          <p14:tracePt t="14330" x="4714875" y="1939925"/>
          <p14:tracePt t="14331" x="4737100" y="1951038"/>
          <p14:tracePt t="14332" x="4748213" y="1951038"/>
          <p14:tracePt t="14333" x="4748213" y="1962150"/>
          <p14:tracePt t="14334" x="4770438" y="1962150"/>
          <p14:tracePt t="14335" x="4781550" y="1985963"/>
          <p14:tracePt t="14336" x="4792663" y="1997075"/>
          <p14:tracePt t="14337" x="4805363" y="2008188"/>
          <p14:tracePt t="14338" x="4805363" y="2019300"/>
          <p14:tracePt t="14339" x="4816475" y="2019300"/>
          <p14:tracePt t="14341" x="4838700" y="2052638"/>
          <p14:tracePt t="14342" x="4849813" y="2052638"/>
          <p14:tracePt t="14343" x="4860925" y="2052638"/>
          <p14:tracePt t="14344" x="4872038" y="2063750"/>
          <p14:tracePt t="14345" x="4883150" y="2074863"/>
          <p14:tracePt t="14346" x="4883150" y="2085975"/>
          <p14:tracePt t="14347" x="4894263" y="2098675"/>
          <p14:tracePt t="14348" x="4905375" y="2109788"/>
          <p14:tracePt t="14357" x="4973638" y="2176463"/>
          <p14:tracePt t="14358" x="4984750" y="2187575"/>
          <p14:tracePt t="14359" x="4995863" y="2200275"/>
          <p14:tracePt t="14360" x="4995863" y="2211388"/>
          <p14:tracePt t="14361" x="5006975" y="2211388"/>
          <p14:tracePt t="14364" x="5019675" y="2222500"/>
          <p14:tracePt t="14365" x="5019675" y="2233613"/>
          <p14:tracePt t="14366" x="5030788" y="2233613"/>
          <p14:tracePt t="14367" x="5030788" y="2244725"/>
          <p14:tracePt t="14368" x="5041900" y="2244725"/>
          <p14:tracePt t="14369" x="5041900" y="2255838"/>
          <p14:tracePt t="14370" x="5053013" y="2266950"/>
          <p14:tracePt t="14372" x="5064125" y="2266950"/>
          <p14:tracePt t="14374" x="5064125" y="2278063"/>
          <p14:tracePt t="14375" x="5075238" y="2289175"/>
          <p14:tracePt t="14376" x="5075238" y="2300288"/>
          <p14:tracePt t="14379" x="5086350" y="2312988"/>
          <p14:tracePt t="14380" x="5086350" y="2324100"/>
          <p14:tracePt t="14381" x="5097463" y="2324100"/>
          <p14:tracePt t="14382" x="5097463" y="2335213"/>
          <p14:tracePt t="14384" x="5108575" y="2335213"/>
          <p14:tracePt t="14386" x="5119688" y="2335213"/>
          <p14:tracePt t="14387" x="5119688" y="2346325"/>
          <p14:tracePt t="14388" x="5132388" y="2357438"/>
          <p14:tracePt t="14390" x="5132388" y="2368550"/>
          <p14:tracePt t="14391" x="5143500" y="2368550"/>
          <p14:tracePt t="14392" x="5143500" y="2379663"/>
          <p14:tracePt t="14394" x="5143500" y="2390775"/>
          <p14:tracePt t="14395" x="5154613" y="2401888"/>
          <p14:tracePt t="14398" x="5165725" y="2401888"/>
          <p14:tracePt t="14399" x="5176838" y="2414588"/>
          <p14:tracePt t="14401" x="5176838" y="2425700"/>
          <p14:tracePt t="14403" x="5187950" y="2436813"/>
          <p14:tracePt t="14404" x="5187950" y="2447925"/>
          <p14:tracePt t="14405" x="5199063" y="2447925"/>
          <p14:tracePt t="14407" x="5210175" y="2447925"/>
          <p14:tracePt t="14408" x="5210175" y="2459038"/>
          <p14:tracePt t="14410" x="5210175" y="2470150"/>
          <p14:tracePt t="14412" x="5221288" y="2470150"/>
          <p14:tracePt t="14415" x="5233988" y="2470150"/>
          <p14:tracePt t="14417" x="5233988" y="2481263"/>
          <p14:tracePt t="14419" x="5245100" y="2481263"/>
          <p14:tracePt t="14421" x="5245100" y="2492375"/>
          <p14:tracePt t="14423" x="5256213" y="2492375"/>
          <p14:tracePt t="14426" x="5256213" y="2503488"/>
          <p14:tracePt t="21330" x="5267325" y="2470150"/>
          <p14:tracePt t="21335" x="5289550" y="2401888"/>
          <p14:tracePt t="21336" x="5311775" y="2312988"/>
          <p14:tracePt t="21340" x="5346700" y="2120900"/>
          <p14:tracePt t="21341" x="5357813" y="2063750"/>
          <p14:tracePt t="21342" x="5380038" y="2019300"/>
          <p14:tracePt t="21343" x="5402263" y="1917700"/>
          <p14:tracePt t="21344" x="5424488" y="1860550"/>
          <p14:tracePt t="21345" x="5435600" y="1793875"/>
          <p14:tracePt t="21346" x="5446713" y="1692275"/>
          <p14:tracePt t="21347" x="5470525" y="1624013"/>
          <p14:tracePt t="21348" x="5481638" y="1544638"/>
          <p14:tracePt t="21349" x="5492750" y="1455738"/>
          <p14:tracePt t="21350" x="5514975" y="1365250"/>
          <p14:tracePt t="21351" x="5526088" y="1285875"/>
          <p14:tracePt t="21352" x="5537200" y="1195388"/>
          <p14:tracePt t="21354" x="5572125" y="1003300"/>
          <p14:tracePt t="21355" x="5594350" y="901700"/>
          <p14:tracePt t="21356" x="5605463" y="812800"/>
          <p14:tracePt t="21358" x="5638800" y="642938"/>
          <p14:tracePt t="21359" x="5649913" y="552450"/>
          <p14:tracePt t="21360" x="5649913" y="473075"/>
          <p14:tracePt t="21361" x="5684838" y="360363"/>
          <p14:tracePt t="21362" x="5707063" y="271463"/>
          <p14:tracePt t="21363" x="5718175" y="169863"/>
          <p14:tracePt t="21364" x="5729288" y="101600"/>
          <p14:tracePt t="21365" x="5751513" y="0"/>
        </p14:tracePtLst>
      </p14:laserTraceLst>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6D857F-43FB-8660-274E-EFB29C86811A}"/>
              </a:ext>
            </a:extLst>
          </p:cNvPr>
          <p:cNvSpPr txBox="1"/>
          <p:nvPr/>
        </p:nvSpPr>
        <p:spPr>
          <a:xfrm>
            <a:off x="4437320" y="2905780"/>
            <a:ext cx="3317359" cy="523220"/>
          </a:xfrm>
          <a:prstGeom prst="rect">
            <a:avLst/>
          </a:prstGeom>
          <a:noFill/>
        </p:spPr>
        <p:txBody>
          <a:bodyPr wrap="square" rtlCol="0">
            <a:spAutoFit/>
          </a:bodyPr>
          <a:lstStyle/>
          <a:p>
            <a:r>
              <a:rPr lang="en-US" sz="2800" cap="all" spc="500" dirty="0">
                <a:latin typeface="+mj-lt"/>
                <a:ea typeface="+mj-ea"/>
                <a:cs typeface="+mj-cs"/>
              </a:rPr>
              <a:t>Conclusion</a:t>
            </a:r>
            <a:endParaRPr lang="en-GB" sz="2800" cap="all" spc="500" dirty="0">
              <a:latin typeface="+mj-lt"/>
              <a:ea typeface="+mj-ea"/>
              <a:cs typeface="+mj-cs"/>
            </a:endParaRPr>
          </a:p>
        </p:txBody>
      </p:sp>
      <p:pic>
        <p:nvPicPr>
          <p:cNvPr id="17" name="Audio 16">
            <a:hlinkClick r:id="" action="ppaction://media"/>
            <a:extLst>
              <a:ext uri="{FF2B5EF4-FFF2-40B4-BE49-F238E27FC236}">
                <a16:creationId xmlns:a16="http://schemas.microsoft.com/office/drawing/2014/main" id="{D3DCA568-E73C-C4E9-83E1-0B9595FB61B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89949445"/>
      </p:ext>
    </p:extLst>
  </p:cSld>
  <p:clrMapOvr>
    <a:masterClrMapping/>
  </p:clrMapOvr>
  <mc:AlternateContent xmlns:mc="http://schemas.openxmlformats.org/markup-compatibility/2006" xmlns:p14="http://schemas.microsoft.com/office/powerpoint/2010/main">
    <mc:Choice Requires="p14">
      <p:transition spd="slow" p14:dur="2000" advTm="2960"/>
    </mc:Choice>
    <mc:Fallback xmlns="">
      <p:transition spd="slow" advTm="29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9E602A-4E52-4FDB-F10A-8DEB4AA73276}"/>
              </a:ext>
            </a:extLst>
          </p:cNvPr>
          <p:cNvSpPr txBox="1"/>
          <p:nvPr/>
        </p:nvSpPr>
        <p:spPr>
          <a:xfrm>
            <a:off x="1265274" y="255142"/>
            <a:ext cx="9661451" cy="6217087"/>
          </a:xfrm>
          <a:prstGeom prst="rect">
            <a:avLst/>
          </a:prstGeom>
          <a:noFill/>
        </p:spPr>
        <p:txBody>
          <a:bodyPr wrap="square" rtlCol="0">
            <a:spAutoFit/>
          </a:bodyPr>
          <a:lstStyle/>
          <a:p>
            <a:r>
              <a:rPr lang="en-US" sz="2800" b="1" dirty="0"/>
              <a:t>Diagnostic stage</a:t>
            </a:r>
            <a:r>
              <a:rPr lang="en-US" dirty="0"/>
              <a:t>:</a:t>
            </a:r>
          </a:p>
          <a:p>
            <a:pPr marL="285750" indent="-285750">
              <a:buFont typeface="Arial" panose="020B0604020202020204" pitchFamily="34" charset="0"/>
              <a:buChar char="•"/>
            </a:pPr>
            <a:r>
              <a:rPr lang="en-US" dirty="0"/>
              <a:t>Internal validation on PCAM data showed up 70% accuracy in malignancy classification.</a:t>
            </a:r>
          </a:p>
          <a:p>
            <a:pPr marL="285750" indent="-285750">
              <a:buFont typeface="Arial" panose="020B0604020202020204" pitchFamily="34" charset="0"/>
              <a:buChar char="•"/>
            </a:pPr>
            <a:r>
              <a:rPr lang="en-US" dirty="0"/>
              <a:t>We qualitatively showed that the predicted metastases matches the corresponding survival duration recorded for each sample. High severity predictions correspond to low survival and vice versa.</a:t>
            </a:r>
          </a:p>
          <a:p>
            <a:pPr marL="285750" indent="-285750">
              <a:buFont typeface="Arial" panose="020B0604020202020204" pitchFamily="34" charset="0"/>
              <a:buChar char="•"/>
            </a:pPr>
            <a:r>
              <a:rPr lang="en-US" dirty="0"/>
              <a:t>Learning of breast metastases acquired from lymph node tissue can be transferred to identify metastases in breast tissue to a reasonable degree.</a:t>
            </a:r>
          </a:p>
          <a:p>
            <a:pPr marL="285750" indent="-285750">
              <a:buFont typeface="Arial" panose="020B0604020202020204" pitchFamily="34" charset="0"/>
              <a:buChar char="•"/>
            </a:pPr>
            <a:r>
              <a:rPr lang="en-US" dirty="0"/>
              <a:t>Future work: Can be improved using contextually appropriate data to train the model. An extension could be using weakly supervised learning instead of supervised learning approach to avoid needing annotated data.</a:t>
            </a:r>
          </a:p>
          <a:p>
            <a:pPr marL="285750" indent="-285750">
              <a:buFont typeface="Arial" panose="020B0604020202020204" pitchFamily="34" charset="0"/>
              <a:buChar char="•"/>
            </a:pPr>
            <a:endParaRPr lang="en-US" dirty="0"/>
          </a:p>
          <a:p>
            <a:r>
              <a:rPr lang="en-US" sz="2800" b="1" dirty="0"/>
              <a:t>Prognostic stage:</a:t>
            </a:r>
          </a:p>
          <a:p>
            <a:pPr marL="285750" indent="-285750">
              <a:buFont typeface="Arial" panose="020B0604020202020204" pitchFamily="34" charset="0"/>
              <a:buChar char="•"/>
            </a:pPr>
            <a:r>
              <a:rPr lang="en-US" dirty="0"/>
              <a:t>Correlation between image-based features and patient survival was not strong enough to viably use WSIs in exact prognosis estimation without additional clinical data.</a:t>
            </a:r>
          </a:p>
          <a:p>
            <a:pPr marL="285750" indent="-285750">
              <a:buFont typeface="Arial" panose="020B0604020202020204" pitchFamily="34" charset="0"/>
              <a:buChar char="•"/>
            </a:pPr>
            <a:r>
              <a:rPr lang="en-US" dirty="0"/>
              <a:t>This is because patient survival is influenced by several external factors, which univariate hazard models cannot characterize accurately. </a:t>
            </a:r>
          </a:p>
          <a:p>
            <a:pPr marL="285750" indent="-285750">
              <a:buFont typeface="Arial" panose="020B0604020202020204" pitchFamily="34" charset="0"/>
              <a:buChar char="•"/>
            </a:pPr>
            <a:r>
              <a:rPr lang="en-US" dirty="0"/>
              <a:t>It can, however, predict the general trend in survival based on metastases severity which can provide a rough, initial baseline to allow prioritizing high-risk cases for treatment. </a:t>
            </a:r>
          </a:p>
          <a:p>
            <a:pPr marL="285750" indent="-285750">
              <a:buFont typeface="Arial" panose="020B0604020202020204" pitchFamily="34" charset="0"/>
              <a:buChar char="•"/>
            </a:pPr>
            <a:r>
              <a:rPr lang="en-US" dirty="0"/>
              <a:t>Future work: Use multivariate models to extend hazard functions to be more realistic or use a different survival model like </a:t>
            </a:r>
            <a:r>
              <a:rPr lang="en-GB" dirty="0"/>
              <a:t>Aalen’s additive hazards regression to model dynamic hazard using covariates that change with time.  </a:t>
            </a:r>
            <a:endParaRPr lang="en-US" dirty="0"/>
          </a:p>
        </p:txBody>
      </p:sp>
      <p:pic>
        <p:nvPicPr>
          <p:cNvPr id="72" name="Audio 71">
            <a:hlinkClick r:id="" action="ppaction://media"/>
            <a:extLst>
              <a:ext uri="{FF2B5EF4-FFF2-40B4-BE49-F238E27FC236}">
                <a16:creationId xmlns:a16="http://schemas.microsoft.com/office/drawing/2014/main" id="{6EFFE46F-A7BE-FB66-26D6-7E80EBCC74A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58670164"/>
      </p:ext>
    </p:extLst>
  </p:cSld>
  <p:clrMapOvr>
    <a:masterClrMapping/>
  </p:clrMapOvr>
  <mc:AlternateContent xmlns:mc="http://schemas.openxmlformats.org/markup-compatibility/2006" xmlns:p14="http://schemas.microsoft.com/office/powerpoint/2010/main">
    <mc:Choice Requires="p14">
      <p:transition spd="slow" p14:dur="2000" advTm="106044"/>
    </mc:Choice>
    <mc:Fallback xmlns="">
      <p:transition spd="slow" advTm="1060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9563F0-E781-D481-2E1C-2BFE6AF71171}"/>
              </a:ext>
            </a:extLst>
          </p:cNvPr>
          <p:cNvSpPr txBox="1"/>
          <p:nvPr/>
        </p:nvSpPr>
        <p:spPr>
          <a:xfrm>
            <a:off x="4652962" y="2905780"/>
            <a:ext cx="2886075" cy="523220"/>
          </a:xfrm>
          <a:prstGeom prst="rect">
            <a:avLst/>
          </a:prstGeom>
          <a:noFill/>
        </p:spPr>
        <p:txBody>
          <a:bodyPr wrap="square" rtlCol="0">
            <a:spAutoFit/>
          </a:bodyPr>
          <a:lstStyle/>
          <a:p>
            <a:r>
              <a:rPr lang="en-US" sz="2800" cap="all" spc="500" dirty="0">
                <a:latin typeface="+mj-lt"/>
                <a:ea typeface="+mj-ea"/>
                <a:cs typeface="+mj-cs"/>
              </a:rPr>
              <a:t>Thank you</a:t>
            </a:r>
            <a:endParaRPr lang="en-GB" sz="2800" cap="all" spc="500" dirty="0">
              <a:latin typeface="+mj-lt"/>
              <a:ea typeface="+mj-ea"/>
              <a:cs typeface="+mj-cs"/>
            </a:endParaRPr>
          </a:p>
        </p:txBody>
      </p:sp>
      <p:sp>
        <p:nvSpPr>
          <p:cNvPr id="3" name="TextBox 2">
            <a:extLst>
              <a:ext uri="{FF2B5EF4-FFF2-40B4-BE49-F238E27FC236}">
                <a16:creationId xmlns:a16="http://schemas.microsoft.com/office/drawing/2014/main" id="{90BD951C-5715-408E-FE02-8517543254DC}"/>
              </a:ext>
            </a:extLst>
          </p:cNvPr>
          <p:cNvSpPr txBox="1"/>
          <p:nvPr/>
        </p:nvSpPr>
        <p:spPr>
          <a:xfrm>
            <a:off x="1479775" y="4179411"/>
            <a:ext cx="9232447" cy="461665"/>
          </a:xfrm>
          <a:prstGeom prst="rect">
            <a:avLst/>
          </a:prstGeom>
          <a:noFill/>
        </p:spPr>
        <p:txBody>
          <a:bodyPr wrap="square" rtlCol="0">
            <a:spAutoFit/>
          </a:bodyPr>
          <a:lstStyle/>
          <a:p>
            <a:r>
              <a:rPr lang="en-US" sz="2400" dirty="0"/>
              <a:t>Project source code: </a:t>
            </a:r>
            <a:r>
              <a:rPr lang="en-US" sz="2400" b="1" dirty="0">
                <a:solidFill>
                  <a:schemeClr val="accent1">
                    <a:lumMod val="75000"/>
                  </a:schemeClr>
                </a:solidFill>
              </a:rPr>
              <a:t>https://github.com/AnirbitGhosh/L4-Project</a:t>
            </a:r>
            <a:endParaRPr lang="en-GB" sz="2400" b="1" dirty="0">
              <a:solidFill>
                <a:schemeClr val="accent1">
                  <a:lumMod val="75000"/>
                </a:schemeClr>
              </a:solidFill>
            </a:endParaRPr>
          </a:p>
        </p:txBody>
      </p:sp>
      <p:pic>
        <p:nvPicPr>
          <p:cNvPr id="40" name="Audio 39">
            <a:hlinkClick r:id="" action="ppaction://media"/>
            <a:extLst>
              <a:ext uri="{FF2B5EF4-FFF2-40B4-BE49-F238E27FC236}">
                <a16:creationId xmlns:a16="http://schemas.microsoft.com/office/drawing/2014/main" id="{73CF868A-F5EE-6971-410B-B0F345006B4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91724123"/>
      </p:ext>
    </p:extLst>
  </p:cSld>
  <p:clrMapOvr>
    <a:masterClrMapping/>
  </p:clrMapOvr>
  <mc:AlternateContent xmlns:mc="http://schemas.openxmlformats.org/markup-compatibility/2006">
    <mc:Choice xmlns:p14="http://schemas.microsoft.com/office/powerpoint/2010/main" Requires="p14">
      <p:transition spd="slow" p14:dur="2000" advTm="3179"/>
    </mc:Choice>
    <mc:Fallback>
      <p:transition spd="slow" advTm="3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78B1B-B9ED-6092-1A17-496D411D7703}"/>
              </a:ext>
            </a:extLst>
          </p:cNvPr>
          <p:cNvSpPr>
            <a:spLocks noGrp="1"/>
          </p:cNvSpPr>
          <p:nvPr>
            <p:ph type="title"/>
          </p:nvPr>
        </p:nvSpPr>
        <p:spPr>
          <a:xfrm>
            <a:off x="921026" y="2774156"/>
            <a:ext cx="10349947" cy="1309687"/>
          </a:xfrm>
        </p:spPr>
        <p:txBody>
          <a:bodyPr>
            <a:normAutofit/>
          </a:bodyPr>
          <a:lstStyle/>
          <a:p>
            <a:pPr algn="ctr"/>
            <a:r>
              <a:rPr lang="en-US" dirty="0"/>
              <a:t>What is the motivation behind doing our project?</a:t>
            </a:r>
            <a:endParaRPr lang="en-GB" dirty="0"/>
          </a:p>
        </p:txBody>
      </p:sp>
      <p:pic>
        <p:nvPicPr>
          <p:cNvPr id="13" name="Audio 12">
            <a:hlinkClick r:id="" action="ppaction://media"/>
            <a:extLst>
              <a:ext uri="{FF2B5EF4-FFF2-40B4-BE49-F238E27FC236}">
                <a16:creationId xmlns:a16="http://schemas.microsoft.com/office/drawing/2014/main" id="{CD9C7ED3-2B5D-1C0C-B6DE-C165790E0F3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pic>
        <p:nvPicPr>
          <p:cNvPr id="14" name="Audio 13">
            <a:hlinkClick r:id="" action="ppaction://media"/>
            <a:extLst>
              <a:ext uri="{FF2B5EF4-FFF2-40B4-BE49-F238E27FC236}">
                <a16:creationId xmlns:a16="http://schemas.microsoft.com/office/drawing/2014/main" id="{8A31ECA5-14B0-9E96-F18C-F2DF350120F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51211682"/>
      </p:ext>
    </p:extLst>
  </p:cSld>
  <p:clrMapOvr>
    <a:masterClrMapping/>
  </p:clrMapOvr>
  <mc:AlternateContent xmlns:mc="http://schemas.openxmlformats.org/markup-compatibility/2006" xmlns:p14="http://schemas.microsoft.com/office/powerpoint/2010/main">
    <mc:Choice Requires="p14">
      <p:transition spd="slow" p14:dur="2000" advTm="3017"/>
    </mc:Choice>
    <mc:Fallback xmlns="">
      <p:transition spd="slow" advTm="3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3"/>
                </p:tgtEl>
              </p:cMediaNode>
            </p:audio>
            <p:audio isNarration="1">
              <p:cMediaNode vol="80000" showWhenStopped="0">
                <p:cTn id="11"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CC5680B-60C7-7AE4-B68A-44A7CD5663B1}"/>
              </a:ext>
            </a:extLst>
          </p:cNvPr>
          <p:cNvPicPr>
            <a:picLocks noChangeAspect="1"/>
          </p:cNvPicPr>
          <p:nvPr/>
        </p:nvPicPr>
        <p:blipFill rotWithShape="1">
          <a:blip r:embed="rId5"/>
          <a:srcRect b="45557"/>
          <a:stretch/>
        </p:blipFill>
        <p:spPr>
          <a:xfrm>
            <a:off x="2205650" y="5257855"/>
            <a:ext cx="7780699" cy="1419068"/>
          </a:xfrm>
          <a:prstGeom prst="rect">
            <a:avLst/>
          </a:prstGeom>
          <a:noFill/>
        </p:spPr>
      </p:pic>
      <p:pic>
        <p:nvPicPr>
          <p:cNvPr id="5" name="Picture 4">
            <a:extLst>
              <a:ext uri="{FF2B5EF4-FFF2-40B4-BE49-F238E27FC236}">
                <a16:creationId xmlns:a16="http://schemas.microsoft.com/office/drawing/2014/main" id="{F96F2CB6-6F5B-CCCB-BFC4-55C592F6439F}"/>
              </a:ext>
            </a:extLst>
          </p:cNvPr>
          <p:cNvPicPr>
            <a:picLocks noChangeAspect="1"/>
          </p:cNvPicPr>
          <p:nvPr/>
        </p:nvPicPr>
        <p:blipFill>
          <a:blip r:embed="rId6"/>
          <a:stretch>
            <a:fillRect/>
          </a:stretch>
        </p:blipFill>
        <p:spPr>
          <a:xfrm>
            <a:off x="456099" y="3429000"/>
            <a:ext cx="11279800" cy="1776569"/>
          </a:xfrm>
          <a:prstGeom prst="rect">
            <a:avLst/>
          </a:prstGeom>
          <a:noFill/>
        </p:spPr>
      </p:pic>
      <p:sp>
        <p:nvSpPr>
          <p:cNvPr id="9" name="TextBox 8">
            <a:extLst>
              <a:ext uri="{FF2B5EF4-FFF2-40B4-BE49-F238E27FC236}">
                <a16:creationId xmlns:a16="http://schemas.microsoft.com/office/drawing/2014/main" id="{CEA6A4FC-B3BB-DA85-E666-593B3291127B}"/>
              </a:ext>
            </a:extLst>
          </p:cNvPr>
          <p:cNvSpPr txBox="1"/>
          <p:nvPr/>
        </p:nvSpPr>
        <p:spPr>
          <a:xfrm>
            <a:off x="364434" y="3071878"/>
            <a:ext cx="4936436" cy="369332"/>
          </a:xfrm>
          <a:prstGeom prst="rect">
            <a:avLst/>
          </a:prstGeom>
          <a:noFill/>
        </p:spPr>
        <p:txBody>
          <a:bodyPr wrap="square" rtlCol="0">
            <a:spAutoFit/>
          </a:bodyPr>
          <a:lstStyle/>
          <a:p>
            <a:r>
              <a:rPr lang="en-US" b="1" dirty="0"/>
              <a:t>Clinical data collected for prognosis estimation</a:t>
            </a:r>
            <a:endParaRPr lang="en-GB" b="1" dirty="0"/>
          </a:p>
        </p:txBody>
      </p:sp>
      <p:grpSp>
        <p:nvGrpSpPr>
          <p:cNvPr id="13" name="Group 12">
            <a:extLst>
              <a:ext uri="{FF2B5EF4-FFF2-40B4-BE49-F238E27FC236}">
                <a16:creationId xmlns:a16="http://schemas.microsoft.com/office/drawing/2014/main" id="{8AE7FED2-171C-344A-67DF-1FBFE8CC11F7}"/>
              </a:ext>
            </a:extLst>
          </p:cNvPr>
          <p:cNvGrpSpPr/>
          <p:nvPr/>
        </p:nvGrpSpPr>
        <p:grpSpPr>
          <a:xfrm>
            <a:off x="2567034" y="25880"/>
            <a:ext cx="7057929" cy="3007645"/>
            <a:chOff x="2567034" y="25880"/>
            <a:chExt cx="7057929" cy="3007645"/>
          </a:xfrm>
        </p:grpSpPr>
        <p:pic>
          <p:nvPicPr>
            <p:cNvPr id="2050" name="Picture 2" descr="Conventional histopathology workflow for breast cancer diagnosis and... |  Download Scientific Diagram">
              <a:extLst>
                <a:ext uri="{FF2B5EF4-FFF2-40B4-BE49-F238E27FC236}">
                  <a16:creationId xmlns:a16="http://schemas.microsoft.com/office/drawing/2014/main" id="{1048712A-A975-E7A3-9FE3-3D7E5AD9E655}"/>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172" b="1"/>
            <a:stretch/>
          </p:blipFill>
          <p:spPr bwMode="auto">
            <a:xfrm>
              <a:off x="2567034" y="364434"/>
              <a:ext cx="7057929" cy="266909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1DEB378-F1E2-B2F1-3BD8-A22BC8D50CC3}"/>
                </a:ext>
              </a:extLst>
            </p:cNvPr>
            <p:cNvSpPr txBox="1"/>
            <p:nvPr/>
          </p:nvSpPr>
          <p:spPr>
            <a:xfrm>
              <a:off x="2567034" y="25880"/>
              <a:ext cx="2491409" cy="369332"/>
            </a:xfrm>
            <a:prstGeom prst="rect">
              <a:avLst/>
            </a:prstGeom>
            <a:noFill/>
          </p:spPr>
          <p:txBody>
            <a:bodyPr wrap="square" rtlCol="0">
              <a:spAutoFit/>
            </a:bodyPr>
            <a:lstStyle/>
            <a:p>
              <a:r>
                <a:rPr lang="en-US" b="1" dirty="0"/>
                <a:t>Diagnostic workflow</a:t>
              </a:r>
              <a:endParaRPr lang="en-GB" b="1" dirty="0"/>
            </a:p>
          </p:txBody>
        </p:sp>
        <p:sp>
          <p:nvSpPr>
            <p:cNvPr id="10" name="Rectangle 9">
              <a:extLst>
                <a:ext uri="{FF2B5EF4-FFF2-40B4-BE49-F238E27FC236}">
                  <a16:creationId xmlns:a16="http://schemas.microsoft.com/office/drawing/2014/main" id="{41874AB9-3239-0EB3-5D97-92C61CE9C9E7}"/>
                </a:ext>
              </a:extLst>
            </p:cNvPr>
            <p:cNvSpPr/>
            <p:nvPr/>
          </p:nvSpPr>
          <p:spPr>
            <a:xfrm>
              <a:off x="3657601" y="1228005"/>
              <a:ext cx="596348" cy="2297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90CF852A-0589-6709-1CE5-7C648A433359}"/>
                </a:ext>
              </a:extLst>
            </p:cNvPr>
            <p:cNvSpPr/>
            <p:nvPr/>
          </p:nvSpPr>
          <p:spPr>
            <a:xfrm>
              <a:off x="5718314" y="1228005"/>
              <a:ext cx="596348" cy="2297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71492D26-7C67-8614-E495-3AD249D8B2B2}"/>
                </a:ext>
              </a:extLst>
            </p:cNvPr>
            <p:cNvSpPr/>
            <p:nvPr/>
          </p:nvSpPr>
          <p:spPr>
            <a:xfrm>
              <a:off x="7639879" y="1228005"/>
              <a:ext cx="596348" cy="2297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2052" name="Audio 2051">
            <a:hlinkClick r:id="" action="ppaction://media"/>
            <a:extLst>
              <a:ext uri="{FF2B5EF4-FFF2-40B4-BE49-F238E27FC236}">
                <a16:creationId xmlns:a16="http://schemas.microsoft.com/office/drawing/2014/main" id="{84D02E74-5AB6-88D5-C3E1-B7CDBFBEE99B}"/>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10052304" y="4718304"/>
            <a:ext cx="2057400" cy="2057400"/>
          </a:xfrm>
          <a:prstGeom prst="ellipse">
            <a:avLst/>
          </a:prstGeom>
        </p:spPr>
      </p:pic>
      <p:pic>
        <p:nvPicPr>
          <p:cNvPr id="2066" name="Graphic 2066">
            <a:extLst>
              <a:ext uri="{FF2B5EF4-FFF2-40B4-BE49-F238E27FC236}">
                <a16:creationId xmlns:a16="http://schemas.microsoft.com/office/drawing/2014/main" id="{6761E814-834E-D810-6A4F-7E8D35845171}"/>
              </a:ext>
            </a:extLst>
          </p:cNvPr>
          <p:cNvPicPr>
            <a:picLocks noChangeAspect="1"/>
            <a:extLst>
              <a:ext uri="{51228E76-BA90-4043-B771-695A4F85340A}">
                <alf:liveFeedProps xmlns:alf="http://schemas.microsoft.com/office/drawing/2021/livefeed"/>
              </a:ext>
            </a:extLst>
          </p:cNvPicPr>
          <p:nvPr/>
        </p:nvPicPr>
        <p:blipFill>
          <a:blip r:embed="rId9">
            <a:extLst>
              <a:ext uri="{96DAC541-7B7A-43D3-8B79-37D633B846F1}">
                <asvg:svgBlip xmlns:asvg="http://schemas.microsoft.com/office/drawing/2016/SVG/main" r:embed="rId10"/>
              </a:ext>
            </a:extLst>
          </a:blip>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91509065"/>
      </p:ext>
    </p:extLst>
  </p:cSld>
  <p:clrMapOvr>
    <a:masterClrMapping/>
  </p:clrMapOvr>
  <mc:AlternateContent xmlns:mc="http://schemas.openxmlformats.org/markup-compatibility/2006" xmlns:p14="http://schemas.microsoft.com/office/powerpoint/2010/main">
    <mc:Choice Requires="p14">
      <p:transition spd="slow" p14:dur="2000" advTm="49433"/>
    </mc:Choice>
    <mc:Fallback xmlns="">
      <p:transition spd="slow" advTm="49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5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52"/>
                </p:tgtEl>
              </p:cMediaNode>
            </p:audio>
          </p:childTnLst>
        </p:cTn>
      </p:par>
    </p:tnLst>
  </p:timing>
  <p:extLst>
    <p:ext uri="{3A86A75C-4F4B-4683-9AE1-C65F6400EC91}">
      <p14:laserTraceLst xmlns:p14="http://schemas.microsoft.com/office/powerpoint/2010/main">
        <p14:tracePtLst>
          <p14:tracePt t="214" x="2898775" y="1624013"/>
          <p14:tracePt t="215" x="2898775" y="1612900"/>
          <p14:tracePt t="216" x="2887663" y="1601788"/>
          <p14:tracePt t="217" x="2887663" y="1590675"/>
          <p14:tracePt t="218" x="2876550" y="1579563"/>
          <p14:tracePt t="219" x="2876550" y="1568450"/>
          <p14:tracePt t="220" x="2876550" y="1557338"/>
          <p14:tracePt t="221" x="2865438" y="1533525"/>
          <p14:tracePt t="222" x="2852738" y="1522413"/>
          <p14:tracePt t="222" x="2841625" y="1500188"/>
          <p14:tracePt t="224" x="2830513" y="1489075"/>
          <p14:tracePt t="225" x="2830513" y="1477963"/>
          <p14:tracePt t="226" x="2830513" y="1455738"/>
          <p14:tracePt t="227" x="2819400" y="1455738"/>
          <p14:tracePt t="228" x="2808288" y="1431925"/>
          <p14:tracePt t="229" x="2797175" y="1420813"/>
          <p14:tracePt t="230" x="2786063" y="1387475"/>
          <p14:tracePt t="230" x="2774950" y="1376363"/>
          <p14:tracePt t="231" x="2763838" y="1354138"/>
          <p14:tracePt t="233" x="2752725" y="1330325"/>
          <p14:tracePt t="233" x="2740025" y="1308100"/>
          <p14:tracePt t="235" x="2728913" y="1285875"/>
          <p14:tracePt t="236" x="2706688" y="1274763"/>
          <p14:tracePt t="237" x="2695575" y="1241425"/>
          <p14:tracePt t="238" x="2684463" y="1228725"/>
          <p14:tracePt t="238" x="2673350" y="1217613"/>
          <p14:tracePt t="239" x="2662238" y="1184275"/>
          <p14:tracePt t="241" x="2651125" y="1173163"/>
          <p14:tracePt t="242" x="2627313" y="1150938"/>
          <p14:tracePt t="243" x="2616200" y="1116013"/>
          <p14:tracePt t="244" x="2593975" y="1116013"/>
          <p14:tracePt t="245" x="2593975" y="1082675"/>
          <p14:tracePt t="246" x="2571750" y="1071563"/>
          <p14:tracePt t="247" x="2538413" y="1038225"/>
          <p14:tracePt t="249" x="2514600" y="1014413"/>
          <p14:tracePt t="250" x="2514600" y="992188"/>
          <p14:tracePt t="251" x="2492375" y="969963"/>
          <p14:tracePt t="252" x="2481263" y="947738"/>
          <p14:tracePt t="253" x="2459038" y="936625"/>
          <p14:tracePt t="254" x="2447925" y="914400"/>
          <p14:tracePt t="255" x="2424113" y="868363"/>
          <p14:tracePt t="256" x="2413000" y="846138"/>
          <p14:tracePt t="257" x="2390775" y="835025"/>
          <p14:tracePt t="258" x="2379663" y="812800"/>
          <p14:tracePt t="259" x="2357438" y="777875"/>
          <p14:tracePt t="261" x="2300288" y="744538"/>
          <p14:tracePt t="262" x="2300288" y="733425"/>
          <p14:tracePt t="262" x="2278063" y="700088"/>
          <p14:tracePt t="263" x="2244725" y="676275"/>
          <p14:tracePt t="264" x="2222500" y="654050"/>
          <p14:tracePt t="266" x="2198688" y="631825"/>
          <p14:tracePt t="266" x="2187575" y="620713"/>
          <p14:tracePt t="268" x="2165350" y="598488"/>
          <p14:tracePt t="268" x="2143125" y="552450"/>
          <p14:tracePt t="270" x="2120900" y="530225"/>
          <p14:tracePt t="271" x="2109788" y="519113"/>
          <p14:tracePt t="271" x="2085975" y="496888"/>
          <p14:tracePt t="272" x="2063750" y="473075"/>
          <p14:tracePt t="273" x="2030413" y="450850"/>
          <p14:tracePt t="274" x="2008188" y="428625"/>
          <p14:tracePt t="275" x="1997075" y="417513"/>
          <p14:tracePt t="276" x="1973263" y="395288"/>
          <p14:tracePt t="277" x="1951038" y="384175"/>
          <p14:tracePt t="278" x="1906588" y="360363"/>
          <p14:tracePt t="280" x="1906588" y="349250"/>
          <p14:tracePt t="281" x="1882775" y="327025"/>
          <p14:tracePt t="282" x="1860550" y="315913"/>
          <p14:tracePt t="283" x="1849438" y="304800"/>
          <p14:tracePt t="283" x="1827213" y="282575"/>
          <p14:tracePt t="285" x="1804988" y="258763"/>
          <p14:tracePt t="286" x="1793875" y="247650"/>
          <p14:tracePt t="286" x="1770063" y="247650"/>
          <p14:tracePt t="287" x="1747838" y="225425"/>
          <p14:tracePt t="288" x="1725613" y="203200"/>
          <p14:tracePt t="289" x="1714500" y="192088"/>
          <p14:tracePt t="291" x="1681163" y="180975"/>
          <p14:tracePt t="293" x="1657350" y="146050"/>
          <p14:tracePt t="294" x="1635125" y="134938"/>
          <p14:tracePt t="295" x="1624013" y="123825"/>
          <p14:tracePt t="297" x="1590675" y="101600"/>
          <p14:tracePt t="298" x="1555750" y="79375"/>
          <p14:tracePt t="300" x="1544638" y="68263"/>
          <p14:tracePt t="301" x="1533525" y="57150"/>
          <p14:tracePt t="301" x="1533525" y="33338"/>
          <p14:tracePt t="302" x="1511300" y="33338"/>
          <p14:tracePt t="305" x="1489075" y="22225"/>
          <p14:tracePt t="306" x="1477963" y="11113"/>
          <p14:tracePt t="306" x="1466850" y="0"/>
          <p14:tracePt t="585" x="1420813" y="0"/>
          <p14:tracePt t="586" x="1431925" y="11113"/>
          <p14:tracePt t="589" x="1431925" y="22225"/>
          <p14:tracePt t="590" x="1443038" y="33338"/>
          <p14:tracePt t="591" x="1454150" y="33338"/>
          <p14:tracePt t="593" x="1466850" y="33338"/>
          <p14:tracePt t="595" x="1466850" y="44450"/>
          <p14:tracePt t="596" x="1477963" y="44450"/>
          <p14:tracePt t="597" x="1477963" y="57150"/>
          <p14:tracePt t="601" x="1489075" y="68263"/>
          <p14:tracePt t="602" x="1500188" y="68263"/>
          <p14:tracePt t="603" x="1500188" y="79375"/>
          <p14:tracePt t="604" x="1511300" y="79375"/>
          <p14:tracePt t="605" x="1522413" y="79375"/>
          <p14:tracePt t="608" x="1522413" y="90488"/>
          <p14:tracePt t="609" x="1533525" y="90488"/>
          <p14:tracePt t="609" x="1544638" y="101600"/>
          <p14:tracePt t="614" x="1555750" y="112713"/>
          <p14:tracePt t="615" x="1568450" y="112713"/>
          <p14:tracePt t="618" x="1568450" y="123825"/>
          <p14:tracePt t="618" x="1579563" y="134938"/>
          <p14:tracePt t="619" x="1590675" y="134938"/>
          <p14:tracePt t="620" x="1601788" y="134938"/>
          <p14:tracePt t="625" x="1612900" y="146050"/>
          <p14:tracePt t="625" x="1624013" y="146050"/>
          <p14:tracePt t="627" x="1635125" y="157163"/>
          <p14:tracePt t="629" x="1646238" y="157163"/>
          <p14:tracePt t="631" x="1657350" y="169863"/>
          <p14:tracePt t="634" x="1668463" y="169863"/>
          <p14:tracePt t="635" x="1681163" y="169863"/>
          <p14:tracePt t="639" x="1692275" y="169863"/>
          <p14:tracePt t="640" x="1714500" y="180975"/>
          <p14:tracePt t="643" x="1725613" y="180975"/>
          <p14:tracePt t="645" x="1747838" y="180975"/>
          <p14:tracePt t="650" x="1758950" y="180975"/>
          <p14:tracePt t="652" x="1770063" y="192088"/>
          <p14:tracePt t="656" x="1782763" y="192088"/>
          <p14:tracePt t="656" x="1793875" y="192088"/>
          <p14:tracePt t="659" x="1804988" y="192088"/>
          <p14:tracePt t="664" x="1816100" y="192088"/>
          <p14:tracePt t="664" x="1827213" y="192088"/>
          <p14:tracePt t="674" x="1838325" y="192088"/>
          <p14:tracePt t="676" x="1849438" y="192088"/>
          <p14:tracePt t="678" x="1860550" y="192088"/>
          <p14:tracePt t="682" x="1871663" y="192088"/>
          <p14:tracePt t="685" x="1882775" y="192088"/>
          <p14:tracePt t="688" x="1895475" y="192088"/>
          <p14:tracePt t="694" x="1895475" y="180975"/>
          <p14:tracePt t="695" x="1906588" y="180975"/>
          <p14:tracePt t="698" x="1917700" y="180975"/>
          <p14:tracePt t="703" x="1928813" y="180975"/>
          <p14:tracePt t="704" x="1928813" y="169863"/>
          <p14:tracePt t="705" x="1939925" y="169863"/>
          <p14:tracePt t="711" x="1951038" y="169863"/>
          <p14:tracePt t="719" x="1962150" y="157163"/>
          <p14:tracePt t="729" x="1962150" y="146050"/>
          <p14:tracePt t="738" x="1973263" y="146050"/>
          <p14:tracePt t="754" x="1973263" y="134938"/>
          <p14:tracePt t="760" x="1984375" y="134938"/>
          <p14:tracePt t="842" x="1997075" y="134938"/>
          <p14:tracePt t="843" x="1997075" y="123825"/>
          <p14:tracePt t="844" x="2008188" y="123825"/>
          <p14:tracePt t="848" x="2008188" y="112713"/>
          <p14:tracePt t="849" x="2019300" y="112713"/>
          <p14:tracePt t="850" x="2030413" y="112713"/>
          <p14:tracePt t="856" x="2041525" y="101600"/>
          <p14:tracePt t="857" x="2052638" y="101600"/>
          <p14:tracePt t="859" x="2063750" y="101600"/>
          <p14:tracePt t="860" x="2063750" y="90488"/>
          <p14:tracePt t="861" x="2074863" y="90488"/>
          <p14:tracePt t="864" x="2085975" y="90488"/>
          <p14:tracePt t="871" x="2097088" y="90488"/>
          <p14:tracePt t="872" x="2097088" y="79375"/>
          <p14:tracePt t="873" x="2109788" y="79375"/>
          <p14:tracePt t="876" x="2120900" y="79375"/>
          <p14:tracePt t="878" x="2120900" y="68263"/>
          <p14:tracePt t="879" x="2132013" y="68263"/>
          <p14:tracePt t="881" x="2143125" y="68263"/>
          <p14:tracePt t="884" x="2143125" y="57150"/>
          <p14:tracePt t="885" x="2154238" y="57150"/>
          <p14:tracePt t="889" x="2165350" y="57150"/>
          <p14:tracePt t="891" x="2176463" y="57150"/>
          <p14:tracePt t="893" x="2187575" y="57150"/>
          <p14:tracePt t="895" x="2198688" y="44450"/>
          <p14:tracePt t="897" x="2209800" y="44450"/>
          <p14:tracePt t="899" x="2222500" y="44450"/>
          <p14:tracePt t="901" x="2233613" y="44450"/>
          <p14:tracePt t="903" x="2244725" y="44450"/>
          <p14:tracePt t="904" x="2255838" y="44450"/>
          <p14:tracePt t="906" x="2266950" y="44450"/>
          <p14:tracePt t="907" x="2278063" y="44450"/>
          <p14:tracePt t="908" x="2289175" y="44450"/>
          <p14:tracePt t="910" x="2289175" y="33338"/>
          <p14:tracePt t="910" x="2300288" y="33338"/>
          <p14:tracePt t="912" x="2311400" y="33338"/>
          <p14:tracePt t="914" x="2324100" y="33338"/>
          <p14:tracePt t="915" x="2335213" y="33338"/>
          <p14:tracePt t="915" x="2346325" y="33338"/>
          <p14:tracePt t="918" x="2357438" y="22225"/>
          <p14:tracePt t="920" x="2368550" y="22225"/>
          <p14:tracePt t="922" x="2390775" y="22225"/>
          <p14:tracePt t="922" x="2401888" y="22225"/>
          <p14:tracePt t="925" x="2413000" y="11113"/>
          <p14:tracePt t="926" x="2424113" y="11113"/>
          <p14:tracePt t="928" x="2436813" y="11113"/>
          <p14:tracePt t="928" x="2447925" y="11113"/>
          <p14:tracePt t="931" x="2459038" y="11113"/>
          <p14:tracePt t="931" x="2470150" y="11113"/>
          <p14:tracePt t="933" x="2481263" y="11113"/>
          <p14:tracePt t="935" x="2492375" y="11113"/>
          <p14:tracePt t="936" x="2503488" y="11113"/>
          <p14:tracePt t="938" x="2514600" y="11113"/>
          <p14:tracePt t="938" x="2525713" y="11113"/>
          <p14:tracePt t="940" x="2538413" y="11113"/>
          <p14:tracePt t="942" x="2549525" y="11113"/>
          <p14:tracePt t="942" x="2560638" y="11113"/>
          <p14:tracePt t="943" x="2571750" y="11113"/>
          <p14:tracePt t="947" x="2593975" y="11113"/>
          <p14:tracePt t="948" x="2593975" y="0"/>
          <p14:tracePt t="948" x="2605088" y="0"/>
          <p14:tracePt t="949" x="2616200" y="0"/>
          <p14:tracePt t="950" x="2627313" y="0"/>
          <p14:tracePt t="951" x="2638425" y="0"/>
          <p14:tracePt t="952" x="2651125" y="0"/>
          <p14:tracePt t="955" x="2662238" y="0"/>
          <p14:tracePt t="956" x="2673350" y="0"/>
          <p14:tracePt t="958" x="2684463" y="0"/>
          <p14:tracePt t="959" x="2695575" y="0"/>
          <p14:tracePt t="960" x="2706688" y="0"/>
          <p14:tracePt t="960" x="2717800" y="0"/>
          <p14:tracePt t="963" x="2728913" y="0"/>
          <p14:tracePt t="963" x="2740025" y="0"/>
          <p14:tracePt t="965" x="2752725" y="0"/>
          <p14:tracePt t="967" x="2774950" y="0"/>
          <p14:tracePt t="968" x="2786063" y="0"/>
          <p14:tracePt t="970" x="2797175" y="0"/>
          <p14:tracePt t="970" x="2808288" y="0"/>
          <p14:tracePt t="972" x="2819400" y="0"/>
          <p14:tracePt t="973" x="2830513" y="0"/>
          <p14:tracePt t="975" x="2852738" y="0"/>
          <p14:tracePt t="976" x="2865438" y="0"/>
          <p14:tracePt t="977" x="2876550" y="0"/>
          <p14:tracePt t="979" x="2887663" y="0"/>
          <p14:tracePt t="979" x="2898775" y="0"/>
          <p14:tracePt t="980" x="2921000" y="0"/>
          <p14:tracePt t="983" x="2932113" y="0"/>
          <p14:tracePt t="983" x="2943225" y="0"/>
          <p14:tracePt t="986" x="2954338" y="0"/>
          <p14:tracePt t="987" x="2978150" y="0"/>
          <p14:tracePt t="989" x="2989263" y="0"/>
          <p14:tracePt t="989" x="3011488" y="0"/>
          <p14:tracePt t="991" x="3022600" y="0"/>
          <p14:tracePt t="992" x="3033713" y="0"/>
          <p14:tracePt t="994" x="3044825" y="0"/>
          <p14:tracePt t="994" x="3055938" y="0"/>
          <p14:tracePt t="995" x="3067050" y="0"/>
          <p14:tracePt t="996" x="3079750" y="0"/>
          <p14:tracePt t="1000" x="3101975" y="0"/>
          <p14:tracePt t="1001" x="3113088" y="0"/>
          <p14:tracePt t="1002" x="3124200" y="0"/>
          <p14:tracePt t="1003" x="3135313" y="0"/>
          <p14:tracePt t="1004" x="3146425" y="0"/>
          <p14:tracePt t="1005" x="3157538" y="0"/>
          <p14:tracePt t="1006" x="3168650" y="0"/>
          <p14:tracePt t="1009" x="3192463" y="0"/>
          <p14:tracePt t="1010" x="3203575" y="0"/>
          <p14:tracePt t="1012" x="3214688" y="0"/>
          <p14:tracePt t="1012" x="3225800" y="0"/>
          <p14:tracePt t="1014" x="3236913" y="0"/>
          <p14:tracePt t="1017" x="3259138" y="0"/>
          <p14:tracePt t="1019" x="3270250" y="0"/>
          <p14:tracePt t="1020" x="3281363" y="0"/>
          <p14:tracePt t="1021" x="3294063" y="0"/>
          <p14:tracePt t="1024" x="3305175" y="0"/>
          <p14:tracePt t="1025" x="3316288" y="0"/>
          <p14:tracePt t="1025" x="3327400" y="0"/>
          <p14:tracePt t="1026" x="3338513" y="11113"/>
          <p14:tracePt t="1028" x="3349625" y="11113"/>
          <p14:tracePt t="1032" x="3360738" y="11113"/>
          <p14:tracePt t="1034" x="3382963" y="11113"/>
          <p14:tracePt t="1035" x="3394075" y="11113"/>
          <p14:tracePt t="1037" x="3406775" y="11113"/>
          <p14:tracePt t="1039" x="3417888" y="11113"/>
          <p14:tracePt t="1041" x="3429000" y="11113"/>
          <p14:tracePt t="1042" x="3440113" y="11113"/>
          <p14:tracePt t="1045" x="3451225" y="11113"/>
          <p14:tracePt t="1047" x="3462338" y="11113"/>
          <p14:tracePt t="1049" x="3473450" y="11113"/>
          <p14:tracePt t="1051" x="3484563" y="11113"/>
          <p14:tracePt t="1055" x="3495675" y="11113"/>
          <p14:tracePt t="1058" x="3508375" y="11113"/>
          <p14:tracePt t="1059" x="3519488" y="11113"/>
          <p14:tracePt t="1062" x="3530600" y="11113"/>
          <p14:tracePt t="1067" x="3541713" y="11113"/>
          <p14:tracePt t="1069" x="3552825" y="11113"/>
          <p14:tracePt t="1077" x="3563938" y="11113"/>
          <p14:tracePt t="1080" x="3575050" y="11113"/>
          <p14:tracePt t="1085" x="3586163" y="11113"/>
          <p14:tracePt t="1097" x="3597275" y="11113"/>
          <p14:tracePt t="1108" x="3621088" y="11113"/>
          <p14:tracePt t="1117" x="3632200" y="11113"/>
          <p14:tracePt t="1118" x="3643313" y="11113"/>
          <p14:tracePt t="1122" x="3654425" y="11113"/>
          <p14:tracePt t="1125" x="3665538" y="22225"/>
          <p14:tracePt t="1127" x="3676650" y="22225"/>
          <p14:tracePt t="1132" x="3687763" y="22225"/>
          <p14:tracePt t="1134" x="3709988" y="22225"/>
          <p14:tracePt t="1137" x="3721100" y="22225"/>
          <p14:tracePt t="1138" x="3733800" y="33338"/>
          <p14:tracePt t="1139" x="3744913" y="33338"/>
          <p14:tracePt t="1142" x="3756025" y="33338"/>
          <p14:tracePt t="1144" x="3767138" y="33338"/>
          <p14:tracePt t="1144" x="3778250" y="33338"/>
          <p14:tracePt t="1145" x="3789363" y="33338"/>
          <p14:tracePt t="1147" x="3800475" y="33338"/>
          <p14:tracePt t="1149" x="3811588" y="33338"/>
          <p14:tracePt t="1150" x="3822700" y="33338"/>
          <p14:tracePt t="1151" x="3835400" y="33338"/>
          <p14:tracePt t="1154" x="3846513" y="33338"/>
          <p14:tracePt t="1156" x="3879850" y="33338"/>
          <p14:tracePt t="1158" x="3890963" y="33338"/>
          <p14:tracePt t="1160" x="3902075" y="33338"/>
          <p14:tracePt t="1160" x="3913188" y="33338"/>
          <p14:tracePt t="1161" x="3924300" y="33338"/>
          <p14:tracePt t="1162" x="3935413" y="33338"/>
          <p14:tracePt t="1163" x="3948113" y="33338"/>
          <p14:tracePt t="1164" x="3959225" y="33338"/>
          <p14:tracePt t="1167" x="3970338" y="33338"/>
          <p14:tracePt t="1168" x="3981450" y="33338"/>
          <p14:tracePt t="1168" x="3992563" y="44450"/>
          <p14:tracePt t="1169" x="4003675" y="44450"/>
          <p14:tracePt t="1172" x="4025900" y="44450"/>
          <p14:tracePt t="1174" x="4049713" y="44450"/>
          <p14:tracePt t="1175" x="4060825" y="44450"/>
          <p14:tracePt t="1176" x="4071938" y="44450"/>
          <p14:tracePt t="1176" x="4083050" y="57150"/>
          <p14:tracePt t="1177" x="4094163" y="57150"/>
          <p14:tracePt t="1178" x="4105275" y="57150"/>
          <p14:tracePt t="1180" x="4116388" y="57150"/>
          <p14:tracePt t="1181" x="4138613" y="57150"/>
          <p14:tracePt t="1184" x="4162425" y="57150"/>
          <p14:tracePt t="1185" x="4173538" y="68263"/>
          <p14:tracePt t="1187" x="4184650" y="68263"/>
          <p14:tracePt t="1187" x="4195763" y="68263"/>
          <p14:tracePt t="1189" x="4206875" y="68263"/>
          <p14:tracePt t="1190" x="4217988" y="68263"/>
          <p14:tracePt t="1191" x="4229100" y="68263"/>
          <p14:tracePt t="1192" x="4251325" y="68263"/>
          <p14:tracePt t="1194" x="4275138" y="68263"/>
          <p14:tracePt t="1196" x="4286250" y="68263"/>
          <p14:tracePt t="1197" x="4308475" y="68263"/>
          <p14:tracePt t="1201" x="4341813" y="68263"/>
          <p14:tracePt t="1204" x="4352925" y="68263"/>
          <p14:tracePt t="1205" x="4364038" y="68263"/>
          <p14:tracePt t="1205" x="4376738" y="68263"/>
          <p14:tracePt t="1206" x="4387850" y="68263"/>
          <p14:tracePt t="1208" x="4398963" y="79375"/>
          <p14:tracePt t="1209" x="4410075" y="79375"/>
          <p14:tracePt t="1210" x="4421188" y="79375"/>
          <p14:tracePt t="1212" x="4432300" y="79375"/>
          <p14:tracePt t="1213" x="4443413" y="79375"/>
          <p14:tracePt t="1214" x="4454525" y="79375"/>
          <p14:tracePt t="1217" x="4476750" y="79375"/>
          <p14:tracePt t="1220" x="4489450" y="79375"/>
          <p14:tracePt t="1221" x="4500563" y="79375"/>
          <p14:tracePt t="1222" x="4522788" y="79375"/>
          <p14:tracePt t="1225" x="4533900" y="79375"/>
          <p14:tracePt t="1225" x="4545013" y="79375"/>
          <p14:tracePt t="1228" x="4556125" y="79375"/>
          <p14:tracePt t="1230" x="4567238" y="79375"/>
          <p14:tracePt t="1230" x="4578350" y="79375"/>
          <p14:tracePt t="1235" x="4591050" y="79375"/>
          <p14:tracePt t="1235" x="4613275" y="79375"/>
          <p14:tracePt t="1239" x="4624388" y="79375"/>
          <p14:tracePt t="1241" x="4635500" y="79375"/>
          <p14:tracePt t="1244" x="4646613" y="79375"/>
          <p14:tracePt t="1245" x="4657725" y="79375"/>
          <p14:tracePt t="1246" x="4668838" y="79375"/>
          <p14:tracePt t="1249" x="4679950" y="79375"/>
          <p14:tracePt t="1252" x="4691063" y="79375"/>
          <p14:tracePt t="1255" x="4703763" y="79375"/>
          <p14:tracePt t="1258" x="4714875" y="79375"/>
          <p14:tracePt t="1259" x="4725988" y="79375"/>
          <p14:tracePt t="1262" x="4737100" y="79375"/>
          <p14:tracePt t="1264" x="4748213" y="79375"/>
          <p14:tracePt t="1267" x="4759325" y="79375"/>
          <p14:tracePt t="1272" x="4770438" y="79375"/>
          <p14:tracePt t="1276" x="4781550" y="79375"/>
          <p14:tracePt t="1279" x="4792663" y="79375"/>
          <p14:tracePt t="1280" x="4805363" y="79375"/>
          <p14:tracePt t="1285" x="4816475" y="79375"/>
          <p14:tracePt t="1289" x="4827588" y="79375"/>
          <p14:tracePt t="1292" x="4838700" y="79375"/>
          <p14:tracePt t="1295" x="4849813" y="79375"/>
          <p14:tracePt t="1295" x="4860925" y="79375"/>
          <p14:tracePt t="1297" x="4860925" y="68263"/>
          <p14:tracePt t="1301" x="4883150" y="68263"/>
          <p14:tracePt t="1305" x="4894263" y="68263"/>
          <p14:tracePt t="1307" x="4905375" y="68263"/>
          <p14:tracePt t="1308" x="4918075" y="68263"/>
          <p14:tracePt t="1309" x="4929188" y="68263"/>
          <p14:tracePt t="1312" x="4940300" y="68263"/>
          <p14:tracePt t="1313" x="4951413" y="68263"/>
          <p14:tracePt t="1319" x="4973638" y="68263"/>
          <p14:tracePt t="1321" x="4984750" y="68263"/>
          <p14:tracePt t="1321" x="4995863" y="68263"/>
          <p14:tracePt t="1322" x="5006975" y="68263"/>
          <p14:tracePt t="1323" x="5019675" y="68263"/>
          <p14:tracePt t="1328" x="5030788" y="68263"/>
          <p14:tracePt t="1329" x="5041900" y="68263"/>
          <p14:tracePt t="1332" x="5064125" y="57150"/>
          <p14:tracePt t="1333" x="5075238" y="57150"/>
          <p14:tracePt t="1337" x="5097463" y="57150"/>
          <p14:tracePt t="1339" x="5108575" y="57150"/>
          <p14:tracePt t="1342" x="5132388" y="57150"/>
          <p14:tracePt t="1344" x="5143500" y="57150"/>
          <p14:tracePt t="1345" x="5154613" y="57150"/>
          <p14:tracePt t="1346" x="5165725" y="57150"/>
          <p14:tracePt t="1349" x="5176838" y="57150"/>
          <p14:tracePt t="1351" x="5187950" y="57150"/>
          <p14:tracePt t="1353" x="5210175" y="57150"/>
          <p14:tracePt t="1355" x="5233988" y="57150"/>
          <p14:tracePt t="1358" x="5245100" y="57150"/>
          <p14:tracePt t="1359" x="5256213" y="57150"/>
          <p14:tracePt t="1359" x="5267325" y="57150"/>
          <p14:tracePt t="1360" x="5278438" y="57150"/>
          <p14:tracePt t="1362" x="5289550" y="57150"/>
          <p14:tracePt t="1363" x="5300663" y="57150"/>
          <p14:tracePt t="1364" x="5311775" y="57150"/>
          <p14:tracePt t="1366" x="5322888" y="57150"/>
          <p14:tracePt t="1368" x="5346700" y="57150"/>
          <p14:tracePt t="1368" x="5357813" y="57150"/>
          <p14:tracePt t="1371" x="5368925" y="57150"/>
          <p14:tracePt t="1372" x="5380038" y="57150"/>
          <p14:tracePt t="1372" x="5391150" y="57150"/>
          <p14:tracePt t="1374" x="5413375" y="57150"/>
          <p14:tracePt t="1376" x="5424488" y="57150"/>
          <p14:tracePt t="1377" x="5435600" y="57150"/>
          <p14:tracePt t="1378" x="5446713" y="57150"/>
          <p14:tracePt t="1379" x="5459413" y="57150"/>
          <p14:tracePt t="1380" x="5470525" y="57150"/>
          <p14:tracePt t="1381" x="5481638" y="57150"/>
          <p14:tracePt t="1384" x="5492750" y="57150"/>
          <p14:tracePt t="1385" x="5503863" y="57150"/>
          <p14:tracePt t="1386" x="5514975" y="57150"/>
          <p14:tracePt t="1387" x="5537200" y="57150"/>
          <p14:tracePt t="1389" x="5548313" y="57150"/>
          <p14:tracePt t="1389" x="5561013" y="57150"/>
          <p14:tracePt t="1391" x="5572125" y="57150"/>
          <p14:tracePt t="1392" x="5594350" y="57150"/>
          <p14:tracePt t="1393" x="5605463" y="57150"/>
          <p14:tracePt t="1394" x="5616575" y="57150"/>
          <p14:tracePt t="1395" x="5627688" y="57150"/>
          <p14:tracePt t="1398" x="5649913" y="57150"/>
          <p14:tracePt t="1401" x="5673725" y="57150"/>
          <p14:tracePt t="1402" x="5684838" y="57150"/>
          <p14:tracePt t="1402" x="5707063" y="57150"/>
          <p14:tracePt t="1404" x="5718175" y="57150"/>
          <p14:tracePt t="1406" x="5740400" y="57150"/>
          <p14:tracePt t="1408" x="5751513" y="57150"/>
          <p14:tracePt t="1409" x="5762625" y="57150"/>
          <p14:tracePt t="1409" x="5775325" y="57150"/>
          <p14:tracePt t="1410" x="5786438" y="57150"/>
          <p14:tracePt t="1411" x="5797550" y="57150"/>
          <p14:tracePt t="1413" x="5819775" y="57150"/>
          <p14:tracePt t="1416" x="5830888" y="57150"/>
          <p14:tracePt t="1418" x="5853113" y="68263"/>
          <p14:tracePt t="1419" x="5875338" y="68263"/>
          <p14:tracePt t="1420" x="5888038" y="68263"/>
          <p14:tracePt t="1422" x="5899150" y="68263"/>
          <p14:tracePt t="1422" x="5910263" y="68263"/>
          <p14:tracePt t="1426" x="5943600" y="68263"/>
          <p14:tracePt t="1426" x="5954713" y="68263"/>
          <p14:tracePt t="1429" x="5965825" y="68263"/>
          <p14:tracePt t="1430" x="5976938" y="68263"/>
          <p14:tracePt t="1431" x="5989638" y="68263"/>
          <p14:tracePt t="1431" x="6000750" y="68263"/>
          <p14:tracePt t="1433" x="6011863" y="68263"/>
          <p14:tracePt t="1435" x="6022975" y="68263"/>
          <p14:tracePt t="1435" x="6045200" y="68263"/>
          <p14:tracePt t="1436" x="6045200" y="79375"/>
          <p14:tracePt t="1437" x="6056313" y="79375"/>
          <p14:tracePt t="1438" x="6078538" y="79375"/>
          <p14:tracePt t="1439" x="6089650" y="79375"/>
          <p14:tracePt t="1442" x="6113463" y="79375"/>
          <p14:tracePt t="1444" x="6124575" y="79375"/>
          <p14:tracePt t="1445" x="6135688" y="79375"/>
          <p14:tracePt t="1445" x="6146800" y="79375"/>
          <p14:tracePt t="1447" x="6169025" y="79375"/>
          <p14:tracePt t="1451" x="6202363" y="90488"/>
          <p14:tracePt t="1454" x="6226175" y="90488"/>
          <p14:tracePt t="1455" x="6248400" y="90488"/>
          <p14:tracePt t="1458" x="6259513" y="90488"/>
          <p14:tracePt t="1459" x="6270625" y="90488"/>
          <p14:tracePt t="1460" x="6281738" y="90488"/>
          <p14:tracePt t="1460" x="6292850" y="90488"/>
          <p14:tracePt t="1463" x="6303963" y="101600"/>
          <p14:tracePt t="1464" x="6316663" y="101600"/>
          <p14:tracePt t="1464" x="6327775" y="101600"/>
          <p14:tracePt t="1466" x="6350000" y="101600"/>
          <p14:tracePt t="1468" x="6361113" y="101600"/>
          <p14:tracePt t="1469" x="6372225" y="101600"/>
          <p14:tracePt t="1469" x="6383338" y="101600"/>
          <p14:tracePt t="1472" x="6394450" y="101600"/>
          <p14:tracePt t="1472" x="6405563" y="112713"/>
          <p14:tracePt t="1475" x="6416675" y="112713"/>
          <p14:tracePt t="1475" x="6429375" y="112713"/>
          <p14:tracePt t="1476" x="6440488" y="112713"/>
          <p14:tracePt t="1478" x="6451600" y="112713"/>
          <p14:tracePt t="1481" x="6462713" y="112713"/>
          <p14:tracePt t="1482" x="6473825" y="112713"/>
          <p14:tracePt t="1483" x="6484938" y="112713"/>
          <p14:tracePt t="1484" x="6496050" y="112713"/>
          <p14:tracePt t="1485" x="6518275" y="112713"/>
          <p14:tracePt t="1489" x="6530975" y="112713"/>
          <p14:tracePt t="1490" x="6542088" y="112713"/>
          <p14:tracePt t="1492" x="6564313" y="112713"/>
          <p14:tracePt t="1493" x="6586538" y="112713"/>
          <p14:tracePt t="1497" x="6597650" y="112713"/>
          <p14:tracePt t="1497" x="6608763" y="112713"/>
          <p14:tracePt t="1499" x="6619875" y="112713"/>
          <p14:tracePt t="1501" x="6630988" y="112713"/>
          <p14:tracePt t="1502" x="6654800" y="112713"/>
          <p14:tracePt t="1504" x="6665913" y="112713"/>
          <p14:tracePt t="1506" x="6677025" y="112713"/>
          <p14:tracePt t="1508" x="6688138" y="112713"/>
          <p14:tracePt t="1509" x="6710363" y="112713"/>
          <p14:tracePt t="1510" x="6721475" y="112713"/>
          <p14:tracePt t="1511" x="6732588" y="112713"/>
          <p14:tracePt t="1512" x="6745288" y="112713"/>
          <p14:tracePt t="1514" x="6756400" y="112713"/>
          <p14:tracePt t="1517" x="6789738" y="112713"/>
          <p14:tracePt t="1519" x="6800850" y="112713"/>
          <p14:tracePt t="1519" x="6823075" y="112713"/>
          <p14:tracePt t="1522" x="6834188" y="112713"/>
          <p14:tracePt t="1522" x="6845300" y="112713"/>
          <p14:tracePt t="1525" x="6858000" y="112713"/>
          <p14:tracePt t="1526" x="6880225" y="112713"/>
          <p14:tracePt t="1526" x="6891338" y="112713"/>
          <p14:tracePt t="1527" x="6902450" y="112713"/>
          <p14:tracePt t="1530" x="6924675" y="112713"/>
          <p14:tracePt t="1532" x="6935788" y="112713"/>
          <p14:tracePt t="1534" x="6958013" y="112713"/>
          <p14:tracePt t="1536" x="6981825" y="101600"/>
          <p14:tracePt t="1537" x="6992938" y="101600"/>
          <p14:tracePt t="1539" x="7015163" y="101600"/>
          <p14:tracePt t="1541" x="7026275" y="101600"/>
          <p14:tracePt t="1542" x="7026275" y="90488"/>
          <p14:tracePt t="1542" x="7048500" y="90488"/>
          <p14:tracePt t="1543" x="7059613" y="90488"/>
          <p14:tracePt t="1544" x="7072313" y="90488"/>
          <p14:tracePt t="1547" x="7094538" y="90488"/>
          <p14:tracePt t="1551" x="7116763" y="90488"/>
          <p14:tracePt t="1552" x="7127875" y="90488"/>
          <p14:tracePt t="1554" x="7138988" y="90488"/>
          <p14:tracePt t="1555" x="7161213" y="90488"/>
          <p14:tracePt t="1556" x="7161213" y="79375"/>
          <p14:tracePt t="1556" x="7172325" y="79375"/>
          <p14:tracePt t="1559" x="7185025" y="79375"/>
          <p14:tracePt t="1560" x="7196138" y="79375"/>
          <p14:tracePt t="1561" x="7207250" y="79375"/>
          <p14:tracePt t="1563" x="7218363" y="79375"/>
          <p14:tracePt t="1564" x="7229475" y="79375"/>
          <p14:tracePt t="1564" x="7240588" y="79375"/>
          <p14:tracePt t="1568" x="7251700" y="68263"/>
          <p14:tracePt t="1570" x="7262813" y="68263"/>
          <p14:tracePt t="1571" x="7273925" y="68263"/>
          <p14:tracePt t="1572" x="7286625" y="68263"/>
          <p14:tracePt t="1572" x="7286625" y="57150"/>
          <p14:tracePt t="1574" x="7297738" y="57150"/>
          <p14:tracePt t="1576" x="7308850" y="57150"/>
          <p14:tracePt t="1578" x="7319963" y="57150"/>
          <p14:tracePt t="1578" x="7331075" y="57150"/>
          <p14:tracePt t="1580" x="7342188" y="57150"/>
          <p14:tracePt t="1581" x="7353300" y="57150"/>
          <p14:tracePt t="1584" x="7364413" y="44450"/>
          <p14:tracePt t="1586" x="7375525" y="44450"/>
          <p14:tracePt t="1587" x="7386638" y="44450"/>
          <p14:tracePt t="1588" x="7399338" y="44450"/>
          <p14:tracePt t="1590" x="7410450" y="44450"/>
          <p14:tracePt t="1591" x="7421563" y="44450"/>
          <p14:tracePt t="1592" x="7432675" y="44450"/>
          <p14:tracePt t="1596" x="7443788" y="44450"/>
          <p14:tracePt t="1598" x="7454900" y="44450"/>
          <p14:tracePt t="1600" x="7466013" y="44450"/>
          <p14:tracePt t="1601" x="7477125" y="44450"/>
          <p14:tracePt t="1602" x="7488238" y="44450"/>
          <p14:tracePt t="1604" x="7500938" y="44450"/>
          <p14:tracePt t="1606" x="7512050" y="44450"/>
          <p14:tracePt t="1609" x="7523163" y="44450"/>
          <p14:tracePt t="1609" x="7534275" y="44450"/>
          <p14:tracePt t="1612" x="7545388" y="44450"/>
          <p14:tracePt t="1613" x="7556500" y="44450"/>
          <p14:tracePt t="1617" x="7567613" y="44450"/>
          <p14:tracePt t="1620" x="7578725" y="44450"/>
          <p14:tracePt t="1621" x="7589838" y="44450"/>
          <p14:tracePt t="1622" x="7600950" y="44450"/>
          <p14:tracePt t="1625" x="7624763" y="33338"/>
          <p14:tracePt t="1626" x="7635875" y="33338"/>
          <p14:tracePt t="1628" x="7646988" y="33338"/>
          <p14:tracePt t="1630" x="7658100" y="33338"/>
          <p14:tracePt t="1631" x="7669213" y="33338"/>
          <p14:tracePt t="1634" x="7680325" y="33338"/>
          <p14:tracePt t="1635" x="7691438" y="33338"/>
          <p14:tracePt t="1637" x="7702550" y="33338"/>
          <p14:tracePt t="1638" x="7715250" y="33338"/>
          <p14:tracePt t="1639" x="7726363" y="33338"/>
          <p14:tracePt t="1641" x="7737475" y="33338"/>
          <p14:tracePt t="1641" x="7748588" y="33338"/>
          <p14:tracePt t="1643" x="7759700" y="33338"/>
          <p14:tracePt t="1645" x="7770813" y="33338"/>
          <p14:tracePt t="1647" x="7793038" y="33338"/>
          <p14:tracePt t="1649" x="7804150" y="33338"/>
          <p14:tracePt t="1650" x="7815263" y="33338"/>
          <p14:tracePt t="1652" x="7827963" y="33338"/>
          <p14:tracePt t="1653" x="7839075" y="33338"/>
          <p14:tracePt t="1655" x="7850188" y="33338"/>
          <p14:tracePt t="1655" x="7861300" y="33338"/>
          <p14:tracePt t="1657" x="7872413" y="33338"/>
          <p14:tracePt t="1659" x="7894638" y="44450"/>
          <p14:tracePt t="1659" x="7905750" y="44450"/>
          <p14:tracePt t="1660" x="7916863" y="44450"/>
          <p14:tracePt t="1663" x="7927975" y="44450"/>
          <p14:tracePt t="1664" x="7940675" y="44450"/>
          <p14:tracePt t="1667" x="7962900" y="57150"/>
          <p14:tracePt t="1668" x="7974013" y="57150"/>
          <p14:tracePt t="1670" x="7985125" y="57150"/>
          <p14:tracePt t="1671" x="7985125" y="68263"/>
          <p14:tracePt t="1671" x="7996238" y="68263"/>
          <p14:tracePt t="1673" x="8007350" y="68263"/>
          <p14:tracePt t="1673" x="8018463" y="68263"/>
          <p14:tracePt t="1675" x="8029575" y="79375"/>
          <p14:tracePt t="1676" x="8042275" y="79375"/>
          <p14:tracePt t="1676" x="8053388" y="79375"/>
          <p14:tracePt t="1679" x="8064500" y="90488"/>
          <p14:tracePt t="1679" x="8075613" y="90488"/>
          <p14:tracePt t="1680" x="8086725" y="90488"/>
          <p14:tracePt t="1681" x="8097838" y="101600"/>
          <p14:tracePt t="1682" x="8108950" y="101600"/>
          <p14:tracePt t="1683" x="8120063" y="101600"/>
          <p14:tracePt t="1685" x="8131175" y="112713"/>
          <p14:tracePt t="1688" x="8154988" y="123825"/>
          <p14:tracePt t="1689" x="8177213" y="123825"/>
          <p14:tracePt t="1691" x="8188325" y="123825"/>
          <p14:tracePt t="1692" x="8199438" y="134938"/>
          <p14:tracePt t="1693" x="8210550" y="134938"/>
          <p14:tracePt t="1694" x="8221663" y="134938"/>
          <p14:tracePt t="1695" x="8232775" y="134938"/>
          <p14:tracePt t="1696" x="8243888" y="134938"/>
          <p14:tracePt t="1697" x="8243888" y="146050"/>
          <p14:tracePt t="1698" x="8256588" y="146050"/>
          <p14:tracePt t="1701" x="8278813" y="157163"/>
          <p14:tracePt t="1702" x="8289925" y="157163"/>
          <p14:tracePt t="1703" x="8301038" y="157163"/>
          <p14:tracePt t="1705" x="8312150" y="157163"/>
          <p14:tracePt t="1706" x="8323263" y="157163"/>
          <p14:tracePt t="1708" x="8334375" y="169863"/>
          <p14:tracePt t="1709" x="8345488" y="169863"/>
          <p14:tracePt t="1710" x="8356600" y="180975"/>
          <p14:tracePt t="1711" x="8369300" y="180975"/>
          <p14:tracePt t="1712" x="8380413" y="180975"/>
          <p14:tracePt t="1713" x="8380413" y="192088"/>
          <p14:tracePt t="1715" x="8391525" y="192088"/>
          <p14:tracePt t="1716" x="8402638" y="192088"/>
          <p14:tracePt t="1716" x="8413750" y="192088"/>
          <p14:tracePt t="1719" x="8435975" y="192088"/>
          <p14:tracePt t="1722" x="8447088" y="192088"/>
          <p14:tracePt t="1722" x="8458200" y="192088"/>
          <p14:tracePt t="1724" x="8470900" y="192088"/>
          <p14:tracePt t="1726" x="8493125" y="192088"/>
          <p14:tracePt t="1727" x="8504238" y="203200"/>
          <p14:tracePt t="1730" x="8515350" y="203200"/>
          <p14:tracePt t="1732" x="8526463" y="203200"/>
          <p14:tracePt t="1735" x="8537575" y="203200"/>
          <p14:tracePt t="1736" x="8548688" y="214313"/>
          <p14:tracePt t="1737" x="8559800" y="214313"/>
          <p14:tracePt t="1738" x="8583613" y="214313"/>
          <p14:tracePt t="1742" x="8594725" y="214313"/>
          <p14:tracePt t="1744" x="8605838" y="214313"/>
          <p14:tracePt t="1745" x="8616950" y="214313"/>
          <p14:tracePt t="1746" x="8628063" y="214313"/>
          <p14:tracePt t="1747" x="8639175" y="214313"/>
          <p14:tracePt t="1749" x="8650288" y="214313"/>
          <p14:tracePt t="1752" x="8661400" y="214313"/>
          <p14:tracePt t="1753" x="8672513" y="214313"/>
          <p14:tracePt t="1754" x="8683625" y="214313"/>
          <p14:tracePt t="1756" x="8696325" y="214313"/>
          <p14:tracePt t="1757" x="8707438" y="214313"/>
          <p14:tracePt t="1759" x="8718550" y="214313"/>
          <p14:tracePt t="1762" x="8729663" y="214313"/>
          <p14:tracePt t="1762" x="8740775" y="214313"/>
          <p14:tracePt t="1767" x="8763000" y="214313"/>
          <p14:tracePt t="1768" x="8774113" y="214313"/>
          <p14:tracePt t="1770" x="8785225" y="214313"/>
          <p14:tracePt t="1773" x="8797925" y="214313"/>
          <p14:tracePt t="1775" x="8820150" y="203200"/>
          <p14:tracePt t="1778" x="8831263" y="203200"/>
          <p14:tracePt t="1780" x="8842375" y="203200"/>
          <p14:tracePt t="1780" x="8853488" y="203200"/>
          <p14:tracePt t="1787" x="8864600" y="203200"/>
          <p14:tracePt t="1788" x="8875713" y="203200"/>
          <p14:tracePt t="1790" x="8886825" y="203200"/>
          <p14:tracePt t="1793" x="8897938" y="203200"/>
          <p14:tracePt t="1796" x="8910638" y="203200"/>
          <p14:tracePt t="1797" x="8910638" y="192088"/>
          <p14:tracePt t="1798" x="8921750" y="192088"/>
          <p14:tracePt t="1805" x="8932863" y="192088"/>
          <p14:tracePt t="1810" x="8943975" y="192088"/>
          <p14:tracePt t="1812" x="8955088" y="180975"/>
          <p14:tracePt t="1814" x="8966200" y="180975"/>
          <p14:tracePt t="1821" x="8977313" y="180975"/>
          <p14:tracePt t="1825" x="8988425" y="180975"/>
          <p14:tracePt t="1827" x="8988425" y="169863"/>
          <p14:tracePt t="1836" x="8999538" y="169863"/>
          <p14:tracePt t="1839" x="9012238" y="169863"/>
          <p14:tracePt t="1845" x="9023350" y="169863"/>
          <p14:tracePt t="1849" x="9034463" y="169863"/>
          <p14:tracePt t="1851" x="9045575" y="169863"/>
          <p14:tracePt t="1857" x="9056688" y="169863"/>
          <p14:tracePt t="1862" x="9067800" y="169863"/>
          <p14:tracePt t="1864" x="9067800" y="180975"/>
          <p14:tracePt t="1864" x="9078913" y="180975"/>
          <p14:tracePt t="1875" x="9112250" y="192088"/>
          <p14:tracePt t="1878" x="9124950" y="192088"/>
          <p14:tracePt t="1882" x="9136063" y="192088"/>
          <p14:tracePt t="1885" x="9147175" y="192088"/>
          <p14:tracePt t="1888" x="9158288" y="192088"/>
          <p14:tracePt t="1891" x="9169400" y="192088"/>
          <p14:tracePt t="1894" x="9180513" y="203200"/>
          <p14:tracePt t="1899" x="9191625" y="203200"/>
          <p14:tracePt t="1902" x="9202738" y="203200"/>
          <p14:tracePt t="1905" x="9213850" y="203200"/>
          <p14:tracePt t="1908" x="9226550" y="203200"/>
          <p14:tracePt t="1910" x="9237663" y="203200"/>
          <p14:tracePt t="1911" x="9248775" y="203200"/>
          <p14:tracePt t="1913" x="9248775" y="214313"/>
          <p14:tracePt t="1920" x="9259888" y="214313"/>
          <p14:tracePt t="1924" x="9271000" y="214313"/>
          <p14:tracePt t="1928" x="9282113" y="214313"/>
          <p14:tracePt t="1928" x="9282113" y="225425"/>
          <p14:tracePt t="1930" x="9293225" y="225425"/>
          <p14:tracePt t="1932" x="9304338" y="225425"/>
          <p14:tracePt t="1937" x="9315450" y="225425"/>
          <p14:tracePt t="1944" x="9326563" y="225425"/>
          <p14:tracePt t="1951" x="9339263" y="225425"/>
          <p14:tracePt t="1957" x="9350375" y="225425"/>
          <p14:tracePt t="1959" x="9361488" y="225425"/>
          <p14:tracePt t="1960" x="9361488" y="236538"/>
          <p14:tracePt t="1964" x="9372600" y="236538"/>
          <p14:tracePt t="1970" x="9383713" y="236538"/>
          <p14:tracePt t="1977" x="9394825" y="236538"/>
          <p14:tracePt t="1980" x="9405938" y="236538"/>
          <p14:tracePt t="1986" x="9417050" y="236538"/>
          <p14:tracePt t="1987" x="9428163" y="236538"/>
          <p14:tracePt t="1988" x="9428163" y="247650"/>
          <p14:tracePt t="1989" x="9439275" y="247650"/>
          <p14:tracePt t="1992" x="9451975" y="247650"/>
          <p14:tracePt t="1998" x="9463088" y="258763"/>
          <p14:tracePt t="2003" x="9485313" y="258763"/>
          <p14:tracePt t="2005" x="9496425" y="258763"/>
          <p14:tracePt t="2008" x="9507538" y="258763"/>
          <p14:tracePt t="2009" x="9518650" y="258763"/>
          <p14:tracePt t="2014" x="9529763" y="258763"/>
          <p14:tracePt t="2016" x="9540875" y="258763"/>
          <p14:tracePt t="2018" x="9553575" y="258763"/>
          <p14:tracePt t="2021" x="9564688" y="258763"/>
          <p14:tracePt t="2023" x="9575800" y="258763"/>
          <p14:tracePt t="2025" x="9586913" y="258763"/>
          <p14:tracePt t="2028" x="9598025" y="258763"/>
          <p14:tracePt t="2031" x="9609138" y="258763"/>
          <p14:tracePt t="2031" x="9620250" y="258763"/>
          <p14:tracePt t="2034" x="9631363" y="258763"/>
          <p14:tracePt t="2035" x="9642475" y="258763"/>
          <p14:tracePt t="2038" x="9653588" y="258763"/>
          <p14:tracePt t="2042" x="9666288" y="258763"/>
          <p14:tracePt t="2043" x="9677400" y="258763"/>
          <p14:tracePt t="2046" x="9688513" y="258763"/>
          <p14:tracePt t="2048" x="9699625" y="258763"/>
          <p14:tracePt t="2051" x="9710738" y="258763"/>
          <p14:tracePt t="2052" x="9721850" y="258763"/>
          <p14:tracePt t="2054" x="9721850" y="247650"/>
          <p14:tracePt t="2057" x="9732963" y="247650"/>
          <p14:tracePt t="2058" x="9744075" y="247650"/>
          <p14:tracePt t="2062" x="9755188" y="247650"/>
          <p14:tracePt t="2063" x="9767888" y="247650"/>
          <p14:tracePt t="2067" x="9779000" y="247650"/>
          <p14:tracePt t="2071" x="9779000" y="236538"/>
          <p14:tracePt t="2074" x="9790113" y="236538"/>
          <p14:tracePt t="2075" x="9790113" y="225425"/>
          <p14:tracePt t="2076" x="9801225" y="225425"/>
          <p14:tracePt t="2081" x="9812338" y="225425"/>
          <p14:tracePt t="2084" x="9812338" y="214313"/>
          <p14:tracePt t="2085" x="9823450" y="214313"/>
          <p14:tracePt t="2089" x="9834563" y="214313"/>
          <p14:tracePt t="2097" x="9845675" y="214313"/>
          <p14:tracePt t="2098" x="9845675" y="203200"/>
          <p14:tracePt t="2286" x="9856788" y="203200"/>
          <p14:tracePt t="2312" x="9867900" y="203200"/>
          <p14:tracePt t="2314" x="9867900" y="214313"/>
          <p14:tracePt t="2315" x="9867900" y="225425"/>
          <p14:tracePt t="2316" x="9867900" y="236538"/>
          <p14:tracePt t="2317" x="9867900" y="247650"/>
          <p14:tracePt t="2319" x="9880600" y="258763"/>
          <p14:tracePt t="2322" x="9880600" y="271463"/>
          <p14:tracePt t="2327" x="9891713" y="282575"/>
          <p14:tracePt t="2327" x="9891713" y="293688"/>
          <p14:tracePt t="2329" x="9891713" y="304800"/>
          <p14:tracePt t="2333" x="9891713" y="315913"/>
          <p14:tracePt t="2336" x="9891713" y="327025"/>
          <p14:tracePt t="2342" x="9891713" y="338138"/>
          <p14:tracePt t="2343" x="9891713" y="349250"/>
          <p14:tracePt t="2345" x="9891713" y="360363"/>
          <p14:tracePt t="2349" x="9891713" y="371475"/>
          <p14:tracePt t="2351" x="9891713" y="384175"/>
          <p14:tracePt t="2353" x="9902825" y="384175"/>
          <p14:tracePt t="2354" x="9902825" y="395288"/>
          <p14:tracePt t="2360" x="9902825" y="406400"/>
          <p14:tracePt t="2360" x="9902825" y="417513"/>
          <p14:tracePt t="2362" x="9902825" y="428625"/>
          <p14:tracePt t="2367" x="9902825" y="439738"/>
          <p14:tracePt t="2368" x="9902825" y="450850"/>
          <p14:tracePt t="2370" x="9902825" y="461963"/>
          <p14:tracePt t="2375" x="9902825" y="473075"/>
          <p14:tracePt t="2376" x="9902825" y="485775"/>
          <p14:tracePt t="2379" x="9902825" y="496888"/>
          <p14:tracePt t="2381" x="9902825" y="508000"/>
          <p14:tracePt t="2384" x="9902825" y="519113"/>
          <p14:tracePt t="2386" x="9902825" y="530225"/>
          <p14:tracePt t="2390" x="9902825" y="541338"/>
          <p14:tracePt t="2392" x="9902825" y="552450"/>
          <p14:tracePt t="2393" x="9891713" y="563563"/>
          <p14:tracePt t="2395" x="9891713" y="574675"/>
          <p14:tracePt t="2397" x="9891713" y="585788"/>
          <p14:tracePt t="2400" x="9880600" y="585788"/>
          <p14:tracePt t="2403" x="9880600" y="598488"/>
          <p14:tracePt t="2405" x="9880600" y="609600"/>
          <p14:tracePt t="2405" x="9880600" y="620713"/>
          <p14:tracePt t="2409" x="9867900" y="620713"/>
          <p14:tracePt t="2409" x="9867900" y="631825"/>
          <p14:tracePt t="2412" x="9867900" y="642938"/>
          <p14:tracePt t="2413" x="9867900" y="654050"/>
          <p14:tracePt t="2417" x="9856788" y="665163"/>
          <p14:tracePt t="2419" x="9856788" y="676275"/>
          <p14:tracePt t="2422" x="9856788" y="687388"/>
          <p14:tracePt t="2423" x="9856788" y="700088"/>
          <p14:tracePt t="2426" x="9856788" y="711200"/>
          <p14:tracePt t="2426" x="9845675" y="711200"/>
          <p14:tracePt t="2428" x="9845675" y="722313"/>
          <p14:tracePt t="2433" x="9845675" y="733425"/>
          <p14:tracePt t="2435" x="9845675" y="744538"/>
          <p14:tracePt t="2438" x="9834563" y="755650"/>
          <p14:tracePt t="2439" x="9834563" y="766763"/>
          <p14:tracePt t="2442" x="9834563" y="777875"/>
          <p14:tracePt t="2443" x="9834563" y="788988"/>
          <p14:tracePt t="2444" x="9823450" y="788988"/>
          <p14:tracePt t="2448" x="9823450" y="800100"/>
          <p14:tracePt t="2451" x="9812338" y="812800"/>
          <p14:tracePt t="2453" x="9812338" y="823913"/>
          <p14:tracePt t="2454" x="9812338" y="835025"/>
          <p14:tracePt t="2456" x="9812338" y="846138"/>
          <p14:tracePt t="2458" x="9801225" y="857250"/>
          <p14:tracePt t="2462" x="9801225" y="868363"/>
          <p14:tracePt t="2463" x="9790113" y="868363"/>
          <p14:tracePt t="2465" x="9790113" y="879475"/>
          <p14:tracePt t="2467" x="9790113" y="890588"/>
          <p14:tracePt t="2469" x="9790113" y="901700"/>
          <p14:tracePt t="2471" x="9790113" y="914400"/>
          <p14:tracePt t="2475" x="9790113" y="925513"/>
          <p14:tracePt t="2475" x="9790113" y="936625"/>
          <p14:tracePt t="2477" x="9779000" y="936625"/>
          <p14:tracePt t="2478" x="9779000" y="947738"/>
          <p14:tracePt t="2480" x="9779000" y="958850"/>
          <p14:tracePt t="2483" x="9779000" y="969963"/>
          <p14:tracePt t="2484" x="9767888" y="969963"/>
          <p14:tracePt t="2485" x="9767888" y="981075"/>
          <p14:tracePt t="2488" x="9767888" y="992188"/>
          <p14:tracePt t="2490" x="9767888" y="1003300"/>
          <p14:tracePt t="2491" x="9755188" y="1003300"/>
          <p14:tracePt t="2492" x="9755188" y="1014413"/>
          <p14:tracePt t="2494" x="9755188" y="1027113"/>
          <p14:tracePt t="2496" x="9755188" y="1038225"/>
          <p14:tracePt t="2500" x="9744075" y="1049338"/>
          <p14:tracePt t="2502" x="9744075" y="1060450"/>
          <p14:tracePt t="2504" x="9744075" y="1071563"/>
          <p14:tracePt t="2505" x="9732963" y="1071563"/>
          <p14:tracePt t="2506" x="9732963" y="1082675"/>
          <p14:tracePt t="2508" x="9732963" y="1093788"/>
          <p14:tracePt t="2510" x="9732963" y="1104900"/>
          <p14:tracePt t="2513" x="9732963" y="1116013"/>
          <p14:tracePt t="2518" x="9732963" y="1128713"/>
          <p14:tracePt t="2520" x="9732963" y="1139825"/>
          <p14:tracePt t="2525" x="9732963" y="1150938"/>
          <p14:tracePt t="2526" x="9732963" y="1162050"/>
          <p14:tracePt t="2527" x="9732963" y="1173163"/>
          <p14:tracePt t="2530" x="9721850" y="1173163"/>
          <p14:tracePt t="2531" x="9721850" y="1184275"/>
          <p14:tracePt t="2535" x="9721850" y="1195388"/>
          <p14:tracePt t="2540" x="9721850" y="1206500"/>
          <p14:tracePt t="2541" x="9721850" y="1217613"/>
          <p14:tracePt t="2543" x="9721850" y="1228725"/>
          <p14:tracePt t="2547" x="9721850" y="1241425"/>
          <p14:tracePt t="2548" x="9710738" y="1241425"/>
          <p14:tracePt t="2548" x="9710738" y="1252538"/>
          <p14:tracePt t="2554" x="9710738" y="1263650"/>
          <p14:tracePt t="2556" x="9710738" y="1274763"/>
          <p14:tracePt t="2558" x="9710738" y="1285875"/>
          <p14:tracePt t="2562" x="9710738" y="1296988"/>
          <p14:tracePt t="2564" x="9710738" y="1308100"/>
          <p14:tracePt t="2569" x="9710738" y="1319213"/>
          <p14:tracePt t="2571" x="9710738" y="1330325"/>
          <p14:tracePt t="2574" x="9710738" y="1343025"/>
          <p14:tracePt t="2577" x="9710738" y="1354138"/>
          <p14:tracePt t="2577" x="9710738" y="1365250"/>
          <p14:tracePt t="2582" x="9710738" y="1376363"/>
          <p14:tracePt t="2588" x="9710738" y="1387475"/>
          <p14:tracePt t="2592" x="9710738" y="1398588"/>
          <p14:tracePt t="2595" x="9710738" y="1409700"/>
          <p14:tracePt t="2600" x="9710738" y="1420813"/>
          <p14:tracePt t="2601" x="9710738" y="1431925"/>
          <p14:tracePt t="2603" x="9710738" y="1443038"/>
          <p14:tracePt t="2608" x="9710738" y="1455738"/>
          <p14:tracePt t="2610" x="9721850" y="1455738"/>
          <p14:tracePt t="2612" x="9721850" y="1466850"/>
          <p14:tracePt t="2613" x="9721850" y="1477963"/>
          <p14:tracePt t="2616" x="9721850" y="1489075"/>
          <p14:tracePt t="2620" x="9721850" y="1500188"/>
          <p14:tracePt t="2622" x="9721850" y="1511300"/>
          <p14:tracePt t="2627" x="9721850" y="1522413"/>
          <p14:tracePt t="2630" x="9721850" y="1533525"/>
          <p14:tracePt t="2633" x="9721850" y="1544638"/>
          <p14:tracePt t="2635" x="9721850" y="1557338"/>
          <p14:tracePt t="2639" x="9721850" y="1568450"/>
          <p14:tracePt t="2641" x="9721850" y="1579563"/>
          <p14:tracePt t="2646" x="9732963" y="1590675"/>
          <p14:tracePt t="2649" x="9732963" y="1601788"/>
          <p14:tracePt t="2653" x="9732963" y="1612900"/>
          <p14:tracePt t="2654" x="9732963" y="1624013"/>
          <p14:tracePt t="2657" x="9732963" y="1635125"/>
          <p14:tracePt t="2661" x="9732963" y="1646238"/>
          <p14:tracePt t="2663" x="9732963" y="1657350"/>
          <p14:tracePt t="2665" x="9732963" y="1670050"/>
          <p14:tracePt t="2668" x="9732963" y="1681163"/>
          <p14:tracePt t="2669" x="9732963" y="1692275"/>
          <p14:tracePt t="2671" x="9732963" y="1703388"/>
          <p14:tracePt t="2671" x="9732963" y="1714500"/>
          <p14:tracePt t="2676" x="9732963" y="1725613"/>
          <p14:tracePt t="2677" x="9732963" y="1736725"/>
          <p14:tracePt t="2678" x="9732963" y="1747838"/>
          <p14:tracePt t="2679" x="9732963" y="1758950"/>
          <p14:tracePt t="2681" x="9732963" y="1771650"/>
          <p14:tracePt t="2683" x="9732963" y="1782763"/>
          <p14:tracePt t="2686" x="9732963" y="1793875"/>
          <p14:tracePt t="2688" x="9732963" y="1804988"/>
          <p14:tracePt t="2689" x="9732963" y="1816100"/>
          <p14:tracePt t="2692" x="9732963" y="1838325"/>
          <p14:tracePt t="2694" x="9732963" y="1849438"/>
          <p14:tracePt t="2696" x="9732963" y="1860550"/>
          <p14:tracePt t="2696" x="9732963" y="1871663"/>
          <p14:tracePt t="2697" x="9732963" y="1884363"/>
          <p14:tracePt t="2700" x="9732963" y="1895475"/>
          <p14:tracePt t="2702" x="9732963" y="1906588"/>
          <p14:tracePt t="2704" x="9732963" y="1917700"/>
          <p14:tracePt t="2706" x="9732963" y="1928813"/>
          <p14:tracePt t="2707" x="9732963" y="1939925"/>
          <p14:tracePt t="2708" x="9732963" y="1951038"/>
          <p14:tracePt t="2710" x="9732963" y="1962150"/>
          <p14:tracePt t="2711" x="9732963" y="1973263"/>
          <p14:tracePt t="2714" x="9732963" y="1985963"/>
          <p14:tracePt t="2715" x="9732963" y="1997075"/>
          <p14:tracePt t="2716" x="9732963" y="2008188"/>
          <p14:tracePt t="2719" x="9732963" y="2030413"/>
          <p14:tracePt t="2720" x="9732963" y="2041525"/>
          <p14:tracePt t="2722" x="9732963" y="2052638"/>
          <p14:tracePt t="2725" x="9732963" y="2074863"/>
          <p14:tracePt t="2726" x="9732963" y="2085975"/>
          <p14:tracePt t="2726" x="9732963" y="2098675"/>
          <p14:tracePt t="2728" x="9732963" y="2109788"/>
          <p14:tracePt t="2731" x="9732963" y="2120900"/>
          <p14:tracePt t="2734" x="9732963" y="2132013"/>
          <p14:tracePt t="2735" x="9732963" y="2143125"/>
          <p14:tracePt t="2736" x="9744075" y="2154238"/>
          <p14:tracePt t="2739" x="9744075" y="2165350"/>
          <p14:tracePt t="2740" x="9744075" y="2176463"/>
          <p14:tracePt t="2745" x="9744075" y="2187575"/>
          <p14:tracePt t="2745" x="9744075" y="2200275"/>
          <p14:tracePt t="2748" x="9744075" y="2211388"/>
          <p14:tracePt t="2751" x="9744075" y="2222500"/>
          <p14:tracePt t="2752" x="9744075" y="2233613"/>
          <p14:tracePt t="2755" x="9744075" y="2244725"/>
          <p14:tracePt t="2760" x="9744075" y="2255838"/>
          <p14:tracePt t="2763" x="9744075" y="2266950"/>
          <p14:tracePt t="2766" x="9744075" y="2278063"/>
          <p14:tracePt t="2768" x="9755188" y="2278063"/>
          <p14:tracePt t="2768" x="9755188" y="2289175"/>
          <p14:tracePt t="2772" x="9755188" y="2300288"/>
          <p14:tracePt t="2775" x="9767888" y="2312988"/>
          <p14:tracePt t="2779" x="9767888" y="2324100"/>
          <p14:tracePt t="2782" x="9767888" y="2335213"/>
          <p14:tracePt t="2785" x="9779000" y="2346325"/>
          <p14:tracePt t="2788" x="9779000" y="2357438"/>
          <p14:tracePt t="2792" x="9779000" y="2368550"/>
          <p14:tracePt t="2793" x="9779000" y="2379663"/>
          <p14:tracePt t="2801" x="9779000" y="2390775"/>
          <p14:tracePt t="2804" x="9779000" y="2401888"/>
          <p14:tracePt t="2806" x="9779000" y="2414588"/>
          <p14:tracePt t="2813" x="9779000" y="2425700"/>
          <p14:tracePt t="2822" x="9779000" y="2436813"/>
          <p14:tracePt t="2823" x="9790113" y="2447925"/>
          <p14:tracePt t="2932" x="9790113" y="2459038"/>
          <p14:tracePt t="2934" x="9790113" y="2470150"/>
          <p14:tracePt t="2935" x="9790113" y="2481263"/>
          <p14:tracePt t="2938" x="9790113" y="2492375"/>
          <p14:tracePt t="2939" x="9790113" y="2503488"/>
          <p14:tracePt t="2940" x="9790113" y="2514600"/>
          <p14:tracePt t="2943" x="9790113" y="2527300"/>
          <p14:tracePt t="2946" x="9790113" y="2538413"/>
          <p14:tracePt t="2949" x="9790113" y="2549525"/>
          <p14:tracePt t="2950" x="9790113" y="2560638"/>
          <p14:tracePt t="2952" x="9790113" y="2571750"/>
          <p14:tracePt t="2959" x="9790113" y="2582863"/>
          <p14:tracePt t="2962" x="9790113" y="2593975"/>
          <p14:tracePt t="2964" x="9790113" y="2605088"/>
          <p14:tracePt t="2965" x="9790113" y="2616200"/>
          <p14:tracePt t="2967" x="9779000" y="2616200"/>
          <p14:tracePt t="2968" x="9779000" y="2628900"/>
          <p14:tracePt t="2972" x="9779000" y="2640013"/>
          <p14:tracePt t="2976" x="9779000" y="2651125"/>
          <p14:tracePt t="2977" x="9779000" y="2662238"/>
          <p14:tracePt t="2982" x="9779000" y="2673350"/>
          <p14:tracePt t="2983" x="9779000" y="2684463"/>
          <p14:tracePt t="2985" x="9779000" y="2695575"/>
          <p14:tracePt t="2988" x="9779000" y="2706688"/>
          <p14:tracePt t="2988" x="9767888" y="2706688"/>
          <p14:tracePt t="2992" x="9767888" y="2717800"/>
          <p14:tracePt t="2995" x="9767888" y="2728913"/>
          <p14:tracePt t="2998" x="9767888" y="2741613"/>
          <p14:tracePt t="2999" x="9767888" y="2752725"/>
          <p14:tracePt t="3005" x="9767888" y="2763838"/>
          <p14:tracePt t="3006" x="9767888" y="2774950"/>
          <p14:tracePt t="3015" x="9767888" y="2786063"/>
          <p14:tracePt t="3018" x="9767888" y="2797175"/>
          <p14:tracePt t="3022" x="9767888" y="2808288"/>
          <p14:tracePt t="3187" x="9767888" y="2819400"/>
          <p14:tracePt t="3189" x="9755188" y="2819400"/>
          <p14:tracePt t="3191" x="9744075" y="2830513"/>
          <p14:tracePt t="3191" x="9732963" y="2830513"/>
          <p14:tracePt t="3193" x="9721850" y="2843213"/>
          <p14:tracePt t="3194" x="9710738" y="2843213"/>
          <p14:tracePt t="3196" x="9699625" y="2843213"/>
          <p14:tracePt t="3198" x="9688513" y="2854325"/>
          <p14:tracePt t="3199" x="9666288" y="2854325"/>
          <p14:tracePt t="3200" x="9653588" y="2854325"/>
          <p14:tracePt t="3201" x="9653588" y="2865438"/>
          <p14:tracePt t="3202" x="9642475" y="2865438"/>
          <p14:tracePt t="3203" x="9631363" y="2865438"/>
          <p14:tracePt t="3204" x="9620250" y="2865438"/>
          <p14:tracePt t="3204" x="9609138" y="2865438"/>
          <p14:tracePt t="3206" x="9586913" y="2876550"/>
          <p14:tracePt t="3206" x="9575800" y="2876550"/>
          <p14:tracePt t="3208" x="9564688" y="2876550"/>
          <p14:tracePt t="3210" x="9553575" y="2876550"/>
          <p14:tracePt t="3210" x="9529763" y="2876550"/>
          <p14:tracePt t="3212" x="9518650" y="2887663"/>
          <p14:tracePt t="3213" x="9507538" y="2887663"/>
          <p14:tracePt t="3213" x="9496425" y="2887663"/>
          <p14:tracePt t="3215" x="9485313" y="2887663"/>
          <p14:tracePt t="3216" x="9474200" y="2887663"/>
          <p14:tracePt t="3218" x="9451975" y="2887663"/>
          <p14:tracePt t="3218" x="9439275" y="2887663"/>
          <p14:tracePt t="3220" x="9428163" y="2887663"/>
          <p14:tracePt t="3221" x="9428163" y="2898775"/>
          <p14:tracePt t="3221" x="9405938" y="2898775"/>
          <p14:tracePt t="3222" x="9394825" y="2898775"/>
          <p14:tracePt t="3224" x="9383713" y="2898775"/>
          <p14:tracePt t="3225" x="9372600" y="2898775"/>
          <p14:tracePt t="3226" x="9361488" y="2898775"/>
          <p14:tracePt t="3226" x="9350375" y="2898775"/>
          <p14:tracePt t="3227" x="9339263" y="2898775"/>
          <p14:tracePt t="3228" x="9326563" y="2898775"/>
          <p14:tracePt t="3230" x="9315450" y="2898775"/>
          <p14:tracePt t="3231" x="9304338" y="2898775"/>
          <p14:tracePt t="3231" x="9282113" y="2909888"/>
          <p14:tracePt t="3234" x="9271000" y="2909888"/>
          <p14:tracePt t="3235" x="9259888" y="2909888"/>
          <p14:tracePt t="3236" x="9248775" y="2909888"/>
          <p14:tracePt t="3237" x="9226550" y="2921000"/>
          <p14:tracePt t="3238" x="9213850" y="2921000"/>
          <p14:tracePt t="3238" x="9202738" y="2921000"/>
          <p14:tracePt t="3240" x="9191625" y="2921000"/>
          <p14:tracePt t="3241" x="9180513" y="2921000"/>
          <p14:tracePt t="3242" x="9158288" y="2921000"/>
          <p14:tracePt t="3243" x="9147175" y="2921000"/>
          <p14:tracePt t="3244" x="9136063" y="2921000"/>
          <p14:tracePt t="3245" x="9124950" y="2921000"/>
          <p14:tracePt t="3246" x="9112250" y="2921000"/>
          <p14:tracePt t="3247" x="9101138" y="2921000"/>
          <p14:tracePt t="3250" x="9078913" y="2921000"/>
          <p14:tracePt t="3251" x="9067800" y="2932113"/>
          <p14:tracePt t="3251" x="9045575" y="2932113"/>
          <p14:tracePt t="3253" x="9034463" y="2932113"/>
          <p14:tracePt t="3255" x="9012238" y="2932113"/>
          <p14:tracePt t="3255" x="8999538" y="2932113"/>
          <p14:tracePt t="3256" x="8988425" y="2932113"/>
          <p14:tracePt t="3258" x="8977313" y="2932113"/>
          <p14:tracePt t="3258" x="8955088" y="2932113"/>
          <p14:tracePt t="3259" x="8955088" y="2943225"/>
          <p14:tracePt t="3260" x="8932863" y="2943225"/>
          <p14:tracePt t="3263" x="8910638" y="2943225"/>
          <p14:tracePt t="3263" x="8897938" y="2955925"/>
          <p14:tracePt t="3264" x="8875713" y="2955925"/>
          <p14:tracePt t="3267" x="8853488" y="2955925"/>
          <p14:tracePt t="3268" x="8842375" y="2955925"/>
          <p14:tracePt t="3269" x="8809038" y="2967038"/>
          <p14:tracePt t="3271" x="8797925" y="2967038"/>
          <p14:tracePt t="3271" x="8785225" y="2978150"/>
          <p14:tracePt t="3272" x="8774113" y="2978150"/>
          <p14:tracePt t="3275" x="8740775" y="2989263"/>
          <p14:tracePt t="3276" x="8718550" y="2989263"/>
          <p14:tracePt t="3277" x="8707438" y="2989263"/>
          <p14:tracePt t="3277" x="8683625" y="2989263"/>
          <p14:tracePt t="3278" x="8672513" y="2989263"/>
          <p14:tracePt t="3279" x="8650288" y="2989263"/>
          <p14:tracePt t="3280" x="8639175" y="2989263"/>
          <p14:tracePt t="3281" x="8628063" y="2989263"/>
          <p14:tracePt t="3282" x="8605838" y="2989263"/>
          <p14:tracePt t="3286" x="8559800" y="3000375"/>
          <p14:tracePt t="3287" x="8548688" y="3011488"/>
          <p14:tracePt t="3288" x="8537575" y="3011488"/>
          <p14:tracePt t="3289" x="8515350" y="3011488"/>
          <p14:tracePt t="3289" x="8504238" y="3022600"/>
          <p14:tracePt t="3291" x="8482013" y="3022600"/>
          <p14:tracePt t="3292" x="8470900" y="3022600"/>
          <p14:tracePt t="3293" x="8447088" y="3022600"/>
          <p14:tracePt t="3294" x="8447088" y="3033713"/>
          <p14:tracePt t="3294" x="8424863" y="3033713"/>
          <p14:tracePt t="3296" x="8413750" y="3033713"/>
          <p14:tracePt t="3296" x="8391525" y="3033713"/>
          <p14:tracePt t="3297" x="8380413" y="3033713"/>
          <p14:tracePt t="3298" x="8369300" y="3044825"/>
          <p14:tracePt t="3300" x="8356600" y="3044825"/>
          <p14:tracePt t="3301" x="8334375" y="3044825"/>
          <p14:tracePt t="3303" x="8312150" y="3057525"/>
          <p14:tracePt t="3304" x="8301038" y="3057525"/>
          <p14:tracePt t="3304" x="8289925" y="3057525"/>
          <p14:tracePt t="3305" x="8267700" y="3057525"/>
          <p14:tracePt t="3307" x="8256588" y="3057525"/>
          <p14:tracePt t="3308" x="8243888" y="3068638"/>
          <p14:tracePt t="3309" x="8232775" y="3068638"/>
          <p14:tracePt t="3310" x="8221663" y="3068638"/>
          <p14:tracePt t="3310" x="8210550" y="3068638"/>
          <p14:tracePt t="3311" x="8188325" y="3068638"/>
          <p14:tracePt t="3312" x="8177213" y="3068638"/>
          <p14:tracePt t="3313" x="8166100" y="3079750"/>
          <p14:tracePt t="3314" x="8142288" y="3079750"/>
          <p14:tracePt t="3317" x="8120063" y="3090863"/>
          <p14:tracePt t="3319" x="8108950" y="3090863"/>
          <p14:tracePt t="3320" x="8097838" y="3090863"/>
          <p14:tracePt t="3321" x="8075613" y="3090863"/>
          <p14:tracePt t="3321" x="8064500" y="3090863"/>
          <p14:tracePt t="3322" x="8053388" y="3090863"/>
          <p14:tracePt t="3325" x="8029575" y="3090863"/>
          <p14:tracePt t="3325" x="8018463" y="3090863"/>
          <p14:tracePt t="3326" x="8007350" y="3090863"/>
          <p14:tracePt t="3327" x="7985125" y="3090863"/>
          <p14:tracePt t="3328" x="7974013" y="3090863"/>
          <p14:tracePt t="3330" x="7962900" y="3101975"/>
          <p14:tracePt t="3331" x="7951788" y="3101975"/>
          <p14:tracePt t="3334" x="7916863" y="3101975"/>
          <p14:tracePt t="3336" x="7894638" y="3113088"/>
          <p14:tracePt t="3338" x="7883525" y="3113088"/>
          <p14:tracePt t="3338" x="7872413" y="3113088"/>
          <p14:tracePt t="3340" x="7861300" y="3124200"/>
          <p14:tracePt t="3341" x="7850188" y="3124200"/>
          <p14:tracePt t="3342" x="7827963" y="3124200"/>
          <p14:tracePt t="3342" x="7815263" y="3124200"/>
          <p14:tracePt t="3344" x="7804150" y="3124200"/>
          <p14:tracePt t="3345" x="7793038" y="3124200"/>
          <p14:tracePt t="3346" x="7781925" y="3124200"/>
          <p14:tracePt t="3347" x="7759700" y="3124200"/>
          <p14:tracePt t="3348" x="7748588" y="3124200"/>
          <p14:tracePt t="3351" x="7748588" y="3135313"/>
          <p14:tracePt t="3352" x="7737475" y="3135313"/>
          <p14:tracePt t="3352" x="7726363" y="3135313"/>
          <p14:tracePt t="3354" x="7715250" y="3135313"/>
          <p14:tracePt t="3355" x="7702550" y="3135313"/>
          <p14:tracePt t="3356" x="7691438" y="3135313"/>
          <p14:tracePt t="3357" x="7680325" y="3135313"/>
          <p14:tracePt t="3358" x="7669213" y="3135313"/>
          <p14:tracePt t="3359" x="7646988" y="3135313"/>
          <p14:tracePt t="3361" x="7635875" y="3135313"/>
          <p14:tracePt t="3362" x="7635875" y="3146425"/>
          <p14:tracePt t="3362" x="7624763" y="3146425"/>
          <p14:tracePt t="3363" x="7613650" y="3146425"/>
          <p14:tracePt t="3365" x="7600950" y="3146425"/>
          <p14:tracePt t="3366" x="7589838" y="3146425"/>
          <p14:tracePt t="3368" x="7578725" y="3146425"/>
          <p14:tracePt t="3369" x="7567613" y="3146425"/>
          <p14:tracePt t="3371" x="7556500" y="3157538"/>
          <p14:tracePt t="3371" x="7545388" y="3157538"/>
          <p14:tracePt t="3373" x="7534275" y="3157538"/>
          <p14:tracePt t="3375" x="7523163" y="3157538"/>
          <p14:tracePt t="3376" x="7512050" y="3157538"/>
          <p14:tracePt t="3377" x="7500938" y="3157538"/>
          <p14:tracePt t="3378" x="7488238" y="3157538"/>
          <p14:tracePt t="3378" x="7477125" y="3157538"/>
          <p14:tracePt t="3381" x="7454900" y="3157538"/>
          <p14:tracePt t="3383" x="7443788" y="3157538"/>
          <p14:tracePt t="3385" x="7432675" y="3170238"/>
          <p14:tracePt t="3386" x="7421563" y="3170238"/>
          <p14:tracePt t="3388" x="7399338" y="3170238"/>
          <p14:tracePt t="3388" x="7386638" y="3170238"/>
          <p14:tracePt t="3391" x="7375525" y="3170238"/>
          <p14:tracePt t="3391" x="7353300" y="3170238"/>
          <p14:tracePt t="3392" x="7342188" y="3170238"/>
          <p14:tracePt t="3393" x="7331075" y="3181350"/>
          <p14:tracePt t="3395" x="7308850" y="3181350"/>
          <p14:tracePt t="3396" x="7297738" y="3181350"/>
          <p14:tracePt t="3399" x="7273925" y="3192463"/>
          <p14:tracePt t="3401" x="7251700" y="3192463"/>
          <p14:tracePt t="3402" x="7240588" y="3192463"/>
          <p14:tracePt t="3403" x="7229475" y="3192463"/>
          <p14:tracePt t="3404" x="7218363" y="3203575"/>
          <p14:tracePt t="3405" x="7207250" y="3203575"/>
          <p14:tracePt t="3405" x="7196138" y="3203575"/>
          <p14:tracePt t="3406" x="7185025" y="3203575"/>
          <p14:tracePt t="3408" x="7172325" y="3203575"/>
          <p14:tracePt t="3409" x="7150100" y="3203575"/>
          <p14:tracePt t="3409" x="7138988" y="3203575"/>
          <p14:tracePt t="3410" x="7127875" y="3203575"/>
          <p14:tracePt t="3411" x="7105650" y="3203575"/>
          <p14:tracePt t="3413" x="7094538" y="3203575"/>
          <p14:tracePt t="3413" x="7083425" y="3203575"/>
          <p14:tracePt t="3414" x="7059613" y="3203575"/>
          <p14:tracePt t="3416" x="7048500" y="3214688"/>
          <p14:tracePt t="3418" x="7015163" y="3214688"/>
          <p14:tracePt t="3419" x="6992938" y="3214688"/>
          <p14:tracePt t="3421" x="6970713" y="3214688"/>
          <p14:tracePt t="3422" x="6946900" y="3214688"/>
          <p14:tracePt t="3423" x="6924675" y="3214688"/>
          <p14:tracePt t="3424" x="6902450" y="3214688"/>
          <p14:tracePt t="3425" x="6891338" y="3214688"/>
          <p14:tracePt t="3426" x="6880225" y="3214688"/>
          <p14:tracePt t="3427" x="6869113" y="3214688"/>
          <p14:tracePt t="3427" x="6845300" y="3214688"/>
          <p14:tracePt t="3428" x="6834188" y="3214688"/>
          <p14:tracePt t="3430" x="6811963" y="3214688"/>
          <p14:tracePt t="3430" x="6789738" y="3214688"/>
          <p14:tracePt t="3432" x="6767513" y="3214688"/>
          <p14:tracePt t="3434" x="6745288" y="3214688"/>
          <p14:tracePt t="3435" x="6721475" y="3214688"/>
          <p14:tracePt t="3436" x="6710363" y="3214688"/>
          <p14:tracePt t="3437" x="6688138" y="3214688"/>
          <p14:tracePt t="3438" x="6665913" y="3214688"/>
          <p14:tracePt t="3439" x="6654800" y="3214688"/>
          <p14:tracePt t="3440" x="6643688" y="3214688"/>
          <p14:tracePt t="3441" x="6619875" y="3214688"/>
          <p14:tracePt t="3442" x="6597650" y="3214688"/>
          <p14:tracePt t="3443" x="6586538" y="3214688"/>
          <p14:tracePt t="3443" x="6564313" y="3214688"/>
          <p14:tracePt t="3445" x="6553200" y="3214688"/>
          <p14:tracePt t="3445" x="6530975" y="3214688"/>
          <p14:tracePt t="3446" x="6518275" y="3214688"/>
          <p14:tracePt t="3447" x="6507163" y="3214688"/>
          <p14:tracePt t="3448" x="6484938" y="3214688"/>
          <p14:tracePt t="3451" x="6451600" y="3214688"/>
          <p14:tracePt t="3452" x="6440488" y="3214688"/>
          <p14:tracePt t="3453" x="6429375" y="3214688"/>
          <p14:tracePt t="3454" x="6416675" y="3214688"/>
          <p14:tracePt t="3454" x="6394450" y="3214688"/>
          <p14:tracePt t="3455" x="6383338" y="3214688"/>
          <p14:tracePt t="3456" x="6361113" y="3214688"/>
          <p14:tracePt t="3458" x="6350000" y="3214688"/>
          <p14:tracePt t="3458" x="6338888" y="3214688"/>
          <p14:tracePt t="3460" x="6316663" y="3214688"/>
          <p14:tracePt t="3460" x="6303963" y="3214688"/>
          <p14:tracePt t="3461" x="6281738" y="3214688"/>
          <p14:tracePt t="3462" x="6270625" y="3214688"/>
          <p14:tracePt t="3463" x="6259513" y="3214688"/>
          <p14:tracePt t="3464" x="6237288" y="3214688"/>
          <p14:tracePt t="3466" x="6237288" y="3203575"/>
          <p14:tracePt t="3467" x="6215063" y="3203575"/>
          <p14:tracePt t="3468" x="6191250" y="3203575"/>
          <p14:tracePt t="3468" x="6180138" y="3203575"/>
          <p14:tracePt t="3470" x="6157913" y="3203575"/>
          <p14:tracePt t="3471" x="6146800" y="3192463"/>
          <p14:tracePt t="3472" x="6135688" y="3192463"/>
          <p14:tracePt t="3472" x="6124575" y="3192463"/>
          <p14:tracePt t="3474" x="6102350" y="3181350"/>
          <p14:tracePt t="3475" x="6089650" y="3181350"/>
          <p14:tracePt t="3475" x="6067425" y="3181350"/>
          <p14:tracePt t="3476" x="6056313" y="3181350"/>
          <p14:tracePt t="3477" x="6045200" y="3181350"/>
          <p14:tracePt t="3479" x="6034088" y="3181350"/>
          <p14:tracePt t="3480" x="6011863" y="3170238"/>
          <p14:tracePt t="3482" x="6000750" y="3170238"/>
          <p14:tracePt t="3484" x="5989638" y="3170238"/>
          <p14:tracePt t="3485" x="5954713" y="3170238"/>
          <p14:tracePt t="3485" x="5954713" y="3157538"/>
          <p14:tracePt t="3487" x="5943600" y="3157538"/>
          <p14:tracePt t="3487" x="5921375" y="3157538"/>
          <p14:tracePt t="3488" x="5910263" y="3157538"/>
          <p14:tracePt t="3490" x="5899150" y="3157538"/>
          <p14:tracePt t="3491" x="5875338" y="3157538"/>
          <p14:tracePt t="3492" x="5864225" y="3157538"/>
          <p14:tracePt t="3493" x="5853113" y="3157538"/>
          <p14:tracePt t="3495" x="5842000" y="3157538"/>
          <p14:tracePt t="3496" x="5830888" y="3146425"/>
          <p14:tracePt t="3496" x="5808663" y="3146425"/>
          <p14:tracePt t="3499" x="5797550" y="3146425"/>
          <p14:tracePt t="3501" x="5775325" y="3135313"/>
          <p14:tracePt t="3502" x="5762625" y="3135313"/>
          <p14:tracePt t="3503" x="5751513" y="3135313"/>
          <p14:tracePt t="3504" x="5729288" y="3135313"/>
          <p14:tracePt t="3505" x="5718175" y="3135313"/>
          <p14:tracePt t="3506" x="5707063" y="3124200"/>
          <p14:tracePt t="3508" x="5695950" y="3124200"/>
          <p14:tracePt t="3509" x="5684838" y="3124200"/>
          <p14:tracePt t="3510" x="5673725" y="3124200"/>
          <p14:tracePt t="3511" x="5661025" y="3124200"/>
          <p14:tracePt t="3512" x="5661025" y="3113088"/>
          <p14:tracePt t="3513" x="5649913" y="3113088"/>
          <p14:tracePt t="3514" x="5638800" y="3113088"/>
          <p14:tracePt t="3514" x="5627688" y="3113088"/>
          <p14:tracePt t="3517" x="5605463" y="3113088"/>
          <p14:tracePt t="3518" x="5594350" y="3113088"/>
          <p14:tracePt t="3520" x="5583238" y="3113088"/>
          <p14:tracePt t="3520" x="5572125" y="3113088"/>
          <p14:tracePt t="3521" x="5561013" y="3113088"/>
          <p14:tracePt t="3522" x="5548313" y="3113088"/>
          <p14:tracePt t="3524" x="5537200" y="3101975"/>
          <p14:tracePt t="3525" x="5526088" y="3101975"/>
          <p14:tracePt t="3526" x="5514975" y="3101975"/>
          <p14:tracePt t="3527" x="5503863" y="3101975"/>
          <p14:tracePt t="3528" x="5492750" y="3101975"/>
          <p14:tracePt t="3530" x="5481638" y="3101975"/>
          <p14:tracePt t="3530" x="5470525" y="3101975"/>
          <p14:tracePt t="3534" x="5446713" y="3101975"/>
          <p14:tracePt t="3536" x="5435600" y="3101975"/>
          <p14:tracePt t="3537" x="5424488" y="3101975"/>
          <p14:tracePt t="3537" x="5413375" y="3101975"/>
          <p14:tracePt t="3538" x="5402263" y="3101975"/>
          <p14:tracePt t="3541" x="5391150" y="3101975"/>
          <p14:tracePt t="3542" x="5380038" y="3101975"/>
          <p14:tracePt t="3542" x="5368925" y="3101975"/>
          <p14:tracePt t="3543" x="5357813" y="3101975"/>
          <p14:tracePt t="3545" x="5346700" y="3101975"/>
          <p14:tracePt t="3545" x="5334000" y="3101975"/>
          <p14:tracePt t="3547" x="5322888" y="3101975"/>
          <p14:tracePt t="3550" x="5300663" y="3101975"/>
          <p14:tracePt t="3551" x="5289550" y="3101975"/>
          <p14:tracePt t="3552" x="5278438" y="3101975"/>
          <p14:tracePt t="3553" x="5267325" y="3101975"/>
          <p14:tracePt t="3555" x="5256213" y="3101975"/>
          <p14:tracePt t="3556" x="5245100" y="3101975"/>
          <p14:tracePt t="3558" x="5233988" y="3101975"/>
          <p14:tracePt t="3559" x="5210175" y="3101975"/>
          <p14:tracePt t="3559" x="5199063" y="3101975"/>
          <p14:tracePt t="3560" x="5187950" y="3101975"/>
          <p14:tracePt t="3564" x="5165725" y="3101975"/>
          <p14:tracePt t="3564" x="5154613" y="3101975"/>
          <p14:tracePt t="3566" x="5143500" y="3101975"/>
          <p14:tracePt t="3568" x="5119688" y="3101975"/>
          <p14:tracePt t="3569" x="5108575" y="3101975"/>
          <p14:tracePt t="3570" x="5097463" y="3101975"/>
          <p14:tracePt t="3571" x="5086350" y="3101975"/>
          <p14:tracePt t="3572" x="5075238" y="3101975"/>
          <p14:tracePt t="3574" x="5064125" y="3113088"/>
          <p14:tracePt t="3575" x="5053013" y="3113088"/>
          <p14:tracePt t="3576" x="5030788" y="3113088"/>
          <p14:tracePt t="3579" x="5006975" y="3113088"/>
          <p14:tracePt t="3579" x="4995863" y="3113088"/>
          <p14:tracePt t="3580" x="4995863" y="3124200"/>
          <p14:tracePt t="3581" x="4973638" y="3124200"/>
          <p14:tracePt t="3584" x="4962525" y="3135313"/>
          <p14:tracePt t="3585" x="4940300" y="3135313"/>
          <p14:tracePt t="3587" x="4929188" y="3135313"/>
          <p14:tracePt t="3588" x="4918075" y="3135313"/>
          <p14:tracePt t="3589" x="4905375" y="3135313"/>
          <p14:tracePt t="3590" x="4883150" y="3135313"/>
          <p14:tracePt t="3591" x="4872038" y="3146425"/>
          <p14:tracePt t="3592" x="4860925" y="3146425"/>
          <p14:tracePt t="3593" x="4849813" y="3146425"/>
          <p14:tracePt t="3594" x="4838700" y="3146425"/>
          <p14:tracePt t="3595" x="4827588" y="3146425"/>
          <p14:tracePt t="3596" x="4805363" y="3146425"/>
          <p14:tracePt t="3598" x="4792663" y="3146425"/>
          <p14:tracePt t="3600" x="4781550" y="3146425"/>
          <p14:tracePt t="3600" x="4770438" y="3146425"/>
          <p14:tracePt t="3601" x="4748213" y="3146425"/>
          <p14:tracePt t="3602" x="4737100" y="3146425"/>
          <p14:tracePt t="3603" x="4725988" y="3146425"/>
          <p14:tracePt t="3604" x="4714875" y="3157538"/>
          <p14:tracePt t="3605" x="4703763" y="3157538"/>
          <p14:tracePt t="3606" x="4691063" y="3157538"/>
          <p14:tracePt t="3609" x="4668838" y="3157538"/>
          <p14:tracePt t="3609" x="4657725" y="3157538"/>
          <p14:tracePt t="3610" x="4635500" y="3157538"/>
          <p14:tracePt t="3611" x="4624388" y="3157538"/>
          <p14:tracePt t="3613" x="4613275" y="3170238"/>
          <p14:tracePt t="3614" x="4591050" y="3170238"/>
          <p14:tracePt t="3616" x="4578350" y="3170238"/>
          <p14:tracePt t="3617" x="4567238" y="3170238"/>
          <p14:tracePt t="3618" x="4545013" y="3170238"/>
          <p14:tracePt t="3619" x="4533900" y="3170238"/>
          <p14:tracePt t="3621" x="4522788" y="3170238"/>
          <p14:tracePt t="3621" x="4500563" y="3170238"/>
          <p14:tracePt t="3622" x="4500563" y="3181350"/>
          <p14:tracePt t="3624" x="4476750" y="3181350"/>
          <p14:tracePt t="3625" x="4454525" y="3181350"/>
          <p14:tracePt t="3625" x="4443413" y="3181350"/>
          <p14:tracePt t="3627" x="4432300" y="3181350"/>
          <p14:tracePt t="3628" x="4421188" y="3181350"/>
          <p14:tracePt t="3630" x="4398963" y="3181350"/>
          <p14:tracePt t="3631" x="4387850" y="3181350"/>
          <p14:tracePt t="3631" x="4376738" y="3181350"/>
          <p14:tracePt t="3633" x="4364038" y="3181350"/>
          <p14:tracePt t="3634" x="4341813" y="3181350"/>
          <p14:tracePt t="3637" x="4319588" y="3181350"/>
          <p14:tracePt t="3638" x="4308475" y="3181350"/>
          <p14:tracePt t="3638" x="4297363" y="3181350"/>
          <p14:tracePt t="3639" x="4286250" y="3181350"/>
          <p14:tracePt t="3641" x="4264025" y="3181350"/>
          <p14:tracePt t="3642" x="4251325" y="3181350"/>
          <p14:tracePt t="3643" x="4240213" y="3181350"/>
          <p14:tracePt t="3644" x="4229100" y="3181350"/>
          <p14:tracePt t="3645" x="4217988" y="3181350"/>
          <p14:tracePt t="3647" x="4206875" y="3181350"/>
          <p14:tracePt t="3648" x="4195763" y="3181350"/>
          <p14:tracePt t="3649" x="4184650" y="3181350"/>
          <p14:tracePt t="3651" x="4173538" y="3181350"/>
          <p14:tracePt t="3652" x="4162425" y="3181350"/>
          <p14:tracePt t="3653" x="4138613" y="3181350"/>
          <p14:tracePt t="3654" x="4127500" y="3181350"/>
          <p14:tracePt t="3654" x="4116388" y="3181350"/>
          <p14:tracePt t="3656" x="4105275" y="3181350"/>
          <p14:tracePt t="3658" x="4094163" y="3181350"/>
          <p14:tracePt t="3659" x="4083050" y="3181350"/>
          <p14:tracePt t="3660" x="4071938" y="3181350"/>
          <p14:tracePt t="3661" x="4060825" y="3181350"/>
          <p14:tracePt t="3662" x="4037013" y="3181350"/>
          <p14:tracePt t="3663" x="4025900" y="3181350"/>
          <p14:tracePt t="3665" x="4014788" y="3181350"/>
          <p14:tracePt t="3666" x="4003675" y="3181350"/>
          <p14:tracePt t="3670" x="3981450" y="3181350"/>
          <p14:tracePt t="3671" x="3959225" y="3181350"/>
          <p14:tracePt t="3672" x="3935413" y="3181350"/>
          <p14:tracePt t="3672" x="3924300" y="3181350"/>
          <p14:tracePt t="3674" x="3902075" y="3181350"/>
          <p14:tracePt t="3675" x="3890963" y="3181350"/>
          <p14:tracePt t="3676" x="3879850" y="3181350"/>
          <p14:tracePt t="3677" x="3868738" y="3181350"/>
          <p14:tracePt t="3678" x="3857625" y="3181350"/>
          <p14:tracePt t="3679" x="3846513" y="3181350"/>
          <p14:tracePt t="3680" x="3846513" y="3170238"/>
          <p14:tracePt t="3681" x="3835400" y="3170238"/>
          <p14:tracePt t="3683" x="3822700" y="3170238"/>
          <p14:tracePt t="3684" x="3811588" y="3170238"/>
          <p14:tracePt t="3685" x="3800475" y="3157538"/>
          <p14:tracePt t="3687" x="3789363" y="3157538"/>
          <p14:tracePt t="3687" x="3778250" y="3157538"/>
          <p14:tracePt t="3688" x="3756025" y="3157538"/>
          <p14:tracePt t="3689" x="3756025" y="3146425"/>
          <p14:tracePt t="3691" x="3733800" y="3146425"/>
          <p14:tracePt t="3692" x="3721100" y="3146425"/>
          <p14:tracePt t="3692" x="3709988" y="3146425"/>
          <p14:tracePt t="3693" x="3698875" y="3146425"/>
          <p14:tracePt t="3695" x="3676650" y="3146425"/>
          <p14:tracePt t="3696" x="3665538" y="3146425"/>
          <p14:tracePt t="3698" x="3654425" y="3146425"/>
          <p14:tracePt t="3698" x="3632200" y="3146425"/>
          <p14:tracePt t="3700" x="3621088" y="3146425"/>
          <p14:tracePt t="3702" x="3608388" y="3135313"/>
          <p14:tracePt t="3703" x="3597275" y="3135313"/>
          <p14:tracePt t="3704" x="3575050" y="3124200"/>
          <p14:tracePt t="3704" x="3563938" y="3124200"/>
          <p14:tracePt t="3706" x="3552825" y="3124200"/>
          <p14:tracePt t="3707" x="3541713" y="3124200"/>
          <p14:tracePt t="3708" x="3530600" y="3124200"/>
          <p14:tracePt t="3709" x="3519488" y="3113088"/>
          <p14:tracePt t="3709" x="3508375" y="3113088"/>
          <p14:tracePt t="3710" x="3484563" y="3113088"/>
          <p14:tracePt t="3711" x="3473450" y="3113088"/>
          <p14:tracePt t="3713" x="3462338" y="3113088"/>
          <p14:tracePt t="3715" x="3440113" y="3101975"/>
          <p14:tracePt t="3716" x="3429000" y="3101975"/>
          <p14:tracePt t="3718" x="3394075" y="3101975"/>
          <p14:tracePt t="3719" x="3382963" y="3090863"/>
          <p14:tracePt t="3720" x="3371850" y="3090863"/>
          <p14:tracePt t="3720" x="3360738" y="3090863"/>
          <p14:tracePt t="3721" x="3338513" y="3090863"/>
          <p14:tracePt t="3722" x="3338513" y="3079750"/>
          <p14:tracePt t="3725" x="3294063" y="3079750"/>
          <p14:tracePt t="3726" x="3281363" y="3079750"/>
          <p14:tracePt t="3726" x="3270250" y="3079750"/>
          <p14:tracePt t="3727" x="3248025" y="3079750"/>
          <p14:tracePt t="3730" x="3225800" y="3068638"/>
          <p14:tracePt t="3730" x="3214688" y="3068638"/>
          <p14:tracePt t="3731" x="3192463" y="3068638"/>
          <p14:tracePt t="3734" x="3157538" y="3068638"/>
          <p14:tracePt t="3736" x="3135313" y="3068638"/>
          <p14:tracePt t="3737" x="3124200" y="3068638"/>
          <p14:tracePt t="3738" x="3113088" y="3068638"/>
          <p14:tracePt t="3739" x="3079750" y="3057525"/>
          <p14:tracePt t="3740" x="3067050" y="3057525"/>
          <p14:tracePt t="3741" x="3055938" y="3057525"/>
          <p14:tracePt t="3742" x="3033713" y="3057525"/>
          <p14:tracePt t="3743" x="3022600" y="3057525"/>
          <p14:tracePt t="3745" x="3000375" y="3044825"/>
          <p14:tracePt t="3745" x="2989263" y="3044825"/>
          <p14:tracePt t="3747" x="2965450" y="3044825"/>
          <p14:tracePt t="3748" x="2954338" y="3044825"/>
          <p14:tracePt t="3751" x="2921000" y="3033713"/>
          <p14:tracePt t="3752" x="2898775" y="3033713"/>
          <p14:tracePt t="3753" x="2876550" y="3033713"/>
          <p14:tracePt t="3754" x="2865438" y="3033713"/>
          <p14:tracePt t="3754" x="2852738" y="3022600"/>
          <p14:tracePt t="3755" x="2841625" y="3022600"/>
          <p14:tracePt t="3756" x="2819400" y="3022600"/>
          <p14:tracePt t="3758" x="2808288" y="3011488"/>
          <p14:tracePt t="3759" x="2786063" y="3011488"/>
          <p14:tracePt t="3759" x="2774950" y="3011488"/>
          <p14:tracePt t="3760" x="2763838" y="3011488"/>
          <p14:tracePt t="3761" x="2752725" y="3011488"/>
          <p14:tracePt t="3762" x="2728913" y="3011488"/>
          <p14:tracePt t="3764" x="2684463" y="3000375"/>
          <p14:tracePt t="3767" x="2651125" y="3000375"/>
          <p14:tracePt t="3768" x="2638425" y="3000375"/>
          <p14:tracePt t="3769" x="2627313" y="3000375"/>
          <p14:tracePt t="3770" x="2616200" y="3000375"/>
          <p14:tracePt t="3771" x="2593975" y="2989263"/>
          <p14:tracePt t="3772" x="2582863" y="2989263"/>
          <p14:tracePt t="3772" x="2560638" y="2989263"/>
          <p14:tracePt t="3774" x="2549525" y="2989263"/>
          <p14:tracePt t="3775" x="2538413" y="2989263"/>
          <p14:tracePt t="3776" x="2525713" y="2978150"/>
          <p14:tracePt t="3776" x="2514600" y="2978150"/>
          <p14:tracePt t="3777" x="2492375" y="2978150"/>
          <p14:tracePt t="3778" x="2470150" y="2978150"/>
          <p14:tracePt t="3780" x="2459038" y="2967038"/>
          <p14:tracePt t="3781" x="2436813" y="2967038"/>
          <p14:tracePt t="3783" x="2424113" y="2967038"/>
          <p14:tracePt t="3784" x="2401888" y="2967038"/>
          <p14:tracePt t="3785" x="2390775" y="2967038"/>
          <p14:tracePt t="3785" x="2379663" y="2955925"/>
          <p14:tracePt t="3788" x="2335213" y="2955925"/>
          <p14:tracePt t="3789" x="2324100" y="2955925"/>
          <p14:tracePt t="3792" x="2289175" y="2955925"/>
          <p14:tracePt t="3793" x="2278063" y="2955925"/>
          <p14:tracePt t="3794" x="2255838" y="2955925"/>
          <p14:tracePt t="3795" x="2255838" y="2943225"/>
          <p14:tracePt t="3795" x="2244725" y="2943225"/>
          <p14:tracePt t="3796" x="2222500" y="2943225"/>
          <p14:tracePt t="3797" x="2209800" y="2943225"/>
          <p14:tracePt t="3799" x="2187575" y="2943225"/>
          <p14:tracePt t="3801" x="2165350" y="2943225"/>
          <p14:tracePt t="3802" x="2154238" y="2943225"/>
          <p14:tracePt t="3803" x="2143125" y="2943225"/>
          <p14:tracePt t="3804" x="2132013" y="2932113"/>
          <p14:tracePt t="3805" x="2120900" y="2932113"/>
          <p14:tracePt t="3805" x="2097088" y="2932113"/>
          <p14:tracePt t="3807" x="2085975" y="2932113"/>
          <p14:tracePt t="3808" x="2074863" y="2932113"/>
          <p14:tracePt t="3809" x="2063750" y="2932113"/>
          <p14:tracePt t="3809" x="2052638" y="2932113"/>
          <p14:tracePt t="3810" x="2041525" y="2932113"/>
          <p14:tracePt t="3811" x="2019300" y="2932113"/>
          <p14:tracePt t="3812" x="2008188" y="2921000"/>
          <p14:tracePt t="3813" x="1997075" y="2921000"/>
          <p14:tracePt t="3817" x="1973263" y="2921000"/>
          <p14:tracePt t="3818" x="1939925" y="2921000"/>
          <p14:tracePt t="3820" x="1928813" y="2921000"/>
          <p14:tracePt t="3820" x="1906588" y="2921000"/>
          <p14:tracePt t="3821" x="1895475" y="2921000"/>
          <p14:tracePt t="3823" x="1871663" y="2909888"/>
          <p14:tracePt t="3825" x="1849438" y="2909888"/>
          <p14:tracePt t="3825" x="1838325" y="2909888"/>
          <p14:tracePt t="3826" x="1827213" y="2909888"/>
          <p14:tracePt t="3827" x="1804988" y="2898775"/>
          <p14:tracePt t="3828" x="1793875" y="2898775"/>
          <p14:tracePt t="3829" x="1770063" y="2898775"/>
          <p14:tracePt t="3832" x="1747838" y="2898775"/>
          <p14:tracePt t="3833" x="1736725" y="2898775"/>
          <p14:tracePt t="3835" x="1714500" y="2898775"/>
          <p14:tracePt t="3836" x="1703388" y="2898775"/>
          <p14:tracePt t="3838" x="1668463" y="2898775"/>
          <p14:tracePt t="3839" x="1657350" y="2887663"/>
          <p14:tracePt t="3842" x="1624013" y="2887663"/>
          <p14:tracePt t="3843" x="1601788" y="2887663"/>
          <p14:tracePt t="3844" x="1590675" y="2876550"/>
          <p14:tracePt t="3845" x="1568450" y="2876550"/>
          <p14:tracePt t="3846" x="1544638" y="2876550"/>
          <p14:tracePt t="3848" x="1533525" y="2876550"/>
          <p14:tracePt t="3851" x="1500188" y="2876550"/>
          <p14:tracePt t="3852" x="1489075" y="2876550"/>
          <p14:tracePt t="3853" x="1477963" y="2876550"/>
          <p14:tracePt t="3854" x="1466850" y="2876550"/>
          <p14:tracePt t="3855" x="1454150" y="2876550"/>
          <p14:tracePt t="3855" x="1443038" y="2876550"/>
          <p14:tracePt t="3856" x="1431925" y="2876550"/>
          <p14:tracePt t="3858" x="1409700" y="2876550"/>
          <p14:tracePt t="3858" x="1398588" y="2876550"/>
          <p14:tracePt t="3859" x="1387475" y="2876550"/>
          <p14:tracePt t="3860" x="1387475" y="2865438"/>
          <p14:tracePt t="3861" x="1376363" y="2865438"/>
          <p14:tracePt t="3862" x="1354138" y="2865438"/>
          <p14:tracePt t="3863" x="1341438" y="2854325"/>
          <p14:tracePt t="3864" x="1330325" y="2854325"/>
          <p14:tracePt t="3867" x="1308100" y="2854325"/>
          <p14:tracePt t="3868" x="1296988" y="2854325"/>
          <p14:tracePt t="3870" x="1274763" y="2854325"/>
          <p14:tracePt t="3870" x="1263650" y="2854325"/>
          <p14:tracePt t="3872" x="1252538" y="2854325"/>
          <p14:tracePt t="3872" x="1239838" y="2854325"/>
          <p14:tracePt t="3874" x="1228725" y="2843213"/>
          <p14:tracePt t="3876" x="1217613" y="2830513"/>
          <p14:tracePt t="3877" x="1206500" y="2830513"/>
          <p14:tracePt t="3878" x="1184275" y="2830513"/>
          <p14:tracePt t="3880" x="1173163" y="2830513"/>
          <p14:tracePt t="3880" x="1162050" y="2830513"/>
          <p14:tracePt t="3881" x="1150938" y="2830513"/>
          <p14:tracePt t="3884" x="1139825" y="2819400"/>
          <p14:tracePt t="3885" x="1127125" y="2819400"/>
          <p14:tracePt t="3886" x="1116013" y="2819400"/>
          <p14:tracePt t="3887" x="1104900" y="2819400"/>
          <p14:tracePt t="3889" x="1093788" y="2819400"/>
          <p14:tracePt t="3890" x="1082675" y="2819400"/>
          <p14:tracePt t="3892" x="1071563" y="2808288"/>
          <p14:tracePt t="3892" x="1060450" y="2808288"/>
          <p14:tracePt t="3893" x="1049338" y="2808288"/>
          <p14:tracePt t="3894" x="1038225" y="2808288"/>
          <p14:tracePt t="3896" x="1027113" y="2808288"/>
          <p14:tracePt t="3897" x="1014413" y="2808288"/>
          <p14:tracePt t="3901" x="992188" y="2797175"/>
          <p14:tracePt t="3902" x="981075" y="2797175"/>
          <p14:tracePt t="3903" x="969963" y="2797175"/>
          <p14:tracePt t="3904" x="958850" y="2797175"/>
          <p14:tracePt t="3906" x="947738" y="2797175"/>
          <p14:tracePt t="3908" x="936625" y="2797175"/>
          <p14:tracePt t="3911" x="912813" y="2786063"/>
          <p14:tracePt t="3912" x="901700" y="2786063"/>
          <p14:tracePt t="3914" x="890588" y="2786063"/>
          <p14:tracePt t="3916" x="879475" y="2786063"/>
          <p14:tracePt t="3918" x="857250" y="2786063"/>
          <p14:tracePt t="3923" x="835025" y="2774950"/>
          <p14:tracePt t="3926" x="823913" y="2774950"/>
          <p14:tracePt t="3927" x="800100" y="2774950"/>
          <p14:tracePt t="3928" x="788988" y="2774950"/>
          <p14:tracePt t="3931" x="777875" y="2774950"/>
          <p14:tracePt t="3931" x="766763" y="2774950"/>
          <p14:tracePt t="3935" x="755650" y="2774950"/>
          <p14:tracePt t="3936" x="744538" y="2774950"/>
          <p14:tracePt t="3937" x="733425" y="2774950"/>
          <p14:tracePt t="3938" x="722313" y="2774950"/>
          <p14:tracePt t="3938" x="711200" y="2774950"/>
          <p14:tracePt t="3941" x="698500" y="2774950"/>
          <p14:tracePt t="3943" x="687388" y="2774950"/>
          <p14:tracePt t="3944" x="676275" y="2774950"/>
          <p14:tracePt t="3946" x="665163" y="2774950"/>
          <p14:tracePt t="3946" x="654050" y="2774950"/>
          <p14:tracePt t="3948" x="642938" y="2774950"/>
          <p14:tracePt t="3951" x="631825" y="2774950"/>
          <p14:tracePt t="3953" x="620713" y="2774950"/>
          <p14:tracePt t="3954" x="609600" y="2763838"/>
          <p14:tracePt t="3956" x="598488" y="2763838"/>
          <p14:tracePt t="3957" x="585788" y="2763838"/>
          <p14:tracePt t="3959" x="574675" y="2763838"/>
          <p14:tracePt t="3962" x="563563" y="2763838"/>
          <p14:tracePt t="3964" x="552450" y="2763838"/>
          <p14:tracePt t="3966" x="541338" y="2763838"/>
          <p14:tracePt t="3968" x="530225" y="2763838"/>
          <p14:tracePt t="3970" x="519113" y="2763838"/>
          <p14:tracePt t="3971" x="508000" y="2763838"/>
          <p14:tracePt t="3977" x="496888" y="2763838"/>
          <p14:tracePt t="3979" x="484188" y="2763838"/>
          <p14:tracePt t="3981" x="484188" y="2774950"/>
          <p14:tracePt t="3984" x="473075" y="2774950"/>
          <p14:tracePt t="3986" x="461963" y="2774950"/>
          <p14:tracePt t="3988" x="450850" y="2774950"/>
          <p14:tracePt t="3991" x="439738" y="2774950"/>
          <p14:tracePt t="4001" x="428625" y="2774950"/>
          <p14:tracePt t="4001" x="428625" y="2786063"/>
          <p14:tracePt t="4005" x="417513" y="2786063"/>
          <p14:tracePt t="4310" x="417513" y="2797175"/>
          <p14:tracePt t="4314" x="417513" y="2808288"/>
          <p14:tracePt t="4316" x="417513" y="2819400"/>
          <p14:tracePt t="4319" x="417513" y="2830513"/>
          <p14:tracePt t="4321" x="417513" y="2843213"/>
          <p14:tracePt t="4326" x="417513" y="2854325"/>
          <p14:tracePt t="4328" x="417513" y="2865438"/>
          <p14:tracePt t="4329" x="417513" y="2876550"/>
          <p14:tracePt t="4334" x="417513" y="2887663"/>
          <p14:tracePt t="4336" x="417513" y="2898775"/>
          <p14:tracePt t="4340" x="417513" y="2909888"/>
          <p14:tracePt t="4347" x="417513" y="2921000"/>
          <p14:tracePt t="4351" x="417513" y="2932113"/>
          <p14:tracePt t="4353" x="417513" y="2943225"/>
          <p14:tracePt t="4355" x="417513" y="2955925"/>
          <p14:tracePt t="4357" x="417513" y="2967038"/>
          <p14:tracePt t="4359" x="428625" y="2978150"/>
          <p14:tracePt t="4361" x="428625" y="2989263"/>
          <p14:tracePt t="4363" x="428625" y="3000375"/>
          <p14:tracePt t="4365" x="428625" y="3011488"/>
          <p14:tracePt t="4368" x="428625" y="3022600"/>
          <p14:tracePt t="4369" x="428625" y="3033713"/>
          <p14:tracePt t="4370" x="439738" y="3033713"/>
          <p14:tracePt t="4372" x="439738" y="3044825"/>
          <p14:tracePt t="4372" x="439738" y="3057525"/>
          <p14:tracePt t="4375" x="439738" y="3068638"/>
          <p14:tracePt t="4376" x="450850" y="3068638"/>
          <p14:tracePt t="4376" x="450850" y="3079750"/>
          <p14:tracePt t="4377" x="450850" y="3090863"/>
          <p14:tracePt t="4380" x="461963" y="3101975"/>
          <p14:tracePt t="4384" x="461963" y="3113088"/>
          <p14:tracePt t="4385" x="473075" y="3124200"/>
          <p14:tracePt t="4386" x="473075" y="3135313"/>
          <p14:tracePt t="4387" x="473075" y="3146425"/>
          <p14:tracePt t="4388" x="473075" y="3157538"/>
          <p14:tracePt t="4389" x="484188" y="3157538"/>
          <p14:tracePt t="4392" x="496888" y="3170238"/>
          <p14:tracePt t="4394" x="496888" y="3181350"/>
          <p14:tracePt t="4395" x="496888" y="3192463"/>
          <p14:tracePt t="4396" x="496888" y="3203575"/>
          <p14:tracePt t="4397" x="496888" y="3214688"/>
          <p14:tracePt t="4399" x="508000" y="3214688"/>
          <p14:tracePt t="4400" x="508000" y="3225800"/>
          <p14:tracePt t="4402" x="508000" y="3236913"/>
          <p14:tracePt t="4403" x="519113" y="3236913"/>
          <p14:tracePt t="4405" x="519113" y="3259138"/>
          <p14:tracePt t="4406" x="530225" y="3271838"/>
          <p14:tracePt t="4406" x="530225" y="3282950"/>
          <p14:tracePt t="4408" x="541338" y="3282950"/>
          <p14:tracePt t="4409" x="541338" y="3294063"/>
          <p14:tracePt t="4410" x="541338" y="3305175"/>
          <p14:tracePt t="4411" x="552450" y="3305175"/>
          <p14:tracePt t="4413" x="552450" y="3316288"/>
          <p14:tracePt t="4414" x="563563" y="3327400"/>
          <p14:tracePt t="4414" x="563563" y="3338513"/>
          <p14:tracePt t="4416" x="563563" y="3349625"/>
          <p14:tracePt t="4417" x="563563" y="3360738"/>
          <p14:tracePt t="4420" x="574675" y="3371850"/>
          <p14:tracePt t="4421" x="585788" y="3371850"/>
          <p14:tracePt t="4422" x="585788" y="3384550"/>
          <p14:tracePt t="4423" x="585788" y="3395663"/>
          <p14:tracePt t="4424" x="598488" y="3406775"/>
          <p14:tracePt t="4425" x="598488" y="3417888"/>
          <p14:tracePt t="4427" x="609600" y="3429000"/>
          <p14:tracePt t="4429" x="620713" y="3440113"/>
          <p14:tracePt t="4431" x="631825" y="3462338"/>
          <p14:tracePt t="4432" x="631825" y="3473450"/>
          <p14:tracePt t="4434" x="631825" y="3486150"/>
          <p14:tracePt t="4436" x="642938" y="3508375"/>
          <p14:tracePt t="4439" x="654050" y="3519488"/>
          <p14:tracePt t="4440" x="665163" y="3530600"/>
          <p14:tracePt t="4442" x="665163" y="3552825"/>
          <p14:tracePt t="4443" x="676275" y="3563938"/>
          <p14:tracePt t="4445" x="687388" y="3575050"/>
          <p14:tracePt t="4447" x="687388" y="3586163"/>
          <p14:tracePt t="4448" x="698500" y="3598863"/>
          <p14:tracePt t="4449" x="698500" y="3609975"/>
          <p14:tracePt t="4450" x="698500" y="3621088"/>
          <p14:tracePt t="4453" x="698500" y="3643313"/>
          <p14:tracePt t="4454" x="711200" y="3643313"/>
          <p14:tracePt t="4455" x="711200" y="3654425"/>
          <p14:tracePt t="4457" x="711200" y="3676650"/>
          <p14:tracePt t="4459" x="711200" y="3687763"/>
          <p14:tracePt t="4459" x="711200" y="3700463"/>
          <p14:tracePt t="4460" x="711200" y="3711575"/>
          <p14:tracePt t="4462" x="722313" y="3733800"/>
          <p14:tracePt t="4466" x="722313" y="3744913"/>
          <p14:tracePt t="4468" x="722313" y="3767138"/>
          <p14:tracePt t="4470" x="733425" y="3789363"/>
          <p14:tracePt t="4471" x="733425" y="3800475"/>
          <p14:tracePt t="4472" x="733425" y="3813175"/>
          <p14:tracePt t="4475" x="733425" y="3824288"/>
          <p14:tracePt t="4476" x="733425" y="3835400"/>
          <p14:tracePt t="4478" x="733425" y="3846513"/>
          <p14:tracePt t="4479" x="733425" y="3868738"/>
          <p14:tracePt t="4481" x="733425" y="3879850"/>
          <p14:tracePt t="4481" x="744538" y="3879850"/>
          <p14:tracePt t="4484" x="744538" y="3902075"/>
          <p14:tracePt t="4486" x="744538" y="3914775"/>
          <p14:tracePt t="4487" x="744538" y="3925888"/>
          <p14:tracePt t="4488" x="744538" y="3937000"/>
          <p14:tracePt t="4488" x="744538" y="3948113"/>
          <p14:tracePt t="4491" x="744538" y="3959225"/>
          <p14:tracePt t="4493" x="744538" y="3970338"/>
          <p14:tracePt t="4493" x="744538" y="3992563"/>
          <p14:tracePt t="4495" x="744538" y="4003675"/>
          <p14:tracePt t="4496" x="744538" y="4014788"/>
          <p14:tracePt t="4496" x="744538" y="4027488"/>
          <p14:tracePt t="4499" x="744538" y="4038600"/>
          <p14:tracePt t="4502" x="744538" y="4071938"/>
          <p14:tracePt t="4503" x="744538" y="4083050"/>
          <p14:tracePt t="4505" x="744538" y="4094163"/>
          <p14:tracePt t="4506" x="744538" y="4116388"/>
          <p14:tracePt t="4507" x="744538" y="4129088"/>
          <p14:tracePt t="4508" x="744538" y="4140200"/>
          <p14:tracePt t="4509" x="744538" y="4151313"/>
          <p14:tracePt t="4509" x="744538" y="4162425"/>
          <p14:tracePt t="4511" x="744538" y="4184650"/>
          <p14:tracePt t="4512" x="744538" y="4195763"/>
          <p14:tracePt t="4514" x="744538" y="4206875"/>
          <p14:tracePt t="4515" x="744538" y="4217988"/>
          <p14:tracePt t="4516" x="744538" y="4229100"/>
          <p14:tracePt t="4517" x="744538" y="4241800"/>
          <p14:tracePt t="4518" x="744538" y="4252913"/>
          <p14:tracePt t="4521" x="744538" y="4275138"/>
          <p14:tracePt t="4522" x="744538" y="4308475"/>
          <p14:tracePt t="4523" x="744538" y="4319588"/>
          <p14:tracePt t="4525" x="744538" y="4330700"/>
          <p14:tracePt t="4526" x="744538" y="4354513"/>
          <p14:tracePt t="4526" x="744538" y="4365625"/>
          <p14:tracePt t="4527" x="744538" y="4387850"/>
          <p14:tracePt t="4528" x="744538" y="4398963"/>
          <p14:tracePt t="4531" x="744538" y="4410075"/>
          <p14:tracePt t="4532" x="744538" y="4421188"/>
          <p14:tracePt t="4532" x="744538" y="4443413"/>
          <p14:tracePt t="4535" x="744538" y="4467225"/>
          <p14:tracePt t="4536" x="744538" y="4489450"/>
          <p14:tracePt t="4538" x="744538" y="4500563"/>
          <p14:tracePt t="4538" x="744538" y="4522788"/>
          <p14:tracePt t="4541" x="744538" y="4533900"/>
          <p14:tracePt t="4542" x="744538" y="4557713"/>
          <p14:tracePt t="4544" x="744538" y="4568825"/>
          <p14:tracePt t="4544" x="744538" y="4591050"/>
          <p14:tracePt t="4546" x="744538" y="4602163"/>
          <p14:tracePt t="4547" x="744538" y="4613275"/>
          <p14:tracePt t="4551" x="744538" y="4646613"/>
          <p14:tracePt t="4553" x="744538" y="4657725"/>
          <p14:tracePt t="4554" x="744538" y="4670425"/>
          <p14:tracePt t="4555" x="744538" y="4681538"/>
          <p14:tracePt t="4557" x="744538" y="4692650"/>
          <p14:tracePt t="4559" x="744538" y="4714875"/>
          <p14:tracePt t="4561" x="744538" y="4725988"/>
          <p14:tracePt t="4563" x="744538" y="4737100"/>
          <p14:tracePt t="4563" x="744538" y="4748213"/>
          <p14:tracePt t="4566" x="744538" y="4759325"/>
          <p14:tracePt t="4570" x="744538" y="4772025"/>
          <p14:tracePt t="4571" x="744538" y="4783138"/>
          <p14:tracePt t="4573" x="744538" y="4794250"/>
          <p14:tracePt t="4576" x="744538" y="4805363"/>
          <p14:tracePt t="4579" x="744538" y="4816475"/>
          <p14:tracePt t="4580" x="744538" y="4827588"/>
          <p14:tracePt t="4723" x="744538" y="4838700"/>
          <p14:tracePt t="4725" x="755650" y="4849813"/>
          <p14:tracePt t="4727" x="755650" y="4860925"/>
          <p14:tracePt t="4729" x="755650" y="4872038"/>
          <p14:tracePt t="4730" x="755650" y="4884738"/>
          <p14:tracePt t="4733" x="766763" y="4895850"/>
          <p14:tracePt t="4735" x="766763" y="4906963"/>
          <p14:tracePt t="4736" x="766763" y="4918075"/>
          <p14:tracePt t="4738" x="766763" y="4929188"/>
          <p14:tracePt t="4740" x="766763" y="4940300"/>
          <p14:tracePt t="4741" x="766763" y="4951413"/>
          <p14:tracePt t="4746" x="777875" y="4951413"/>
          <p14:tracePt t="4748" x="777875" y="4962525"/>
          <p14:tracePt t="4749" x="777875" y="4973638"/>
          <p14:tracePt t="4752" x="777875" y="4986338"/>
          <p14:tracePt t="4754" x="777875" y="4997450"/>
          <p14:tracePt t="4755" x="777875" y="5008563"/>
          <p14:tracePt t="4758" x="777875" y="5019675"/>
          <p14:tracePt t="4762" x="777875" y="5030788"/>
          <p14:tracePt t="4766" x="777875" y="5041900"/>
          <p14:tracePt t="4767" x="777875" y="5053013"/>
          <p14:tracePt t="4769" x="777875" y="5064125"/>
          <p14:tracePt t="4772" x="777875" y="5075238"/>
          <p14:tracePt t="4773" x="777875" y="5086350"/>
          <p14:tracePt t="4778" x="777875" y="5099050"/>
          <p14:tracePt t="4779" x="777875" y="5110163"/>
          <p14:tracePt t="4779" x="777875" y="5121275"/>
          <p14:tracePt t="4783" x="777875" y="5132388"/>
          <p14:tracePt t="4785" x="777875" y="5143500"/>
          <p14:tracePt t="4786" x="777875" y="5154613"/>
          <p14:tracePt t="4791" x="777875" y="5165725"/>
          <p14:tracePt t="4793" x="777875" y="5176838"/>
          <p14:tracePt t="4796" x="777875" y="5187950"/>
          <p14:tracePt t="4797" x="777875" y="5200650"/>
          <p14:tracePt t="4800" x="777875" y="5211763"/>
          <p14:tracePt t="4803" x="744538" y="5222875"/>
          <p14:tracePt t="4806" x="744538" y="5233988"/>
          <p14:tracePt t="4811" x="744538" y="5245100"/>
          <p14:tracePt t="4815" x="744538" y="5256213"/>
          <p14:tracePt t="4817" x="744538" y="5267325"/>
          <p14:tracePt t="4826" x="744538" y="5278438"/>
          <p14:tracePt t="4904" x="744538" y="5267325"/>
          <p14:tracePt t="4906" x="755650" y="5267325"/>
          <p14:tracePt t="4908" x="755650" y="5256213"/>
          <p14:tracePt t="4910" x="766763" y="5256213"/>
          <p14:tracePt t="4911" x="777875" y="5256213"/>
          <p14:tracePt t="4911" x="777875" y="5245100"/>
          <p14:tracePt t="4914" x="788988" y="5245100"/>
          <p14:tracePt t="4915" x="788988" y="5233988"/>
          <p14:tracePt t="4915" x="800100" y="5233988"/>
          <p14:tracePt t="4918" x="812800" y="5233988"/>
          <p14:tracePt t="4919" x="823913" y="5233988"/>
          <p14:tracePt t="4922" x="835025" y="5233988"/>
          <p14:tracePt t="4923" x="846138" y="5233988"/>
          <p14:tracePt t="4924" x="857250" y="5222875"/>
          <p14:tracePt t="4927" x="857250" y="5211763"/>
          <p14:tracePt t="4928" x="868363" y="5211763"/>
          <p14:tracePt t="4929" x="879475" y="5211763"/>
          <p14:tracePt t="4929" x="890588" y="5200650"/>
          <p14:tracePt t="4934" x="912813" y="5200650"/>
          <p14:tracePt t="4936" x="925513" y="5200650"/>
          <p14:tracePt t="4937" x="936625" y="5200650"/>
          <p14:tracePt t="4939" x="958850" y="5187950"/>
          <p14:tracePt t="4942" x="969963" y="5176838"/>
          <p14:tracePt t="4942" x="981075" y="5176838"/>
          <p14:tracePt t="4943" x="992188" y="5165725"/>
          <p14:tracePt t="4945" x="1003300" y="5165725"/>
          <p14:tracePt t="4946" x="1014413" y="5165725"/>
          <p14:tracePt t="4947" x="1027113" y="5165725"/>
          <p14:tracePt t="4949" x="1060450" y="5165725"/>
          <p14:tracePt t="4952" x="1071563" y="5165725"/>
          <p14:tracePt t="4953" x="1082675" y="5165725"/>
          <p14:tracePt t="4955" x="1104900" y="5154613"/>
          <p14:tracePt t="4957" x="1127125" y="5154613"/>
          <p14:tracePt t="4959" x="1150938" y="5143500"/>
          <p14:tracePt t="4960" x="1162050" y="5143500"/>
          <p14:tracePt t="4961" x="1173163" y="5143500"/>
          <p14:tracePt t="4962" x="1184275" y="5143500"/>
          <p14:tracePt t="4962" x="1184275" y="5132388"/>
          <p14:tracePt t="4963" x="1206500" y="5132388"/>
          <p14:tracePt t="4964" x="1217613" y="5132388"/>
          <p14:tracePt t="4965" x="1228725" y="5132388"/>
          <p14:tracePt t="4966" x="1239838" y="5132388"/>
          <p14:tracePt t="4967" x="1263650" y="5132388"/>
          <p14:tracePt t="4968" x="1263650" y="5121275"/>
          <p14:tracePt t="4969" x="1274763" y="5121275"/>
          <p14:tracePt t="4971" x="1296988" y="5121275"/>
          <p14:tracePt t="4973" x="1308100" y="5121275"/>
          <p14:tracePt t="4975" x="1341438" y="5121275"/>
          <p14:tracePt t="4976" x="1341438" y="5110163"/>
          <p14:tracePt t="4977" x="1354138" y="5110163"/>
          <p14:tracePt t="4978" x="1365250" y="5110163"/>
          <p14:tracePt t="4978" x="1376363" y="5110163"/>
          <p14:tracePt t="4980" x="1387475" y="5110163"/>
          <p14:tracePt t="4980" x="1398588" y="5110163"/>
          <p14:tracePt t="4981" x="1409700" y="5110163"/>
          <p14:tracePt t="4984" x="1420813" y="5110163"/>
          <p14:tracePt t="4985" x="1431925" y="5110163"/>
          <p14:tracePt t="4985" x="1443038" y="5110163"/>
          <p14:tracePt t="4987" x="1466850" y="5110163"/>
          <p14:tracePt t="4988" x="1477963" y="5110163"/>
          <p14:tracePt t="4989" x="1489075" y="5099050"/>
          <p14:tracePt t="4992" x="1500188" y="5099050"/>
          <p14:tracePt t="4993" x="1511300" y="5099050"/>
          <p14:tracePt t="4994" x="1522413" y="5099050"/>
          <p14:tracePt t="4996" x="1544638" y="5099050"/>
          <p14:tracePt t="4999" x="1555750" y="5099050"/>
          <p14:tracePt t="5001" x="1568450" y="5099050"/>
          <p14:tracePt t="5002" x="1568450" y="5086350"/>
          <p14:tracePt t="5004" x="1579563" y="5086350"/>
          <p14:tracePt t="5004" x="1590675" y="5086350"/>
          <p14:tracePt t="5005" x="1601788" y="5086350"/>
          <p14:tracePt t="5009" x="1612900" y="5086350"/>
          <p14:tracePt t="5010" x="1624013" y="5086350"/>
          <p14:tracePt t="5017" x="1646238" y="5086350"/>
          <p14:tracePt t="5031" x="1646238" y="5075238"/>
          <p14:tracePt t="5045" x="1657350" y="5075238"/>
          <p14:tracePt t="5097" x="1657350" y="5086350"/>
          <p14:tracePt t="5101" x="1657350" y="5099050"/>
          <p14:tracePt t="5107" x="1657350" y="5110163"/>
          <p14:tracePt t="5110" x="1657350" y="5121275"/>
          <p14:tracePt t="5188" x="1657350" y="5132388"/>
          <p14:tracePt t="5190" x="1657350" y="5143500"/>
          <p14:tracePt t="5191" x="1657350" y="5154613"/>
          <p14:tracePt t="5192" x="1646238" y="5154613"/>
          <p14:tracePt t="5195" x="1646238" y="5165725"/>
          <p14:tracePt t="5196" x="1646238" y="5176838"/>
          <p14:tracePt t="5199" x="1646238" y="5187950"/>
          <p14:tracePt t="5199" x="1646238" y="5200650"/>
          <p14:tracePt t="5202" x="1646238" y="5211763"/>
          <p14:tracePt t="5205" x="1635125" y="5233988"/>
          <p14:tracePt t="5211" x="1635125" y="5245100"/>
          <p14:tracePt t="5211" x="1635125" y="5256213"/>
          <p14:tracePt t="5212" x="1635125" y="5267325"/>
          <p14:tracePt t="5217" x="1635125" y="5278438"/>
          <p14:tracePt t="5218" x="1624013" y="5289550"/>
          <p14:tracePt t="5219" x="1624013" y="5300663"/>
          <p14:tracePt t="5222" x="1624013" y="5313363"/>
          <p14:tracePt t="5225" x="1624013" y="5324475"/>
          <p14:tracePt t="5226" x="1624013" y="5335588"/>
          <p14:tracePt t="5229" x="1624013" y="5346700"/>
          <p14:tracePt t="5231" x="1612900" y="5346700"/>
          <p14:tracePt t="5232" x="1612900" y="5357813"/>
          <p14:tracePt t="5235" x="1612900" y="5368925"/>
          <p14:tracePt t="5242" x="1612900" y="5380038"/>
          <p14:tracePt t="5246" x="1612900" y="5391150"/>
          <p14:tracePt t="5253" x="1612900" y="5402263"/>
          <p14:tracePt t="5291" x="1624013" y="5402263"/>
          <p14:tracePt t="5294" x="1624013" y="5391150"/>
          <p14:tracePt t="5296" x="1624013" y="5380038"/>
          <p14:tracePt t="5297" x="1635125" y="5380038"/>
          <p14:tracePt t="5301" x="1657350" y="5357813"/>
          <p14:tracePt t="5303" x="1657350" y="5346700"/>
          <p14:tracePt t="5304" x="1681163" y="5335588"/>
          <p14:tracePt t="5306" x="1692275" y="5324475"/>
          <p14:tracePt t="5308" x="1692275" y="5313363"/>
          <p14:tracePt t="5308" x="1703388" y="5313363"/>
          <p14:tracePt t="5310" x="1714500" y="5300663"/>
          <p14:tracePt t="5311" x="1714500" y="5289550"/>
          <p14:tracePt t="5312" x="1725613" y="5278438"/>
          <p14:tracePt t="5313" x="1725613" y="5267325"/>
          <p14:tracePt t="5314" x="1736725" y="5256213"/>
          <p14:tracePt t="5317" x="1747838" y="5245100"/>
          <p14:tracePt t="5318" x="1747838" y="5233988"/>
          <p14:tracePt t="5319" x="1758950" y="5233988"/>
          <p14:tracePt t="5321" x="1782763" y="5211763"/>
          <p14:tracePt t="5321" x="1782763" y="5200650"/>
          <p14:tracePt t="5322" x="1782763" y="5187950"/>
          <p14:tracePt t="5324" x="1782763" y="5176838"/>
          <p14:tracePt t="5326" x="1804988" y="5165725"/>
          <p14:tracePt t="5327" x="1804988" y="5143500"/>
          <p14:tracePt t="5328" x="1804988" y="5132388"/>
          <p14:tracePt t="5329" x="1816100" y="5121275"/>
          <p14:tracePt t="5329" x="1816100" y="5110163"/>
          <p14:tracePt t="5330" x="1827213" y="5099050"/>
          <p14:tracePt t="5331" x="1838325" y="5086350"/>
          <p14:tracePt t="5332" x="1838325" y="5075238"/>
          <p14:tracePt t="5335" x="1849438" y="5041900"/>
          <p14:tracePt t="5336" x="1849438" y="5030788"/>
          <p14:tracePt t="5337" x="1860550" y="5019675"/>
          <p14:tracePt t="5338" x="1860550" y="4997450"/>
          <p14:tracePt t="5339" x="1871663" y="4997450"/>
          <p14:tracePt t="5340" x="1882775" y="4973638"/>
          <p14:tracePt t="5341" x="1895475" y="4951413"/>
          <p14:tracePt t="5342" x="1906588" y="4940300"/>
          <p14:tracePt t="5343" x="1917700" y="4918075"/>
          <p14:tracePt t="5344" x="1917700" y="4895850"/>
          <p14:tracePt t="5345" x="1928813" y="4884738"/>
          <p14:tracePt t="5346" x="1939925" y="4872038"/>
          <p14:tracePt t="5348" x="1939925" y="4849813"/>
          <p14:tracePt t="5349" x="1962150" y="4838700"/>
          <p14:tracePt t="5350" x="1962150" y="4816475"/>
          <p14:tracePt t="5350" x="1973263" y="4794250"/>
          <p14:tracePt t="5351" x="1973263" y="4772025"/>
          <p14:tracePt t="5353" x="1984375" y="4748213"/>
          <p14:tracePt t="5353" x="1997075" y="4725988"/>
          <p14:tracePt t="5355" x="2008188" y="4714875"/>
          <p14:tracePt t="5355" x="2008188" y="4692650"/>
          <p14:tracePt t="5356" x="2019300" y="4670425"/>
          <p14:tracePt t="5358" x="2019300" y="4657725"/>
          <p14:tracePt t="5359" x="2041525" y="4624388"/>
          <p14:tracePt t="5360" x="2041525" y="4613275"/>
          <p14:tracePt t="5360" x="2052638" y="4591050"/>
          <p14:tracePt t="5361" x="2063750" y="4568825"/>
          <p14:tracePt t="5362" x="2074863" y="4545013"/>
          <p14:tracePt t="5363" x="2085975" y="4522788"/>
          <p14:tracePt t="5364" x="2097088" y="4500563"/>
          <p14:tracePt t="5367" x="2120900" y="4467225"/>
          <p14:tracePt t="5368" x="2120900" y="4443413"/>
          <p14:tracePt t="5369" x="2120900" y="4432300"/>
          <p14:tracePt t="5371" x="2143125" y="4398963"/>
          <p14:tracePt t="5372" x="2154238" y="4376738"/>
          <p14:tracePt t="5372" x="2154238" y="4354513"/>
          <p14:tracePt t="5374" x="2165350" y="4343400"/>
          <p14:tracePt t="5375" x="2165350" y="4319588"/>
          <p14:tracePt t="5376" x="2176463" y="4297363"/>
          <p14:tracePt t="5377" x="2187575" y="4286250"/>
          <p14:tracePt t="5378" x="2187575" y="4264025"/>
          <p14:tracePt t="5379" x="2198688" y="4241800"/>
          <p14:tracePt t="5380" x="2198688" y="4229100"/>
          <p14:tracePt t="5382" x="2209800" y="4229100"/>
          <p14:tracePt t="5384" x="2222500" y="4184650"/>
          <p14:tracePt t="5385" x="2222500" y="4173538"/>
          <p14:tracePt t="5386" x="2222500" y="4162425"/>
          <p14:tracePt t="5388" x="2233613" y="4129088"/>
          <p14:tracePt t="5389" x="2233613" y="4105275"/>
          <p14:tracePt t="5391" x="2244725" y="4105275"/>
          <p14:tracePt t="5392" x="2244725" y="4083050"/>
          <p14:tracePt t="5393" x="2255838" y="4060825"/>
          <p14:tracePt t="5394" x="2255838" y="4049713"/>
          <p14:tracePt t="5395" x="2255838" y="4038600"/>
          <p14:tracePt t="5396" x="2255838" y="4027488"/>
          <p14:tracePt t="5399" x="2255838" y="4014788"/>
          <p14:tracePt t="5400" x="2255838" y="3992563"/>
          <p14:tracePt t="5400" x="2255838" y="3981450"/>
          <p14:tracePt t="5403" x="2255838" y="3970338"/>
          <p14:tracePt t="5404" x="2255838" y="3948113"/>
          <p14:tracePt t="5406" x="2255838" y="3937000"/>
          <p14:tracePt t="5408" x="2255838" y="3914775"/>
          <p14:tracePt t="5409" x="2255838" y="3902075"/>
          <p14:tracePt t="5410" x="2255838" y="3890963"/>
          <p14:tracePt t="5410" x="2255838" y="3879850"/>
          <p14:tracePt t="5411" x="2255838" y="3868738"/>
          <p14:tracePt t="5412" x="2255838" y="3846513"/>
          <p14:tracePt t="5416" x="2255838" y="3824288"/>
          <p14:tracePt t="5418" x="2255838" y="3800475"/>
          <p14:tracePt t="5419" x="2255838" y="3789363"/>
          <p14:tracePt t="5421" x="2255838" y="3767138"/>
          <p14:tracePt t="5421" x="2255838" y="3756025"/>
          <p14:tracePt t="5424" x="2255838" y="3733800"/>
          <p14:tracePt t="5425" x="2255838" y="3722688"/>
          <p14:tracePt t="5425" x="2255838" y="3711575"/>
          <p14:tracePt t="5428" x="2255838" y="3687763"/>
          <p14:tracePt t="5428" x="2255838" y="3665538"/>
          <p14:tracePt t="5431" x="2255838" y="3643313"/>
          <p14:tracePt t="5432" x="2255838" y="3621088"/>
          <p14:tracePt t="5435" x="2255838" y="3598863"/>
          <p14:tracePt t="5436" x="2255838" y="3586163"/>
          <p14:tracePt t="5437" x="2255838" y="3563938"/>
          <p14:tracePt t="5438" x="2255838" y="3552825"/>
          <p14:tracePt t="5438" x="2255838" y="3541713"/>
          <p14:tracePt t="5439" x="2255838" y="3530600"/>
          <p14:tracePt t="5442" x="2255838" y="3508375"/>
          <p14:tracePt t="5442" x="2255838" y="3486150"/>
          <p14:tracePt t="5444" x="2255838" y="3473450"/>
          <p14:tracePt t="5445" x="2255838" y="3451225"/>
          <p14:tracePt t="5446" x="2266950" y="3451225"/>
          <p14:tracePt t="5447" x="2266950" y="3429000"/>
          <p14:tracePt t="5447" x="2266950" y="3417888"/>
          <p14:tracePt t="5449" x="2266950" y="3395663"/>
          <p14:tracePt t="5451" x="2266950" y="3360738"/>
          <p14:tracePt t="5452" x="2266950" y="3338513"/>
          <p14:tracePt t="5453" x="2266950" y="3316288"/>
          <p14:tracePt t="5455" x="2266950" y="3305175"/>
          <p14:tracePt t="5456" x="2266950" y="3282950"/>
          <p14:tracePt t="5456" x="2266950" y="3259138"/>
          <p14:tracePt t="5458" x="2266950" y="3236913"/>
          <p14:tracePt t="5458" x="2266950" y="3225800"/>
          <p14:tracePt t="5459" x="2278063" y="3214688"/>
          <p14:tracePt t="5460" x="2278063" y="3203575"/>
          <p14:tracePt t="5461" x="2278063" y="3181350"/>
          <p14:tracePt t="5462" x="2278063" y="3170238"/>
          <p14:tracePt t="5463" x="2278063" y="3135313"/>
          <p14:tracePt t="5464" x="2278063" y="3124200"/>
          <p14:tracePt t="5467" x="2289175" y="3101975"/>
          <p14:tracePt t="5468" x="2289175" y="3079750"/>
          <p14:tracePt t="5469" x="2289175" y="3068638"/>
          <p14:tracePt t="5470" x="2289175" y="3022600"/>
          <p14:tracePt t="5471" x="2289175" y="3011488"/>
          <p14:tracePt t="5473" x="2289175" y="2978150"/>
          <p14:tracePt t="5474" x="2300288" y="2978150"/>
          <p14:tracePt t="5475" x="2300288" y="2955925"/>
          <p14:tracePt t="5476" x="2300288" y="2943225"/>
          <p14:tracePt t="5476" x="2300288" y="2921000"/>
          <p14:tracePt t="5478" x="2300288" y="2898775"/>
          <p14:tracePt t="5479" x="2300288" y="2887663"/>
          <p14:tracePt t="5479" x="2300288" y="2876550"/>
          <p14:tracePt t="5481" x="2300288" y="2865438"/>
          <p14:tracePt t="5481" x="2300288" y="2843213"/>
          <p14:tracePt t="5484" x="2300288" y="2819400"/>
          <p14:tracePt t="5484" x="2300288" y="2797175"/>
          <p14:tracePt t="5485" x="2311400" y="2786063"/>
          <p14:tracePt t="5487" x="2311400" y="2774950"/>
          <p14:tracePt t="5487" x="2311400" y="2763838"/>
          <p14:tracePt t="5489" x="2311400" y="2741613"/>
          <p14:tracePt t="5490" x="2311400" y="2728913"/>
          <p14:tracePt t="5491" x="2311400" y="2706688"/>
          <p14:tracePt t="5492" x="2311400" y="2695575"/>
          <p14:tracePt t="5492" x="2311400" y="2684463"/>
          <p14:tracePt t="5493" x="2311400" y="2673350"/>
          <p14:tracePt t="5494" x="2311400" y="2662238"/>
          <p14:tracePt t="5495" x="2311400" y="2651125"/>
          <p14:tracePt t="5496" x="2311400" y="2640013"/>
          <p14:tracePt t="5497" x="2311400" y="2616200"/>
          <p14:tracePt t="5499" x="2311400" y="2605088"/>
          <p14:tracePt t="5500" x="2311400" y="2593975"/>
          <p14:tracePt t="5501" x="2311400" y="2582863"/>
          <p14:tracePt t="5502" x="2311400" y="2560638"/>
          <p14:tracePt t="5503" x="2311400" y="2549525"/>
          <p14:tracePt t="5504" x="2311400" y="2527300"/>
          <p14:tracePt t="5506" x="2311400" y="2514600"/>
          <p14:tracePt t="5506" x="2311400" y="2503488"/>
          <p14:tracePt t="5509" x="2311400" y="2492375"/>
          <p14:tracePt t="5509" x="2311400" y="2470150"/>
          <p14:tracePt t="5512" x="2311400" y="2436813"/>
          <p14:tracePt t="5513" x="2311400" y="2425700"/>
          <p14:tracePt t="5514" x="2311400" y="2401888"/>
          <p14:tracePt t="5520" x="2311400" y="2346325"/>
          <p14:tracePt t="5522" x="2311400" y="2335213"/>
          <p14:tracePt t="5523" x="2311400" y="2324100"/>
          <p14:tracePt t="5526" x="2311400" y="2289175"/>
          <p14:tracePt t="5527" x="2311400" y="2278063"/>
          <p14:tracePt t="5529" x="2311400" y="2266950"/>
          <p14:tracePt t="5530" x="2311400" y="2255838"/>
          <p14:tracePt t="5531" x="2311400" y="2244725"/>
          <p14:tracePt t="5532" x="2311400" y="2233613"/>
          <p14:tracePt t="5533" x="2311400" y="2222500"/>
          <p14:tracePt t="5535" x="2311400" y="2211388"/>
          <p14:tracePt t="5541" x="2311400" y="2176463"/>
          <p14:tracePt t="5543" x="2311400" y="2143125"/>
          <p14:tracePt t="5547" x="2311400" y="2109788"/>
          <p14:tracePt t="5549" x="2311400" y="2085975"/>
          <p14:tracePt t="5550" x="2311400" y="2074863"/>
          <p14:tracePt t="5552" x="2311400" y="2052638"/>
          <p14:tracePt t="5554" x="2311400" y="2041525"/>
          <p14:tracePt t="5557" x="2311400" y="2019300"/>
          <p14:tracePt t="5560" x="2311400" y="1985963"/>
          <p14:tracePt t="5563" x="2311400" y="1962150"/>
          <p14:tracePt t="5565" x="2311400" y="1939925"/>
          <p14:tracePt t="5566" x="2311400" y="1928813"/>
          <p14:tracePt t="5570" x="2311400" y="1917700"/>
          <p14:tracePt t="5572" x="2311400" y="1884363"/>
          <p14:tracePt t="5577" x="2311400" y="1849438"/>
          <p14:tracePt t="5581" x="2311400" y="1827213"/>
          <p14:tracePt t="5583" x="2311400" y="1816100"/>
          <p14:tracePt t="5585" x="2311400" y="1804988"/>
          <p14:tracePt t="5587" x="2311400" y="1793875"/>
          <p14:tracePt t="5588" x="2311400" y="1782763"/>
          <p14:tracePt t="5592" x="2311400" y="1771650"/>
          <p14:tracePt t="5595" x="2311400" y="1758950"/>
          <p14:tracePt t="5596" x="2311400" y="1747838"/>
          <p14:tracePt t="5600" x="2324100" y="1725613"/>
          <p14:tracePt t="5602" x="2324100" y="1714500"/>
          <p14:tracePt t="5603" x="2324100" y="1703388"/>
          <p14:tracePt t="5606" x="2324100" y="1692275"/>
          <p14:tracePt t="5607" x="2335213" y="1692275"/>
          <p14:tracePt t="5610" x="2335213" y="1681163"/>
          <p14:tracePt t="5610" x="2335213" y="1670050"/>
          <p14:tracePt t="5611" x="2335213" y="1657350"/>
          <p14:tracePt t="5614" x="2335213" y="1646238"/>
          <p14:tracePt t="5617" x="2346325" y="1635125"/>
          <p14:tracePt t="5621" x="2357438" y="1612900"/>
          <p14:tracePt t="5622" x="2357438" y="1601788"/>
          <p14:tracePt t="5624" x="2368550" y="1601788"/>
          <p14:tracePt t="5625" x="2368550" y="1590675"/>
          <p14:tracePt t="5626" x="2368550" y="1579563"/>
          <p14:tracePt t="5627" x="2379663" y="1579563"/>
          <p14:tracePt t="5630" x="2390775" y="1579563"/>
          <p14:tracePt t="5631" x="2390775" y="1568450"/>
          <p14:tracePt t="5632" x="2401888" y="1557338"/>
          <p14:tracePt t="5636" x="2401888" y="1544638"/>
          <p14:tracePt t="5638" x="2401888" y="1533525"/>
          <p14:tracePt t="5639" x="2401888" y="1522413"/>
          <p14:tracePt t="5643" x="2413000" y="1511300"/>
          <p14:tracePt t="5645" x="2424113" y="1511300"/>
          <p14:tracePt t="5649" x="2436813" y="1500188"/>
          <p14:tracePt t="5652" x="2436813" y="1489075"/>
          <p14:tracePt t="5655" x="2447925" y="1489075"/>
          <p14:tracePt t="5658" x="2459038" y="1477963"/>
          <p14:tracePt t="5660" x="2470150" y="1466850"/>
          <p14:tracePt t="5663" x="2470150" y="1455738"/>
          <p14:tracePt t="5667" x="2470150" y="1443038"/>
          <p14:tracePt t="5669" x="2481263" y="1443038"/>
          <p14:tracePt t="5672" x="2492375" y="1443038"/>
          <p14:tracePt t="5677" x="2503488" y="1443038"/>
          <p14:tracePt t="5680" x="2514600" y="1443038"/>
          <p14:tracePt t="5680" x="2514600" y="1431925"/>
          <p14:tracePt t="5682" x="2525713" y="1431925"/>
          <p14:tracePt t="5685" x="2525713" y="1420813"/>
          <p14:tracePt t="5689" x="2538413" y="1420813"/>
          <p14:tracePt t="5691" x="2538413" y="1409700"/>
          <p14:tracePt t="5693" x="2549525" y="1398588"/>
          <p14:tracePt t="5696" x="2560638" y="1398588"/>
          <p14:tracePt t="5698" x="2571750" y="1387475"/>
          <p14:tracePt t="5700" x="2582863" y="1387475"/>
          <p14:tracePt t="5703" x="2593975" y="1387475"/>
          <p14:tracePt t="5707" x="2605088" y="1376363"/>
          <p14:tracePt t="5710" x="2616200" y="1376363"/>
          <p14:tracePt t="5711" x="2616200" y="1365250"/>
          <p14:tracePt t="5712" x="2627313" y="1365250"/>
          <p14:tracePt t="5715" x="2638425" y="1365250"/>
          <p14:tracePt t="5716" x="2651125" y="1354138"/>
          <p14:tracePt t="5719" x="2662238" y="1343025"/>
          <p14:tracePt t="5721" x="2662238" y="1330325"/>
          <p14:tracePt t="5724" x="2662238" y="1319213"/>
          <p14:tracePt t="5726" x="2684463" y="1308100"/>
          <p14:tracePt t="5730" x="2695575" y="1308100"/>
          <p14:tracePt t="5731" x="2695575" y="1296988"/>
          <p14:tracePt t="5732" x="2706688" y="1285875"/>
          <p14:tracePt t="5735" x="2717800" y="1274763"/>
          <p14:tracePt t="5738" x="2728913" y="1263650"/>
          <p14:tracePt t="5738" x="2728913" y="1252538"/>
          <p14:tracePt t="5739" x="2740025" y="1241425"/>
          <p14:tracePt t="5744" x="2740025" y="1228725"/>
          <p14:tracePt t="5746" x="2752725" y="1217613"/>
          <p14:tracePt t="5751" x="2763838" y="1206500"/>
          <p14:tracePt t="5753" x="2763838" y="1195388"/>
          <p14:tracePt t="5753" x="2774950" y="1195388"/>
          <p14:tracePt t="5754" x="2774950" y="1184275"/>
          <p14:tracePt t="5756" x="2786063" y="1184275"/>
          <p14:tracePt t="5758" x="2786063" y="1173163"/>
          <p14:tracePt t="5762" x="2786063" y="1162050"/>
          <p14:tracePt t="5764" x="2797175" y="1162050"/>
          <p14:tracePt t="5767" x="2797175" y="1150938"/>
          <p14:tracePt t="5769" x="2797175" y="1139825"/>
          <p14:tracePt t="5770" x="2797175" y="1128713"/>
          <p14:tracePt t="5773" x="2808288" y="1128713"/>
          <p14:tracePt t="5775" x="2808288" y="1116013"/>
          <p14:tracePt t="5782" x="2808288" y="1104900"/>
          <p14:tracePt t="5784" x="2808288" y="1093788"/>
          <p14:tracePt t="5787" x="2808288" y="1082675"/>
          <p14:tracePt t="5789" x="2808288" y="1071563"/>
          <p14:tracePt t="5791" x="2808288" y="1060450"/>
          <p14:tracePt t="5795" x="2808288" y="1049338"/>
          <p14:tracePt t="5801" x="2808288" y="1038225"/>
          <p14:tracePt t="5804" x="2808288" y="1027113"/>
          <p14:tracePt t="5806" x="2808288" y="1014413"/>
          <p14:tracePt t="5811" x="2808288" y="1003300"/>
          <p14:tracePt t="5814" x="2808288" y="992188"/>
          <p14:tracePt t="5817" x="2808288" y="981075"/>
          <p14:tracePt t="5824" x="2808288" y="969963"/>
          <p14:tracePt t="5827" x="2808288" y="958850"/>
          <p14:tracePt t="5830" x="2808288" y="947738"/>
          <p14:tracePt t="5835" x="2797175" y="936625"/>
          <p14:tracePt t="5839" x="2786063" y="925513"/>
          <p14:tracePt t="5847" x="2786063" y="914400"/>
          <p14:tracePt t="5855" x="2774950" y="914400"/>
          <p14:tracePt t="5914" x="2763838" y="914400"/>
          <p14:tracePt t="5918" x="2752725" y="914400"/>
          <p14:tracePt t="5923" x="2740025" y="914400"/>
          <p14:tracePt t="5926" x="2728913" y="925513"/>
          <p14:tracePt t="5928" x="2717800" y="925513"/>
          <p14:tracePt t="5930" x="2706688" y="925513"/>
          <p14:tracePt t="5931" x="2706688" y="936625"/>
          <p14:tracePt t="5934" x="2695575" y="947738"/>
          <p14:tracePt t="5937" x="2684463" y="947738"/>
          <p14:tracePt t="5938" x="2673350" y="958850"/>
          <p14:tracePt t="5943" x="2662238" y="969963"/>
          <p14:tracePt t="5945" x="2651125" y="969963"/>
          <p14:tracePt t="5948" x="2638425" y="969963"/>
          <p14:tracePt t="5951" x="2627313" y="981075"/>
          <p14:tracePt t="5955" x="2627313" y="992188"/>
          <p14:tracePt t="5957" x="2616200" y="992188"/>
          <p14:tracePt t="5959" x="2605088" y="992188"/>
          <p14:tracePt t="5960" x="2593975" y="1003300"/>
          <p14:tracePt t="5963" x="2582863" y="1003300"/>
          <p14:tracePt t="5963" x="2582863" y="1014413"/>
          <p14:tracePt t="5968" x="2571750" y="1027113"/>
          <p14:tracePt t="5969" x="2560638" y="1027113"/>
          <p14:tracePt t="5973" x="2560638" y="1038225"/>
          <p14:tracePt t="5975" x="2549525" y="1038225"/>
          <p14:tracePt t="5979" x="2549525" y="1049338"/>
          <p14:tracePt t="5979" x="2538413" y="1049338"/>
          <p14:tracePt t="5981" x="2525713" y="1049338"/>
          <p14:tracePt t="5985" x="2525713" y="1060450"/>
          <p14:tracePt t="5986" x="2514600" y="1060450"/>
          <p14:tracePt t="5988" x="2503488" y="1060450"/>
          <p14:tracePt t="5989" x="2503488" y="1071563"/>
          <p14:tracePt t="5991" x="2492375" y="1071563"/>
          <p14:tracePt t="5992" x="2492375" y="1082675"/>
          <p14:tracePt t="5997" x="2492375" y="1093788"/>
          <p14:tracePt t="6000" x="2481263" y="1093788"/>
          <p14:tracePt t="6003" x="2481263" y="1104900"/>
          <p14:tracePt t="6008" x="2470150" y="1104900"/>
          <p14:tracePt t="6013" x="2470150" y="1116013"/>
          <p14:tracePt t="6017" x="2459038" y="1128713"/>
          <p14:tracePt t="6018" x="2459038" y="1139825"/>
          <p14:tracePt t="6020" x="2447925" y="1139825"/>
          <p14:tracePt t="6020" x="2447925" y="1150938"/>
          <p14:tracePt t="6027" x="2447925" y="1162050"/>
          <p14:tracePt t="6034" x="2447925" y="1173163"/>
          <p14:tracePt t="6040" x="2447925" y="1184275"/>
          <p14:tracePt t="6042" x="2447925" y="1195388"/>
          <p14:tracePt t="6048" x="2447925" y="1206500"/>
          <p14:tracePt t="6050" x="2447925" y="1217613"/>
          <p14:tracePt t="6052" x="2447925" y="1228725"/>
          <p14:tracePt t="6056" x="2447925" y="1241425"/>
          <p14:tracePt t="6058" x="2447925" y="1252538"/>
          <p14:tracePt t="6061" x="2447925" y="1274763"/>
          <p14:tracePt t="6067" x="2459038" y="1285875"/>
          <p14:tracePt t="6068" x="2459038" y="1296988"/>
          <p14:tracePt t="6073" x="2459038" y="1308100"/>
          <p14:tracePt t="6077" x="2459038" y="1319213"/>
          <p14:tracePt t="6077" x="2470150" y="1319213"/>
          <p14:tracePt t="6080" x="2481263" y="1330325"/>
          <p14:tracePt t="6083" x="2481263" y="1343025"/>
          <p14:tracePt t="6086" x="2492375" y="1354138"/>
          <p14:tracePt t="6089" x="2492375" y="1365250"/>
          <p14:tracePt t="6093" x="2492375" y="1376363"/>
          <p14:tracePt t="6097" x="2492375" y="1387475"/>
          <p14:tracePt t="6102" x="2503488" y="1398588"/>
          <p14:tracePt t="6107" x="2503488" y="1409700"/>
          <p14:tracePt t="6109" x="2514600" y="1409700"/>
          <p14:tracePt t="6110" x="2514600" y="1420813"/>
          <p14:tracePt t="6114" x="2514600" y="1431925"/>
          <p14:tracePt t="6117" x="2525713" y="1431925"/>
          <p14:tracePt t="6119" x="2525713" y="1443038"/>
          <p14:tracePt t="6123" x="2538413" y="1443038"/>
          <p14:tracePt t="6129" x="2549525" y="1443038"/>
          <p14:tracePt t="6129" x="2549525" y="1455738"/>
          <p14:tracePt t="6132" x="2549525" y="1466850"/>
          <p14:tracePt t="6133" x="2560638" y="1466850"/>
          <p14:tracePt t="6139" x="2560638" y="1477963"/>
          <p14:tracePt t="6145" x="2571750" y="1489075"/>
          <p14:tracePt t="6149" x="2582863" y="1489075"/>
          <p14:tracePt t="6150" x="2582863" y="1500188"/>
          <p14:tracePt t="6152" x="2593975" y="1500188"/>
          <p14:tracePt t="6154" x="2593975" y="1511300"/>
          <p14:tracePt t="6156" x="2605088" y="1511300"/>
          <p14:tracePt t="6160" x="2616200" y="1511300"/>
          <p14:tracePt t="6161" x="2616200" y="1522413"/>
          <p14:tracePt t="6163" x="2627313" y="1522413"/>
          <p14:tracePt t="6168" x="2638425" y="1533525"/>
          <p14:tracePt t="6170" x="2651125" y="1544638"/>
          <p14:tracePt t="6174" x="2662238" y="1544638"/>
          <p14:tracePt t="6176" x="2662238" y="1557338"/>
          <p14:tracePt t="6178" x="2673350" y="1557338"/>
          <p14:tracePt t="6179" x="2684463" y="1557338"/>
          <p14:tracePt t="6180" x="2684463" y="1568450"/>
          <p14:tracePt t="6188" x="2695575" y="1568450"/>
          <p14:tracePt t="6191" x="2706688" y="1568450"/>
          <p14:tracePt t="6195" x="2706688" y="1579563"/>
          <p14:tracePt t="6197" x="2717800" y="1579563"/>
          <p14:tracePt t="6199" x="2728913" y="1579563"/>
          <p14:tracePt t="6204" x="2740025" y="1590675"/>
          <p14:tracePt t="6205" x="2752725" y="1590675"/>
          <p14:tracePt t="6211" x="2752725" y="1601788"/>
          <p14:tracePt t="6211" x="2763838" y="1601788"/>
          <p14:tracePt t="6213" x="2774950" y="1601788"/>
          <p14:tracePt t="6216" x="2786063" y="1601788"/>
          <p14:tracePt t="6218" x="2797175" y="1601788"/>
          <p14:tracePt t="6222" x="2808288" y="1601788"/>
          <p14:tracePt t="6224" x="2819400" y="1601788"/>
          <p14:tracePt t="6229" x="2830513" y="1601788"/>
          <p14:tracePt t="6230" x="2841625" y="1601788"/>
          <p14:tracePt t="6234" x="2852738" y="1601788"/>
          <p14:tracePt t="6236" x="2865438" y="1601788"/>
          <p14:tracePt t="6238" x="2876550" y="1601788"/>
          <p14:tracePt t="6239" x="2887663" y="1601788"/>
          <p14:tracePt t="6244" x="2898775" y="1601788"/>
          <p14:tracePt t="6245" x="2909888" y="1601788"/>
          <p14:tracePt t="6247" x="2921000" y="1601788"/>
          <p14:tracePt t="6251" x="2932113" y="1601788"/>
          <p14:tracePt t="6253" x="2943225" y="1601788"/>
          <p14:tracePt t="6259" x="2965450" y="1601788"/>
          <p14:tracePt t="6262" x="2978150" y="1601788"/>
          <p14:tracePt t="6264" x="2989263" y="1601788"/>
          <p14:tracePt t="6266" x="3000375" y="1601788"/>
          <p14:tracePt t="6269" x="3011488" y="1601788"/>
          <p14:tracePt t="6276" x="3022600" y="1601788"/>
          <p14:tracePt t="6277" x="3033713" y="1601788"/>
          <p14:tracePt t="6281" x="3044825" y="1601788"/>
          <p14:tracePt t="6286" x="3055938" y="1601788"/>
          <p14:tracePt t="6290" x="3067050" y="1601788"/>
          <p14:tracePt t="6294" x="3079750" y="1601788"/>
          <p14:tracePt t="6303" x="3079750" y="1590675"/>
          <p14:tracePt t="6306" x="3090863" y="1590675"/>
          <p14:tracePt t="6314" x="3101975" y="1590675"/>
          <p14:tracePt t="6319" x="3101975" y="1579563"/>
          <p14:tracePt t="6322" x="3113088" y="1579563"/>
          <p14:tracePt t="6328" x="3124200" y="1579563"/>
          <p14:tracePt t="6337" x="3135313" y="1568450"/>
          <p14:tracePt t="6339" x="3135313" y="1557338"/>
          <p14:tracePt t="6342" x="3146425" y="1557338"/>
          <p14:tracePt t="6346" x="3146425" y="1544638"/>
          <p14:tracePt t="6347" x="3157538" y="1544638"/>
          <p14:tracePt t="6349" x="3157538" y="1533525"/>
          <p14:tracePt t="6351" x="3157538" y="1522413"/>
          <p14:tracePt t="6354" x="3168650" y="1522413"/>
          <p14:tracePt t="6359" x="3179763" y="1522413"/>
          <p14:tracePt t="6361" x="3192463" y="1522413"/>
          <p14:tracePt t="6362" x="3192463" y="1511300"/>
          <p14:tracePt t="6365" x="3192463" y="1500188"/>
          <p14:tracePt t="6367" x="3203575" y="1500188"/>
          <p14:tracePt t="6370" x="3214688" y="1500188"/>
          <p14:tracePt t="6374" x="3214688" y="1477963"/>
          <p14:tracePt t="6377" x="3214688" y="1466850"/>
          <p14:tracePt t="6380" x="3225800" y="1466850"/>
          <p14:tracePt t="6381" x="3225800" y="1455738"/>
          <p14:tracePt t="6384" x="3236913" y="1455738"/>
          <p14:tracePt t="6387" x="3236913" y="1443038"/>
          <p14:tracePt t="6390" x="3248025" y="1443038"/>
          <p14:tracePt t="6391" x="3248025" y="1431925"/>
          <p14:tracePt t="6393" x="3248025" y="1420813"/>
          <p14:tracePt t="6397" x="3259138" y="1420813"/>
          <p14:tracePt t="6399" x="3259138" y="1409700"/>
          <p14:tracePt t="6405" x="3259138" y="1398588"/>
          <p14:tracePt t="6408" x="3270250" y="1398588"/>
          <p14:tracePt t="6409" x="3270250" y="1387475"/>
          <p14:tracePt t="6420" x="3281363" y="1376363"/>
          <p14:tracePt t="6423" x="3281363" y="1365250"/>
          <p14:tracePt t="6430" x="3281363" y="1354138"/>
          <p14:tracePt t="6435" x="3281363" y="1343025"/>
          <p14:tracePt t="6438" x="3281363" y="1330325"/>
          <p14:tracePt t="6443" x="3281363" y="1319213"/>
          <p14:tracePt t="6448" x="3281363" y="1308100"/>
          <p14:tracePt t="6454" x="3281363" y="1296988"/>
          <p14:tracePt t="6456" x="3281363" y="1285875"/>
          <p14:tracePt t="6459" x="3281363" y="1274763"/>
          <p14:tracePt t="6463" x="3281363" y="1263650"/>
          <p14:tracePt t="6466" x="3281363" y="1252538"/>
          <p14:tracePt t="6472" x="3281363" y="1241425"/>
          <p14:tracePt t="6474" x="3281363" y="1228725"/>
          <p14:tracePt t="6476" x="3281363" y="1217613"/>
          <p14:tracePt t="6479" x="3281363" y="1206500"/>
          <p14:tracePt t="6481" x="3281363" y="1195388"/>
          <p14:tracePt t="6486" x="3281363" y="1184275"/>
          <p14:tracePt t="6490" x="3281363" y="1162050"/>
          <p14:tracePt t="6494" x="3281363" y="1150938"/>
          <p14:tracePt t="6495" x="3281363" y="1139825"/>
          <p14:tracePt t="6496" x="3281363" y="1128713"/>
          <p14:tracePt t="6500" x="3281363" y="1116013"/>
          <p14:tracePt t="6505" x="3270250" y="1104900"/>
          <p14:tracePt t="6508" x="3270250" y="1093788"/>
          <p14:tracePt t="6512" x="3259138" y="1082675"/>
          <p14:tracePt t="6514" x="3259138" y="1071563"/>
          <p14:tracePt t="6517" x="3259138" y="1060450"/>
          <p14:tracePt t="6521" x="3248025" y="1060450"/>
          <p14:tracePt t="6521" x="3248025" y="1049338"/>
          <p14:tracePt t="6527" x="3248025" y="1038225"/>
          <p14:tracePt t="6528" x="3236913" y="1038225"/>
          <p14:tracePt t="6531" x="3236913" y="1027113"/>
          <p14:tracePt t="6536" x="3225800" y="1014413"/>
          <p14:tracePt t="6541" x="3225800" y="1003300"/>
          <p14:tracePt t="6543" x="3225800" y="992188"/>
          <p14:tracePt t="6548" x="3214688" y="981075"/>
          <p14:tracePt t="6550" x="3203575" y="981075"/>
          <p14:tracePt t="6556" x="3192463" y="981075"/>
          <p14:tracePt t="6558" x="3192463" y="969963"/>
          <p14:tracePt t="6560" x="3179763" y="969963"/>
          <p14:tracePt t="6563" x="3179763" y="958850"/>
          <p14:tracePt t="6567" x="3168650" y="947738"/>
          <p14:tracePt t="6571" x="3157538" y="947738"/>
          <p14:tracePt t="6573" x="3157538" y="936625"/>
          <p14:tracePt t="6578" x="3157538" y="925513"/>
          <p14:tracePt t="6578" x="3146425" y="925513"/>
          <p14:tracePt t="6585" x="3135313" y="925513"/>
          <p14:tracePt t="6589" x="3135313" y="914400"/>
          <p14:tracePt t="6592" x="3124200" y="914400"/>
          <p14:tracePt t="6596" x="3113088" y="901700"/>
          <p14:tracePt t="6599" x="3101975" y="901700"/>
          <p14:tracePt t="6601" x="3101975" y="890588"/>
          <p14:tracePt t="6605" x="3090863" y="890588"/>
          <p14:tracePt t="6605" x="3090863" y="879475"/>
          <p14:tracePt t="6613" x="3079750" y="879475"/>
          <p14:tracePt t="6614" x="3079750" y="868363"/>
          <p14:tracePt t="6616" x="3067050" y="868363"/>
          <p14:tracePt t="6618" x="3067050" y="857250"/>
          <p14:tracePt t="6621" x="3055938" y="857250"/>
          <p14:tracePt t="6624" x="3044825" y="857250"/>
          <p14:tracePt t="6628" x="3033713" y="857250"/>
          <p14:tracePt t="6629" x="3033713" y="846138"/>
          <p14:tracePt t="6634" x="3022600" y="846138"/>
          <p14:tracePt t="6637" x="3022600" y="835025"/>
          <p14:tracePt t="6641" x="3011488" y="823913"/>
          <p14:tracePt t="6649" x="3000375" y="823913"/>
          <p14:tracePt t="6653" x="2989263" y="823913"/>
          <p14:tracePt t="6654" x="2989263" y="812800"/>
          <p14:tracePt t="6656" x="2978150" y="812800"/>
          <p14:tracePt t="6664" x="2965450" y="812800"/>
          <p14:tracePt t="6667" x="2965450" y="800100"/>
          <p14:tracePt t="6669" x="2954338" y="800100"/>
          <p14:tracePt t="6678" x="2943225" y="800100"/>
          <p14:tracePt t="6682" x="2932113" y="800100"/>
          <p14:tracePt t="6685" x="2921000" y="788988"/>
          <p14:tracePt t="6688" x="2909888" y="788988"/>
          <p14:tracePt t="6692" x="2898775" y="788988"/>
          <p14:tracePt t="6699" x="2887663" y="788988"/>
          <p14:tracePt t="6702" x="2876550" y="788988"/>
          <p14:tracePt t="6707" x="2865438" y="788988"/>
          <p14:tracePt t="6710" x="2852738" y="788988"/>
          <p14:tracePt t="6715" x="2841625" y="788988"/>
          <p14:tracePt t="6718" x="2830513" y="788988"/>
          <p14:tracePt t="6726" x="2819400" y="788988"/>
          <p14:tracePt t="6731" x="2808288" y="788988"/>
          <p14:tracePt t="6735" x="2797175" y="788988"/>
          <p14:tracePt t="6740" x="2786063" y="788988"/>
          <p14:tracePt t="6744" x="2774950" y="788988"/>
          <p14:tracePt t="6750" x="2763838" y="788988"/>
          <p14:tracePt t="6762" x="2752725" y="788988"/>
          <p14:tracePt t="6765" x="2752725" y="777875"/>
          <p14:tracePt t="6769" x="2740025" y="777875"/>
          <p14:tracePt t="6776" x="2728913" y="777875"/>
          <p14:tracePt t="6783" x="2717800" y="777875"/>
          <p14:tracePt t="6788" x="2706688" y="777875"/>
          <p14:tracePt t="6791" x="2695575" y="777875"/>
          <p14:tracePt t="6801" x="2684463" y="777875"/>
          <p14:tracePt t="6804" x="2673350" y="777875"/>
          <p14:tracePt t="6810" x="2662238" y="777875"/>
          <p14:tracePt t="6814" x="2651125" y="777875"/>
          <p14:tracePt t="6816" x="2638425" y="777875"/>
          <p14:tracePt t="6822" x="2627313" y="777875"/>
          <p14:tracePt t="6826" x="2627313" y="788988"/>
          <p14:tracePt t="6827" x="2616200" y="788988"/>
          <p14:tracePt t="6832" x="2605088" y="788988"/>
          <p14:tracePt t="6835" x="2593975" y="788988"/>
          <p14:tracePt t="6838" x="2582863" y="788988"/>
          <p14:tracePt t="6839" x="2582863" y="800100"/>
          <p14:tracePt t="6841" x="2571750" y="800100"/>
          <p14:tracePt t="6843" x="2571750" y="812800"/>
          <p14:tracePt t="6849" x="2560638" y="823913"/>
          <p14:tracePt t="6851" x="2549525" y="823913"/>
          <p14:tracePt t="6855" x="2538413" y="823913"/>
          <p14:tracePt t="6856" x="2538413" y="835025"/>
          <p14:tracePt t="6875" x="2503488" y="857250"/>
          <p14:tracePt t="6879" x="2503488" y="868363"/>
          <p14:tracePt t="6884" x="2503488" y="879475"/>
          <p14:tracePt t="6891" x="2492375" y="879475"/>
          <p14:tracePt t="6895" x="2492375" y="890588"/>
          <p14:tracePt t="6896" x="2481263" y="890588"/>
          <p14:tracePt t="6901" x="2481263" y="901700"/>
          <p14:tracePt t="6907" x="2481263" y="914400"/>
          <p14:tracePt t="6921" x="2481263" y="925513"/>
          <p14:tracePt t="6925" x="2470150" y="925513"/>
          <p14:tracePt t="6926" x="2470150" y="936625"/>
          <p14:tracePt t="6932" x="2470150" y="947738"/>
          <p14:tracePt t="6934" x="2470150" y="958850"/>
          <p14:tracePt t="6940" x="2470150" y="969963"/>
          <p14:tracePt t="6946" x="2470150" y="981075"/>
          <p14:tracePt t="6949" x="2470150" y="992188"/>
          <p14:tracePt t="6953" x="2470150" y="1003300"/>
          <p14:tracePt t="6956" x="2470150" y="1014413"/>
          <p14:tracePt t="6958" x="2470150" y="1027113"/>
          <p14:tracePt t="6961" x="2470150" y="1038225"/>
          <p14:tracePt t="6964" x="2470150" y="1049338"/>
          <p14:tracePt t="6968" x="2470150" y="1060450"/>
          <p14:tracePt t="6971" x="2470150" y="1071563"/>
          <p14:tracePt t="6973" x="2470150" y="1082675"/>
          <p14:tracePt t="6975" x="2470150" y="1093788"/>
          <p14:tracePt t="6980" x="2470150" y="1104900"/>
          <p14:tracePt t="6985" x="2481263" y="1104900"/>
          <p14:tracePt t="6986" x="2481263" y="1116013"/>
          <p14:tracePt t="6988" x="2481263" y="1128713"/>
          <p14:tracePt t="6991" x="2481263" y="1139825"/>
          <p14:tracePt t="6993" x="2492375" y="1139825"/>
          <p14:tracePt t="6995" x="2492375" y="1150938"/>
          <p14:tracePt t="6996" x="2492375" y="1162050"/>
          <p14:tracePt t="6998" x="2492375" y="1173163"/>
          <p14:tracePt t="7004" x="2492375" y="1184275"/>
          <p14:tracePt t="7007" x="2492375" y="1195388"/>
          <p14:tracePt t="7010" x="2492375" y="1206500"/>
          <p14:tracePt t="7013" x="2503488" y="1206500"/>
          <p14:tracePt t="7013" x="2503488" y="1217613"/>
          <p14:tracePt t="7021" x="2514600" y="1228725"/>
          <p14:tracePt t="7025" x="2514600" y="1241425"/>
          <p14:tracePt t="7029" x="2514600" y="1252538"/>
          <p14:tracePt t="7032" x="2525713" y="1252538"/>
          <p14:tracePt t="7033" x="2525713" y="1263650"/>
          <p14:tracePt t="7036" x="2525713" y="1274763"/>
          <p14:tracePt t="7039" x="2525713" y="1285875"/>
          <p14:tracePt t="7042" x="2538413" y="1296988"/>
          <p14:tracePt t="7048" x="2538413" y="1308100"/>
          <p14:tracePt t="7048" x="2549525" y="1308100"/>
          <p14:tracePt t="7050" x="2549525" y="1319213"/>
          <p14:tracePt t="7051" x="2549525" y="1330325"/>
          <p14:tracePt t="7056" x="2549525" y="1343025"/>
          <p14:tracePt t="7058" x="2560638" y="1354138"/>
          <p14:tracePt t="7061" x="2560638" y="1365250"/>
          <p14:tracePt t="7067" x="2560638" y="1376363"/>
          <p14:tracePt t="7067" x="2560638" y="1387475"/>
          <p14:tracePt t="7074" x="2560638" y="1398588"/>
          <p14:tracePt t="7078" x="2560638" y="1409700"/>
          <p14:tracePt t="7079" x="2571750" y="1409700"/>
          <p14:tracePt t="7081" x="2571750" y="1420813"/>
          <p14:tracePt t="7086" x="2571750" y="1431925"/>
          <p14:tracePt t="7094" x="2582863" y="1431925"/>
          <p14:tracePt t="7101" x="2582863" y="1443038"/>
          <p14:tracePt t="7111" x="2593975" y="1455738"/>
          <p14:tracePt t="7148" x="2605088" y="1455738"/>
          <p14:tracePt t="7181" x="2616200" y="1455738"/>
          <p14:tracePt t="7185" x="2627313" y="1455738"/>
          <p14:tracePt t="7186" x="2627313" y="1466850"/>
          <p14:tracePt t="7188" x="2651125" y="1466850"/>
          <p14:tracePt t="7191" x="2662238" y="1466850"/>
          <p14:tracePt t="7191" x="2673350" y="1466850"/>
          <p14:tracePt t="7194" x="2695575" y="1477963"/>
          <p14:tracePt t="7195" x="2706688" y="1477963"/>
          <p14:tracePt t="7198" x="2717800" y="1477963"/>
          <p14:tracePt t="7199" x="2728913" y="1477963"/>
          <p14:tracePt t="7200" x="2740025" y="1489075"/>
          <p14:tracePt t="7201" x="2752725" y="1489075"/>
          <p14:tracePt t="7203" x="2763838" y="1489075"/>
          <p14:tracePt t="7204" x="2774950" y="1489075"/>
          <p14:tracePt t="7208" x="2786063" y="1500188"/>
          <p14:tracePt t="7209" x="2797175" y="1500188"/>
          <p14:tracePt t="7211" x="2808288" y="1500188"/>
          <p14:tracePt t="7212" x="2819400" y="1500188"/>
          <p14:tracePt t="7213" x="2830513" y="1500188"/>
          <p14:tracePt t="7215" x="2841625" y="1500188"/>
          <p14:tracePt t="7217" x="2852738" y="1500188"/>
          <p14:tracePt t="7218" x="2865438" y="1500188"/>
          <p14:tracePt t="7221" x="2876550" y="1500188"/>
          <p14:tracePt t="7222" x="2887663" y="1500188"/>
          <p14:tracePt t="7224" x="2898775" y="1500188"/>
          <p14:tracePt t="7225" x="2909888" y="1500188"/>
          <p14:tracePt t="7228" x="2921000" y="1500188"/>
          <p14:tracePt t="7230" x="2932113" y="1500188"/>
          <p14:tracePt t="7232" x="2943225" y="1500188"/>
          <p14:tracePt t="7233" x="2954338" y="1500188"/>
          <p14:tracePt t="7235" x="2965450" y="1500188"/>
          <p14:tracePt t="7237" x="2978150" y="1500188"/>
          <p14:tracePt t="7239" x="2989263" y="1500188"/>
          <p14:tracePt t="7242" x="3000375" y="1500188"/>
          <p14:tracePt t="7245" x="3011488" y="1500188"/>
          <p14:tracePt t="7247" x="3022600" y="1500188"/>
          <p14:tracePt t="7249" x="3022600" y="1489075"/>
          <p14:tracePt t="7251" x="3033713" y="1489075"/>
          <p14:tracePt t="7255" x="3044825" y="1489075"/>
          <p14:tracePt t="7259" x="3044825" y="1477963"/>
          <p14:tracePt t="7260" x="3044825" y="1466850"/>
          <p14:tracePt t="7261" x="3055938" y="1466850"/>
          <p14:tracePt t="7268" x="3067050" y="1455738"/>
          <p14:tracePt t="7274" x="3079750" y="1455738"/>
          <p14:tracePt t="7276" x="3079750" y="1443038"/>
          <p14:tracePt t="7277" x="3090863" y="1443038"/>
          <p14:tracePt t="7281" x="3090863" y="1431925"/>
          <p14:tracePt t="7282" x="3101975" y="1420813"/>
          <p14:tracePt t="7288" x="3101975" y="1409700"/>
          <p14:tracePt t="7291" x="3113088" y="1409700"/>
          <p14:tracePt t="7292" x="3113088" y="1398588"/>
          <p14:tracePt t="7294" x="3113088" y="1387475"/>
          <p14:tracePt t="7299" x="3113088" y="1376363"/>
          <p14:tracePt t="7300" x="3124200" y="1376363"/>
          <p14:tracePt t="7304" x="3124200" y="1365250"/>
          <p14:tracePt t="7307" x="3135313" y="1354138"/>
          <p14:tracePt t="7310" x="3135313" y="1343025"/>
          <p14:tracePt t="7310" x="3135313" y="1330325"/>
          <p14:tracePt t="7312" x="3146425" y="1330325"/>
          <p14:tracePt t="7313" x="3146425" y="1319213"/>
          <p14:tracePt t="7317" x="3157538" y="1319213"/>
          <p14:tracePt t="7319" x="3157538" y="1308100"/>
          <p14:tracePt t="7323" x="3168650" y="1296988"/>
          <p14:tracePt t="7324" x="3168650" y="1285875"/>
          <p14:tracePt t="7327" x="3168650" y="1274763"/>
          <p14:tracePt t="7329" x="3179763" y="1274763"/>
          <p14:tracePt t="7329" x="3179763" y="1263650"/>
          <p14:tracePt t="7330" x="3179763" y="1252538"/>
          <p14:tracePt t="7336" x="3179763" y="1241425"/>
          <p14:tracePt t="7338" x="3179763" y="1228725"/>
          <p14:tracePt t="7341" x="3179763" y="1217613"/>
          <p14:tracePt t="7343" x="3179763" y="1206500"/>
          <p14:tracePt t="7344" x="3179763" y="1195388"/>
          <p14:tracePt t="7345" x="3179763" y="1184275"/>
          <p14:tracePt t="7350" x="3179763" y="1173163"/>
          <p14:tracePt t="7351" x="3179763" y="1162050"/>
          <p14:tracePt t="7355" x="3179763" y="1150938"/>
          <p14:tracePt t="7357" x="3179763" y="1139825"/>
          <p14:tracePt t="7358" x="3179763" y="1128713"/>
          <p14:tracePt t="7364" x="3179763" y="1116013"/>
          <p14:tracePt t="7365" x="3179763" y="1104900"/>
          <p14:tracePt t="7368" x="3179763" y="1093788"/>
          <p14:tracePt t="7372" x="3179763" y="1082675"/>
          <p14:tracePt t="7375" x="3179763" y="1071563"/>
          <p14:tracePt t="7376" x="3179763" y="1060450"/>
          <p14:tracePt t="7385" x="3179763" y="1049338"/>
          <p14:tracePt t="7389" x="3179763" y="1038225"/>
          <p14:tracePt t="7397" x="3179763" y="1027113"/>
          <p14:tracePt t="7399" x="3168650" y="1027113"/>
          <p14:tracePt t="7401" x="3168650" y="1014413"/>
          <p14:tracePt t="7414" x="3157538" y="1014413"/>
          <p14:tracePt t="7430" x="3146425" y="1014413"/>
          <p14:tracePt t="7431" x="3146425" y="1003300"/>
          <p14:tracePt t="7435" x="3135313" y="1003300"/>
          <p14:tracePt t="7446" x="3124200" y="1003300"/>
          <p14:tracePt t="7457" x="3113088" y="1003300"/>
          <p14:tracePt t="7463" x="3101975" y="1003300"/>
          <p14:tracePt t="7466" x="3101975" y="992188"/>
          <p14:tracePt t="7468" x="3090863" y="992188"/>
          <p14:tracePt t="7474" x="3079750" y="992188"/>
          <p14:tracePt t="7479" x="3067050" y="992188"/>
          <p14:tracePt t="7480" x="3067050" y="981075"/>
          <p14:tracePt t="7485" x="3055938" y="981075"/>
          <p14:tracePt t="7488" x="3055938" y="969963"/>
          <p14:tracePt t="7491" x="3044825" y="969963"/>
          <p14:tracePt t="7494" x="3033713" y="958850"/>
          <p14:tracePt t="7495" x="3033713" y="947738"/>
          <p14:tracePt t="7498" x="3022600" y="947738"/>
          <p14:tracePt t="7501" x="3011488" y="947738"/>
          <p14:tracePt t="7502" x="3011488" y="936625"/>
          <p14:tracePt t="7503" x="3000375" y="936625"/>
          <p14:tracePt t="7506" x="3000375" y="925513"/>
          <p14:tracePt t="7508" x="2989263" y="925513"/>
          <p14:tracePt t="7511" x="2978150" y="925513"/>
          <p14:tracePt t="7513" x="2965450" y="914400"/>
          <p14:tracePt t="7517" x="2954338" y="914400"/>
          <p14:tracePt t="7519" x="2943225" y="914400"/>
          <p14:tracePt t="7521" x="2943225" y="901700"/>
          <p14:tracePt t="7522" x="2932113" y="901700"/>
          <p14:tracePt t="7525" x="2921000" y="890588"/>
          <p14:tracePt t="7530" x="2909888" y="890588"/>
          <p14:tracePt t="7532" x="2898775" y="890588"/>
          <p14:tracePt t="7534" x="2887663" y="890588"/>
          <p14:tracePt t="7537" x="2876550" y="890588"/>
          <p14:tracePt t="7540" x="2852738" y="879475"/>
          <p14:tracePt t="7545" x="2841625" y="879475"/>
          <p14:tracePt t="7546" x="2830513" y="879475"/>
          <p14:tracePt t="7549" x="2819400" y="879475"/>
          <p14:tracePt t="7551" x="2797175" y="879475"/>
          <p14:tracePt t="7555" x="2786063" y="879475"/>
          <p14:tracePt t="7557" x="2774950" y="879475"/>
          <p14:tracePt t="7560" x="2763838" y="879475"/>
          <p14:tracePt t="7562" x="2752725" y="879475"/>
          <p14:tracePt t="7563" x="2740025" y="879475"/>
          <p14:tracePt t="7564" x="2728913" y="879475"/>
          <p14:tracePt t="7567" x="2717800" y="879475"/>
          <p14:tracePt t="7569" x="2706688" y="879475"/>
          <p14:tracePt t="7573" x="2695575" y="879475"/>
          <p14:tracePt t="7576" x="2684463" y="879475"/>
          <p14:tracePt t="7576" x="2673350" y="879475"/>
          <p14:tracePt t="7579" x="2662238" y="879475"/>
          <p14:tracePt t="7580" x="2651125" y="879475"/>
          <p14:tracePt t="7584" x="2651125" y="890588"/>
          <p14:tracePt t="7585" x="2638425" y="890588"/>
          <p14:tracePt t="7588" x="2627313" y="890588"/>
          <p14:tracePt t="7589" x="2616200" y="890588"/>
          <p14:tracePt t="7592" x="2605088" y="890588"/>
          <p14:tracePt t="7593" x="2593975" y="890588"/>
          <p14:tracePt t="7595" x="2582863" y="890588"/>
          <p14:tracePt t="7601" x="2571750" y="890588"/>
          <p14:tracePt t="7601" x="2571750" y="901700"/>
          <p14:tracePt t="7604" x="2560638" y="901700"/>
          <p14:tracePt t="7607" x="2549525" y="901700"/>
          <p14:tracePt t="7611" x="2538413" y="901700"/>
          <p14:tracePt t="7614" x="2525713" y="914400"/>
          <p14:tracePt t="7618" x="2514600" y="914400"/>
          <p14:tracePt t="7625" x="2503488" y="914400"/>
          <p14:tracePt t="7631" x="2492375" y="914400"/>
          <p14:tracePt t="7632" x="2492375" y="925513"/>
          <p14:tracePt t="7637" x="2481263" y="936625"/>
          <p14:tracePt t="7639" x="2470150" y="936625"/>
          <p14:tracePt t="7640" x="2470150" y="947738"/>
          <p14:tracePt t="7643" x="2459038" y="947738"/>
          <p14:tracePt t="7645" x="2459038" y="958850"/>
          <p14:tracePt t="7647" x="2459038" y="969963"/>
          <p14:tracePt t="7649" x="2447925" y="981075"/>
          <p14:tracePt t="7656" x="2447925" y="992188"/>
          <p14:tracePt t="7659" x="2447925" y="1003300"/>
          <p14:tracePt t="7660" x="2436813" y="1003300"/>
          <p14:tracePt t="7662" x="2436813" y="1014413"/>
          <p14:tracePt t="7664" x="2436813" y="1027113"/>
          <p14:tracePt t="7666" x="2424113" y="1038225"/>
          <p14:tracePt t="7671" x="2413000" y="1049338"/>
          <p14:tracePt t="7674" x="2413000" y="1060450"/>
          <p14:tracePt t="7677" x="2413000" y="1071563"/>
          <p14:tracePt t="7678" x="2401888" y="1071563"/>
          <p14:tracePt t="7679" x="2401888" y="1082675"/>
          <p14:tracePt t="7680" x="2401888" y="1093788"/>
          <p14:tracePt t="7684" x="2401888" y="1104900"/>
          <p14:tracePt t="7686" x="2401888" y="1116013"/>
          <p14:tracePt t="7689" x="2390775" y="1116013"/>
          <p14:tracePt t="7693" x="2390775" y="1128713"/>
          <p14:tracePt t="7694" x="2390775" y="1139825"/>
          <p14:tracePt t="7699" x="2390775" y="1150938"/>
          <p14:tracePt t="7701" x="2379663" y="1162050"/>
          <p14:tracePt t="7705" x="2379663" y="1173163"/>
          <p14:tracePt t="7708" x="2379663" y="1184275"/>
          <p14:tracePt t="7711" x="2379663" y="1195388"/>
          <p14:tracePt t="7713" x="2379663" y="1206500"/>
          <p14:tracePt t="7716" x="2379663" y="1217613"/>
          <p14:tracePt t="7719" x="2379663" y="1228725"/>
          <p14:tracePt t="7722" x="2379663" y="1241425"/>
          <p14:tracePt t="7726" x="2379663" y="1252538"/>
          <p14:tracePt t="7732" x="2379663" y="1263650"/>
          <p14:tracePt t="7733" x="2379663" y="1274763"/>
          <p14:tracePt t="7734" x="2379663" y="1285875"/>
          <p14:tracePt t="7739" x="2390775" y="1285875"/>
          <p14:tracePt t="7739" x="2390775" y="1296988"/>
          <p14:tracePt t="7743" x="2390775" y="1308100"/>
          <p14:tracePt t="7748" x="2401888" y="1308100"/>
          <p14:tracePt t="7750" x="2401888" y="1319213"/>
          <p14:tracePt t="7752" x="2401888" y="1330325"/>
          <p14:tracePt t="7753" x="2413000" y="1330325"/>
          <p14:tracePt t="7756" x="2413000" y="1343025"/>
          <p14:tracePt t="7757" x="2424113" y="1343025"/>
          <p14:tracePt t="7757" x="2424113" y="1354138"/>
          <p14:tracePt t="7761" x="2436813" y="1365250"/>
          <p14:tracePt t="7763" x="2436813" y="1376363"/>
          <p14:tracePt t="7769" x="2447925" y="1387475"/>
          <p14:tracePt t="7771" x="2459038" y="1387475"/>
          <p14:tracePt t="7774" x="2459038" y="1398588"/>
          <p14:tracePt t="7775" x="2459038" y="1409700"/>
          <p14:tracePt t="7776" x="2470150" y="1409700"/>
          <p14:tracePt t="7778" x="2481263" y="1420813"/>
          <p14:tracePt t="7780" x="2492375" y="1420813"/>
          <p14:tracePt t="7781" x="2492375" y="1431925"/>
          <p14:tracePt t="7785" x="2503488" y="1443038"/>
          <p14:tracePt t="7787" x="2503488" y="1455738"/>
          <p14:tracePt t="7788" x="2514600" y="1455738"/>
          <p14:tracePt t="7792" x="2525713" y="1466850"/>
          <p14:tracePt t="7794" x="2525713" y="1477963"/>
          <p14:tracePt t="7795" x="2538413" y="1477963"/>
          <p14:tracePt t="7796" x="2549525" y="1477963"/>
          <p14:tracePt t="7797" x="2549525" y="1489075"/>
          <p14:tracePt t="7798" x="2560638" y="1489075"/>
          <p14:tracePt t="7800" x="2560638" y="1500188"/>
          <p14:tracePt t="7804" x="2571750" y="1500188"/>
          <p14:tracePt t="7806" x="2571750" y="1511300"/>
          <p14:tracePt t="7809" x="2582863" y="1511300"/>
          <p14:tracePt t="7810" x="2582863" y="1522413"/>
          <p14:tracePt t="7812" x="2593975" y="1533525"/>
          <p14:tracePt t="7814" x="2593975" y="1544638"/>
          <p14:tracePt t="7816" x="2605088" y="1544638"/>
          <p14:tracePt t="7817" x="2605088" y="1557338"/>
          <p14:tracePt t="7820" x="2616200" y="1557338"/>
          <p14:tracePt t="7821" x="2627313" y="1557338"/>
          <p14:tracePt t="7822" x="2627313" y="1568450"/>
          <p14:tracePt t="7823" x="2638425" y="1568450"/>
          <p14:tracePt t="7831" x="2651125" y="1568450"/>
          <p14:tracePt t="7832" x="2662238" y="1579563"/>
          <p14:tracePt t="7838" x="2673350" y="1579563"/>
          <p14:tracePt t="7841" x="2684463" y="1590675"/>
          <p14:tracePt t="7843" x="2695575" y="1590675"/>
          <p14:tracePt t="7843" x="2695575" y="1601788"/>
          <p14:tracePt t="7848" x="2706688" y="1601788"/>
          <p14:tracePt t="7851" x="2717800" y="1601788"/>
          <p14:tracePt t="7852" x="2728913" y="1601788"/>
          <p14:tracePt t="7853" x="2728913" y="1612900"/>
          <p14:tracePt t="7854" x="2740025" y="1624013"/>
          <p14:tracePt t="7855" x="2752725" y="1624013"/>
          <p14:tracePt t="7857" x="2763838" y="1624013"/>
          <p14:tracePt t="7859" x="2763838" y="1635125"/>
          <p14:tracePt t="7861" x="2774950" y="1635125"/>
          <p14:tracePt t="7861" x="2786063" y="1635125"/>
          <p14:tracePt t="7863" x="2808288" y="1646238"/>
          <p14:tracePt t="7865" x="2819400" y="1646238"/>
          <p14:tracePt t="7867" x="2841625" y="1646238"/>
          <p14:tracePt t="7871" x="2852738" y="1657350"/>
          <p14:tracePt t="7872" x="2865438" y="1657350"/>
          <p14:tracePt t="7872" x="2876550" y="1657350"/>
          <p14:tracePt t="7874" x="2887663" y="1670050"/>
          <p14:tracePt t="7875" x="2898775" y="1681163"/>
          <p14:tracePt t="7877" x="2909888" y="1681163"/>
          <p14:tracePt t="7877" x="2921000" y="1692275"/>
          <p14:tracePt t="7879" x="2932113" y="1692275"/>
          <p14:tracePt t="7880" x="2943225" y="1703388"/>
          <p14:tracePt t="7881" x="2954338" y="1714500"/>
          <p14:tracePt t="7884" x="2978150" y="1714500"/>
          <p14:tracePt t="7884" x="2989263" y="1714500"/>
          <p14:tracePt t="7885" x="3000375" y="1714500"/>
          <p14:tracePt t="7887" x="3011488" y="1725613"/>
          <p14:tracePt t="7889" x="3022600" y="1725613"/>
          <p14:tracePt t="7890" x="3044825" y="1736725"/>
          <p14:tracePt t="7890" x="3044825" y="1747838"/>
          <p14:tracePt t="7892" x="3067050" y="1747838"/>
          <p14:tracePt t="7893" x="3079750" y="1758950"/>
          <p14:tracePt t="7894" x="3090863" y="1771650"/>
          <p14:tracePt t="7894" x="3101975" y="1771650"/>
          <p14:tracePt t="7895" x="3113088" y="1771650"/>
          <p14:tracePt t="7896" x="3124200" y="1782763"/>
          <p14:tracePt t="7897" x="3135313" y="1782763"/>
          <p14:tracePt t="7898" x="3168650" y="1793875"/>
          <p14:tracePt t="7901" x="3192463" y="1804988"/>
          <p14:tracePt t="7901" x="3203575" y="1804988"/>
          <p14:tracePt t="7904" x="3236913" y="1816100"/>
          <p14:tracePt t="7905" x="3236913" y="1827213"/>
          <p14:tracePt t="7906" x="3248025" y="1827213"/>
          <p14:tracePt t="7906" x="3259138" y="1838325"/>
          <p14:tracePt t="7908" x="3281363" y="1838325"/>
          <p14:tracePt t="7909" x="3294063" y="1849438"/>
          <p14:tracePt t="7911" x="3316288" y="1860550"/>
          <p14:tracePt t="7912" x="3327400" y="1871663"/>
          <p14:tracePt t="7912" x="3349625" y="1871663"/>
          <p14:tracePt t="7913" x="3360738" y="1884363"/>
          <p14:tracePt t="7914" x="3371850" y="1884363"/>
          <p14:tracePt t="7915" x="3382963" y="1884363"/>
          <p14:tracePt t="7916" x="3394075" y="1884363"/>
          <p14:tracePt t="7917" x="3406775" y="1895475"/>
          <p14:tracePt t="7918" x="3417888" y="1895475"/>
          <p14:tracePt t="7920" x="3440113" y="1906588"/>
          <p14:tracePt t="7921" x="3451225" y="1906588"/>
          <p14:tracePt t="7922" x="3462338" y="1928813"/>
          <p14:tracePt t="7924" x="3473450" y="1928813"/>
          <p14:tracePt t="7927" x="3495675" y="1939925"/>
          <p14:tracePt t="7928" x="3519488" y="1939925"/>
          <p14:tracePt t="7929" x="3530600" y="1951038"/>
          <p14:tracePt t="7930" x="3541713" y="1962150"/>
          <p14:tracePt t="7931" x="3552825" y="1962150"/>
          <p14:tracePt t="7934" x="3563938" y="1962150"/>
          <p14:tracePt t="7935" x="3575050" y="1962150"/>
          <p14:tracePt t="7937" x="3586163" y="1973263"/>
          <p14:tracePt t="7937" x="3597275" y="1973263"/>
          <p14:tracePt t="7939" x="3608388" y="1985963"/>
          <p14:tracePt t="7941" x="3621088" y="1985963"/>
          <p14:tracePt t="7945" x="3632200" y="1985963"/>
          <p14:tracePt t="7946" x="3643313" y="1997075"/>
          <p14:tracePt t="7951" x="3654425" y="1997075"/>
          <p14:tracePt t="7954" x="3654425" y="2008188"/>
          <p14:tracePt t="7955" x="3665538" y="2008188"/>
          <p14:tracePt t="8165" x="3665538" y="1997075"/>
          <p14:tracePt t="8167" x="3643313" y="1985963"/>
          <p14:tracePt t="8169" x="3643313" y="1973263"/>
          <p14:tracePt t="8170" x="3632200" y="1973263"/>
          <p14:tracePt t="8171" x="3632200" y="1962150"/>
          <p14:tracePt t="8175" x="3621088" y="1951038"/>
          <p14:tracePt t="8175" x="3621088" y="1939925"/>
          <p14:tracePt t="8176" x="3608388" y="1928813"/>
          <p14:tracePt t="8180" x="3597275" y="1917700"/>
          <p14:tracePt t="8182" x="3586163" y="1906588"/>
          <p14:tracePt t="8185" x="3575050" y="1895475"/>
          <p14:tracePt t="8186" x="3575050" y="1884363"/>
          <p14:tracePt t="8188" x="3563938" y="1871663"/>
          <p14:tracePt t="8190" x="3563938" y="1860550"/>
          <p14:tracePt t="8192" x="3552825" y="1849438"/>
          <p14:tracePt t="8195" x="3552825" y="1838325"/>
          <p14:tracePt t="8195" x="3541713" y="1838325"/>
          <p14:tracePt t="8196" x="3541713" y="1827213"/>
          <p14:tracePt t="8200" x="3530600" y="1816100"/>
          <p14:tracePt t="8200" x="3530600" y="1804988"/>
          <p14:tracePt t="8201" x="3519488" y="1804988"/>
          <p14:tracePt t="8203" x="3519488" y="1793875"/>
          <p14:tracePt t="8205" x="3519488" y="1782763"/>
          <p14:tracePt t="8208" x="3508375" y="1771650"/>
          <p14:tracePt t="8211" x="3508375" y="1758950"/>
          <p14:tracePt t="8212" x="3495675" y="1758950"/>
          <p14:tracePt t="8213" x="3495675" y="1747838"/>
          <p14:tracePt t="8214" x="3495675" y="1736725"/>
          <p14:tracePt t="8216" x="3484563" y="1736725"/>
          <p14:tracePt t="8218" x="3484563" y="1725613"/>
          <p14:tracePt t="8222" x="3484563" y="1714500"/>
          <p14:tracePt t="8224" x="3473450" y="1714500"/>
          <p14:tracePt t="8226" x="3462338" y="1714500"/>
          <p14:tracePt t="8228" x="3462338" y="1703388"/>
          <p14:tracePt t="8230" x="3462338" y="1692275"/>
          <p14:tracePt t="8233" x="3451225" y="1692275"/>
          <p14:tracePt t="8233" x="3451225" y="1681163"/>
          <p14:tracePt t="8236" x="3451225" y="1670050"/>
          <p14:tracePt t="8238" x="3440113" y="1670050"/>
          <p14:tracePt t="8243" x="3440113" y="1657350"/>
          <p14:tracePt t="8244" x="3440113" y="1646238"/>
          <p14:tracePt t="8249" x="3429000" y="1646238"/>
          <p14:tracePt t="8259" x="3429000" y="1635125"/>
          <p14:tracePt t="8260" x="3417888" y="1635125"/>
          <p14:tracePt t="8264" x="3417888" y="1624013"/>
          <p14:tracePt t="8277" x="3406775" y="1624013"/>
          <p14:tracePt t="8282" x="3406775" y="1612900"/>
          <p14:tracePt t="8302" x="3406775" y="1601788"/>
          <p14:tracePt t="8313" x="3406775" y="1590675"/>
          <p14:tracePt t="8323" x="3406775" y="1579563"/>
          <p14:tracePt t="8325" x="3394075" y="1579563"/>
          <p14:tracePt t="8329" x="3394075" y="1568450"/>
          <p14:tracePt t="8336" x="3394075" y="1557338"/>
          <p14:tracePt t="8341" x="3394075" y="1544638"/>
          <p14:tracePt t="8346" x="3394075" y="1533525"/>
          <p14:tracePt t="8357" x="3394075" y="1522413"/>
          <p14:tracePt t="8365" x="3394075" y="1511300"/>
          <p14:tracePt t="8373" x="3406775" y="1511300"/>
          <p14:tracePt t="8377" x="3406775" y="1500188"/>
          <p14:tracePt t="8383" x="3417888" y="1500188"/>
          <p14:tracePt t="8385" x="3417888" y="1489075"/>
          <p14:tracePt t="8397" x="3429000" y="1489075"/>
          <p14:tracePt t="8401" x="3429000" y="1477963"/>
          <p14:tracePt t="8406" x="3440113" y="1477963"/>
          <p14:tracePt t="8409" x="3451225" y="1477963"/>
          <p14:tracePt t="8411" x="3462338" y="1477963"/>
          <p14:tracePt t="8413" x="3462338" y="1466850"/>
          <p14:tracePt t="8414" x="3473450" y="1466850"/>
          <p14:tracePt t="8417" x="3484563" y="1466850"/>
          <p14:tracePt t="8420" x="3495675" y="1466850"/>
          <p14:tracePt t="8424" x="3508375" y="1466850"/>
          <p14:tracePt t="8426" x="3530600" y="1466850"/>
          <p14:tracePt t="8429" x="3541713" y="1466850"/>
          <p14:tracePt t="8429" x="3552825" y="1466850"/>
          <p14:tracePt t="8436" x="3586163" y="1466850"/>
          <p14:tracePt t="8438" x="3597275" y="1466850"/>
          <p14:tracePt t="8438" x="3608388" y="1466850"/>
          <p14:tracePt t="8441" x="3621088" y="1466850"/>
          <p14:tracePt t="8443" x="3632200" y="1466850"/>
          <p14:tracePt t="8444" x="3643313" y="1466850"/>
          <p14:tracePt t="8445" x="3654425" y="1466850"/>
          <p14:tracePt t="8446" x="3665538" y="1466850"/>
          <p14:tracePt t="8447" x="3676650" y="1466850"/>
          <p14:tracePt t="8448" x="3687763" y="1466850"/>
          <p14:tracePt t="8451" x="3698875" y="1466850"/>
          <p14:tracePt t="8453" x="3709988" y="1466850"/>
          <p14:tracePt t="8454" x="3721100" y="1466850"/>
          <p14:tracePt t="8455" x="3733800" y="1477963"/>
          <p14:tracePt t="8455" x="3744913" y="1477963"/>
          <p14:tracePt t="8457" x="3756025" y="1477963"/>
          <p14:tracePt t="8459" x="3767138" y="1477963"/>
          <p14:tracePt t="8459" x="3778250" y="1477963"/>
          <p14:tracePt t="8460" x="3789363" y="1477963"/>
          <p14:tracePt t="8461" x="3811588" y="1477963"/>
          <p14:tracePt t="8463" x="3822700" y="1477963"/>
          <p14:tracePt t="8464" x="3846513" y="1477963"/>
          <p14:tracePt t="8465" x="3846513" y="1489075"/>
          <p14:tracePt t="8466" x="3857625" y="1489075"/>
          <p14:tracePt t="8468" x="3879850" y="1489075"/>
          <p14:tracePt t="8468" x="3890963" y="1489075"/>
          <p14:tracePt t="8471" x="3913188" y="1489075"/>
          <p14:tracePt t="8472" x="3935413" y="1489075"/>
          <p14:tracePt t="8473" x="3948113" y="1489075"/>
          <p14:tracePt t="8475" x="3959225" y="1500188"/>
          <p14:tracePt t="8475" x="3970338" y="1500188"/>
          <p14:tracePt t="8476" x="3992563" y="1500188"/>
          <p14:tracePt t="8478" x="4003675" y="1500188"/>
          <p14:tracePt t="8478" x="4014788" y="1500188"/>
          <p14:tracePt t="8480" x="4014788" y="1511300"/>
          <p14:tracePt t="8481" x="4037013" y="1511300"/>
          <p14:tracePt t="8481" x="4049713" y="1511300"/>
          <p14:tracePt t="8482" x="4060825" y="1511300"/>
          <p14:tracePt t="8483" x="4071938" y="1511300"/>
          <p14:tracePt t="8484" x="4094163" y="1511300"/>
          <p14:tracePt t="8486" x="4105275" y="1511300"/>
          <p14:tracePt t="8487" x="4116388" y="1511300"/>
          <p14:tracePt t="8488" x="4127500" y="1511300"/>
          <p14:tracePt t="8489" x="4149725" y="1511300"/>
          <p14:tracePt t="8492" x="4173538" y="1511300"/>
          <p14:tracePt t="8493" x="4184650" y="1522413"/>
          <p14:tracePt t="8494" x="4195763" y="1522413"/>
          <p14:tracePt t="8494" x="4217988" y="1522413"/>
          <p14:tracePt t="8495" x="4229100" y="1522413"/>
          <p14:tracePt t="8496" x="4240213" y="1533525"/>
          <p14:tracePt t="8497" x="4251325" y="1533525"/>
          <p14:tracePt t="8500" x="4264025" y="1533525"/>
          <p14:tracePt t="8500" x="4275138" y="1533525"/>
          <p14:tracePt t="8504" x="4308475" y="1544638"/>
          <p14:tracePt t="8505" x="4319588" y="1544638"/>
          <p14:tracePt t="8506" x="4341813" y="1544638"/>
          <p14:tracePt t="8507" x="4352925" y="1544638"/>
          <p14:tracePt t="8508" x="4364038" y="1544638"/>
          <p14:tracePt t="8509" x="4376738" y="1544638"/>
          <p14:tracePt t="8510" x="4398963" y="1544638"/>
          <p14:tracePt t="8511" x="4410075" y="1557338"/>
          <p14:tracePt t="8512" x="4421188" y="1557338"/>
          <p14:tracePt t="8513" x="4432300" y="1557338"/>
          <p14:tracePt t="8515" x="4454525" y="1557338"/>
          <p14:tracePt t="8515" x="4465638" y="1557338"/>
          <p14:tracePt t="8516" x="4476750" y="1557338"/>
          <p14:tracePt t="8517" x="4489450" y="1568450"/>
          <p14:tracePt t="8518" x="4500563" y="1568450"/>
          <p14:tracePt t="8521" x="4522788" y="1568450"/>
          <p14:tracePt t="8522" x="4533900" y="1568450"/>
          <p14:tracePt t="8523" x="4545013" y="1568450"/>
          <p14:tracePt t="8524" x="4556125" y="1568450"/>
          <p14:tracePt t="8526" x="4567238" y="1579563"/>
          <p14:tracePt t="8527" x="4591050" y="1579563"/>
          <p14:tracePt t="8528" x="4602163" y="1579563"/>
          <p14:tracePt t="8530" x="4613275" y="1579563"/>
          <p14:tracePt t="8530" x="4635500" y="1579563"/>
          <p14:tracePt t="8532" x="4646613" y="1579563"/>
          <p14:tracePt t="8533" x="4657725" y="1579563"/>
          <p14:tracePt t="8534" x="4668838" y="1579563"/>
          <p14:tracePt t="8536" x="4679950" y="1579563"/>
          <p14:tracePt t="8538" x="4691063" y="1590675"/>
          <p14:tracePt t="8539" x="4703763" y="1590675"/>
          <p14:tracePt t="8542" x="4725988" y="1590675"/>
          <p14:tracePt t="8543" x="4737100" y="1590675"/>
          <p14:tracePt t="8544" x="4748213" y="1590675"/>
          <p14:tracePt t="8545" x="4759325" y="1590675"/>
          <p14:tracePt t="8546" x="4770438" y="1590675"/>
          <p14:tracePt t="8551" x="4781550" y="1590675"/>
          <p14:tracePt t="8552" x="4792663" y="1590675"/>
          <p14:tracePt t="8556" x="4805363" y="1590675"/>
          <p14:tracePt t="8557" x="4816475" y="1590675"/>
          <p14:tracePt t="8559" x="4827588" y="1590675"/>
          <p14:tracePt t="8564" x="4838700" y="1590675"/>
          <p14:tracePt t="8631" x="4849813" y="1590675"/>
          <p14:tracePt t="8637" x="4860925" y="1590675"/>
          <p14:tracePt t="8640" x="4872038" y="1590675"/>
          <p14:tracePt t="8642" x="4883150" y="1590675"/>
          <p14:tracePt t="8644" x="4894263" y="1590675"/>
          <p14:tracePt t="8646" x="4905375" y="1590675"/>
          <p14:tracePt t="8650" x="4918075" y="1590675"/>
          <p14:tracePt t="8650" x="4929188" y="1590675"/>
          <p14:tracePt t="8654" x="4940300" y="1590675"/>
          <p14:tracePt t="8655" x="4951413" y="1590675"/>
          <p14:tracePt t="8657" x="4962525" y="1590675"/>
          <p14:tracePt t="8658" x="4973638" y="1590675"/>
          <p14:tracePt t="8661" x="4984750" y="1590675"/>
          <p14:tracePt t="8662" x="4995863" y="1590675"/>
          <p14:tracePt t="8666" x="5006975" y="1590675"/>
          <p14:tracePt t="8668" x="5019675" y="1590675"/>
          <p14:tracePt t="8669" x="5030788" y="1590675"/>
          <p14:tracePt t="8673" x="5041900" y="1590675"/>
          <p14:tracePt t="8675" x="5053013" y="1590675"/>
          <p14:tracePt t="8677" x="5064125" y="1590675"/>
          <p14:tracePt t="8678" x="5075238" y="1590675"/>
          <p14:tracePt t="8680" x="5086350" y="1590675"/>
          <p14:tracePt t="8682" x="5097463" y="1590675"/>
          <p14:tracePt t="8685" x="5108575" y="1590675"/>
          <p14:tracePt t="8688" x="5132388" y="1590675"/>
          <p14:tracePt t="8690" x="5143500" y="1590675"/>
          <p14:tracePt t="8692" x="5154613" y="1590675"/>
          <p14:tracePt t="8693" x="5154613" y="1601788"/>
          <p14:tracePt t="8694" x="5165725" y="1601788"/>
          <p14:tracePt t="8697" x="5176838" y="1601788"/>
          <p14:tracePt t="8698" x="5187950" y="1601788"/>
          <p14:tracePt t="8701" x="5199063" y="1601788"/>
          <p14:tracePt t="8704" x="5221288" y="1601788"/>
          <p14:tracePt t="8706" x="5233988" y="1601788"/>
          <p14:tracePt t="8707" x="5233988" y="1612900"/>
          <p14:tracePt t="8709" x="5245100" y="1612900"/>
          <p14:tracePt t="8711" x="5256213" y="1612900"/>
          <p14:tracePt t="8713" x="5267325" y="1612900"/>
          <p14:tracePt t="8714" x="5278438" y="1612900"/>
          <p14:tracePt t="8716" x="5289550" y="1612900"/>
          <p14:tracePt t="8719" x="5289550" y="1624013"/>
          <p14:tracePt t="8720" x="5300663" y="1624013"/>
          <p14:tracePt t="8722" x="5311775" y="1624013"/>
          <p14:tracePt t="8726" x="5322888" y="1624013"/>
          <p14:tracePt t="8727" x="5334000" y="1624013"/>
          <p14:tracePt t="8729" x="5346700" y="1624013"/>
          <p14:tracePt t="8730" x="5346700" y="1635125"/>
          <p14:tracePt t="8732" x="5357813" y="1635125"/>
          <p14:tracePt t="8733" x="5368925" y="1635125"/>
          <p14:tracePt t="8741" x="5380038" y="1635125"/>
          <p14:tracePt t="8742" x="5391150" y="1635125"/>
          <p14:tracePt t="8744" x="5402263" y="1635125"/>
          <p14:tracePt t="8745" x="5402263" y="1646238"/>
          <p14:tracePt t="8746" x="5413375" y="1646238"/>
          <p14:tracePt t="8750" x="5424488" y="1646238"/>
          <p14:tracePt t="8754" x="5435600" y="1646238"/>
          <p14:tracePt t="8759" x="5446713" y="1646238"/>
          <p14:tracePt t="8762" x="5459413" y="1646238"/>
          <p14:tracePt t="8763" x="5470525" y="1646238"/>
          <p14:tracePt t="8766" x="5470525" y="1657350"/>
          <p14:tracePt t="8768" x="5481638" y="1657350"/>
          <p14:tracePt t="8770" x="5492750" y="1657350"/>
          <p14:tracePt t="8772" x="5503863" y="1657350"/>
          <p14:tracePt t="8777" x="5514975" y="1657350"/>
          <p14:tracePt t="8778" x="5526088" y="1657350"/>
          <p14:tracePt t="8782" x="5537200" y="1657350"/>
          <p14:tracePt t="8785" x="5548313" y="1657350"/>
          <p14:tracePt t="8786" x="5561013" y="1657350"/>
          <p14:tracePt t="8790" x="5572125" y="1657350"/>
          <p14:tracePt t="8794" x="5583238" y="1657350"/>
          <p14:tracePt t="8800" x="5594350" y="1670050"/>
          <p14:tracePt t="8804" x="5605463" y="1670050"/>
          <p14:tracePt t="8811" x="5616575" y="1670050"/>
          <p14:tracePt t="8818" x="5627688" y="1670050"/>
          <p14:tracePt t="8877" x="5627688" y="1681163"/>
          <p14:tracePt t="8881" x="5627688" y="1692275"/>
          <p14:tracePt t="8882" x="5627688" y="1703388"/>
          <p14:tracePt t="8887" x="5627688" y="1714500"/>
          <p14:tracePt t="8889" x="5638800" y="1714500"/>
          <p14:tracePt t="8890" x="5649913" y="1725613"/>
          <p14:tracePt t="8892" x="5661025" y="1725613"/>
          <p14:tracePt t="8895" x="5661025" y="1736725"/>
          <p14:tracePt t="8896" x="5661025" y="1747838"/>
          <p14:tracePt t="8898" x="5661025" y="1758950"/>
          <p14:tracePt t="8901" x="5673725" y="1758950"/>
          <p14:tracePt t="8906" x="5684838" y="1758950"/>
          <p14:tracePt t="8908" x="5684838" y="1771650"/>
          <p14:tracePt t="8910" x="5695950" y="1782763"/>
          <p14:tracePt t="8922" x="5695950" y="1793875"/>
          <p14:tracePt t="8928" x="5695950" y="1804988"/>
          <p14:tracePt t="9088" x="5707063" y="1804988"/>
          <p14:tracePt t="9092" x="5707063" y="1816100"/>
          <p14:tracePt t="9095" x="5707063" y="1827213"/>
          <p14:tracePt t="9097" x="5707063" y="1838325"/>
          <p14:tracePt t="9097" x="5707063" y="1849438"/>
          <p14:tracePt t="9100" x="5707063" y="1860550"/>
          <p14:tracePt t="9103" x="5707063" y="1871663"/>
          <p14:tracePt t="9103" x="5707063" y="1884363"/>
          <p14:tracePt t="9105" x="5707063" y="1895475"/>
          <p14:tracePt t="9107" x="5707063" y="1906588"/>
          <p14:tracePt t="9110" x="5707063" y="1917700"/>
          <p14:tracePt t="9112" x="5707063" y="1928813"/>
          <p14:tracePt t="9115" x="5707063" y="1939925"/>
          <p14:tracePt t="9117" x="5707063" y="1951038"/>
          <p14:tracePt t="9119" x="5707063" y="1962150"/>
          <p14:tracePt t="9121" x="5707063" y="1973263"/>
          <p14:tracePt t="9123" x="5707063" y="1985963"/>
          <p14:tracePt t="9127" x="5707063" y="1997075"/>
          <p14:tracePt t="9129" x="5707063" y="2008188"/>
          <p14:tracePt t="9131" x="5707063" y="2019300"/>
          <p14:tracePt t="9133" x="5707063" y="2030413"/>
          <p14:tracePt t="9133" x="5707063" y="2041525"/>
          <p14:tracePt t="9137" x="5707063" y="2052638"/>
          <p14:tracePt t="9138" x="5707063" y="2063750"/>
          <p14:tracePt t="9142" x="5707063" y="2074863"/>
          <p14:tracePt t="9143" x="5707063" y="2085975"/>
          <p14:tracePt t="9144" x="5707063" y="2098675"/>
          <p14:tracePt t="9147" x="5707063" y="2109788"/>
          <p14:tracePt t="9149" x="5707063" y="2132013"/>
          <p14:tracePt t="9155" x="5707063" y="2154238"/>
          <p14:tracePt t="9158" x="5707063" y="2165350"/>
          <p14:tracePt t="9160" x="5707063" y="2176463"/>
          <p14:tracePt t="9163" x="5707063" y="2187575"/>
          <p14:tracePt t="9164" x="5707063" y="2200275"/>
          <p14:tracePt t="9169" x="5707063" y="2211388"/>
          <p14:tracePt t="9170" x="5695950" y="2211388"/>
          <p14:tracePt t="9172" x="5695950" y="2222500"/>
          <p14:tracePt t="9174" x="5695950" y="2233613"/>
          <p14:tracePt t="9179" x="5695950" y="2244725"/>
          <p14:tracePt t="9181" x="5695950" y="2255838"/>
          <p14:tracePt t="9189" x="5695950" y="2266950"/>
          <p14:tracePt t="9195" x="5695950" y="2278063"/>
          <p14:tracePt t="9199" x="5695950" y="2289175"/>
          <p14:tracePt t="9209" x="5695950" y="2300288"/>
          <p14:tracePt t="9214" x="5695950" y="2312988"/>
          <p14:tracePt t="9220" x="5695950" y="2324100"/>
          <p14:tracePt t="9229" x="5695950" y="2335213"/>
          <p14:tracePt t="9235" x="5695950" y="2346325"/>
          <p14:tracePt t="9239" x="5695950" y="2357438"/>
          <p14:tracePt t="9241" x="5695950" y="2368550"/>
          <p14:tracePt t="9244" x="5695950" y="2379663"/>
          <p14:tracePt t="9247" x="5695950" y="2390775"/>
          <p14:tracePt t="9252" x="5695950" y="2401888"/>
          <p14:tracePt t="9255" x="5695950" y="2414588"/>
          <p14:tracePt t="9257" x="5695950" y="2425700"/>
          <p14:tracePt t="9260" x="5695950" y="2436813"/>
          <p14:tracePt t="9261" x="5695950" y="2447925"/>
          <p14:tracePt t="9267" x="5695950" y="2459038"/>
          <p14:tracePt t="9273" x="5695950" y="2470150"/>
          <p14:tracePt t="9284" x="5695950" y="2481263"/>
          <p14:tracePt t="9325" x="5684838" y="2481263"/>
          <p14:tracePt t="9456" x="5673725" y="2481263"/>
          <p14:tracePt t="9460" x="5673725" y="2492375"/>
          <p14:tracePt t="9463" x="5661025" y="2503488"/>
          <p14:tracePt t="9466" x="5649913" y="2503488"/>
          <p14:tracePt t="9473" x="5638800" y="2503488"/>
          <p14:tracePt t="9520" x="5627688" y="2503488"/>
          <p14:tracePt t="9523" x="5616575" y="2503488"/>
          <p14:tracePt t="9526" x="5605463" y="2503488"/>
          <p14:tracePt t="9527" x="5594350" y="2503488"/>
          <p14:tracePt t="9529" x="5583238" y="2503488"/>
          <p14:tracePt t="9533" x="5572125" y="2503488"/>
          <p14:tracePt t="9536" x="5561013" y="2503488"/>
          <p14:tracePt t="9537" x="5548313" y="2503488"/>
          <p14:tracePt t="9538" x="5537200" y="2503488"/>
          <p14:tracePt t="9541" x="5526088" y="2503488"/>
          <p14:tracePt t="9542" x="5514975" y="2503488"/>
          <p14:tracePt t="9545" x="5503863" y="2503488"/>
          <p14:tracePt t="9546" x="5492750" y="2503488"/>
          <p14:tracePt t="9548" x="5481638" y="2503488"/>
          <p14:tracePt t="9550" x="5470525" y="2503488"/>
          <p14:tracePt t="9551" x="5459413" y="2503488"/>
          <p14:tracePt t="9554" x="5446713" y="2503488"/>
          <p14:tracePt t="9557" x="5435600" y="2503488"/>
          <p14:tracePt t="9559" x="5424488" y="2503488"/>
          <p14:tracePt t="9559" x="5413375" y="2503488"/>
          <p14:tracePt t="9561" x="5402263" y="2503488"/>
          <p14:tracePt t="9562" x="5391150" y="2503488"/>
          <p14:tracePt t="9565" x="5380038" y="2503488"/>
          <p14:tracePt t="9568" x="5368925" y="2503488"/>
          <p14:tracePt t="9569" x="5357813" y="2503488"/>
          <p14:tracePt t="9570" x="5357813" y="2492375"/>
          <p14:tracePt t="9571" x="5346700" y="2492375"/>
          <p14:tracePt t="9572" x="5334000" y="2492375"/>
          <p14:tracePt t="9574" x="5322888" y="2492375"/>
          <p14:tracePt t="9575" x="5311775" y="2492375"/>
          <p14:tracePt t="9579" x="5300663" y="2492375"/>
          <p14:tracePt t="9580" x="5289550" y="2492375"/>
          <p14:tracePt t="9582" x="5278438" y="2492375"/>
          <p14:tracePt t="9583" x="5267325" y="2492375"/>
          <p14:tracePt t="9587" x="5245100" y="2492375"/>
          <p14:tracePt t="9592" x="5233988" y="2492375"/>
          <p14:tracePt t="9593" x="5221288" y="2481263"/>
          <p14:tracePt t="9597" x="5210175" y="2481263"/>
          <p14:tracePt t="9598" x="5199063" y="2481263"/>
          <p14:tracePt t="9600" x="5187950" y="2481263"/>
          <p14:tracePt t="9601" x="5187950" y="2470150"/>
          <p14:tracePt t="9603" x="5176838" y="2470150"/>
          <p14:tracePt t="9608" x="5165725" y="2470150"/>
          <p14:tracePt t="9611" x="5154613" y="2470150"/>
          <p14:tracePt t="9613" x="5143500" y="2470150"/>
          <p14:tracePt t="9620" x="5132388" y="2470150"/>
          <p14:tracePt t="9620" x="5119688" y="2470150"/>
          <p14:tracePt t="9624" x="5108575" y="2470150"/>
          <p14:tracePt t="9631" x="5097463" y="2470150"/>
          <p14:tracePt t="9634" x="5086350" y="2470150"/>
          <p14:tracePt t="9635" x="5075238" y="2470150"/>
          <p14:tracePt t="9640" x="5064125" y="2470150"/>
          <p14:tracePt t="9642" x="5053013" y="2470150"/>
          <p14:tracePt t="9643" x="5041900" y="2470150"/>
          <p14:tracePt t="9649" x="5030788" y="2470150"/>
          <p14:tracePt t="9652" x="5019675" y="2470150"/>
          <p14:tracePt t="9652" x="5006975" y="2470150"/>
          <p14:tracePt t="9655" x="4995863" y="2470150"/>
          <p14:tracePt t="9657" x="4984750" y="2470150"/>
          <p14:tracePt t="9659" x="4973638" y="2470150"/>
          <p14:tracePt t="9661" x="4962525" y="2470150"/>
          <p14:tracePt t="9662" x="4951413" y="2470150"/>
          <p14:tracePt t="9665" x="4929188" y="2470150"/>
          <p14:tracePt t="9666" x="4918075" y="2470150"/>
          <p14:tracePt t="9669" x="4905375" y="2470150"/>
          <p14:tracePt t="9671" x="4894263" y="2470150"/>
          <p14:tracePt t="9673" x="4883150" y="2470150"/>
          <p14:tracePt t="9673" x="4872038" y="2470150"/>
          <p14:tracePt t="9675" x="4860925" y="2470150"/>
          <p14:tracePt t="9676" x="4838700" y="2470150"/>
          <p14:tracePt t="9679" x="4838700" y="2459038"/>
          <p14:tracePt t="9679" x="4827588" y="2459038"/>
          <p14:tracePt t="9682" x="4816475" y="2459038"/>
          <p14:tracePt t="9682" x="4805363" y="2459038"/>
          <p14:tracePt t="9685" x="4792663" y="2459038"/>
          <p14:tracePt t="9688" x="4770438" y="2459038"/>
          <p14:tracePt t="9691" x="4759325" y="2459038"/>
          <p14:tracePt t="9692" x="4748213" y="2459038"/>
          <p14:tracePt t="9694" x="4737100" y="2459038"/>
          <p14:tracePt t="9696" x="4725988" y="2459038"/>
          <p14:tracePt t="9697" x="4714875" y="2459038"/>
          <p14:tracePt t="9698" x="4703763" y="2459038"/>
          <p14:tracePt t="9702" x="4691063" y="2459038"/>
          <p14:tracePt t="9706" x="4668838" y="2459038"/>
          <p14:tracePt t="9708" x="4657725" y="2459038"/>
          <p14:tracePt t="9710" x="4646613" y="2459038"/>
          <p14:tracePt t="9712" x="4635500" y="2459038"/>
          <p14:tracePt t="9719" x="4613275" y="2459038"/>
          <p14:tracePt t="9721" x="4602163" y="2459038"/>
          <p14:tracePt t="9726" x="4591050" y="2459038"/>
          <p14:tracePt t="9728" x="4578350" y="2459038"/>
          <p14:tracePt t="9731" x="4567238" y="2459038"/>
          <p14:tracePt t="9739" x="4556125" y="2459038"/>
          <p14:tracePt t="9744" x="4545013" y="2459038"/>
          <p14:tracePt t="9747" x="4533900" y="2459038"/>
          <p14:tracePt t="9751" x="4522788" y="2459038"/>
          <p14:tracePt t="9757" x="4511675" y="2459038"/>
          <p14:tracePt t="9759" x="4500563" y="2459038"/>
          <p14:tracePt t="9768" x="4489450" y="2459038"/>
          <p14:tracePt t="9772" x="4476750" y="2459038"/>
          <p14:tracePt t="9774" x="4465638" y="2459038"/>
          <p14:tracePt t="9779" x="4454525" y="2459038"/>
          <p14:tracePt t="9783" x="4443413" y="2459038"/>
          <p14:tracePt t="9789" x="4432300" y="2447925"/>
          <p14:tracePt t="9792" x="4421188" y="2447925"/>
          <p14:tracePt t="9793" x="4410075" y="2447925"/>
          <p14:tracePt t="9797" x="4398963" y="2447925"/>
          <p14:tracePt t="9800" x="4387850" y="2447925"/>
          <p14:tracePt t="9800" x="4376738" y="2447925"/>
          <p14:tracePt t="9806" x="4364038" y="2447925"/>
          <p14:tracePt t="9807" x="4352925" y="2447925"/>
          <p14:tracePt t="9809" x="4341813" y="2447925"/>
          <p14:tracePt t="9811" x="4330700" y="2447925"/>
          <p14:tracePt t="9812" x="4319588" y="2447925"/>
          <p14:tracePt t="9812" x="4319588" y="2436813"/>
          <p14:tracePt t="9814" x="4308475" y="2436813"/>
          <p14:tracePt t="9817" x="4297363" y="2436813"/>
          <p14:tracePt t="9817" x="4286250" y="2436813"/>
          <p14:tracePt t="9822" x="4251325" y="2436813"/>
          <p14:tracePt t="9825" x="4229100" y="2425700"/>
          <p14:tracePt t="9828" x="4217988" y="2425700"/>
          <p14:tracePt t="9829" x="4206875" y="2425700"/>
          <p14:tracePt t="9831" x="4184650" y="2425700"/>
          <p14:tracePt t="9832" x="4173538" y="2414588"/>
          <p14:tracePt t="9833" x="4162425" y="2414588"/>
          <p14:tracePt t="9836" x="4149725" y="2414588"/>
          <p14:tracePt t="9836" x="4138613" y="2414588"/>
          <p14:tracePt t="9837" x="4127500" y="2414588"/>
          <p14:tracePt t="9839" x="4116388" y="2414588"/>
          <p14:tracePt t="9840" x="4116388" y="2401888"/>
          <p14:tracePt t="9842" x="4094163" y="2401888"/>
          <p14:tracePt t="9844" x="4083050" y="2401888"/>
          <p14:tracePt t="9846" x="4071938" y="2401888"/>
          <p14:tracePt t="9847" x="4060825" y="2401888"/>
          <p14:tracePt t="9847" x="4049713" y="2401888"/>
          <p14:tracePt t="9848" x="4037013" y="2401888"/>
          <p14:tracePt t="9850" x="4025900" y="2401888"/>
          <p14:tracePt t="9853" x="4014788" y="2401888"/>
          <p14:tracePt t="9853" x="4003675" y="2401888"/>
          <p14:tracePt t="9854" x="3992563" y="2401888"/>
          <p14:tracePt t="9855" x="3981450" y="2401888"/>
          <p14:tracePt t="9857" x="3970338" y="2390775"/>
          <p14:tracePt t="9858" x="3959225" y="2390775"/>
          <p14:tracePt t="9860" x="3948113" y="2390775"/>
          <p14:tracePt t="9861" x="3935413" y="2390775"/>
          <p14:tracePt t="9862" x="3924300" y="2390775"/>
          <p14:tracePt t="9864" x="3902075" y="2390775"/>
          <p14:tracePt t="9867" x="3890963" y="2390775"/>
          <p14:tracePt t="9876" x="3835400" y="2390775"/>
          <p14:tracePt t="9877" x="3822700" y="2390775"/>
          <p14:tracePt t="9878" x="3811588" y="2390775"/>
          <p14:tracePt t="9880" x="3800475" y="2390775"/>
          <p14:tracePt t="9881" x="3789363" y="2390775"/>
          <p14:tracePt t="9885" x="3778250" y="2390775"/>
          <p14:tracePt t="9887" x="3767138" y="2390775"/>
          <p14:tracePt t="9888" x="3756025" y="2390775"/>
          <p14:tracePt t="9895" x="3744913" y="2390775"/>
          <p14:tracePt t="9896" x="3733800" y="2390775"/>
          <p14:tracePt t="9897" x="3721100" y="2390775"/>
          <p14:tracePt t="9906" x="3709988" y="2390775"/>
          <p14:tracePt t="9908" x="3698875" y="2390775"/>
          <p14:tracePt t="10164" x="3698875" y="2379663"/>
          <p14:tracePt t="10167" x="3698875" y="2368550"/>
          <p14:tracePt t="10168" x="3698875" y="2357438"/>
          <p14:tracePt t="10169" x="3698875" y="2346325"/>
          <p14:tracePt t="10172" x="3698875" y="2324100"/>
          <p14:tracePt t="10176" x="3698875" y="2300288"/>
          <p14:tracePt t="10178" x="3698875" y="2289175"/>
          <p14:tracePt t="10178" x="3698875" y="2278063"/>
          <p14:tracePt t="10180" x="3698875" y="2266950"/>
          <p14:tracePt t="10181" x="3698875" y="2255838"/>
          <p14:tracePt t="10184" x="3687763" y="2244725"/>
          <p14:tracePt t="10187" x="3687763" y="2233613"/>
          <p14:tracePt t="10188" x="3687763" y="2222500"/>
          <p14:tracePt t="10190" x="3687763" y="2211388"/>
          <p14:tracePt t="10191" x="3687763" y="2200275"/>
          <p14:tracePt t="10192" x="3687763" y="2187575"/>
          <p14:tracePt t="10195" x="3687763" y="2176463"/>
          <p14:tracePt t="10195" x="3687763" y="2165350"/>
          <p14:tracePt t="10198" x="3687763" y="2154238"/>
          <p14:tracePt t="10198" x="3687763" y="2143125"/>
          <p14:tracePt t="10199" x="3687763" y="2132013"/>
          <p14:tracePt t="10202" x="3687763" y="2120900"/>
          <p14:tracePt t="10204" x="3687763" y="2109788"/>
          <p14:tracePt t="10205" x="3687763" y="2098675"/>
          <p14:tracePt t="10205" x="3676650" y="2085975"/>
          <p14:tracePt t="10208" x="3676650" y="2074863"/>
          <p14:tracePt t="10208" x="3676650" y="2052638"/>
          <p14:tracePt t="10212" x="3676650" y="2041525"/>
          <p14:tracePt t="10213" x="3676650" y="2030413"/>
          <p14:tracePt t="10214" x="3676650" y="2019300"/>
          <p14:tracePt t="10215" x="3676650" y="2008188"/>
          <p14:tracePt t="10215" x="3676650" y="1997075"/>
          <p14:tracePt t="10216" x="3676650" y="1985963"/>
          <p14:tracePt t="10218" x="3676650" y="1973263"/>
          <p14:tracePt t="10219" x="3676650" y="1962150"/>
          <p14:tracePt t="10223" x="3676650" y="1939925"/>
          <p14:tracePt t="10224" x="3676650" y="1928813"/>
          <p14:tracePt t="10225" x="3676650" y="1917700"/>
          <p14:tracePt t="10228" x="3676650" y="1895475"/>
          <p14:tracePt t="10230" x="3676650" y="1884363"/>
          <p14:tracePt t="10231" x="3676650" y="1860550"/>
          <p14:tracePt t="10234" x="3676650" y="1849438"/>
          <p14:tracePt t="10236" x="3676650" y="1838325"/>
          <p14:tracePt t="10239" x="3676650" y="1827213"/>
          <p14:tracePt t="10241" x="3676650" y="1816100"/>
          <p14:tracePt t="10243" x="3676650" y="1804988"/>
          <p14:tracePt t="10246" x="3676650" y="1793875"/>
          <p14:tracePt t="10249" x="3676650" y="1782763"/>
          <p14:tracePt t="10253" x="3676650" y="1771650"/>
          <p14:tracePt t="10256" x="3665538" y="1771650"/>
          <p14:tracePt t="10261" x="3665538" y="1758950"/>
          <p14:tracePt t="10270" x="3665538" y="1747838"/>
          <p14:tracePt t="10278" x="3665538" y="1736725"/>
          <p14:tracePt t="10301" x="3665538" y="1725613"/>
          <p14:tracePt t="10307" x="3665538" y="1714500"/>
          <p14:tracePt t="10312" x="3665538" y="1703388"/>
          <p14:tracePt t="10323" x="3654425" y="1692275"/>
          <p14:tracePt t="10326" x="3654425" y="1681163"/>
          <p14:tracePt t="10337" x="3654425" y="1670050"/>
          <p14:tracePt t="10358" x="3654425" y="1657350"/>
          <p14:tracePt t="10813" x="3665538" y="1670050"/>
          <p14:tracePt t="10818" x="3676650" y="1670050"/>
          <p14:tracePt t="10820" x="3676650" y="1681163"/>
          <p14:tracePt t="10825" x="3687763" y="1681163"/>
          <p14:tracePt t="10827" x="3687763" y="1692275"/>
          <p14:tracePt t="10828" x="3698875" y="1692275"/>
          <p14:tracePt t="10834" x="3709988" y="1692275"/>
          <p14:tracePt t="10836" x="3721100" y="1692275"/>
          <p14:tracePt t="10837" x="3721100" y="1703388"/>
          <p14:tracePt t="10843" x="3733800" y="1703388"/>
          <p14:tracePt t="10846" x="3744913" y="1714500"/>
          <p14:tracePt t="10853" x="3756025" y="1714500"/>
          <p14:tracePt t="10875" x="3756025" y="1725613"/>
          <p14:tracePt t="11007" x="3767138" y="1725613"/>
          <p14:tracePt t="11014" x="3778250" y="1725613"/>
          <p14:tracePt t="11020" x="3789363" y="1725613"/>
          <p14:tracePt t="11021" x="3800475" y="1725613"/>
          <p14:tracePt t="11027" x="3811588" y="1725613"/>
          <p14:tracePt t="11027" x="3822700" y="1725613"/>
          <p14:tracePt t="11031" x="3835400" y="1725613"/>
          <p14:tracePt t="11034" x="3846513" y="1725613"/>
          <p14:tracePt t="11035" x="3857625" y="1725613"/>
          <p14:tracePt t="11037" x="3868738" y="1725613"/>
          <p14:tracePt t="11038" x="3868738" y="1736725"/>
          <p14:tracePt t="11040" x="3879850" y="1736725"/>
          <p14:tracePt t="11042" x="3890963" y="1736725"/>
          <p14:tracePt t="11042" x="3902075" y="1736725"/>
          <p14:tracePt t="11043" x="3913188" y="1736725"/>
          <p14:tracePt t="11044" x="3913188" y="1747838"/>
          <p14:tracePt t="11046" x="3924300" y="1747838"/>
          <p14:tracePt t="11046" x="3935413" y="1747838"/>
          <p14:tracePt t="11050" x="3948113" y="1747838"/>
          <p14:tracePt t="11051" x="3959225" y="1758950"/>
          <p14:tracePt t="11053" x="3970338" y="1758950"/>
          <p14:tracePt t="11054" x="3981450" y="1758950"/>
          <p14:tracePt t="11055" x="3992563" y="1758950"/>
          <p14:tracePt t="11058" x="4003675" y="1758950"/>
          <p14:tracePt t="11060" x="4014788" y="1758950"/>
          <p14:tracePt t="11062" x="4025900" y="1758950"/>
          <p14:tracePt t="11063" x="4037013" y="1758950"/>
          <p14:tracePt t="11065" x="4049713" y="1758950"/>
          <p14:tracePt t="11066" x="4060825" y="1758950"/>
          <p14:tracePt t="11067" x="4071938" y="1771650"/>
          <p14:tracePt t="11072" x="4083050" y="1771650"/>
          <p14:tracePt t="11073" x="4094163" y="1771650"/>
          <p14:tracePt t="11075" x="4105275" y="1771650"/>
          <p14:tracePt t="11078" x="4116388" y="1771650"/>
          <p14:tracePt t="11078" x="4127500" y="1771650"/>
          <p14:tracePt t="11079" x="4127500" y="1782763"/>
          <p14:tracePt t="11084" x="4138613" y="1782763"/>
          <p14:tracePt t="11084" x="4149725" y="1782763"/>
          <p14:tracePt t="11089" x="4162425" y="1782763"/>
          <p14:tracePt t="11090" x="4173538" y="1782763"/>
          <p14:tracePt t="11092" x="4184650" y="1782763"/>
          <p14:tracePt t="11095" x="4195763" y="1782763"/>
          <p14:tracePt t="11099" x="4206875" y="1782763"/>
          <p14:tracePt t="11102" x="4217988" y="1782763"/>
          <p14:tracePt t="11106" x="4217988" y="1793875"/>
          <p14:tracePt t="11107" x="4229100" y="1793875"/>
          <p14:tracePt t="11109" x="4240213" y="1793875"/>
          <p14:tracePt t="11112" x="4251325" y="1793875"/>
          <p14:tracePt t="11120" x="4264025" y="1793875"/>
          <p14:tracePt t="11122" x="4264025" y="1804988"/>
          <p14:tracePt t="11134" x="4275138" y="1804988"/>
          <p14:tracePt t="11207" x="4275138" y="1816100"/>
          <p14:tracePt t="11209" x="4286250" y="1816100"/>
          <p14:tracePt t="11211" x="4297363" y="1816100"/>
          <p14:tracePt t="11216" x="4308475" y="1816100"/>
          <p14:tracePt t="11218" x="4319588" y="1816100"/>
          <p14:tracePt t="11221" x="4330700" y="1816100"/>
          <p14:tracePt t="11223" x="4330700" y="1827213"/>
          <p14:tracePt t="11225" x="4341813" y="1827213"/>
          <p14:tracePt t="11227" x="4352925" y="1827213"/>
          <p14:tracePt t="11229" x="4364038" y="1827213"/>
          <p14:tracePt t="11233" x="4387850" y="1827213"/>
          <p14:tracePt t="11236" x="4398963" y="1827213"/>
          <p14:tracePt t="11240" x="4410075" y="1827213"/>
          <p14:tracePt t="11241" x="4421188" y="1827213"/>
          <p14:tracePt t="11244" x="4432300" y="1827213"/>
          <p14:tracePt t="11244" x="4443413" y="1827213"/>
          <p14:tracePt t="11249" x="4454525" y="1827213"/>
          <p14:tracePt t="11250" x="4465638" y="1827213"/>
          <p14:tracePt t="11250" x="4465638" y="1838325"/>
          <p14:tracePt t="11255" x="4476750" y="1838325"/>
          <p14:tracePt t="11257" x="4500563" y="1838325"/>
          <p14:tracePt t="11260" x="4511675" y="1849438"/>
          <p14:tracePt t="11263" x="4522788" y="1849438"/>
          <p14:tracePt t="11263" x="4533900" y="1849438"/>
          <p14:tracePt t="11268" x="4545013" y="1849438"/>
          <p14:tracePt t="11273" x="4556125" y="1849438"/>
          <p14:tracePt t="11276" x="4567238" y="1849438"/>
          <p14:tracePt t="11277" x="4578350" y="1849438"/>
          <p14:tracePt t="11282" x="4591050" y="1849438"/>
          <p14:tracePt t="11287" x="4602163" y="1849438"/>
          <p14:tracePt t="11289" x="4613275" y="1849438"/>
          <p14:tracePt t="11293" x="4613275" y="1860550"/>
          <p14:tracePt t="11295" x="4624388" y="1860550"/>
          <p14:tracePt t="11301" x="4635500" y="1860550"/>
          <p14:tracePt t="11303" x="4646613" y="1860550"/>
          <p14:tracePt t="11309" x="4657725" y="1860550"/>
          <p14:tracePt t="11311" x="4668838" y="1860550"/>
          <p14:tracePt t="11317" x="4679950" y="1860550"/>
          <p14:tracePt t="11318" x="4691063" y="1860550"/>
          <p14:tracePt t="11321" x="4703763" y="1860550"/>
          <p14:tracePt t="11322" x="4714875" y="1860550"/>
          <p14:tracePt t="11325" x="4725988" y="1860550"/>
          <p14:tracePt t="11326" x="4737100" y="1860550"/>
          <p14:tracePt t="11332" x="4748213" y="1860550"/>
          <p14:tracePt t="11333" x="4759325" y="1860550"/>
          <p14:tracePt t="11337" x="4770438" y="1860550"/>
          <p14:tracePt t="11338" x="4781550" y="1860550"/>
          <p14:tracePt t="11340" x="4792663" y="1849438"/>
          <p14:tracePt t="11343" x="4805363" y="1849438"/>
          <p14:tracePt t="11347" x="4816475" y="1849438"/>
          <p14:tracePt t="11351" x="4827588" y="1849438"/>
          <p14:tracePt t="11354" x="4838700" y="1849438"/>
          <p14:tracePt t="11355" x="4838700" y="1838325"/>
          <p14:tracePt t="11355" x="4849813" y="1838325"/>
          <p14:tracePt t="11359" x="4860925" y="1838325"/>
          <p14:tracePt t="11362" x="4872038" y="1838325"/>
          <p14:tracePt t="11370" x="4883150" y="1838325"/>
          <p14:tracePt t="11372" x="4894263" y="1838325"/>
          <p14:tracePt t="11373" x="4905375" y="1838325"/>
          <p14:tracePt t="11378" x="4918075" y="1838325"/>
          <p14:tracePt t="11384" x="4929188" y="1838325"/>
          <p14:tracePt t="11387" x="4940300" y="1838325"/>
          <p14:tracePt t="11435" x="4951413" y="1838325"/>
          <p14:tracePt t="11443" x="4962525" y="1838325"/>
          <p14:tracePt t="11450" x="4973638" y="1838325"/>
          <p14:tracePt t="11452" x="4984750" y="1838325"/>
          <p14:tracePt t="11453" x="4995863" y="1838325"/>
          <p14:tracePt t="11455" x="4995863" y="1827213"/>
          <p14:tracePt t="11458" x="5006975" y="1827213"/>
          <p14:tracePt t="11461" x="5019675" y="1827213"/>
          <p14:tracePt t="11464" x="5030788" y="1827213"/>
          <p14:tracePt t="11464" x="5041900" y="1827213"/>
          <p14:tracePt t="11468" x="5053013" y="1827213"/>
          <p14:tracePt t="11472" x="5064125" y="1827213"/>
          <p14:tracePt t="11476" x="5075238" y="1816100"/>
          <p14:tracePt t="11480" x="5086350" y="1816100"/>
          <p14:tracePt t="11482" x="5097463" y="1816100"/>
          <p14:tracePt t="11486" x="5108575" y="1816100"/>
          <p14:tracePt t="11489" x="5119688" y="1816100"/>
          <p14:tracePt t="11491" x="5132388" y="1816100"/>
          <p14:tracePt t="11498" x="5143500" y="1816100"/>
          <p14:tracePt t="11504" x="5154613" y="1816100"/>
          <p14:tracePt t="11506" x="5165725" y="1816100"/>
          <p14:tracePt t="11511" x="5176838" y="1816100"/>
          <p14:tracePt t="11517" x="5187950" y="1816100"/>
          <p14:tracePt t="11522" x="5199063" y="1816100"/>
          <p14:tracePt t="11533" x="5199063" y="1827213"/>
          <p14:tracePt t="11537" x="5210175" y="1827213"/>
          <p14:tracePt t="11542" x="5221288" y="1827213"/>
          <p14:tracePt t="11555" x="5233988" y="1827213"/>
          <p14:tracePt t="11571" x="5245100" y="1827213"/>
          <p14:tracePt t="11575" x="5256213" y="1827213"/>
          <p14:tracePt t="11579" x="5267325" y="1827213"/>
          <p14:tracePt t="11587" x="5278438" y="1827213"/>
          <p14:tracePt t="11590" x="5289550" y="1827213"/>
          <p14:tracePt t="11595" x="5300663" y="1827213"/>
          <p14:tracePt t="11598" x="5311775" y="1827213"/>
          <p14:tracePt t="11601" x="5322888" y="1827213"/>
          <p14:tracePt t="11606" x="5334000" y="1827213"/>
          <p14:tracePt t="11616" x="5346700" y="1827213"/>
          <p14:tracePt t="11621" x="5357813" y="1827213"/>
          <p14:tracePt t="11625" x="5368925" y="1827213"/>
          <p14:tracePt t="11642" x="5380038" y="1827213"/>
          <p14:tracePt t="11665" x="5391150" y="1827213"/>
          <p14:tracePt t="11682" x="5402263" y="1827213"/>
          <p14:tracePt t="11686" x="5413375" y="1827213"/>
          <p14:tracePt t="11690" x="5424488" y="1827213"/>
          <p14:tracePt t="11695" x="5435600" y="1827213"/>
          <p14:tracePt t="11701" x="5446713" y="1827213"/>
          <p14:tracePt t="11704" x="5459413" y="1827213"/>
          <p14:tracePt t="11705" x="5459413" y="1838325"/>
          <p14:tracePt t="11713" x="5470525" y="1838325"/>
          <p14:tracePt t="11716" x="5481638" y="1838325"/>
          <p14:tracePt t="11722" x="5492750" y="1838325"/>
          <p14:tracePt t="11728" x="5503863" y="1838325"/>
          <p14:tracePt t="11732" x="5514975" y="1838325"/>
          <p14:tracePt t="11744" x="5526088" y="1838325"/>
          <p14:tracePt t="11749" x="5526088" y="1849438"/>
          <p14:tracePt t="11776" x="5526088" y="1860550"/>
          <p14:tracePt t="11777" x="5537200" y="1860550"/>
          <p14:tracePt t="11792" x="5537200" y="1871663"/>
          <p14:tracePt t="11794" x="5548313" y="1871663"/>
          <p14:tracePt t="11801" x="5548313" y="1884363"/>
          <p14:tracePt t="11811" x="5561013" y="1884363"/>
          <p14:tracePt t="11910" x="5561013" y="1895475"/>
          <p14:tracePt t="11937" x="5548313" y="1895475"/>
          <p14:tracePt t="11941" x="5537200" y="1895475"/>
          <p14:tracePt t="11943" x="5537200" y="1884363"/>
          <p14:tracePt t="11945" x="5526088" y="1884363"/>
          <p14:tracePt t="11945" x="5526088" y="1871663"/>
          <p14:tracePt t="11946" x="5514975" y="1871663"/>
          <p14:tracePt t="11947" x="5514975" y="1860550"/>
          <p14:tracePt t="11948" x="5503863" y="1860550"/>
          <p14:tracePt t="11950" x="5492750" y="1860550"/>
          <p14:tracePt t="11950" x="5492750" y="1849438"/>
          <p14:tracePt t="11952" x="5481638" y="1849438"/>
          <p14:tracePt t="11954" x="5470525" y="1838325"/>
          <p14:tracePt t="11955" x="5470525" y="1827213"/>
          <p14:tracePt t="11957" x="5459413" y="1827213"/>
          <p14:tracePt t="11958" x="5446713" y="1816100"/>
          <p14:tracePt t="11959" x="5435600" y="1804988"/>
          <p14:tracePt t="11961" x="5424488" y="1804988"/>
          <p14:tracePt t="11961" x="5424488" y="1782763"/>
          <p14:tracePt t="11963" x="5413375" y="1782763"/>
          <p14:tracePt t="11963" x="5402263" y="1782763"/>
          <p14:tracePt t="11964" x="5402263" y="1771650"/>
          <p14:tracePt t="11965" x="5402263" y="1758950"/>
          <p14:tracePt t="11970" x="5380038" y="1736725"/>
          <p14:tracePt t="11971" x="5368925" y="1736725"/>
          <p14:tracePt t="11972" x="5368925" y="1725613"/>
          <p14:tracePt t="11973" x="5368925" y="1714500"/>
          <p14:tracePt t="11974" x="5357813" y="1703388"/>
          <p14:tracePt t="11976" x="5346700" y="1703388"/>
          <p14:tracePt t="11976" x="5346700" y="1692275"/>
          <p14:tracePt t="11978" x="5346700" y="1681163"/>
          <p14:tracePt t="11980" x="5346700" y="1670050"/>
          <p14:tracePt t="11980" x="5334000" y="1670050"/>
          <p14:tracePt t="11982" x="5322888" y="1646238"/>
          <p14:tracePt t="11983" x="5311775" y="1646238"/>
          <p14:tracePt t="11984" x="5311775" y="1635125"/>
          <p14:tracePt t="11987" x="5311775" y="1624013"/>
          <p14:tracePt t="11988" x="5300663" y="1612900"/>
          <p14:tracePt t="11989" x="5289550" y="1612900"/>
          <p14:tracePt t="11991" x="5289550" y="1601788"/>
          <p14:tracePt t="11992" x="5289550" y="1590675"/>
          <p14:tracePt t="11993" x="5278438" y="1579563"/>
          <p14:tracePt t="11994" x="5267325" y="1579563"/>
          <p14:tracePt t="11994" x="5267325" y="1568450"/>
          <p14:tracePt t="11995" x="5267325" y="1557338"/>
          <p14:tracePt t="11997" x="5256213" y="1557338"/>
          <p14:tracePt t="12000" x="5256213" y="1544638"/>
          <p14:tracePt t="12001" x="5256213" y="1533525"/>
          <p14:tracePt t="12002" x="5245100" y="1522413"/>
          <p14:tracePt t="12004" x="5245100" y="1500188"/>
          <p14:tracePt t="12005" x="5233988" y="1500188"/>
          <p14:tracePt t="12006" x="5233988" y="1489075"/>
          <p14:tracePt t="12007" x="5221288" y="1489075"/>
          <p14:tracePt t="12009" x="5221288" y="1477963"/>
          <p14:tracePt t="12010" x="5210175" y="1477963"/>
          <p14:tracePt t="12011" x="5210175" y="1466850"/>
          <p14:tracePt t="12011" x="5199063" y="1466850"/>
          <p14:tracePt t="12012" x="5199063" y="1455738"/>
          <p14:tracePt t="12013" x="5199063" y="1443038"/>
          <p14:tracePt t="12015" x="5199063" y="1431925"/>
          <p14:tracePt t="12017" x="5199063" y="1420813"/>
          <p14:tracePt t="12021" x="5187950" y="1409700"/>
          <p14:tracePt t="12023" x="5187950" y="1398588"/>
          <p14:tracePt t="12029" x="5176838" y="1354138"/>
          <p14:tracePt t="12030" x="5165725" y="1354138"/>
          <p14:tracePt t="12034" x="5165725" y="1343025"/>
          <p14:tracePt t="12035" x="5165725" y="1330325"/>
          <p14:tracePt t="12037" x="5165725" y="1319213"/>
          <p14:tracePt t="12039" x="5165725" y="1308100"/>
          <p14:tracePt t="12040" x="5165725" y="1296988"/>
          <p14:tracePt t="12043" x="5165725" y="1285875"/>
          <p14:tracePt t="12045" x="5154613" y="1285875"/>
          <p14:tracePt t="12045" x="5154613" y="1274763"/>
          <p14:tracePt t="12048" x="5154613" y="1263650"/>
          <p14:tracePt t="12049" x="5154613" y="1252538"/>
          <p14:tracePt t="12052" x="5154613" y="1241425"/>
          <p14:tracePt t="12052" x="5143500" y="1241425"/>
          <p14:tracePt t="12056" x="5143500" y="1228725"/>
          <p14:tracePt t="12057" x="5143500" y="1217613"/>
          <p14:tracePt t="12061" x="5143500" y="1206500"/>
          <p14:tracePt t="12062" x="5143500" y="1195388"/>
          <p14:tracePt t="12064" x="5143500" y="1184275"/>
          <p14:tracePt t="12066" x="5132388" y="1173163"/>
          <p14:tracePt t="12067" x="5132388" y="1162050"/>
          <p14:tracePt t="12071" x="5119688" y="1162050"/>
          <p14:tracePt t="12072" x="5119688" y="1150938"/>
          <p14:tracePt t="12076" x="5108575" y="1139825"/>
          <p14:tracePt t="12079" x="5097463" y="1139825"/>
          <p14:tracePt t="12081" x="5097463" y="1128713"/>
          <p14:tracePt t="12082" x="5086350" y="1128713"/>
          <p14:tracePt t="12084" x="5086350" y="1116013"/>
          <p14:tracePt t="12089" x="5086350" y="1104900"/>
          <p14:tracePt t="12091" x="5075238" y="1104900"/>
          <p14:tracePt t="12103" x="5064125" y="1104900"/>
          <p14:tracePt t="12105" x="5064125" y="1093788"/>
          <p14:tracePt t="12111" x="5053013" y="1093788"/>
          <p14:tracePt t="12115" x="5041900" y="1093788"/>
          <p14:tracePt t="12120" x="5041900" y="1082675"/>
          <p14:tracePt t="12121" x="5030788" y="1082675"/>
          <p14:tracePt t="12125" x="5019675" y="1082675"/>
          <p14:tracePt t="12127" x="5006975" y="1082675"/>
          <p14:tracePt t="12134" x="4995863" y="1082675"/>
          <p14:tracePt t="12137" x="4984750" y="1082675"/>
          <p14:tracePt t="12139" x="4973638" y="1082675"/>
          <p14:tracePt t="12142" x="4962525" y="1082675"/>
          <p14:tracePt t="12145" x="4951413" y="1082675"/>
          <p14:tracePt t="12146" x="4940300" y="1082675"/>
          <p14:tracePt t="12153" x="4929188" y="1082675"/>
          <p14:tracePt t="12154" x="4918075" y="1082675"/>
          <p14:tracePt t="12157" x="4905375" y="1082675"/>
          <p14:tracePt t="12160" x="4894263" y="1082675"/>
          <p14:tracePt t="12163" x="4883150" y="1082675"/>
          <p14:tracePt t="12166" x="4872038" y="1082675"/>
          <p14:tracePt t="12168" x="4860925" y="1082675"/>
          <p14:tracePt t="12171" x="4849813" y="1082675"/>
          <p14:tracePt t="12174" x="4838700" y="1082675"/>
          <p14:tracePt t="12176" x="4827588" y="1093788"/>
          <p14:tracePt t="12178" x="4816475" y="1093788"/>
          <p14:tracePt t="12179" x="4805363" y="1093788"/>
          <p14:tracePt t="12182" x="4792663" y="1093788"/>
          <p14:tracePt t="12183" x="4781550" y="1093788"/>
          <p14:tracePt t="12187" x="4770438" y="1093788"/>
          <p14:tracePt t="12188" x="4759325" y="1093788"/>
          <p14:tracePt t="12190" x="4748213" y="1093788"/>
          <p14:tracePt t="12192" x="4737100" y="1093788"/>
          <p14:tracePt t="12194" x="4725988" y="1093788"/>
          <p14:tracePt t="12196" x="4714875" y="1093788"/>
          <p14:tracePt t="12197" x="4703763" y="1093788"/>
          <p14:tracePt t="12198" x="4691063" y="1093788"/>
          <p14:tracePt t="12201" x="4679950" y="1093788"/>
          <p14:tracePt t="12203" x="4668838" y="1093788"/>
          <p14:tracePt t="12205" x="4668838" y="1104900"/>
          <p14:tracePt t="12205" x="4657725" y="1104900"/>
          <p14:tracePt t="12208" x="4646613" y="1104900"/>
          <p14:tracePt t="12210" x="4635500" y="1104900"/>
          <p14:tracePt t="12211" x="4624388" y="1104900"/>
          <p14:tracePt t="12211" x="4624388" y="1116013"/>
          <p14:tracePt t="12212" x="4613275" y="1116013"/>
          <p14:tracePt t="12215" x="4602163" y="1116013"/>
          <p14:tracePt t="12218" x="4591050" y="1116013"/>
          <p14:tracePt t="12219" x="4578350" y="1116013"/>
          <p14:tracePt t="12222" x="4567238" y="1116013"/>
          <p14:tracePt t="12225" x="4545013" y="1116013"/>
          <p14:tracePt t="12227" x="4545013" y="1128713"/>
          <p14:tracePt t="12230" x="4533900" y="1128713"/>
          <p14:tracePt t="12231" x="4533900" y="1139825"/>
          <p14:tracePt t="12231" x="4522788" y="1139825"/>
          <p14:tracePt t="12232" x="4511675" y="1139825"/>
          <p14:tracePt t="12234" x="4500563" y="1139825"/>
          <p14:tracePt t="12237" x="4489450" y="1139825"/>
          <p14:tracePt t="12238" x="4476750" y="1139825"/>
          <p14:tracePt t="12240" x="4465638" y="1139825"/>
          <p14:tracePt t="12244" x="4454525" y="1150938"/>
          <p14:tracePt t="12245" x="4443413" y="1150938"/>
          <p14:tracePt t="12248" x="4432300" y="1162050"/>
          <p14:tracePt t="12249" x="4421188" y="1173163"/>
          <p14:tracePt t="12253" x="4410075" y="1173163"/>
          <p14:tracePt t="12254" x="4410075" y="1184275"/>
          <p14:tracePt t="12255" x="4398963" y="1184275"/>
          <p14:tracePt t="12257" x="4387850" y="1184275"/>
          <p14:tracePt t="12258" x="4387850" y="1195388"/>
          <p14:tracePt t="12259" x="4387850" y="1206500"/>
          <p14:tracePt t="12260" x="4376738" y="1206500"/>
          <p14:tracePt t="12262" x="4364038" y="1206500"/>
          <p14:tracePt t="12263" x="4352925" y="1206500"/>
          <p14:tracePt t="12264" x="4352925" y="1217613"/>
          <p14:tracePt t="12265" x="4352925" y="1228725"/>
          <p14:tracePt t="12268" x="4341813" y="1241425"/>
          <p14:tracePt t="12270" x="4341813" y="1252538"/>
          <p14:tracePt t="12273" x="4330700" y="1263650"/>
          <p14:tracePt t="12275" x="4319588" y="1263650"/>
          <p14:tracePt t="12276" x="4308475" y="1274763"/>
          <p14:tracePt t="12278" x="4308475" y="1285875"/>
          <p14:tracePt t="12281" x="4297363" y="1296988"/>
          <p14:tracePt t="12282" x="4297363" y="1308100"/>
          <p14:tracePt t="12283" x="4286250" y="1319213"/>
          <p14:tracePt t="12287" x="4286250" y="1330325"/>
          <p14:tracePt t="12288" x="4286250" y="1343025"/>
          <p14:tracePt t="12291" x="4286250" y="1354138"/>
          <p14:tracePt t="12292" x="4275138" y="1365250"/>
          <p14:tracePt t="12294" x="4275138" y="1376363"/>
          <p14:tracePt t="12295" x="4275138" y="1387475"/>
          <p14:tracePt t="12296" x="4264025" y="1387475"/>
          <p14:tracePt t="12297" x="4264025" y="1398588"/>
          <p14:tracePt t="12300" x="4264025" y="1409700"/>
          <p14:tracePt t="12303" x="4251325" y="1420813"/>
          <p14:tracePt t="12304" x="4251325" y="1431925"/>
          <p14:tracePt t="12306" x="4251325" y="1443038"/>
          <p14:tracePt t="12309" x="4251325" y="1455738"/>
          <p14:tracePt t="12311" x="4251325" y="1466850"/>
          <p14:tracePt t="12314" x="4251325" y="1477963"/>
          <p14:tracePt t="12315" x="4251325" y="1489075"/>
          <p14:tracePt t="12318" x="4251325" y="1500188"/>
          <p14:tracePt t="12318" x="4251325" y="1511300"/>
          <p14:tracePt t="12322" x="4251325" y="1522413"/>
          <p14:tracePt t="12323" x="4251325" y="1533525"/>
          <p14:tracePt t="12328" x="4251325" y="1544638"/>
          <p14:tracePt t="12329" x="4251325" y="1557338"/>
          <p14:tracePt t="12331" x="4251325" y="1568450"/>
          <p14:tracePt t="12337" x="4264025" y="1590675"/>
          <p14:tracePt t="12340" x="4264025" y="1601788"/>
          <p14:tracePt t="12341" x="4275138" y="1601788"/>
          <p14:tracePt t="12345" x="4275138" y="1612900"/>
          <p14:tracePt t="12348" x="4275138" y="1624013"/>
          <p14:tracePt t="12349" x="4286250" y="1635125"/>
          <p14:tracePt t="12352" x="4297363" y="1646238"/>
          <p14:tracePt t="12354" x="4308475" y="1646238"/>
          <p14:tracePt t="12354" x="4308475" y="1657350"/>
          <p14:tracePt t="12355" x="4319588" y="1670050"/>
          <p14:tracePt t="12358" x="4330700" y="1670050"/>
          <p14:tracePt t="12359" x="4341813" y="1670050"/>
          <p14:tracePt t="12362" x="4352925" y="1681163"/>
          <p14:tracePt t="12362" x="4352925" y="1692275"/>
          <p14:tracePt t="12364" x="4364038" y="1692275"/>
          <p14:tracePt t="12365" x="4364038" y="1703388"/>
          <p14:tracePt t="12366" x="4376738" y="1703388"/>
          <p14:tracePt t="12367" x="4387850" y="1703388"/>
          <p14:tracePt t="12368" x="4398963" y="1714500"/>
          <p14:tracePt t="12371" x="4410075" y="1725613"/>
          <p14:tracePt t="12371" x="4421188" y="1725613"/>
          <p14:tracePt t="12375" x="4432300" y="1736725"/>
          <p14:tracePt t="12378" x="4454525" y="1736725"/>
          <p14:tracePt t="12378" x="4476750" y="1747838"/>
          <p14:tracePt t="12380" x="4489450" y="1747838"/>
          <p14:tracePt t="12381" x="4489450" y="1758950"/>
          <p14:tracePt t="12382" x="4500563" y="1758950"/>
          <p14:tracePt t="12385" x="4511675" y="1771650"/>
          <p14:tracePt t="12386" x="4522788" y="1771650"/>
          <p14:tracePt t="12386" x="4533900" y="1782763"/>
          <p14:tracePt t="12387" x="4545013" y="1782763"/>
          <p14:tracePt t="12388" x="4556125" y="1793875"/>
          <p14:tracePt t="12391" x="4567238" y="1793875"/>
          <p14:tracePt t="12393" x="4578350" y="1804988"/>
          <p14:tracePt t="12393" x="4591050" y="1804988"/>
          <p14:tracePt t="12394" x="4602163" y="1804988"/>
          <p14:tracePt t="12395" x="4613275" y="1804988"/>
          <p14:tracePt t="12396" x="4635500" y="1816100"/>
          <p14:tracePt t="12398" x="4646613" y="1816100"/>
          <p14:tracePt t="12402" x="4657725" y="1827213"/>
          <p14:tracePt t="12403" x="4668838" y="1827213"/>
          <p14:tracePt t="12403" x="4679950" y="1838325"/>
          <p14:tracePt t="12404" x="4703763" y="1838325"/>
          <p14:tracePt t="12406" x="4725988" y="1849438"/>
          <p14:tracePt t="12409" x="4737100" y="1849438"/>
          <p14:tracePt t="12411" x="4748213" y="1860550"/>
          <p14:tracePt t="12411" x="4759325" y="1860550"/>
          <p14:tracePt t="12413" x="4781550" y="1871663"/>
          <p14:tracePt t="12415" x="4792663" y="1871663"/>
          <p14:tracePt t="12416" x="4805363" y="1884363"/>
          <p14:tracePt t="12419" x="4827588" y="1884363"/>
          <p14:tracePt t="12420" x="4827588" y="1895475"/>
          <p14:tracePt t="12422" x="4838700" y="1895475"/>
          <p14:tracePt t="12422" x="4849813" y="1895475"/>
          <p14:tracePt t="12423" x="4860925" y="1895475"/>
          <p14:tracePt t="12425" x="4872038" y="1895475"/>
          <p14:tracePt t="12426" x="4872038" y="1906588"/>
          <p14:tracePt t="12427" x="4883150" y="1906588"/>
          <p14:tracePt t="12427" x="4894263" y="1906588"/>
          <p14:tracePt t="12430" x="4905375" y="1906588"/>
          <p14:tracePt t="12431" x="4918075" y="1906588"/>
          <p14:tracePt t="12432" x="4929188" y="1906588"/>
          <p14:tracePt t="12434" x="4940300" y="1906588"/>
          <p14:tracePt t="12437" x="4962525" y="1906588"/>
          <p14:tracePt t="12440" x="4973638" y="1906588"/>
          <p14:tracePt t="12441" x="4984750" y="1906588"/>
          <p14:tracePt t="12444" x="4995863" y="1906588"/>
          <p14:tracePt t="12444" x="5006975" y="1906588"/>
          <p14:tracePt t="12445" x="5019675" y="1906588"/>
          <p14:tracePt t="12446" x="5030788" y="1906588"/>
          <p14:tracePt t="12449" x="5041900" y="1906588"/>
          <p14:tracePt t="12450" x="5053013" y="1906588"/>
          <p14:tracePt t="12451" x="5064125" y="1906588"/>
          <p14:tracePt t="12453" x="5075238" y="1906588"/>
          <p14:tracePt t="12456" x="5086350" y="1906588"/>
          <p14:tracePt t="12458" x="5097463" y="1906588"/>
          <p14:tracePt t="12459" x="5108575" y="1906588"/>
          <p14:tracePt t="12461" x="5119688" y="1906588"/>
          <p14:tracePt t="12462" x="5132388" y="1906588"/>
          <p14:tracePt t="12464" x="5143500" y="1906588"/>
          <p14:tracePt t="12464" x="5154613" y="1895475"/>
          <p14:tracePt t="12466" x="5154613" y="1884363"/>
          <p14:tracePt t="12469" x="5176838" y="1884363"/>
          <p14:tracePt t="12470" x="5176838" y="1871663"/>
          <p14:tracePt t="12473" x="5199063" y="1860550"/>
          <p14:tracePt t="12474" x="5210175" y="1860550"/>
          <p14:tracePt t="12475" x="5210175" y="1849438"/>
          <p14:tracePt t="12477" x="5221288" y="1849438"/>
          <p14:tracePt t="12477" x="5233988" y="1849438"/>
          <p14:tracePt t="12480" x="5233988" y="1838325"/>
          <p14:tracePt t="12481" x="5245100" y="1827213"/>
          <p14:tracePt t="12482" x="5256213" y="1816100"/>
          <p14:tracePt t="12483" x="5267325" y="1816100"/>
          <p14:tracePt t="12484" x="5267325" y="1804988"/>
          <p14:tracePt t="12487" x="5278438" y="1793875"/>
          <p14:tracePt t="12488" x="5289550" y="1782763"/>
          <p14:tracePt t="12491" x="5300663" y="1771650"/>
          <p14:tracePt t="12492" x="5300663" y="1758950"/>
          <p14:tracePt t="12494" x="5311775" y="1747838"/>
          <p14:tracePt t="12495" x="5311775" y="1736725"/>
          <p14:tracePt t="12496" x="5322888" y="1725613"/>
          <p14:tracePt t="12496" x="5334000" y="1714500"/>
          <p14:tracePt t="12499" x="5346700" y="1714500"/>
          <p14:tracePt t="12500" x="5346700" y="1703388"/>
          <p14:tracePt t="12502" x="5357813" y="1692275"/>
          <p14:tracePt t="12503" x="5368925" y="1681163"/>
          <p14:tracePt t="12504" x="5368925" y="1657350"/>
          <p14:tracePt t="12506" x="5380038" y="1646238"/>
          <p14:tracePt t="12508" x="5380038" y="1635125"/>
          <p14:tracePt t="12509" x="5391150" y="1624013"/>
          <p14:tracePt t="12511" x="5391150" y="1612900"/>
          <p14:tracePt t="12512" x="5402263" y="1601788"/>
          <p14:tracePt t="12512" x="5402263" y="1590675"/>
          <p14:tracePt t="12513" x="5413375" y="1579563"/>
          <p14:tracePt t="12514" x="5413375" y="1568450"/>
          <p14:tracePt t="12516" x="5413375" y="1557338"/>
          <p14:tracePt t="12517" x="5424488" y="1544638"/>
          <p14:tracePt t="12520" x="5435600" y="1511300"/>
          <p14:tracePt t="12523" x="5435600" y="1489075"/>
          <p14:tracePt t="12524" x="5446713" y="1489075"/>
          <p14:tracePt t="12525" x="5446713" y="1466850"/>
          <p14:tracePt t="12526" x="5459413" y="1443038"/>
          <p14:tracePt t="12527" x="5459413" y="1431925"/>
          <p14:tracePt t="12528" x="5459413" y="1420813"/>
          <p14:tracePt t="12529" x="5470525" y="1409700"/>
          <p14:tracePt t="12531" x="5470525" y="1398588"/>
          <p14:tracePt t="12532" x="5470525" y="1387475"/>
          <p14:tracePt t="12533" x="5470525" y="1376363"/>
          <p14:tracePt t="12534" x="5470525" y="1354138"/>
          <p14:tracePt t="12537" x="5470525" y="1343025"/>
          <p14:tracePt t="12537" x="5481638" y="1330325"/>
          <p14:tracePt t="12540" x="5481638" y="1319213"/>
          <p14:tracePt t="12542" x="5481638" y="1296988"/>
          <p14:tracePt t="12542" x="5481638" y="1285875"/>
          <p14:tracePt t="12544" x="5492750" y="1274763"/>
          <p14:tracePt t="12544" x="5492750" y="1263650"/>
          <p14:tracePt t="12547" x="5492750" y="1252538"/>
          <p14:tracePt t="12547" x="5492750" y="1241425"/>
          <p14:tracePt t="12549" x="5492750" y="1217613"/>
          <p14:tracePt t="12552" x="5492750" y="1206500"/>
          <p14:tracePt t="12553" x="5492750" y="1195388"/>
          <p14:tracePt t="12556" x="5492750" y="1184275"/>
          <p14:tracePt t="12556" x="5492750" y="1173163"/>
          <p14:tracePt t="12558" x="5492750" y="1162050"/>
          <p14:tracePt t="12560" x="5492750" y="1150938"/>
          <p14:tracePt t="12561" x="5492750" y="1139825"/>
          <p14:tracePt t="12561" x="5492750" y="1128713"/>
          <p14:tracePt t="12565" x="5492750" y="1116013"/>
          <p14:tracePt t="12567" x="5492750" y="1104900"/>
          <p14:tracePt t="12567" x="5492750" y="1093788"/>
          <p14:tracePt t="12570" x="5492750" y="1082675"/>
          <p14:tracePt t="12573" x="5492750" y="1071563"/>
          <p14:tracePt t="12574" x="5492750" y="1060450"/>
          <p14:tracePt t="12576" x="5492750" y="1049338"/>
          <p14:tracePt t="12578" x="5492750" y="1038225"/>
          <p14:tracePt t="12579" x="5492750" y="1027113"/>
          <p14:tracePt t="12582" x="5492750" y="1014413"/>
          <p14:tracePt t="12584" x="5492750" y="1003300"/>
          <p14:tracePt t="12584" x="5492750" y="992188"/>
          <p14:tracePt t="12588" x="5492750" y="981075"/>
          <p14:tracePt t="12591" x="5492750" y="969963"/>
          <p14:tracePt t="12594" x="5492750" y="958850"/>
          <p14:tracePt t="12594" x="5492750" y="947738"/>
          <p14:tracePt t="12599" x="5492750" y="936625"/>
          <p14:tracePt t="12605" x="5492750" y="925513"/>
          <p14:tracePt t="12609" x="5481638" y="925513"/>
          <p14:tracePt t="12611" x="5481638" y="914400"/>
          <p14:tracePt t="12613" x="5481638" y="901700"/>
          <p14:tracePt t="12619" x="5481638" y="890588"/>
          <p14:tracePt t="12627" x="5481638" y="879475"/>
          <p14:tracePt t="12628" x="5470525" y="879475"/>
          <p14:tracePt t="12634" x="5459413" y="879475"/>
          <p14:tracePt t="12639" x="5446713" y="868363"/>
          <p14:tracePt t="12641" x="5435600" y="868363"/>
          <p14:tracePt t="12644" x="5424488" y="868363"/>
          <p14:tracePt t="12647" x="5413375" y="868363"/>
          <p14:tracePt t="12650" x="5402263" y="868363"/>
          <p14:tracePt t="12652" x="5380038" y="868363"/>
          <p14:tracePt t="12654" x="5368925" y="868363"/>
          <p14:tracePt t="12656" x="5357813" y="868363"/>
          <p14:tracePt t="12658" x="5346700" y="868363"/>
          <p14:tracePt t="12660" x="5334000" y="868363"/>
          <p14:tracePt t="12661" x="5322888" y="868363"/>
          <p14:tracePt t="12662" x="5311775" y="868363"/>
          <p14:tracePt t="12663" x="5300663" y="868363"/>
          <p14:tracePt t="12664" x="5289550" y="868363"/>
          <p14:tracePt t="12667" x="5278438" y="868363"/>
          <p14:tracePt t="12670" x="5267325" y="868363"/>
          <p14:tracePt t="12671" x="5256213" y="868363"/>
          <p14:tracePt t="12672" x="5233988" y="868363"/>
          <p14:tracePt t="12674" x="5221288" y="868363"/>
          <p14:tracePt t="12675" x="5210175" y="868363"/>
          <p14:tracePt t="12677" x="5199063" y="868363"/>
          <p14:tracePt t="12677" x="5187950" y="868363"/>
          <p14:tracePt t="12678" x="5176838" y="868363"/>
          <p14:tracePt t="12681" x="5165725" y="868363"/>
          <p14:tracePt t="12681" x="5154613" y="868363"/>
          <p14:tracePt t="12682" x="5143500" y="868363"/>
          <p14:tracePt t="12685" x="5132388" y="868363"/>
          <p14:tracePt t="12686" x="5119688" y="879475"/>
          <p14:tracePt t="12688" x="5097463" y="879475"/>
          <p14:tracePt t="12689" x="5075238" y="879475"/>
          <p14:tracePt t="12690" x="5064125" y="879475"/>
          <p14:tracePt t="12691" x="5064125" y="890588"/>
          <p14:tracePt t="12692" x="5053013" y="890588"/>
          <p14:tracePt t="12693" x="5041900" y="890588"/>
          <p14:tracePt t="12694" x="5030788" y="901700"/>
          <p14:tracePt t="12695" x="5019675" y="901700"/>
          <p14:tracePt t="12696" x="4995863" y="914400"/>
          <p14:tracePt t="12698" x="4984750" y="914400"/>
          <p14:tracePt t="12699" x="4973638" y="914400"/>
          <p14:tracePt t="12700" x="4951413" y="914400"/>
          <p14:tracePt t="12700" x="4940300" y="914400"/>
          <p14:tracePt t="12701" x="4929188" y="925513"/>
          <p14:tracePt t="12703" x="4918075" y="925513"/>
          <p14:tracePt t="12704" x="4905375" y="925513"/>
          <p14:tracePt t="12705" x="4883150" y="936625"/>
          <p14:tracePt t="12707" x="4872038" y="936625"/>
          <p14:tracePt t="12708" x="4860925" y="936625"/>
          <p14:tracePt t="12711" x="4838700" y="947738"/>
          <p14:tracePt t="12712" x="4816475" y="947738"/>
          <p14:tracePt t="12713" x="4805363" y="947738"/>
          <p14:tracePt t="12713" x="4792663" y="947738"/>
          <p14:tracePt t="12715" x="4770438" y="958850"/>
          <p14:tracePt t="12715" x="4759325" y="958850"/>
          <p14:tracePt t="12716" x="4748213" y="969963"/>
          <p14:tracePt t="12719" x="4737100" y="969963"/>
          <p14:tracePt t="12721" x="4714875" y="981075"/>
          <p14:tracePt t="12722" x="4691063" y="981075"/>
          <p14:tracePt t="12723" x="4691063" y="992188"/>
          <p14:tracePt t="12723" x="4668838" y="992188"/>
          <p14:tracePt t="12725" x="4668838" y="1003300"/>
          <p14:tracePt t="12726" x="4657725" y="1003300"/>
          <p14:tracePt t="12727" x="4635500" y="1014413"/>
          <p14:tracePt t="12729" x="4613275" y="1027113"/>
          <p14:tracePt t="12731" x="4602163" y="1027113"/>
          <p14:tracePt t="12731" x="4591050" y="1027113"/>
          <p14:tracePt t="12732" x="4567238" y="1038225"/>
          <p14:tracePt t="12734" x="4556125" y="1049338"/>
          <p14:tracePt t="12735" x="4545013" y="1049338"/>
          <p14:tracePt t="12736" x="4545013" y="1060450"/>
          <p14:tracePt t="12738" x="4533900" y="1060450"/>
          <p14:tracePt t="12740" x="4511675" y="1082675"/>
          <p14:tracePt t="12741" x="4500563" y="1082675"/>
          <p14:tracePt t="12742" x="4500563" y="1093788"/>
          <p14:tracePt t="12743" x="4476750" y="1093788"/>
          <p14:tracePt t="12744" x="4476750" y="1104900"/>
          <p14:tracePt t="12746" x="4465638" y="1116013"/>
          <p14:tracePt t="12748" x="4454525" y="1116013"/>
          <p14:tracePt t="12749" x="4443413" y="1128713"/>
          <p14:tracePt t="12749" x="4432300" y="1139825"/>
          <p14:tracePt t="12752" x="4421188" y="1150938"/>
          <p14:tracePt t="12754" x="4410075" y="1162050"/>
          <p14:tracePt t="12757" x="4398963" y="1162050"/>
          <p14:tracePt t="12758" x="4398963" y="1173163"/>
          <p14:tracePt t="12759" x="4398963" y="1184275"/>
          <p14:tracePt t="12760" x="4387850" y="1195388"/>
          <p14:tracePt t="12760" x="4376738" y="1195388"/>
          <p14:tracePt t="12762" x="4376738" y="1206500"/>
          <p14:tracePt t="12763" x="4376738" y="1217613"/>
          <p14:tracePt t="12764" x="4364038" y="1228725"/>
          <p14:tracePt t="12767" x="4352925" y="1228725"/>
          <p14:tracePt t="12769" x="4341813" y="1228725"/>
          <p14:tracePt t="12771" x="4341813" y="1241425"/>
          <p14:tracePt t="12773" x="4341813" y="1252538"/>
          <p14:tracePt t="12776" x="4341813" y="1263650"/>
          <p14:tracePt t="12778" x="4341813" y="1285875"/>
          <p14:tracePt t="12782" x="4341813" y="1296988"/>
          <p14:tracePt t="12784" x="4341813" y="1308100"/>
          <p14:tracePt t="12788" x="4341813" y="1319213"/>
          <p14:tracePt t="12789" x="4341813" y="1330325"/>
          <p14:tracePt t="12791" x="4341813" y="1343025"/>
          <p14:tracePt t="12794" x="4341813" y="1354138"/>
          <p14:tracePt t="12794" x="4341813" y="1365250"/>
          <p14:tracePt t="12798" x="4341813" y="1376363"/>
          <p14:tracePt t="12801" x="4341813" y="1398588"/>
          <p14:tracePt t="12802" x="4341813" y="1409700"/>
          <p14:tracePt t="12804" x="4341813" y="1420813"/>
          <p14:tracePt t="12806" x="4341813" y="1431925"/>
          <p14:tracePt t="12808" x="4341813" y="1443038"/>
          <p14:tracePt t="12810" x="4341813" y="1455738"/>
          <p14:tracePt t="12812" x="4341813" y="1466850"/>
          <p14:tracePt t="12812" x="4352925" y="1466850"/>
          <p14:tracePt t="12813" x="4352925" y="1477963"/>
          <p14:tracePt t="12814" x="4352925" y="1489075"/>
          <p14:tracePt t="12816" x="4352925" y="1500188"/>
          <p14:tracePt t="12818" x="4352925" y="1511300"/>
          <p14:tracePt t="12819" x="4364038" y="1511300"/>
          <p14:tracePt t="12820" x="4364038" y="1522413"/>
          <p14:tracePt t="12822" x="4376738" y="1533525"/>
          <p14:tracePt t="12823" x="4387850" y="1544638"/>
          <p14:tracePt t="12824" x="4387850" y="1557338"/>
          <p14:tracePt t="12826" x="4387850" y="1568450"/>
          <p14:tracePt t="12827" x="4398963" y="1579563"/>
          <p14:tracePt t="12829" x="4398963" y="1590675"/>
          <p14:tracePt t="12830" x="4410075" y="1601788"/>
          <p14:tracePt t="12832" x="4410075" y="1612900"/>
          <p14:tracePt t="12834" x="4421188" y="1624013"/>
          <p14:tracePt t="12836" x="4432300" y="1624013"/>
          <p14:tracePt t="12838" x="4443413" y="1646238"/>
          <p14:tracePt t="12840" x="4454525" y="1657350"/>
          <p14:tracePt t="12842" x="4454525" y="1670050"/>
          <p14:tracePt t="12844" x="4465638" y="1670050"/>
          <p14:tracePt t="12844" x="4465638" y="1681163"/>
          <p14:tracePt t="12845" x="4465638" y="1692275"/>
          <p14:tracePt t="12848" x="4476750" y="1692275"/>
          <p14:tracePt t="12848" x="4489450" y="1703388"/>
          <p14:tracePt t="12850" x="4500563" y="1714500"/>
          <p14:tracePt t="12853" x="4500563" y="1725613"/>
          <p14:tracePt t="12855" x="4511675" y="1736725"/>
          <p14:tracePt t="12858" x="4533900" y="1747838"/>
          <p14:tracePt t="12861" x="4533900" y="1758950"/>
          <p14:tracePt t="12862" x="4545013" y="1758950"/>
          <p14:tracePt t="12864" x="4556125" y="1771650"/>
          <p14:tracePt t="12865" x="4567238" y="1771650"/>
          <p14:tracePt t="12866" x="4578350" y="1782763"/>
          <p14:tracePt t="12875" x="4613275" y="1816100"/>
          <p14:tracePt t="12877" x="4624388" y="1816100"/>
          <p14:tracePt t="12878" x="4635500" y="1816100"/>
          <p14:tracePt t="12880" x="4646613" y="1816100"/>
          <p14:tracePt t="12881" x="4657725" y="1827213"/>
          <p14:tracePt t="12884" x="4657725" y="1838325"/>
          <p14:tracePt t="12886" x="4668838" y="1838325"/>
          <p14:tracePt t="12887" x="4668838" y="1849438"/>
          <p14:tracePt t="12888" x="4679950" y="1849438"/>
          <p14:tracePt t="12892" x="4703763" y="1849438"/>
          <p14:tracePt t="12892" x="4703763" y="1860550"/>
          <p14:tracePt t="12894" x="4714875" y="1860550"/>
          <p14:tracePt t="12896" x="4725988" y="1860550"/>
          <p14:tracePt t="12897" x="4725988" y="1871663"/>
          <p14:tracePt t="12901" x="4737100" y="1871663"/>
          <p14:tracePt t="12905" x="4759325" y="1884363"/>
          <p14:tracePt t="12906" x="4770438" y="1884363"/>
          <p14:tracePt t="12908" x="4781550" y="1884363"/>
          <p14:tracePt t="12909" x="4792663" y="1884363"/>
          <p14:tracePt t="12912" x="4805363" y="1884363"/>
          <p14:tracePt t="12913" x="4816475" y="1884363"/>
          <p14:tracePt t="12916" x="4827588" y="1884363"/>
          <p14:tracePt t="12917" x="4838700" y="1884363"/>
          <p14:tracePt t="12920" x="4849813" y="1884363"/>
          <p14:tracePt t="12920" x="4860925" y="1884363"/>
          <p14:tracePt t="12925" x="4872038" y="1884363"/>
          <p14:tracePt t="12925" x="4883150" y="1884363"/>
          <p14:tracePt t="12926" x="4883150" y="1895475"/>
          <p14:tracePt t="12927" x="4894263" y="1895475"/>
          <p14:tracePt t="12928" x="4905375" y="1895475"/>
          <p14:tracePt t="12929" x="4918075" y="1895475"/>
          <p14:tracePt t="12932" x="4929188" y="1895475"/>
          <p14:tracePt t="12935" x="4940300" y="1895475"/>
          <p14:tracePt t="12936" x="4951413" y="1895475"/>
          <p14:tracePt t="12938" x="4962525" y="1895475"/>
          <p14:tracePt t="12938" x="4973638" y="1895475"/>
          <p14:tracePt t="12940" x="4984750" y="1895475"/>
          <p14:tracePt t="12944" x="4995863" y="1895475"/>
          <p14:tracePt t="12944" x="5006975" y="1895475"/>
          <p14:tracePt t="12945" x="5019675" y="1895475"/>
          <p14:tracePt t="12948" x="5030788" y="1895475"/>
          <p14:tracePt t="12949" x="5041900" y="1895475"/>
          <p14:tracePt t="12950" x="5053013" y="1895475"/>
          <p14:tracePt t="12954" x="5064125" y="1895475"/>
          <p14:tracePt t="12956" x="5075238" y="1895475"/>
          <p14:tracePt t="12958" x="5086350" y="1895475"/>
          <p14:tracePt t="12959" x="5097463" y="1895475"/>
          <p14:tracePt t="12960" x="5108575" y="1895475"/>
          <p14:tracePt t="12962" x="5119688" y="1895475"/>
          <p14:tracePt t="12966" x="5132388" y="1895475"/>
          <p14:tracePt t="12967" x="5143500" y="1895475"/>
          <p14:tracePt t="12969" x="5154613" y="1895475"/>
          <p14:tracePt t="12971" x="5165725" y="1895475"/>
          <p14:tracePt t="12973" x="5176838" y="1895475"/>
          <p14:tracePt t="12973" x="5187950" y="1895475"/>
          <p14:tracePt t="12978" x="5199063" y="1895475"/>
          <p14:tracePt t="12979" x="5210175" y="1895475"/>
          <p14:tracePt t="12983" x="5221288" y="1895475"/>
          <p14:tracePt t="12987" x="5233988" y="1884363"/>
          <p14:tracePt t="12988" x="5245100" y="1884363"/>
          <p14:tracePt t="12990" x="5245100" y="1871663"/>
          <p14:tracePt t="12991" x="5256213" y="1871663"/>
          <p14:tracePt t="12994" x="5256213" y="1860550"/>
          <p14:tracePt t="12994" x="5267325" y="1860550"/>
          <p14:tracePt t="12996" x="5278438" y="1860550"/>
          <p14:tracePt t="12999" x="5278438" y="1849438"/>
          <p14:tracePt t="13002" x="5289550" y="1849438"/>
          <p14:tracePt t="13004" x="5300663" y="1838325"/>
          <p14:tracePt t="13005" x="5300663" y="1827213"/>
          <p14:tracePt t="13007" x="5311775" y="1827213"/>
          <p14:tracePt t="13011" x="5311775" y="1816100"/>
          <p14:tracePt t="13013" x="5322888" y="1804988"/>
          <p14:tracePt t="13016" x="5334000" y="1793875"/>
          <p14:tracePt t="13018" x="5334000" y="1782763"/>
          <p14:tracePt t="13020" x="5346700" y="1771650"/>
          <p14:tracePt t="13022" x="5346700" y="1758950"/>
          <p14:tracePt t="13023" x="5357813" y="1758950"/>
          <p14:tracePt t="13026" x="5357813" y="1747838"/>
          <p14:tracePt t="13027" x="5357813" y="1736725"/>
          <p14:tracePt t="13028" x="5368925" y="1736725"/>
          <p14:tracePt t="13029" x="5368925" y="1725613"/>
          <p14:tracePt t="13031" x="5368925" y="1714500"/>
          <p14:tracePt t="13031" x="5368925" y="1703388"/>
          <p14:tracePt t="13034" x="5380038" y="1692275"/>
          <p14:tracePt t="13035" x="5380038" y="1681163"/>
          <p14:tracePt t="13038" x="5380038" y="1670050"/>
          <p14:tracePt t="13041" x="5380038" y="1657350"/>
          <p14:tracePt t="13042" x="5380038" y="1635125"/>
          <p14:tracePt t="13044" x="5391150" y="1624013"/>
          <p14:tracePt t="13046" x="5391150" y="1612900"/>
          <p14:tracePt t="13048" x="5391150" y="1601788"/>
          <p14:tracePt t="13048" x="5391150" y="1590675"/>
          <p14:tracePt t="13050" x="5391150" y="1579563"/>
          <p14:tracePt t="13051" x="5391150" y="1568450"/>
          <p14:tracePt t="13054" x="5391150" y="1557338"/>
          <p14:tracePt t="13056" x="5391150" y="1544638"/>
          <p14:tracePt t="13061" x="5391150" y="1522413"/>
          <p14:tracePt t="13063" x="5391150" y="1511300"/>
          <p14:tracePt t="13064" x="5391150" y="1500188"/>
          <p14:tracePt t="13065" x="5391150" y="1489075"/>
          <p14:tracePt t="13071" x="5391150" y="1477963"/>
          <p14:tracePt t="13072" x="5391150" y="1466850"/>
          <p14:tracePt t="13074" x="5391150" y="1455738"/>
          <p14:tracePt t="13077" x="5391150" y="1443038"/>
          <p14:tracePt t="13078" x="5391150" y="1431925"/>
          <p14:tracePt t="13082" x="5380038" y="1420813"/>
          <p14:tracePt t="13086" x="5380038" y="1409700"/>
          <p14:tracePt t="13088" x="5368925" y="1398588"/>
          <p14:tracePt t="13092" x="5357813" y="1387475"/>
          <p14:tracePt t="13094" x="5357813" y="1376363"/>
          <p14:tracePt t="13096" x="5346700" y="1365250"/>
          <p14:tracePt t="13099" x="5346700" y="1354138"/>
          <p14:tracePt t="13100" x="5334000" y="1354138"/>
          <p14:tracePt t="13103" x="5322888" y="1354138"/>
          <p14:tracePt t="13105" x="5322888" y="1343025"/>
          <p14:tracePt t="13107" x="5322888" y="1330325"/>
          <p14:tracePt t="13108" x="5311775" y="1330325"/>
          <p14:tracePt t="13109" x="5300663" y="1330325"/>
          <p14:tracePt t="13110" x="5289550" y="1330325"/>
          <p14:tracePt t="13111" x="5289550" y="1319213"/>
          <p14:tracePt t="13112" x="5289550" y="1308100"/>
          <p14:tracePt t="13113" x="5278438" y="1308100"/>
          <p14:tracePt t="13116" x="5267325" y="1308100"/>
          <p14:tracePt t="13117" x="5267325" y="1296988"/>
          <p14:tracePt t="13121" x="5256213" y="1296988"/>
          <p14:tracePt t="13122" x="5245100" y="1296988"/>
          <p14:tracePt t="13125" x="5233988" y="1285875"/>
          <p14:tracePt t="13126" x="5221288" y="1285875"/>
          <p14:tracePt t="13127" x="5210175" y="1285875"/>
          <p14:tracePt t="13129" x="5199063" y="1274763"/>
          <p14:tracePt t="13131" x="5187950" y="1274763"/>
          <p14:tracePt t="13134" x="5176838" y="1274763"/>
          <p14:tracePt t="13136" x="5154613" y="1274763"/>
          <p14:tracePt t="13137" x="5154613" y="1263650"/>
          <p14:tracePt t="13137" x="5143500" y="1263650"/>
          <p14:tracePt t="13140" x="5132388" y="1263650"/>
          <p14:tracePt t="13142" x="5119688" y="1252538"/>
          <p14:tracePt t="13144" x="5108575" y="1252538"/>
          <p14:tracePt t="13146" x="5097463" y="1252538"/>
          <p14:tracePt t="13146" x="5086350" y="1252538"/>
          <p14:tracePt t="13148" x="5075238" y="1252538"/>
          <p14:tracePt t="13149" x="5064125" y="1252538"/>
          <p14:tracePt t="13150" x="5053013" y="1252538"/>
          <p14:tracePt t="13153" x="5053013" y="1241425"/>
          <p14:tracePt t="13154" x="5030788" y="1241425"/>
          <p14:tracePt t="13156" x="5019675" y="1241425"/>
          <p14:tracePt t="13157" x="5006975" y="1241425"/>
          <p14:tracePt t="13158" x="4995863" y="1241425"/>
          <p14:tracePt t="13160" x="4984750" y="1241425"/>
          <p14:tracePt t="13160" x="4973638" y="1241425"/>
          <p14:tracePt t="13163" x="4962525" y="1241425"/>
          <p14:tracePt t="13163" x="4951413" y="1241425"/>
          <p14:tracePt t="13164" x="4940300" y="1241425"/>
          <p14:tracePt t="13167" x="4929188" y="1241425"/>
          <p14:tracePt t="13167" x="4918075" y="1241425"/>
          <p14:tracePt t="13169" x="4905375" y="1241425"/>
          <p14:tracePt t="13171" x="4894263" y="1241425"/>
          <p14:tracePt t="13172" x="4883150" y="1241425"/>
          <p14:tracePt t="13174" x="4872038" y="1228725"/>
          <p14:tracePt t="13175" x="4860925" y="1228725"/>
          <p14:tracePt t="13176" x="4849813" y="1228725"/>
          <p14:tracePt t="13178" x="4838700" y="1228725"/>
          <p14:tracePt t="13179" x="4827588" y="1228725"/>
          <p14:tracePt t="13181" x="4816475" y="1228725"/>
          <p14:tracePt t="13182" x="4805363" y="1228725"/>
          <p14:tracePt t="13183" x="4792663" y="1228725"/>
          <p14:tracePt t="13187" x="4781550" y="1228725"/>
          <p14:tracePt t="13188" x="4770438" y="1228725"/>
          <p14:tracePt t="13190" x="4759325" y="1228725"/>
          <p14:tracePt t="13191" x="4748213" y="1228725"/>
          <p14:tracePt t="13194" x="4737100" y="1228725"/>
          <p14:tracePt t="13194" x="4725988" y="1228725"/>
          <p14:tracePt t="13196" x="4714875" y="1228725"/>
          <p14:tracePt t="13199" x="4703763" y="1228725"/>
          <p14:tracePt t="13201" x="4691063" y="1228725"/>
          <p14:tracePt t="13204" x="4679950" y="1228725"/>
          <p14:tracePt t="13206" x="4668838" y="1228725"/>
          <p14:tracePt t="13207" x="4668838" y="1241425"/>
          <p14:tracePt t="13208" x="4657725" y="1241425"/>
          <p14:tracePt t="13210" x="4646613" y="1241425"/>
          <p14:tracePt t="13214" x="4635500" y="1241425"/>
          <p14:tracePt t="13215" x="4635500" y="1252538"/>
          <p14:tracePt t="13217" x="4624388" y="1252538"/>
          <p14:tracePt t="13220" x="4624388" y="1263650"/>
          <p14:tracePt t="13224" x="4613275" y="1274763"/>
          <p14:tracePt t="13226" x="4602163" y="1274763"/>
          <p14:tracePt t="13227" x="4591050" y="1274763"/>
          <p14:tracePt t="13228" x="4591050" y="1285875"/>
          <p14:tracePt t="13238" x="4578350" y="1296988"/>
          <p14:tracePt t="13243" x="4567238" y="1308100"/>
          <p14:tracePt t="13245" x="4567238" y="1319213"/>
          <p14:tracePt t="13251" x="4545013" y="1330325"/>
          <p14:tracePt t="13258" x="4533900" y="1330325"/>
          <p14:tracePt t="13259" x="4533900" y="1343025"/>
          <p14:tracePt t="13259" x="4533900" y="1354138"/>
          <p14:tracePt t="13265" x="4522788" y="1354138"/>
          <p14:tracePt t="13271" x="4522788" y="1365250"/>
          <p14:tracePt t="13274" x="4511675" y="1365250"/>
          <p14:tracePt t="13279" x="4511675" y="1376363"/>
          <p14:tracePt t="13281" x="4511675" y="1387475"/>
          <p14:tracePt t="13286" x="4511675" y="1398588"/>
          <p14:tracePt t="13291" x="4511675" y="1409700"/>
          <p14:tracePt t="13295" x="4511675" y="1420813"/>
          <p14:tracePt t="13302" x="4511675" y="1431925"/>
          <p14:tracePt t="13304" x="4511675" y="1443038"/>
          <p14:tracePt t="13305" x="4511675" y="1455738"/>
          <p14:tracePt t="13310" x="4511675" y="1466850"/>
          <p14:tracePt t="13312" x="4511675" y="1477963"/>
          <p14:tracePt t="13317" x="4511675" y="1489075"/>
          <p14:tracePt t="13320" x="4511675" y="1500188"/>
          <p14:tracePt t="13322" x="4511675" y="1511300"/>
          <p14:tracePt t="13328" x="4511675" y="1522413"/>
          <p14:tracePt t="13328" x="4511675" y="1533525"/>
          <p14:tracePt t="13330" x="4511675" y="1544638"/>
          <p14:tracePt t="13337" x="4522788" y="1544638"/>
          <p14:tracePt t="13338" x="4522788" y="1557338"/>
          <p14:tracePt t="13341" x="4522788" y="1568450"/>
          <p14:tracePt t="13344" x="4522788" y="1579563"/>
          <p14:tracePt t="13347" x="4533900" y="1579563"/>
          <p14:tracePt t="13348" x="4533900" y="1590675"/>
          <p14:tracePt t="13350" x="4533900" y="1601788"/>
          <p14:tracePt t="13355" x="4545013" y="1601788"/>
          <p14:tracePt t="13356" x="4545013" y="1612900"/>
          <p14:tracePt t="13356" x="4556125" y="1612900"/>
          <p14:tracePt t="13580" x="4556125" y="1601788"/>
          <p14:tracePt t="13582" x="4556125" y="1579563"/>
          <p14:tracePt t="13585" x="4556125" y="1557338"/>
          <p14:tracePt t="13585" x="4567238" y="1557338"/>
          <p14:tracePt t="13590" x="4567238" y="1544638"/>
          <p14:tracePt t="13591" x="4567238" y="1533525"/>
          <p14:tracePt t="13595" x="4567238" y="1522413"/>
          <p14:tracePt t="13598" x="4567238" y="1511300"/>
          <p14:tracePt t="13601" x="4567238" y="1500188"/>
          <p14:tracePt t="13604" x="4567238" y="1489075"/>
          <p14:tracePt t="13609" x="4567238" y="1477963"/>
          <p14:tracePt t="13612" x="4567238" y="1466850"/>
          <p14:tracePt t="13612" x="4567238" y="1455738"/>
          <p14:tracePt t="13616" x="4567238" y="1443038"/>
          <p14:tracePt t="13616" x="4567238" y="1431925"/>
          <p14:tracePt t="13620" x="4567238" y="1420813"/>
          <p14:tracePt t="13624" x="4567238" y="1409700"/>
          <p14:tracePt t="13626" x="4567238" y="1398588"/>
          <p14:tracePt t="13628" x="4567238" y="1387475"/>
          <p14:tracePt t="13630" x="4567238" y="1376363"/>
          <p14:tracePt t="13636" x="4567238" y="1365250"/>
          <p14:tracePt t="13639" x="4567238" y="1354138"/>
          <p14:tracePt t="13649" x="4567238" y="1343025"/>
          <p14:tracePt t="13659" x="4567238" y="1330325"/>
          <p14:tracePt t="13671" x="4567238" y="1319213"/>
          <p14:tracePt t="13796" x="4556125" y="1319213"/>
          <p14:tracePt t="13800" x="4545013" y="1319213"/>
          <p14:tracePt t="13801" x="4533900" y="1319213"/>
          <p14:tracePt t="13803" x="4533900" y="1330325"/>
          <p14:tracePt t="13806" x="4533900" y="1343025"/>
          <p14:tracePt t="13806" x="4522788" y="1343025"/>
          <p14:tracePt t="13808" x="4511675" y="1343025"/>
          <p14:tracePt t="13815" x="4500563" y="1343025"/>
          <p14:tracePt t="13956" x="4500563" y="1354138"/>
          <p14:tracePt t="13960" x="4489450" y="1354138"/>
          <p14:tracePt t="13961" x="4489450" y="1365250"/>
          <p14:tracePt t="13967" x="4476750" y="1365250"/>
          <p14:tracePt t="13969" x="4476750" y="1376363"/>
          <p14:tracePt t="13971" x="4476750" y="1387475"/>
          <p14:tracePt t="13972" x="4465638" y="1398588"/>
          <p14:tracePt t="13975" x="4454525" y="1398588"/>
          <p14:tracePt t="13977" x="4454525" y="1409700"/>
          <p14:tracePt t="13985" x="4443413" y="1409700"/>
          <p14:tracePt t="13987" x="4443413" y="1420813"/>
          <p14:tracePt t="14076" x="4432300" y="1420813"/>
          <p14:tracePt t="14082" x="4421188" y="1420813"/>
          <p14:tracePt t="14086" x="4421188" y="1431925"/>
          <p14:tracePt t="14087" x="4410075" y="1431925"/>
          <p14:tracePt t="14087" x="4398963" y="1431925"/>
          <p14:tracePt t="14090" x="4398963" y="1443038"/>
          <p14:tracePt t="14091" x="4387850" y="1443038"/>
          <p14:tracePt t="14093" x="4387850" y="1455738"/>
          <p14:tracePt t="14095" x="4376738" y="1455738"/>
          <p14:tracePt t="14099" x="4364038" y="1455738"/>
          <p14:tracePt t="14102" x="4352925" y="1455738"/>
          <p14:tracePt t="14105" x="4352925" y="1466850"/>
          <p14:tracePt t="14107" x="4341813" y="1466850"/>
          <p14:tracePt t="14111" x="4330700" y="1466850"/>
          <p14:tracePt t="14114" x="4330700" y="1477963"/>
          <p14:tracePt t="14116" x="4319588" y="1477963"/>
          <p14:tracePt t="14135" x="4308475" y="1477963"/>
          <p14:tracePt t="14141" x="4297363" y="1477963"/>
          <p14:tracePt t="14148" x="4286250" y="1489075"/>
          <p14:tracePt t="14151" x="4275138" y="1489075"/>
          <p14:tracePt t="14154" x="4264025" y="1489075"/>
          <p14:tracePt t="14157" x="4251325" y="1489075"/>
          <p14:tracePt t="14165" x="4240213" y="1489075"/>
          <p14:tracePt t="14168" x="4229100" y="1489075"/>
          <p14:tracePt t="14169" x="4217988" y="1489075"/>
          <p14:tracePt t="14173" x="4206875" y="1489075"/>
          <p14:tracePt t="14175" x="4195763" y="1489075"/>
          <p14:tracePt t="14175" x="4184650" y="1489075"/>
          <p14:tracePt t="14177" x="4184650" y="1500188"/>
          <p14:tracePt t="14179" x="4173538" y="1500188"/>
          <p14:tracePt t="14181" x="4162425" y="1500188"/>
          <p14:tracePt t="14183" x="4149725" y="1500188"/>
          <p14:tracePt t="14184" x="4138613" y="1511300"/>
          <p14:tracePt t="14186" x="4127500" y="1511300"/>
          <p14:tracePt t="14190" x="4116388" y="1511300"/>
          <p14:tracePt t="14192" x="4105275" y="1511300"/>
          <p14:tracePt t="14194" x="4094163" y="1511300"/>
          <p14:tracePt t="14195" x="4083050" y="1511300"/>
          <p14:tracePt t="14195" x="4071938" y="1511300"/>
          <p14:tracePt t="14198" x="4060825" y="1511300"/>
          <p14:tracePt t="14200" x="4049713" y="1511300"/>
          <p14:tracePt t="14201" x="4037013" y="1511300"/>
          <p14:tracePt t="14203" x="4025900" y="1522413"/>
          <p14:tracePt t="14205" x="4014788" y="1522413"/>
          <p14:tracePt t="14206" x="4003675" y="1522413"/>
          <p14:tracePt t="14208" x="3981450" y="1522413"/>
          <p14:tracePt t="14211" x="3970338" y="1522413"/>
          <p14:tracePt t="14213" x="3959225" y="1522413"/>
          <p14:tracePt t="14214" x="3948113" y="1522413"/>
          <p14:tracePt t="14215" x="3935413" y="1522413"/>
          <p14:tracePt t="14218" x="3913188" y="1533525"/>
          <p14:tracePt t="14221" x="3890963" y="1533525"/>
          <p14:tracePt t="14224" x="3879850" y="1533525"/>
          <p14:tracePt t="14225" x="3868738" y="1533525"/>
          <p14:tracePt t="14227" x="3857625" y="1533525"/>
          <p14:tracePt t="14227" x="3846513" y="1533525"/>
          <p14:tracePt t="14231" x="3835400" y="1544638"/>
          <p14:tracePt t="14232" x="3822700" y="1544638"/>
          <p14:tracePt t="14232" x="3811588" y="1544638"/>
          <p14:tracePt t="14234" x="3800475" y="1544638"/>
          <p14:tracePt t="14237" x="3789363" y="1544638"/>
          <p14:tracePt t="14239" x="3767138" y="1544638"/>
          <p14:tracePt t="14243" x="3756025" y="1544638"/>
          <p14:tracePt t="14245" x="3744913" y="1544638"/>
          <p14:tracePt t="14247" x="3733800" y="1544638"/>
          <p14:tracePt t="14249" x="3721100" y="1544638"/>
          <p14:tracePt t="14250" x="3709988" y="1544638"/>
          <p14:tracePt t="14253" x="3698875" y="1557338"/>
          <p14:tracePt t="14257" x="3687763" y="1557338"/>
          <p14:tracePt t="14260" x="3676650" y="1557338"/>
          <p14:tracePt t="14261" x="3665538" y="1557338"/>
          <p14:tracePt t="14264" x="3654425" y="1557338"/>
          <p14:tracePt t="14268" x="3643313" y="1568450"/>
          <p14:tracePt t="14269" x="3632200" y="1568450"/>
          <p14:tracePt t="14274" x="3621088" y="1568450"/>
          <p14:tracePt t="14279" x="3608388" y="1568450"/>
          <p14:tracePt t="14280" x="3608388" y="1579563"/>
          <p14:tracePt t="14282" x="3597275" y="1579563"/>
          <p14:tracePt t="14290" x="3586163" y="1579563"/>
          <p14:tracePt t="14293" x="3575050" y="1579563"/>
          <p14:tracePt t="14298" x="3563938" y="1579563"/>
          <p14:tracePt t="14302" x="3563938" y="1590675"/>
          <p14:tracePt t="14309" x="3552825" y="1590675"/>
          <p14:tracePt t="14313" x="3541713" y="1590675"/>
          <p14:tracePt t="14321" x="3530600" y="1590675"/>
          <p14:tracePt t="14324" x="3519488" y="1590675"/>
          <p14:tracePt t="14328" x="3508375" y="1590675"/>
          <p14:tracePt t="14332" x="3508375" y="1601788"/>
          <p14:tracePt t="14337" x="3484563" y="1601788"/>
          <p14:tracePt t="14341" x="3473450" y="1601788"/>
          <p14:tracePt t="14344" x="3462338" y="1601788"/>
          <p14:tracePt t="14346" x="3462338" y="1612900"/>
          <p14:tracePt t="14347" x="3451225" y="1612900"/>
          <p14:tracePt t="14349" x="3440113" y="1612900"/>
          <p14:tracePt t="14354" x="3429000" y="1612900"/>
          <p14:tracePt t="14356" x="3417888" y="1612900"/>
          <p14:tracePt t="14357" x="3417888" y="1624013"/>
          <p14:tracePt t="14360" x="3406775" y="1624013"/>
          <p14:tracePt t="14362" x="3394075" y="1624013"/>
          <p14:tracePt t="14363" x="3382963" y="1624013"/>
          <p14:tracePt t="14365" x="3382963" y="1635125"/>
          <p14:tracePt t="14366" x="3371850" y="1635125"/>
          <p14:tracePt t="14371" x="3371850" y="1646238"/>
          <p14:tracePt t="14374" x="3360738" y="1646238"/>
          <p14:tracePt t="14381" x="3360738" y="1657350"/>
          <p14:tracePt t="14382" x="3349625" y="1657350"/>
          <p14:tracePt t="14555" x="3360738" y="1657350"/>
          <p14:tracePt t="14561" x="3371850" y="1657350"/>
          <p14:tracePt t="14563" x="3382963" y="1657350"/>
          <p14:tracePt t="14565" x="3394075" y="1657350"/>
          <p14:tracePt t="14567" x="3406775" y="1657350"/>
          <p14:tracePt t="14569" x="3429000" y="1657350"/>
          <p14:tracePt t="14573" x="3440113" y="1657350"/>
          <p14:tracePt t="14574" x="3451225" y="1657350"/>
          <p14:tracePt t="14576" x="3462338" y="1657350"/>
          <p14:tracePt t="14577" x="3473450" y="1657350"/>
          <p14:tracePt t="14578" x="3484563" y="1670050"/>
          <p14:tracePt t="14580" x="3495675" y="1670050"/>
          <p14:tracePt t="14582" x="3508375" y="1670050"/>
          <p14:tracePt t="14585" x="3519488" y="1670050"/>
          <p14:tracePt t="14587" x="3530600" y="1670050"/>
          <p14:tracePt t="14588" x="3541713" y="1670050"/>
          <p14:tracePt t="14589" x="3552825" y="1670050"/>
          <p14:tracePt t="14591" x="3563938" y="1670050"/>
          <p14:tracePt t="14592" x="3575050" y="1670050"/>
          <p14:tracePt t="14594" x="3586163" y="1670050"/>
          <p14:tracePt t="14596" x="3597275" y="1670050"/>
          <p14:tracePt t="14598" x="3608388" y="1670050"/>
          <p14:tracePt t="14599" x="3621088" y="1670050"/>
          <p14:tracePt t="14600" x="3632200" y="1670050"/>
          <p14:tracePt t="14602" x="3643313" y="1670050"/>
          <p14:tracePt t="14606" x="3654425" y="1670050"/>
          <p14:tracePt t="14608" x="3665538" y="1670050"/>
          <p14:tracePt t="14611" x="3687763" y="1670050"/>
          <p14:tracePt t="14612" x="3698875" y="1681163"/>
          <p14:tracePt t="14615" x="3709988" y="1681163"/>
          <p14:tracePt t="14619" x="3721100" y="1681163"/>
          <p14:tracePt t="14620" x="3733800" y="1681163"/>
          <p14:tracePt t="14623" x="3744913" y="1681163"/>
          <p14:tracePt t="14625" x="3756025" y="1681163"/>
          <p14:tracePt t="14628" x="3767138" y="1681163"/>
          <p14:tracePt t="14628" x="3778250" y="1681163"/>
          <p14:tracePt t="14634" x="3789363" y="1681163"/>
          <p14:tracePt t="14637" x="3800475" y="1681163"/>
          <p14:tracePt t="14640" x="3811588" y="1681163"/>
          <p14:tracePt t="14642" x="3822700" y="1681163"/>
          <p14:tracePt t="14645" x="3835400" y="1681163"/>
          <p14:tracePt t="14648" x="3846513" y="1681163"/>
          <p14:tracePt t="14652" x="3857625" y="1681163"/>
          <p14:tracePt t="14656" x="3868738" y="1681163"/>
          <p14:tracePt t="14658" x="3879850" y="1681163"/>
          <p14:tracePt t="14660" x="3890963" y="1681163"/>
          <p14:tracePt t="14661" x="3902075" y="1681163"/>
          <p14:tracePt t="14664" x="3913188" y="1681163"/>
          <p14:tracePt t="14670" x="3935413" y="1681163"/>
          <p14:tracePt t="14672" x="3948113" y="1681163"/>
          <p14:tracePt t="14673" x="3959225" y="1681163"/>
          <p14:tracePt t="14676" x="3970338" y="1681163"/>
          <p14:tracePt t="14677" x="3981450" y="1681163"/>
          <p14:tracePt t="14679" x="3992563" y="1681163"/>
          <p14:tracePt t="14681" x="4003675" y="1681163"/>
          <p14:tracePt t="14684" x="4014788" y="1681163"/>
          <p14:tracePt t="14684" x="4025900" y="1681163"/>
          <p14:tracePt t="14686" x="4037013" y="1681163"/>
          <p14:tracePt t="14687" x="4049713" y="1681163"/>
          <p14:tracePt t="14689" x="4060825" y="1681163"/>
          <p14:tracePt t="14691" x="4071938" y="1670050"/>
          <p14:tracePt t="14692" x="4083050" y="1670050"/>
          <p14:tracePt t="14694" x="4094163" y="1670050"/>
          <p14:tracePt t="14694" x="4105275" y="1670050"/>
          <p14:tracePt t="14695" x="4105275" y="1657350"/>
          <p14:tracePt t="14697" x="4116388" y="1657350"/>
          <p14:tracePt t="14699" x="4127500" y="1657350"/>
          <p14:tracePt t="14699" x="4138613" y="1657350"/>
          <p14:tracePt t="14701" x="4149725" y="1657350"/>
          <p14:tracePt t="14703" x="4162425" y="1657350"/>
          <p14:tracePt t="14704" x="4173538" y="1657350"/>
          <p14:tracePt t="14706" x="4184650" y="1657350"/>
          <p14:tracePt t="14708" x="4206875" y="1657350"/>
          <p14:tracePt t="14710" x="4217988" y="1657350"/>
          <p14:tracePt t="14711" x="4229100" y="1657350"/>
          <p14:tracePt t="14712" x="4240213" y="1657350"/>
          <p14:tracePt t="14714" x="4251325" y="1657350"/>
          <p14:tracePt t="14715" x="4264025" y="1657350"/>
          <p14:tracePt t="14716" x="4275138" y="1657350"/>
          <p14:tracePt t="14717" x="4286250" y="1657350"/>
          <p14:tracePt t="14719" x="4297363" y="1657350"/>
          <p14:tracePt t="14720" x="4308475" y="1657350"/>
          <p14:tracePt t="14722" x="4319588" y="1657350"/>
          <p14:tracePt t="14724" x="4330700" y="1657350"/>
          <p14:tracePt t="14726" x="4352925" y="1657350"/>
          <p14:tracePt t="14727" x="4364038" y="1657350"/>
          <p14:tracePt t="14728" x="4376738" y="1657350"/>
          <p14:tracePt t="14728" x="4387850" y="1657350"/>
          <p14:tracePt t="14729" x="4398963" y="1657350"/>
          <p14:tracePt t="14732" x="4410075" y="1657350"/>
          <p14:tracePt t="14734" x="4421188" y="1657350"/>
          <p14:tracePt t="14734" x="4432300" y="1657350"/>
          <p14:tracePt t="14737" x="4454525" y="1657350"/>
          <p14:tracePt t="14740" x="4465638" y="1657350"/>
          <p14:tracePt t="14741" x="4476750" y="1657350"/>
          <p14:tracePt t="14742" x="4489450" y="1657350"/>
          <p14:tracePt t="14743" x="4500563" y="1657350"/>
          <p14:tracePt t="14745" x="4511675" y="1657350"/>
          <p14:tracePt t="14745" x="4522788" y="1657350"/>
          <p14:tracePt t="14751" x="4533900" y="1657350"/>
          <p14:tracePt t="14753" x="4556125" y="1657350"/>
          <p14:tracePt t="14754" x="4567238" y="1670050"/>
          <p14:tracePt t="14756" x="4578350" y="1670050"/>
          <p14:tracePt t="14758" x="4591050" y="1670050"/>
          <p14:tracePt t="14760" x="4602163" y="1681163"/>
          <p14:tracePt t="14760" x="4613275" y="1681163"/>
          <p14:tracePt t="14764" x="4624388" y="1681163"/>
          <p14:tracePt t="14765" x="4635500" y="1681163"/>
          <p14:tracePt t="14767" x="4646613" y="1681163"/>
          <p14:tracePt t="14771" x="4657725" y="1681163"/>
          <p14:tracePt t="14775" x="4668838" y="1681163"/>
          <p14:tracePt t="14777" x="4679950" y="1681163"/>
          <p14:tracePt t="14778" x="4679950" y="1692275"/>
          <p14:tracePt t="14779" x="4691063" y="1692275"/>
          <p14:tracePt t="14785" x="4703763" y="1692275"/>
          <p14:tracePt t="14788" x="4703763" y="1703388"/>
          <p14:tracePt t="14790" x="4714875" y="1703388"/>
          <p14:tracePt t="14794" x="4725988" y="1703388"/>
          <p14:tracePt t="19186" x="4737100" y="1703388"/>
          <p14:tracePt t="19187" x="4748213" y="1703388"/>
          <p14:tracePt t="19189" x="4759325" y="1703388"/>
          <p14:tracePt t="19192" x="4781550" y="1703388"/>
          <p14:tracePt t="19194" x="4781550" y="1692275"/>
          <p14:tracePt t="19196" x="4805363" y="1692275"/>
          <p14:tracePt t="19197" x="4816475" y="1692275"/>
          <p14:tracePt t="19199" x="4827588" y="1692275"/>
          <p14:tracePt t="19199" x="4838700" y="1692275"/>
          <p14:tracePt t="19202" x="4849813" y="1692275"/>
          <p14:tracePt t="19204" x="4860925" y="1692275"/>
          <p14:tracePt t="19206" x="4872038" y="1681163"/>
          <p14:tracePt t="19207" x="4883150" y="1681163"/>
          <p14:tracePt t="19211" x="4905375" y="1670050"/>
          <p14:tracePt t="19213" x="4918075" y="1670050"/>
          <p14:tracePt t="19214" x="4929188" y="1670050"/>
          <p14:tracePt t="19218" x="4940300" y="1670050"/>
          <p14:tracePt t="19219" x="4951413" y="1657350"/>
          <p14:tracePt t="19220" x="4962525" y="1657350"/>
          <p14:tracePt t="19225" x="4973638" y="1657350"/>
          <p14:tracePt t="19226" x="4984750" y="1657350"/>
          <p14:tracePt t="19227" x="4995863" y="1657350"/>
          <p14:tracePt t="19229" x="4995863" y="1646238"/>
          <p14:tracePt t="19233" x="5006975" y="1646238"/>
          <p14:tracePt t="19237" x="5019675" y="1646238"/>
          <p14:tracePt t="19240" x="5030788" y="1646238"/>
          <p14:tracePt t="19242" x="5053013" y="1646238"/>
          <p14:tracePt t="19247" x="5064125" y="1646238"/>
          <p14:tracePt t="19248" x="5075238" y="1646238"/>
          <p14:tracePt t="19249" x="5075238" y="1635125"/>
          <p14:tracePt t="19251" x="5086350" y="1635125"/>
          <p14:tracePt t="19254" x="5097463" y="1635125"/>
          <p14:tracePt t="19256" x="5108575" y="1635125"/>
          <p14:tracePt t="19258" x="5119688" y="1635125"/>
          <p14:tracePt t="19263" x="5132388" y="1635125"/>
          <p14:tracePt t="19265" x="5143500" y="1635125"/>
          <p14:tracePt t="19273" x="5154613" y="1635125"/>
          <p14:tracePt t="19396" x="5165725" y="1635125"/>
          <p14:tracePt t="19402" x="5176838" y="1635125"/>
          <p14:tracePt t="19407" x="5187950" y="1635125"/>
          <p14:tracePt t="19411" x="5199063" y="1635125"/>
          <p14:tracePt t="19415" x="5210175" y="1635125"/>
          <p14:tracePt t="19416" x="5233988" y="1635125"/>
          <p14:tracePt t="19419" x="5233988" y="1624013"/>
          <p14:tracePt t="19421" x="5245100" y="1624013"/>
          <p14:tracePt t="19423" x="5256213" y="1624013"/>
          <p14:tracePt t="19424" x="5267325" y="1624013"/>
          <p14:tracePt t="19429" x="5278438" y="1624013"/>
          <p14:tracePt t="19431" x="5289550" y="1624013"/>
          <p14:tracePt t="19432" x="5300663" y="1624013"/>
          <p14:tracePt t="19434" x="5311775" y="1624013"/>
          <p14:tracePt t="19437" x="5322888" y="1624013"/>
          <p14:tracePt t="19440" x="5334000" y="1624013"/>
          <p14:tracePt t="19443" x="5346700" y="1624013"/>
          <p14:tracePt t="19445" x="5357813" y="1624013"/>
          <p14:tracePt t="19445" x="5368925" y="1624013"/>
          <p14:tracePt t="19448" x="5380038" y="1624013"/>
          <p14:tracePt t="19450" x="5402263" y="1624013"/>
          <p14:tracePt t="19456" x="5413375" y="1624013"/>
          <p14:tracePt t="19458" x="5424488" y="1624013"/>
          <p14:tracePt t="19460" x="5435600" y="1624013"/>
          <p14:tracePt t="19461" x="5446713" y="1624013"/>
          <p14:tracePt t="19462" x="5459413" y="1624013"/>
          <p14:tracePt t="19464" x="5470525" y="1624013"/>
          <p14:tracePt t="19468" x="5481638" y="1624013"/>
          <p14:tracePt t="19469" x="5492750" y="1624013"/>
          <p14:tracePt t="19471" x="5503863" y="1624013"/>
          <p14:tracePt t="19472" x="5514975" y="1624013"/>
          <p14:tracePt t="19474" x="5526088" y="1624013"/>
          <p14:tracePt t="19476" x="5537200" y="1624013"/>
          <p14:tracePt t="19481" x="5548313" y="1624013"/>
          <p14:tracePt t="19483" x="5561013" y="1624013"/>
          <p14:tracePt t="19487" x="5572125" y="1624013"/>
          <p14:tracePt t="19490" x="5583238" y="1624013"/>
          <p14:tracePt t="19496" x="5594350" y="1624013"/>
          <p14:tracePt t="19515" x="5594350" y="1612900"/>
          <p14:tracePt t="19857" x="5605463" y="1612900"/>
          <p14:tracePt t="19860" x="5616575" y="1612900"/>
          <p14:tracePt t="19877" x="5729288" y="1601788"/>
          <p14:tracePt t="19879" x="5740400" y="1601788"/>
          <p14:tracePt t="19881" x="5751513" y="1601788"/>
          <p14:tracePt t="19883" x="5762625" y="1601788"/>
          <p14:tracePt t="19887" x="5775325" y="1601788"/>
          <p14:tracePt t="19893" x="5797550" y="1601788"/>
          <p14:tracePt t="19899" x="5808663" y="1601788"/>
          <p14:tracePt t="19908" x="5819775" y="1601788"/>
          <p14:tracePt t="19915" x="5830888" y="1601788"/>
          <p14:tracePt t="19923" x="5842000" y="1601788"/>
          <p14:tracePt t="23858" x="5842000" y="1612900"/>
          <p14:tracePt t="23865" x="5842000" y="1624013"/>
          <p14:tracePt t="23869" x="5853113" y="1635125"/>
          <p14:tracePt t="23885" x="5864225" y="1646238"/>
          <p14:tracePt t="24247" x="5853113" y="1646238"/>
          <p14:tracePt t="24249" x="5842000" y="1646238"/>
          <p14:tracePt t="24251" x="5830888" y="1646238"/>
          <p14:tracePt t="24252" x="5819775" y="1646238"/>
          <p14:tracePt t="24255" x="5819775" y="1635125"/>
          <p14:tracePt t="24256" x="5808663" y="1635125"/>
          <p14:tracePt t="24258" x="5797550" y="1635125"/>
          <p14:tracePt t="24258" x="5786438" y="1635125"/>
          <p14:tracePt t="24262" x="5775325" y="1624013"/>
          <p14:tracePt t="24264" x="5762625" y="1624013"/>
          <p14:tracePt t="24266" x="5751513" y="1624013"/>
          <p14:tracePt t="24269" x="5740400" y="1624013"/>
          <p14:tracePt t="24270" x="5729288" y="1624013"/>
          <p14:tracePt t="24273" x="5707063" y="1624013"/>
          <p14:tracePt t="24274" x="5707063" y="1612900"/>
          <p14:tracePt t="24275" x="5695950" y="1612900"/>
          <p14:tracePt t="24277" x="5684838" y="1601788"/>
          <p14:tracePt t="24278" x="5673725" y="1601788"/>
          <p14:tracePt t="24278" x="5661025" y="1601788"/>
          <p14:tracePt t="24281" x="5627688" y="1590675"/>
          <p14:tracePt t="24281" x="5616575" y="1590675"/>
          <p14:tracePt t="24282" x="5605463" y="1590675"/>
          <p14:tracePt t="24284" x="5605463" y="1579563"/>
          <p14:tracePt t="24284" x="5594350" y="1579563"/>
          <p14:tracePt t="24285" x="5572125" y="1568450"/>
          <p14:tracePt t="24287" x="5548313" y="1568450"/>
          <p14:tracePt t="24287" x="5537200" y="1557338"/>
          <p14:tracePt t="24288" x="5514975" y="1557338"/>
          <p14:tracePt t="24293" x="5446713" y="1544638"/>
          <p14:tracePt t="24294" x="5435600" y="1533525"/>
          <p14:tracePt t="24295" x="5424488" y="1533525"/>
          <p14:tracePt t="24296" x="5413375" y="1533525"/>
          <p14:tracePt t="24296" x="5391150" y="1533525"/>
          <p14:tracePt t="24298" x="5380038" y="1533525"/>
          <p14:tracePt t="24298" x="5357813" y="1533525"/>
          <p14:tracePt t="24300" x="5334000" y="1533525"/>
          <p14:tracePt t="24303" x="5289550" y="1522413"/>
          <p14:tracePt t="24304" x="5267325" y="1511300"/>
          <p14:tracePt t="24305" x="5256213" y="1511300"/>
          <p14:tracePt t="24306" x="5233988" y="1511300"/>
          <p14:tracePt t="24307" x="5210175" y="1500188"/>
          <p14:tracePt t="24308" x="5187950" y="1500188"/>
          <p14:tracePt t="24310" x="5154613" y="1489075"/>
          <p14:tracePt t="24311" x="5132388" y="1489075"/>
          <p14:tracePt t="24312" x="5108575" y="1489075"/>
          <p14:tracePt t="24313" x="5108575" y="1477963"/>
          <p14:tracePt t="24314" x="5075238" y="1477963"/>
          <p14:tracePt t="24315" x="5053013" y="1477963"/>
          <p14:tracePt t="24318" x="5019675" y="1477963"/>
          <p14:tracePt t="24319" x="4995863" y="1466850"/>
          <p14:tracePt t="24320" x="4984750" y="1466850"/>
          <p14:tracePt t="24321" x="4973638" y="1466850"/>
          <p14:tracePt t="24322" x="4951413" y="1466850"/>
          <p14:tracePt t="24323" x="4929188" y="1466850"/>
          <p14:tracePt t="24324" x="4918075" y="1466850"/>
          <p14:tracePt t="24325" x="4894263" y="1466850"/>
          <p14:tracePt t="24326" x="4860925" y="1455738"/>
          <p14:tracePt t="24328" x="4838700" y="1455738"/>
          <p14:tracePt t="24330" x="4816475" y="1455738"/>
          <p14:tracePt t="24330" x="4792663" y="1455738"/>
          <p14:tracePt t="24331" x="4781550" y="1455738"/>
          <p14:tracePt t="24334" x="4748213" y="1455738"/>
          <p14:tracePt t="24335" x="4737100" y="1455738"/>
          <p14:tracePt t="24336" x="4725988" y="1455738"/>
          <p14:tracePt t="24336" x="4703763" y="1455738"/>
          <p14:tracePt t="24337" x="4691063" y="1455738"/>
          <p14:tracePt t="24338" x="4668838" y="1443038"/>
          <p14:tracePt t="24340" x="4657725" y="1443038"/>
          <p14:tracePt t="24341" x="4646613" y="1443038"/>
          <p14:tracePt t="24342" x="4635500" y="1443038"/>
          <p14:tracePt t="24343" x="4613275" y="1443038"/>
          <p14:tracePt t="24344" x="4602163" y="1443038"/>
          <p14:tracePt t="24344" x="4591050" y="1443038"/>
          <p14:tracePt t="24345" x="4578350" y="1443038"/>
          <p14:tracePt t="24347" x="4556125" y="1443038"/>
          <p14:tracePt t="24347" x="4545013" y="1443038"/>
          <p14:tracePt t="24349" x="4522788" y="1443038"/>
          <p14:tracePt t="24351" x="4500563" y="1443038"/>
          <p14:tracePt t="24353" x="4489450" y="1443038"/>
          <p14:tracePt t="24354" x="4476750" y="1443038"/>
          <p14:tracePt t="24355" x="4465638" y="1443038"/>
          <p14:tracePt t="24357" x="4454525" y="1443038"/>
          <p14:tracePt t="24359" x="4432300" y="1443038"/>
          <p14:tracePt t="24360" x="4421188" y="1443038"/>
          <p14:tracePt t="24360" x="4410075" y="1443038"/>
          <p14:tracePt t="24361" x="4398963" y="1443038"/>
          <p14:tracePt t="24363" x="4387850" y="1443038"/>
          <p14:tracePt t="24365" x="4376738" y="1443038"/>
          <p14:tracePt t="24366" x="4364038" y="1443038"/>
          <p14:tracePt t="24369" x="4352925" y="1443038"/>
          <p14:tracePt t="24370" x="4341813" y="1443038"/>
          <p14:tracePt t="24372" x="4330700" y="1443038"/>
          <p14:tracePt t="24375" x="4319588" y="1455738"/>
          <p14:tracePt t="24377" x="4308475" y="1455738"/>
          <p14:tracePt t="24379" x="4297363" y="1455738"/>
          <p14:tracePt t="24382" x="4286250" y="1466850"/>
          <p14:tracePt t="24384" x="4275138" y="1466850"/>
          <p14:tracePt t="24387" x="4264025" y="1466850"/>
          <p14:tracePt t="24395" x="4251325" y="1466850"/>
          <p14:tracePt t="24397" x="4251325" y="1477963"/>
          <p14:tracePt t="24398" x="4240213" y="1477963"/>
          <p14:tracePt t="24404" x="4229100" y="1477963"/>
          <p14:tracePt t="24405" x="4229100" y="1489075"/>
          <p14:tracePt t="24407" x="4217988" y="1489075"/>
          <p14:tracePt t="24409" x="4217988" y="1500188"/>
          <p14:tracePt t="24411" x="4206875" y="1500188"/>
          <p14:tracePt t="24417" x="4195763" y="1500188"/>
          <p14:tracePt t="24419" x="4195763" y="1511300"/>
          <p14:tracePt t="24424" x="4195763" y="1522413"/>
          <p14:tracePt t="24430" x="4184650" y="1522413"/>
          <p14:tracePt t="24434" x="4173538" y="1533525"/>
          <p14:tracePt t="24443" x="4162425" y="1533525"/>
          <p14:tracePt t="24457" x="4149725" y="1533525"/>
          <p14:tracePt t="24466" x="4138613" y="1533525"/>
          <p14:tracePt t="24477" x="4127500" y="1533525"/>
          <p14:tracePt t="24492" x="4116388" y="1544638"/>
          <p14:tracePt t="24495" x="4105275" y="1544638"/>
          <p14:tracePt t="24501" x="4083050" y="1544638"/>
          <p14:tracePt t="24505" x="4071938" y="1544638"/>
          <p14:tracePt t="24507" x="4071938" y="1557338"/>
          <p14:tracePt t="24509" x="4060825" y="1557338"/>
          <p14:tracePt t="24512" x="4049713" y="1557338"/>
          <p14:tracePt t="24513" x="4037013" y="1557338"/>
          <p14:tracePt t="24517" x="4025900" y="1568450"/>
          <p14:tracePt t="24519" x="4014788" y="1568450"/>
          <p14:tracePt t="24521" x="4003675" y="1568450"/>
          <p14:tracePt t="24522" x="4003675" y="1579563"/>
          <p14:tracePt t="24525" x="3992563" y="1579563"/>
          <p14:tracePt t="24526" x="3981450" y="1579563"/>
          <p14:tracePt t="24526" x="3981450" y="1590675"/>
          <p14:tracePt t="24529" x="3959225" y="1590675"/>
          <p14:tracePt t="24529" x="3948113" y="1590675"/>
          <p14:tracePt t="24533" x="3935413" y="1601788"/>
          <p14:tracePt t="24534" x="3913188" y="1601788"/>
          <p14:tracePt t="24538" x="3890963" y="1601788"/>
          <p14:tracePt t="24540" x="3879850" y="1601788"/>
          <p14:tracePt t="24541" x="3868738" y="1601788"/>
          <p14:tracePt t="24542" x="3846513" y="1601788"/>
          <p14:tracePt t="24544" x="3835400" y="1601788"/>
          <p14:tracePt t="24545" x="3835400" y="1612900"/>
          <p14:tracePt t="24545" x="3822700" y="1612900"/>
          <p14:tracePt t="24547" x="3811588" y="1612900"/>
          <p14:tracePt t="24547" x="3800475" y="1612900"/>
          <p14:tracePt t="24549" x="3789363" y="1612900"/>
          <p14:tracePt t="24551" x="3767138" y="1612900"/>
          <p14:tracePt t="24553" x="3733800" y="1612900"/>
          <p14:tracePt t="24555" x="3709988" y="1612900"/>
          <p14:tracePt t="24556" x="3698875" y="1612900"/>
          <p14:tracePt t="24559" x="3676650" y="1612900"/>
          <p14:tracePt t="24560" x="3665538" y="1624013"/>
          <p14:tracePt t="24560" x="3643313" y="1624013"/>
          <p14:tracePt t="24562" x="3632200" y="1624013"/>
          <p14:tracePt t="24563" x="3608388" y="1624013"/>
          <p14:tracePt t="24566" x="3586163" y="1624013"/>
          <p14:tracePt t="24569" x="3541713" y="1624013"/>
          <p14:tracePt t="24571" x="3508375" y="1624013"/>
          <p14:tracePt t="24572" x="3495675" y="1624013"/>
          <p14:tracePt t="24572" x="3484563" y="1624013"/>
          <p14:tracePt t="24574" x="3473450" y="1624013"/>
          <p14:tracePt t="24575" x="3462338" y="1624013"/>
          <p14:tracePt t="24576" x="3440113" y="1624013"/>
          <p14:tracePt t="24577" x="3429000" y="1624013"/>
          <p14:tracePt t="24579" x="3417888" y="1624013"/>
          <p14:tracePt t="24581" x="3394075" y="1624013"/>
          <p14:tracePt t="24582" x="3382963" y="1624013"/>
          <p14:tracePt t="24585" x="3371850" y="1624013"/>
          <p14:tracePt t="24586" x="3349625" y="1624013"/>
          <p14:tracePt t="24587" x="3338513" y="1624013"/>
          <p14:tracePt t="24587" x="3327400" y="1624013"/>
          <p14:tracePt t="24589" x="3316288" y="1612900"/>
          <p14:tracePt t="24592" x="3294063" y="1612900"/>
          <p14:tracePt t="24593" x="3281363" y="1612900"/>
          <p14:tracePt t="24594" x="3270250" y="1612900"/>
          <p14:tracePt t="24595" x="3259138" y="1612900"/>
          <p14:tracePt t="24597" x="3248025" y="1612900"/>
          <p14:tracePt t="24601" x="3236913" y="1612900"/>
          <p14:tracePt t="24603" x="3225800" y="1612900"/>
          <p14:tracePt t="24606" x="3214688" y="1612900"/>
          <p14:tracePt t="24609" x="3203575" y="1612900"/>
          <p14:tracePt t="24610" x="3192463" y="1612900"/>
          <p14:tracePt t="24617" x="3179763" y="1612900"/>
          <p14:tracePt t="24767" x="3179763" y="1624013"/>
          <p14:tracePt t="24769" x="3179763" y="1635125"/>
          <p14:tracePt t="24770" x="3179763" y="1657350"/>
          <p14:tracePt t="24772" x="3179763" y="1670050"/>
          <p14:tracePt t="24773" x="3179763" y="1681163"/>
          <p14:tracePt t="24775" x="3179763" y="1692275"/>
          <p14:tracePt t="24776" x="3179763" y="1703388"/>
          <p14:tracePt t="24777" x="3192463" y="1714500"/>
          <p14:tracePt t="24778" x="3192463" y="1725613"/>
          <p14:tracePt t="24780" x="3192463" y="1736725"/>
          <p14:tracePt t="24781" x="3192463" y="1747838"/>
          <p14:tracePt t="24781" x="3203575" y="1758950"/>
          <p14:tracePt t="24784" x="3203575" y="1771650"/>
          <p14:tracePt t="24785" x="3203575" y="1793875"/>
          <p14:tracePt t="24786" x="3203575" y="1804988"/>
          <p14:tracePt t="24786" x="3203575" y="1816100"/>
          <p14:tracePt t="24787" x="3214688" y="1816100"/>
          <p14:tracePt t="24789" x="3214688" y="1827213"/>
          <p14:tracePt t="24791" x="3225800" y="1838325"/>
          <p14:tracePt t="24792" x="3225800" y="1849438"/>
          <p14:tracePt t="24793" x="3225800" y="1860550"/>
          <p14:tracePt t="24793" x="3225800" y="1871663"/>
          <p14:tracePt t="24794" x="3225800" y="1884363"/>
          <p14:tracePt t="24796" x="3225800" y="1895475"/>
          <p14:tracePt t="24797" x="3225800" y="1906588"/>
          <p14:tracePt t="24799" x="3236913" y="1928813"/>
          <p14:tracePt t="24801" x="3236913" y="1939925"/>
          <p14:tracePt t="24803" x="3236913" y="1951038"/>
          <p14:tracePt t="24804" x="3248025" y="1973263"/>
          <p14:tracePt t="24805" x="3248025" y="1997075"/>
          <p14:tracePt t="24806" x="3259138" y="1997075"/>
          <p14:tracePt t="24809" x="3259138" y="2008188"/>
          <p14:tracePt t="24809" x="3259138" y="2019300"/>
          <p14:tracePt t="24810" x="3270250" y="2030413"/>
          <p14:tracePt t="24811" x="3270250" y="2041525"/>
          <p14:tracePt t="24812" x="3270250" y="2052638"/>
          <p14:tracePt t="24813" x="3270250" y="2063750"/>
          <p14:tracePt t="24817" x="3281363" y="2074863"/>
          <p14:tracePt t="24818" x="3281363" y="2098675"/>
          <p14:tracePt t="24820" x="3294063" y="2120900"/>
          <p14:tracePt t="24820" x="3294063" y="2132013"/>
          <p14:tracePt t="24823" x="3294063" y="2143125"/>
          <p14:tracePt t="24823" x="3294063" y="2154238"/>
          <p14:tracePt t="24826" x="3294063" y="2165350"/>
          <p14:tracePt t="24826" x="3305175" y="2176463"/>
          <p14:tracePt t="24827" x="3305175" y="2187575"/>
          <p14:tracePt t="24828" x="3305175" y="2200275"/>
          <p14:tracePt t="24829" x="3305175" y="2211388"/>
          <p14:tracePt t="24830" x="3316288" y="2222500"/>
          <p14:tracePt t="24834" x="3316288" y="2233613"/>
          <p14:tracePt t="24834" x="3316288" y="2244725"/>
          <p14:tracePt t="24836" x="3327400" y="2266950"/>
          <p14:tracePt t="24837" x="3327400" y="2278063"/>
          <p14:tracePt t="24839" x="3327400" y="2300288"/>
          <p14:tracePt t="24841" x="3327400" y="2324100"/>
          <p14:tracePt t="24843" x="3327400" y="2335213"/>
          <p14:tracePt t="24843" x="3327400" y="2346325"/>
          <p14:tracePt t="24845" x="3327400" y="2357438"/>
          <p14:tracePt t="24846" x="3327400" y="2368550"/>
          <p14:tracePt t="24847" x="3327400" y="2379663"/>
          <p14:tracePt t="24850" x="3327400" y="2401888"/>
          <p14:tracePt t="24854" x="3327400" y="2425700"/>
          <p14:tracePt t="24856" x="3327400" y="2436813"/>
          <p14:tracePt t="24858" x="3327400" y="2459038"/>
          <p14:tracePt t="24875" x="3327400" y="2560638"/>
          <p14:tracePt t="24876" x="3327400" y="2571750"/>
          <p14:tracePt t="24878" x="3327400" y="2582863"/>
          <p14:tracePt t="24878" x="3327400" y="2593975"/>
          <p14:tracePt t="24880" x="3327400" y="2605088"/>
          <p14:tracePt t="24884" x="3327400" y="2628900"/>
          <p14:tracePt t="24888" x="3327400" y="2640013"/>
          <p14:tracePt t="24890" x="3327400" y="2651125"/>
          <p14:tracePt t="24892" x="3327400" y="2662238"/>
          <p14:tracePt t="24893" x="3327400" y="2673350"/>
          <p14:tracePt t="24894" x="3327400" y="2684463"/>
          <p14:tracePt t="24898" x="3327400" y="2695575"/>
          <p14:tracePt t="24901" x="3327400" y="2706688"/>
          <p14:tracePt t="24902" x="3327400" y="2717800"/>
          <p14:tracePt t="24905" x="3327400" y="2728913"/>
          <p14:tracePt t="24906" x="3327400" y="2741613"/>
          <p14:tracePt t="24909" x="3327400" y="2752725"/>
          <p14:tracePt t="24913" x="3327400" y="2763838"/>
          <p14:tracePt t="24917" x="3327400" y="2774950"/>
          <p14:tracePt t="24919" x="3327400" y="2786063"/>
          <p14:tracePt t="24925" x="3327400" y="2797175"/>
          <p14:tracePt t="24933" x="3327400" y="2808288"/>
          <p14:tracePt t="24984" x="3338513" y="2808288"/>
          <p14:tracePt t="24988" x="3349625" y="2797175"/>
          <p14:tracePt t="24989" x="3360738" y="2797175"/>
          <p14:tracePt t="24991" x="3371850" y="2797175"/>
          <p14:tracePt t="24992" x="3382963" y="2786063"/>
          <p14:tracePt t="24992" x="3394075" y="2786063"/>
          <p14:tracePt t="24994" x="3406775" y="2774950"/>
          <p14:tracePt t="24996" x="3417888" y="2774950"/>
          <p14:tracePt t="24997" x="3429000" y="2774950"/>
          <p14:tracePt t="24999" x="3451225" y="2774950"/>
          <p14:tracePt t="25001" x="3462338" y="2774950"/>
          <p14:tracePt t="25003" x="3473450" y="2763838"/>
          <p14:tracePt t="25006" x="3484563" y="2763838"/>
          <p14:tracePt t="25007" x="3495675" y="2763838"/>
          <p14:tracePt t="25008" x="3508375" y="2763838"/>
          <p14:tracePt t="25009" x="3519488" y="2763838"/>
          <p14:tracePt t="25010" x="3530600" y="2763838"/>
          <p14:tracePt t="25012" x="3541713" y="2763838"/>
          <p14:tracePt t="25013" x="3552825" y="2763838"/>
          <p14:tracePt t="25014" x="3563938" y="2763838"/>
          <p14:tracePt t="25017" x="3575050" y="2763838"/>
          <p14:tracePt t="25018" x="3586163" y="2763838"/>
          <p14:tracePt t="25019" x="3597275" y="2763838"/>
          <p14:tracePt t="25020" x="3608388" y="2763838"/>
          <p14:tracePt t="25021" x="3621088" y="2763838"/>
          <p14:tracePt t="25023" x="3632200" y="2763838"/>
          <p14:tracePt t="25024" x="3643313" y="2763838"/>
          <p14:tracePt t="25025" x="3654425" y="2763838"/>
          <p14:tracePt t="25025" x="3665538" y="2763838"/>
          <p14:tracePt t="25027" x="3676650" y="2763838"/>
          <p14:tracePt t="25028" x="3698875" y="2763838"/>
          <p14:tracePt t="25030" x="3709988" y="2763838"/>
          <p14:tracePt t="25030" x="3721100" y="2763838"/>
          <p14:tracePt t="25031" x="3733800" y="2763838"/>
          <p14:tracePt t="25034" x="3756025" y="2763838"/>
          <p14:tracePt t="25035" x="3778250" y="2763838"/>
          <p14:tracePt t="25036" x="3789363" y="2763838"/>
          <p14:tracePt t="25037" x="3811588" y="2763838"/>
          <p14:tracePt t="25037" x="3835400" y="2774950"/>
          <p14:tracePt t="25038" x="3846513" y="2774950"/>
          <p14:tracePt t="25039" x="3857625" y="2774950"/>
          <p14:tracePt t="25040" x="3879850" y="2774950"/>
          <p14:tracePt t="25042" x="3890963" y="2786063"/>
          <p14:tracePt t="25042" x="3913188" y="2786063"/>
          <p14:tracePt t="25044" x="3924300" y="2786063"/>
          <p14:tracePt t="25045" x="3948113" y="2797175"/>
          <p14:tracePt t="25045" x="3970338" y="2797175"/>
          <p14:tracePt t="25046" x="3992563" y="2797175"/>
          <p14:tracePt t="25048" x="4014788" y="2797175"/>
          <p14:tracePt t="25049" x="4049713" y="2797175"/>
          <p14:tracePt t="25050" x="4060825" y="2808288"/>
          <p14:tracePt t="25051" x="4083050" y="2819400"/>
          <p14:tracePt t="25052" x="4105275" y="2819400"/>
          <p14:tracePt t="25053" x="4116388" y="2819400"/>
          <p14:tracePt t="25054" x="4138613" y="2819400"/>
          <p14:tracePt t="25057" x="4184650" y="2830513"/>
          <p14:tracePt t="25059" x="4229100" y="2843213"/>
          <p14:tracePt t="25060" x="4251325" y="2854325"/>
          <p14:tracePt t="25061" x="4275138" y="2854325"/>
          <p14:tracePt t="25061" x="4308475" y="2854325"/>
          <p14:tracePt t="25062" x="4330700" y="2854325"/>
          <p14:tracePt t="25063" x="4352925" y="2854325"/>
          <p14:tracePt t="25064" x="4376738" y="2854325"/>
          <p14:tracePt t="25065" x="4398963" y="2865438"/>
          <p14:tracePt t="25069" x="4443413" y="2876550"/>
          <p14:tracePt t="25069" x="4465638" y="2876550"/>
          <p14:tracePt t="25070" x="4489450" y="2887663"/>
          <p14:tracePt t="25071" x="4511675" y="2887663"/>
          <p14:tracePt t="25072" x="4533900" y="2887663"/>
          <p14:tracePt t="25072" x="4567238" y="2898775"/>
          <p14:tracePt t="25074" x="4578350" y="2898775"/>
          <p14:tracePt t="25075" x="4591050" y="2898775"/>
          <p14:tracePt t="25077" x="4635500" y="2909888"/>
          <p14:tracePt t="25078" x="4657725" y="2909888"/>
          <p14:tracePt t="25078" x="4679950" y="2921000"/>
          <p14:tracePt t="25079" x="4725988" y="2921000"/>
          <p14:tracePt t="25081" x="4748213" y="2921000"/>
          <p14:tracePt t="25084" x="4805363" y="2932113"/>
          <p14:tracePt t="25085" x="4827588" y="2932113"/>
          <p14:tracePt t="25086" x="4838700" y="2932113"/>
          <p14:tracePt t="25087" x="4860925" y="2932113"/>
          <p14:tracePt t="25087" x="4894263" y="2943225"/>
          <p14:tracePt t="25088" x="4905375" y="2943225"/>
          <p14:tracePt t="25089" x="4929188" y="2943225"/>
          <p14:tracePt t="25092" x="4962525" y="2955925"/>
          <p14:tracePt t="25093" x="4995863" y="2955925"/>
          <p14:tracePt t="25094" x="5006975" y="2955925"/>
          <p14:tracePt t="25095" x="5019675" y="2955925"/>
          <p14:tracePt t="25096" x="5041900" y="2955925"/>
          <p14:tracePt t="25096" x="5064125" y="2955925"/>
          <p14:tracePt t="25097" x="5075238" y="2967038"/>
          <p14:tracePt t="25098" x="5097463" y="2967038"/>
          <p14:tracePt t="25099" x="5119688" y="2967038"/>
          <p14:tracePt t="25102" x="5154613" y="2978150"/>
          <p14:tracePt t="25103" x="5176838" y="2978150"/>
          <p14:tracePt t="25105" x="5199063" y="2989263"/>
          <p14:tracePt t="25106" x="5210175" y="2989263"/>
          <p14:tracePt t="25107" x="5233988" y="2989263"/>
          <p14:tracePt t="25108" x="5256213" y="2989263"/>
          <p14:tracePt t="25110" x="5289550" y="2989263"/>
          <p14:tracePt t="25112" x="5311775" y="2989263"/>
          <p14:tracePt t="25113" x="5322888" y="2989263"/>
          <p14:tracePt t="25113" x="5334000" y="2989263"/>
          <p14:tracePt t="25114" x="5346700" y="2989263"/>
          <p14:tracePt t="25115" x="5368925" y="2989263"/>
          <p14:tracePt t="25118" x="5380038" y="2989263"/>
          <p14:tracePt t="25119" x="5391150" y="2989263"/>
          <p14:tracePt t="25120" x="5402263" y="2989263"/>
          <p14:tracePt t="25120" x="5424488" y="2989263"/>
          <p14:tracePt t="25121" x="5435600" y="2989263"/>
          <p14:tracePt t="25122" x="5446713" y="2989263"/>
          <p14:tracePt t="25123" x="5459413" y="2989263"/>
          <p14:tracePt t="25125" x="5470525" y="2989263"/>
          <p14:tracePt t="25126" x="5481638" y="2989263"/>
          <p14:tracePt t="25126" x="5492750" y="2989263"/>
          <p14:tracePt t="25127" x="5503863" y="2989263"/>
          <p14:tracePt t="25129" x="5514975" y="2989263"/>
          <p14:tracePt t="25130" x="5526088" y="2989263"/>
          <p14:tracePt t="25131" x="5537200" y="2989263"/>
          <p14:tracePt t="25134" x="5561013" y="2989263"/>
          <p14:tracePt t="25135" x="5572125" y="2989263"/>
          <p14:tracePt t="25137" x="5583238" y="2989263"/>
          <p14:tracePt t="25138" x="5594350" y="2989263"/>
          <p14:tracePt t="25138" x="5605463" y="2989263"/>
          <p14:tracePt t="25142" x="5616575" y="2989263"/>
          <p14:tracePt t="25143" x="5638800" y="2989263"/>
          <p14:tracePt t="25145" x="5649913" y="2989263"/>
          <p14:tracePt t="25147" x="5649913" y="2978150"/>
          <p14:tracePt t="25148" x="5661025" y="2978150"/>
          <p14:tracePt t="25148" x="5673725" y="2978150"/>
          <p14:tracePt t="25152" x="5684838" y="2978150"/>
          <p14:tracePt t="25153" x="5695950" y="2978150"/>
          <p14:tracePt t="25155" x="5718175" y="2967038"/>
          <p14:tracePt t="25160" x="5729288" y="2967038"/>
          <p14:tracePt t="25162" x="5740400" y="2967038"/>
          <p14:tracePt t="25163" x="5751513" y="2967038"/>
          <p14:tracePt t="25169" x="5751513" y="2955925"/>
          <p14:tracePt t="25171" x="5762625" y="2955925"/>
          <p14:tracePt t="25173" x="5762625" y="2943225"/>
          <p14:tracePt t="25176" x="5775325" y="2943225"/>
          <p14:tracePt t="25192" x="5786438" y="2943225"/>
          <p14:tracePt t="25481" x="5808663" y="2932113"/>
          <p14:tracePt t="25483" x="5819775" y="2932113"/>
          <p14:tracePt t="25486" x="5819775" y="2921000"/>
          <p14:tracePt t="25488" x="5830888" y="2921000"/>
          <p14:tracePt t="25490" x="5842000" y="2909888"/>
          <p14:tracePt t="25492" x="5853113" y="2909888"/>
          <p14:tracePt t="25493" x="5864225" y="2909888"/>
          <p14:tracePt t="25495" x="5875338" y="2909888"/>
          <p14:tracePt t="25498" x="5888038" y="2909888"/>
          <p14:tracePt t="25503" x="5899150" y="2909888"/>
          <p14:tracePt t="25507" x="5910263" y="2909888"/>
          <p14:tracePt t="25509" x="5921375" y="2909888"/>
          <p14:tracePt t="25513" x="5932488" y="2909888"/>
          <p14:tracePt t="25518" x="5943600" y="2909888"/>
          <p14:tracePt t="25520" x="5954713" y="2909888"/>
          <p14:tracePt t="25525" x="5954713" y="2898775"/>
          <p14:tracePt t="25530" x="5965825" y="2898775"/>
          <p14:tracePt t="25533" x="5976938" y="2898775"/>
          <p14:tracePt t="25540" x="5989638" y="2898775"/>
          <p14:tracePt t="25546" x="6000750" y="2898775"/>
          <p14:tracePt t="25556" x="6011863" y="2898775"/>
          <p14:tracePt t="25655" x="6011863" y="2887663"/>
          <p14:tracePt t="25657" x="6011863" y="2876550"/>
          <p14:tracePt t="25658" x="6011863" y="2865438"/>
          <p14:tracePt t="25659" x="6011863" y="2854325"/>
          <p14:tracePt t="25661" x="6011863" y="2843213"/>
          <p14:tracePt t="25665" x="6011863" y="2830513"/>
          <p14:tracePt t="25667" x="6022975" y="2830513"/>
          <p14:tracePt t="25667" x="6022975" y="2819400"/>
          <p14:tracePt t="25668" x="6034088" y="2808288"/>
          <p14:tracePt t="25671" x="6034088" y="2797175"/>
          <p14:tracePt t="25672" x="6034088" y="2786063"/>
          <p14:tracePt t="25674" x="6034088" y="2774950"/>
          <p14:tracePt t="25680" x="6034088" y="2763838"/>
          <p14:tracePt t="25683" x="6034088" y="2752725"/>
          <p14:tracePt t="25684" x="6034088" y="2741613"/>
          <p14:tracePt t="25690" x="6034088" y="2728913"/>
          <p14:tracePt t="25692" x="6034088" y="2717800"/>
          <p14:tracePt t="25693" x="6034088" y="2706688"/>
          <p14:tracePt t="25700" x="6034088" y="2695575"/>
          <p14:tracePt t="25702" x="6034088" y="2684463"/>
          <p14:tracePt t="25706" x="6034088" y="2673350"/>
          <p14:tracePt t="25706" x="6034088" y="2662238"/>
          <p14:tracePt t="25709" x="6034088" y="2651125"/>
          <p14:tracePt t="25714" x="6034088" y="2640013"/>
          <p14:tracePt t="25714" x="6034088" y="2628900"/>
          <p14:tracePt t="25720" x="6034088" y="2616200"/>
          <p14:tracePt t="25721" x="6034088" y="2593975"/>
          <p14:tracePt t="25725" x="6034088" y="2582863"/>
          <p14:tracePt t="25725" x="6022975" y="2571750"/>
          <p14:tracePt t="25731" x="6022975" y="2560638"/>
          <p14:tracePt t="25731" x="6022975" y="2549525"/>
          <p14:tracePt t="25736" x="6022975" y="2538413"/>
          <p14:tracePt t="25738" x="6022975" y="2527300"/>
          <p14:tracePt t="25739" x="6022975" y="2514600"/>
          <p14:tracePt t="25742" x="6022975" y="2503488"/>
          <p14:tracePt t="25744" x="6011863" y="2503488"/>
          <p14:tracePt t="25745" x="6011863" y="2492375"/>
          <p14:tracePt t="25747" x="6011863" y="2481263"/>
          <p14:tracePt t="25748" x="6000750" y="2470150"/>
          <p14:tracePt t="25750" x="6000750" y="2459038"/>
          <p14:tracePt t="25753" x="6000750" y="2436813"/>
          <p14:tracePt t="25754" x="6000750" y="2425700"/>
          <p14:tracePt t="25759" x="6000750" y="2401888"/>
          <p14:tracePt t="25762" x="6000750" y="2390775"/>
          <p14:tracePt t="25763" x="5989638" y="2379663"/>
          <p14:tracePt t="25763" x="5989638" y="2368550"/>
          <p14:tracePt t="25766" x="5989638" y="2357438"/>
          <p14:tracePt t="25769" x="5989638" y="2346325"/>
          <p14:tracePt t="25769" x="5976938" y="2335213"/>
          <p14:tracePt t="25771" x="5976938" y="2324100"/>
          <p14:tracePt t="25772" x="5976938" y="2312988"/>
          <p14:tracePt t="25773" x="5976938" y="2300288"/>
          <p14:tracePt t="25775" x="5976938" y="2289175"/>
          <p14:tracePt t="25776" x="5965825" y="2289175"/>
          <p14:tracePt t="25779" x="5965825" y="2278063"/>
          <p14:tracePt t="25780" x="5965825" y="2266950"/>
          <p14:tracePt t="25782" x="5965825" y="2255838"/>
          <p14:tracePt t="25784" x="5965825" y="2244725"/>
          <p14:tracePt t="25787" x="5965825" y="2233613"/>
          <p14:tracePt t="25788" x="5965825" y="2222500"/>
          <p14:tracePt t="25794" x="5965825" y="2211388"/>
          <p14:tracePt t="25796" x="5965825" y="2200275"/>
          <p14:tracePt t="25798" x="5965825" y="2187575"/>
          <p14:tracePt t="25800" x="5965825" y="2176463"/>
          <p14:tracePt t="25802" x="5954713" y="2176463"/>
          <p14:tracePt t="25805" x="5954713" y="2165350"/>
          <p14:tracePt t="25811" x="5954713" y="2154238"/>
          <p14:tracePt t="25823" x="5954713" y="2143125"/>
          <p14:tracePt t="25829" x="5954713" y="2132013"/>
          <p14:tracePt t="25833" x="5954713" y="2120900"/>
          <p14:tracePt t="26028" x="5954713" y="2109788"/>
          <p14:tracePt t="26031" x="5954713" y="2098675"/>
          <p14:tracePt t="26032" x="5954713" y="2085975"/>
          <p14:tracePt t="26034" x="5954713" y="2074863"/>
          <p14:tracePt t="26035" x="5954713" y="2063750"/>
          <p14:tracePt t="26036" x="5954713" y="2052638"/>
          <p14:tracePt t="26037" x="5954713" y="2030413"/>
          <p14:tracePt t="26038" x="5954713" y="2019300"/>
          <p14:tracePt t="26040" x="5954713" y="2008188"/>
          <p14:tracePt t="26042" x="5954713" y="1997075"/>
          <p14:tracePt t="26042" x="5954713" y="1985963"/>
          <p14:tracePt t="26043" x="5943600" y="1973263"/>
          <p14:tracePt t="26045" x="5943600" y="1951038"/>
          <p14:tracePt t="26046" x="5943600" y="1928813"/>
          <p14:tracePt t="26050" x="5943600" y="1917700"/>
          <p14:tracePt t="26051" x="5943600" y="1906588"/>
          <p14:tracePt t="26052" x="5932488" y="1895475"/>
          <p14:tracePt t="26052" x="5932488" y="1884363"/>
          <p14:tracePt t="26053" x="5932488" y="1871663"/>
          <p14:tracePt t="26055" x="5932488" y="1860550"/>
          <p14:tracePt t="26057" x="5921375" y="1860550"/>
          <p14:tracePt t="26059" x="5921375" y="1838325"/>
          <p14:tracePt t="26061" x="5921375" y="1827213"/>
          <p14:tracePt t="26061" x="5910263" y="1816100"/>
          <p14:tracePt t="26063" x="5910263" y="1804988"/>
          <p14:tracePt t="26064" x="5910263" y="1793875"/>
          <p14:tracePt t="26067" x="5910263" y="1782763"/>
          <p14:tracePt t="26068" x="5899150" y="1771650"/>
          <p14:tracePt t="26069" x="5899150" y="1758950"/>
          <p14:tracePt t="26072" x="5888038" y="1758950"/>
          <p14:tracePt t="26073" x="5888038" y="1747838"/>
          <p14:tracePt t="26074" x="5888038" y="1736725"/>
          <p14:tracePt t="26075" x="5888038" y="1725613"/>
          <p14:tracePt t="26077" x="5888038" y="1714500"/>
          <p14:tracePt t="26078" x="5888038" y="1703388"/>
          <p14:tracePt t="26079" x="5888038" y="1692275"/>
          <p14:tracePt t="26080" x="5875338" y="1681163"/>
          <p14:tracePt t="26081" x="5875338" y="1670050"/>
          <p14:tracePt t="26084" x="5875338" y="1646238"/>
          <p14:tracePt t="26085" x="5864225" y="1646238"/>
          <p14:tracePt t="26087" x="5864225" y="1635125"/>
          <p14:tracePt t="26089" x="5853113" y="1624013"/>
          <p14:tracePt t="26090" x="5842000" y="1612900"/>
          <p14:tracePt t="26090" x="5842000" y="1601788"/>
          <p14:tracePt t="26092" x="5842000" y="1590675"/>
          <p14:tracePt t="26093" x="5842000" y="1579563"/>
          <p14:tracePt t="26093" x="5830888" y="1579563"/>
          <p14:tracePt t="26095" x="5819775" y="1568450"/>
          <p14:tracePt t="26097" x="5819775" y="1557338"/>
          <p14:tracePt t="26097" x="5819775" y="1544638"/>
          <p14:tracePt t="26100" x="5819775" y="1533525"/>
          <p14:tracePt t="26102" x="5808663" y="1522413"/>
          <p14:tracePt t="26102" x="5808663" y="1511300"/>
          <p14:tracePt t="26104" x="5797550" y="1511300"/>
          <p14:tracePt t="26105" x="5797550" y="1500188"/>
          <p14:tracePt t="26106" x="5797550" y="1489075"/>
          <p14:tracePt t="26106" x="5797550" y="1477963"/>
          <p14:tracePt t="26108" x="5786438" y="1477963"/>
          <p14:tracePt t="26109" x="5786438" y="1466850"/>
          <p14:tracePt t="26110" x="5786438" y="1455738"/>
          <p14:tracePt t="26110" x="5786438" y="1443038"/>
          <p14:tracePt t="26113" x="5775325" y="1443038"/>
          <p14:tracePt t="26113" x="5775325" y="1431925"/>
          <p14:tracePt t="26114" x="5775325" y="1420813"/>
          <p14:tracePt t="26115" x="5762625" y="1409700"/>
          <p14:tracePt t="26117" x="5762625" y="1398588"/>
          <p14:tracePt t="26118" x="5751513" y="1387475"/>
          <p14:tracePt t="26120" x="5751513" y="1376363"/>
          <p14:tracePt t="26123" x="5751513" y="1365250"/>
          <p14:tracePt t="26124" x="5751513" y="1354138"/>
          <p14:tracePt t="26125" x="5740400" y="1343025"/>
          <p14:tracePt t="26126" x="5729288" y="1343025"/>
          <p14:tracePt t="26128" x="5729288" y="1330325"/>
          <p14:tracePt t="26128" x="5718175" y="1319213"/>
          <p14:tracePt t="26132" x="5707063" y="1319213"/>
          <p14:tracePt t="26134" x="5695950" y="1308100"/>
          <p14:tracePt t="26136" x="5684838" y="1308100"/>
          <p14:tracePt t="26137" x="5684838" y="1296988"/>
          <p14:tracePt t="26138" x="5684838" y="1285875"/>
          <p14:tracePt t="26139" x="5684838" y="1274763"/>
          <p14:tracePt t="26142" x="5673725" y="1274763"/>
          <p14:tracePt t="26144" x="5661025" y="1274763"/>
          <p14:tracePt t="26145" x="5661025" y="1263650"/>
          <p14:tracePt t="26146" x="5649913" y="1252538"/>
          <p14:tracePt t="26150" x="5638800" y="1252538"/>
          <p14:tracePt t="26152" x="5638800" y="1241425"/>
          <p14:tracePt t="26153" x="5627688" y="1241425"/>
          <p14:tracePt t="26155" x="5616575" y="1228725"/>
          <p14:tracePt t="26158" x="5616575" y="1217613"/>
          <p14:tracePt t="26159" x="5616575" y="1206500"/>
          <p14:tracePt t="26163" x="5605463" y="1206500"/>
          <p14:tracePt t="26164" x="5605463" y="1195388"/>
          <p14:tracePt t="26166" x="5594350" y="1184275"/>
          <p14:tracePt t="26168" x="5583238" y="1184275"/>
          <p14:tracePt t="26170" x="5572125" y="1184275"/>
          <p14:tracePt t="26171" x="5572125" y="1173163"/>
          <p14:tracePt t="26173" x="5561013" y="1173163"/>
          <p14:tracePt t="26173" x="5561013" y="1162050"/>
          <p14:tracePt t="26175" x="5561013" y="1150938"/>
          <p14:tracePt t="26176" x="5548313" y="1150938"/>
          <p14:tracePt t="26178" x="5548313" y="1139825"/>
          <p14:tracePt t="26179" x="5537200" y="1139825"/>
          <p14:tracePt t="26181" x="5537200" y="1128713"/>
          <p14:tracePt t="26184" x="5526088" y="1116013"/>
          <p14:tracePt t="26186" x="5514975" y="1116013"/>
          <p14:tracePt t="26189" x="5514975" y="1104900"/>
          <p14:tracePt t="26189" x="5503863" y="1104900"/>
          <p14:tracePt t="26192" x="5503863" y="1093788"/>
          <p14:tracePt t="26194" x="5492750" y="1071563"/>
          <p14:tracePt t="26198" x="5481638" y="1071563"/>
          <p14:tracePt t="26200" x="5481638" y="1060450"/>
          <p14:tracePt t="26202" x="5481638" y="1049338"/>
          <p14:tracePt t="26205" x="5470525" y="1049338"/>
          <p14:tracePt t="26206" x="5470525" y="1038225"/>
          <p14:tracePt t="26210" x="5459413" y="1038225"/>
          <p14:tracePt t="26213" x="5446713" y="1027113"/>
          <p14:tracePt t="26214" x="5446713" y="1014413"/>
          <p14:tracePt t="26218" x="5446713" y="1003300"/>
          <p14:tracePt t="26218" x="5435600" y="1003300"/>
          <p14:tracePt t="26221" x="5435600" y="992188"/>
          <p14:tracePt t="26225" x="5424488" y="981075"/>
          <p14:tracePt t="26227" x="5413375" y="969963"/>
          <p14:tracePt t="26231" x="5413375" y="958850"/>
          <p14:tracePt t="26234" x="5413375" y="947738"/>
          <p14:tracePt t="26237" x="5402263" y="936625"/>
          <p14:tracePt t="26239" x="5402263" y="925513"/>
          <p14:tracePt t="26240" x="5402263" y="914400"/>
          <p14:tracePt t="26243" x="5402263" y="901700"/>
          <p14:tracePt t="26244" x="5391150" y="901700"/>
          <p14:tracePt t="26245" x="5391150" y="890588"/>
          <p14:tracePt t="26247" x="5391150" y="879475"/>
          <p14:tracePt t="26248" x="5380038" y="879475"/>
          <p14:tracePt t="26248" x="5380038" y="868363"/>
          <p14:tracePt t="26251" x="5380038" y="857250"/>
          <p14:tracePt t="26253" x="5380038" y="835025"/>
          <p14:tracePt t="26257" x="5380038" y="823913"/>
          <p14:tracePt t="26259" x="5368925" y="812800"/>
          <p14:tracePt t="26261" x="5368925" y="800100"/>
          <p14:tracePt t="26263" x="5368925" y="788988"/>
          <p14:tracePt t="26267" x="5357813" y="777875"/>
          <p14:tracePt t="26272" x="5357813" y="766763"/>
          <p14:tracePt t="26281" x="5357813" y="755650"/>
          <p14:tracePt t="26293" x="5357813" y="744538"/>
          <p14:tracePt t="26297" x="5357813" y="733425"/>
          <p14:tracePt t="26305" x="5357813" y="722313"/>
          <p14:tracePt t="26318" x="5357813" y="711200"/>
          <p14:tracePt t="26332" x="5357813" y="700088"/>
          <p14:tracePt t="26345" x="5368925" y="700088"/>
          <p14:tracePt t="26348" x="5368925" y="687388"/>
          <p14:tracePt t="26367" x="5368925" y="676275"/>
          <p14:tracePt t="26378" x="5368925" y="665163"/>
          <p14:tracePt t="26386" x="5380038" y="665163"/>
          <p14:tracePt t="26409" x="5380038" y="654050"/>
          <p14:tracePt t="26412" x="5391150" y="654050"/>
          <p14:tracePt t="26419" x="5402263" y="654050"/>
          <p14:tracePt t="26424" x="5413375" y="654050"/>
          <p14:tracePt t="26426" x="5413375" y="642938"/>
          <p14:tracePt t="26427" x="5424488" y="642938"/>
          <p14:tracePt t="26428" x="5435600" y="642938"/>
          <p14:tracePt t="26430" x="5446713" y="642938"/>
          <p14:tracePt t="26431" x="5459413" y="642938"/>
          <p14:tracePt t="26433" x="5470525" y="642938"/>
          <p14:tracePt t="26436" x="5481638" y="642938"/>
          <p14:tracePt t="26437" x="5492750" y="642938"/>
          <p14:tracePt t="26439" x="5514975" y="642938"/>
          <p14:tracePt t="26440" x="5526088" y="642938"/>
          <p14:tracePt t="26441" x="5537200" y="642938"/>
          <p14:tracePt t="26443" x="5561013" y="642938"/>
          <p14:tracePt t="26443" x="5572125" y="642938"/>
          <p14:tracePt t="26444" x="5583238" y="642938"/>
          <p14:tracePt t="26445" x="5594350" y="642938"/>
          <p14:tracePt t="26447" x="5605463" y="642938"/>
          <p14:tracePt t="26448" x="5616575" y="642938"/>
          <p14:tracePt t="26448" x="5627688" y="642938"/>
          <p14:tracePt t="26451" x="5661025" y="642938"/>
          <p14:tracePt t="26453" x="5684838" y="642938"/>
          <p14:tracePt t="26454" x="5695950" y="642938"/>
          <p14:tracePt t="26455" x="5707063" y="642938"/>
          <p14:tracePt t="26456" x="5729288" y="642938"/>
          <p14:tracePt t="26456" x="5751513" y="642938"/>
          <p14:tracePt t="26458" x="5762625" y="642938"/>
          <p14:tracePt t="26459" x="5786438" y="642938"/>
          <p14:tracePt t="26459" x="5797550" y="654050"/>
          <p14:tracePt t="26460" x="5808663" y="654050"/>
          <p14:tracePt t="26461" x="5819775" y="654050"/>
          <p14:tracePt t="26462" x="5842000" y="654050"/>
          <p14:tracePt t="26463" x="5864225" y="665163"/>
          <p14:tracePt t="26465" x="5888038" y="665163"/>
          <p14:tracePt t="26465" x="5899150" y="676275"/>
          <p14:tracePt t="26468" x="5954713" y="676275"/>
          <p14:tracePt t="26469" x="5965825" y="687388"/>
          <p14:tracePt t="26470" x="5976938" y="687388"/>
          <p14:tracePt t="26471" x="6000750" y="687388"/>
          <p14:tracePt t="26472" x="6022975" y="687388"/>
          <p14:tracePt t="26473" x="6045200" y="700088"/>
          <p14:tracePt t="26474" x="6067425" y="700088"/>
          <p14:tracePt t="26475" x="6089650" y="711200"/>
          <p14:tracePt t="26476" x="6113463" y="711200"/>
          <p14:tracePt t="26476" x="6135688" y="711200"/>
          <p14:tracePt t="26477" x="6146800" y="711200"/>
          <p14:tracePt t="26478" x="6180138" y="722313"/>
          <p14:tracePt t="26479" x="6202363" y="722313"/>
          <p14:tracePt t="26480" x="6226175" y="722313"/>
          <p14:tracePt t="26481" x="6248400" y="722313"/>
          <p14:tracePt t="26482" x="6259513" y="733425"/>
          <p14:tracePt t="26485" x="6292850" y="733425"/>
          <p14:tracePt t="26486" x="6316663" y="733425"/>
          <p14:tracePt t="26487" x="6338888" y="744538"/>
          <p14:tracePt t="26488" x="6350000" y="744538"/>
          <p14:tracePt t="26489" x="6383338" y="755650"/>
          <p14:tracePt t="26489" x="6405563" y="755650"/>
          <p14:tracePt t="26491" x="6429375" y="755650"/>
          <p14:tracePt t="26492" x="6440488" y="766763"/>
          <p14:tracePt t="26493" x="6451600" y="766763"/>
          <p14:tracePt t="26494" x="6462713" y="766763"/>
          <p14:tracePt t="26496" x="6507163" y="766763"/>
          <p14:tracePt t="26499" x="6586538" y="777875"/>
          <p14:tracePt t="26503" x="6643688" y="788988"/>
          <p14:tracePt t="26504" x="6665913" y="788988"/>
          <p14:tracePt t="26505" x="6688138" y="800100"/>
          <p14:tracePt t="26506" x="6699250" y="800100"/>
          <p14:tracePt t="26507" x="6710363" y="800100"/>
          <p14:tracePt t="26509" x="6732588" y="800100"/>
          <p14:tracePt t="26510" x="6756400" y="800100"/>
          <p14:tracePt t="26512" x="6789738" y="812800"/>
          <p14:tracePt t="26513" x="6800850" y="812800"/>
          <p14:tracePt t="26514" x="6823075" y="812800"/>
          <p14:tracePt t="26516" x="6845300" y="812800"/>
          <p14:tracePt t="26518" x="6869113" y="812800"/>
          <p14:tracePt t="26521" x="6913563" y="812800"/>
          <p14:tracePt t="26523" x="6924675" y="812800"/>
          <p14:tracePt t="26524" x="6935788" y="812800"/>
          <p14:tracePt t="26526" x="6946900" y="812800"/>
          <p14:tracePt t="26527" x="6970713" y="812800"/>
          <p14:tracePt t="26528" x="6981825" y="812800"/>
          <p14:tracePt t="26529" x="6992938" y="812800"/>
          <p14:tracePt t="26531" x="7004050" y="812800"/>
          <p14:tracePt t="26535" x="7015163" y="812800"/>
          <p14:tracePt t="26536" x="7026275" y="812800"/>
          <p14:tracePt t="26539" x="7037388" y="812800"/>
          <p14:tracePt t="26543" x="7048500" y="812800"/>
          <p14:tracePt t="26609" x="7048500" y="823913"/>
          <p14:tracePt t="26610" x="7048500" y="835025"/>
          <p14:tracePt t="26611" x="7048500" y="846138"/>
          <p14:tracePt t="26612" x="7048500" y="857250"/>
          <p14:tracePt t="26613" x="7048500" y="868363"/>
          <p14:tracePt t="26615" x="7048500" y="879475"/>
          <p14:tracePt t="26616" x="7059613" y="890588"/>
          <p14:tracePt t="26616" x="7059613" y="901700"/>
          <p14:tracePt t="26617" x="7059613" y="914400"/>
          <p14:tracePt t="26619" x="7059613" y="925513"/>
          <p14:tracePt t="26619" x="7072313" y="936625"/>
          <p14:tracePt t="26620" x="7072313" y="947738"/>
          <p14:tracePt t="26623" x="7072313" y="969963"/>
          <p14:tracePt t="26625" x="7072313" y="992188"/>
          <p14:tracePt t="26626" x="7072313" y="1003300"/>
          <p14:tracePt t="26627" x="7072313" y="1014413"/>
          <p14:tracePt t="26628" x="7083425" y="1027113"/>
          <p14:tracePt t="26629" x="7094538" y="1038225"/>
          <p14:tracePt t="26630" x="7094538" y="1049338"/>
          <p14:tracePt t="26631" x="7094538" y="1060450"/>
          <p14:tracePt t="26632" x="7105650" y="1071563"/>
          <p14:tracePt t="26635" x="7116763" y="1104900"/>
          <p14:tracePt t="26637" x="7116763" y="1116013"/>
          <p14:tracePt t="26638" x="7116763" y="1128713"/>
          <p14:tracePt t="26639" x="7127875" y="1139825"/>
          <p14:tracePt t="26639" x="7127875" y="1150938"/>
          <p14:tracePt t="26640" x="7127875" y="1162050"/>
          <p14:tracePt t="26643" x="7138988" y="1184275"/>
          <p14:tracePt t="26643" x="7150100" y="1195388"/>
          <p14:tracePt t="26644" x="7150100" y="1206500"/>
          <p14:tracePt t="26646" x="7150100" y="1217613"/>
          <p14:tracePt t="26646" x="7150100" y="1241425"/>
          <p14:tracePt t="26647" x="7161213" y="1252538"/>
          <p14:tracePt t="26649" x="7161213" y="1263650"/>
          <p14:tracePt t="26651" x="7172325" y="1308100"/>
          <p14:tracePt t="26651" x="7172325" y="1319213"/>
          <p14:tracePt t="26652" x="7185025" y="1319213"/>
          <p14:tracePt t="26653" x="7185025" y="1330325"/>
          <p14:tracePt t="26655" x="7185025" y="1343025"/>
          <p14:tracePt t="26655" x="7185025" y="1365250"/>
          <p14:tracePt t="26656" x="7196138" y="1376363"/>
          <p14:tracePt t="26658" x="7196138" y="1398588"/>
          <p14:tracePt t="26660" x="7207250" y="1420813"/>
          <p14:tracePt t="26661" x="7207250" y="1431925"/>
          <p14:tracePt t="26662" x="7218363" y="1455738"/>
          <p14:tracePt t="26663" x="7218363" y="1466850"/>
          <p14:tracePt t="26663" x="7218363" y="1489075"/>
          <p14:tracePt t="26665" x="7229475" y="1500188"/>
          <p14:tracePt t="26666" x="7229475" y="1511300"/>
          <p14:tracePt t="26668" x="7229475" y="1557338"/>
          <p14:tracePt t="26669" x="7229475" y="1568450"/>
          <p14:tracePt t="26670" x="7240588" y="1590675"/>
          <p14:tracePt t="26670" x="7240588" y="1601788"/>
          <p14:tracePt t="26672" x="7240588" y="1624013"/>
          <p14:tracePt t="26672" x="7240588" y="1646238"/>
          <p14:tracePt t="26675" x="7240588" y="1670050"/>
          <p14:tracePt t="26677" x="7251700" y="1714500"/>
          <p14:tracePt t="26678" x="7251700" y="1725613"/>
          <p14:tracePt t="26678" x="7251700" y="1736725"/>
          <p14:tracePt t="26680" x="7251700" y="1758950"/>
          <p14:tracePt t="26681" x="7251700" y="1771650"/>
          <p14:tracePt t="26681" x="7251700" y="1793875"/>
          <p14:tracePt t="26682" x="7251700" y="1804988"/>
          <p14:tracePt t="26685" x="7251700" y="1827213"/>
          <p14:tracePt t="26687" x="7251700" y="1860550"/>
          <p14:tracePt t="26688" x="7251700" y="1871663"/>
          <p14:tracePt t="26688" x="7251700" y="1895475"/>
          <p14:tracePt t="26691" x="7251700" y="1906588"/>
          <p14:tracePt t="26692" x="7240588" y="1928813"/>
          <p14:tracePt t="26693" x="7240588" y="1939925"/>
          <p14:tracePt t="26693" x="7240588" y="1962150"/>
          <p14:tracePt t="26695" x="7229475" y="1962150"/>
          <p14:tracePt t="26696" x="7229475" y="1973263"/>
          <p14:tracePt t="26697" x="7218363" y="1997075"/>
          <p14:tracePt t="26699" x="7218363" y="2008188"/>
          <p14:tracePt t="26700" x="7207250" y="2019300"/>
          <p14:tracePt t="26702" x="7207250" y="2041525"/>
          <p14:tracePt t="26703" x="7207250" y="2052638"/>
          <p14:tracePt t="26705" x="7196138" y="2085975"/>
          <p14:tracePt t="26710" x="7185025" y="2098675"/>
          <p14:tracePt t="26711" x="7185025" y="2109788"/>
          <p14:tracePt t="26712" x="7172325" y="2109788"/>
          <p14:tracePt t="26713" x="7161213" y="2143125"/>
          <p14:tracePt t="26716" x="7161213" y="2154238"/>
          <p14:tracePt t="26718" x="7150100" y="2165350"/>
          <p14:tracePt t="26719" x="7150100" y="2176463"/>
          <p14:tracePt t="26722" x="7138988" y="2187575"/>
          <p14:tracePt t="26725" x="7127875" y="2187575"/>
          <p14:tracePt t="26728" x="7127875" y="2200275"/>
          <p14:tracePt t="26729" x="7116763" y="2200275"/>
          <p14:tracePt t="26735" x="7105650" y="2200275"/>
          <p14:tracePt t="26738" x="7094538" y="2200275"/>
          <p14:tracePt t="26741" x="7083425" y="2200275"/>
          <p14:tracePt t="26742" x="7072313" y="2200275"/>
          <p14:tracePt t="26744" x="7059613" y="2200275"/>
          <p14:tracePt t="26748" x="7048500" y="2200275"/>
          <p14:tracePt t="26751" x="7037388" y="2200275"/>
          <p14:tracePt t="26753" x="7015163" y="2200275"/>
          <p14:tracePt t="26755" x="7004050" y="2200275"/>
          <p14:tracePt t="26756" x="6992938" y="2200275"/>
          <p14:tracePt t="26756" x="6981825" y="2200275"/>
          <p14:tracePt t="26759" x="6981825" y="2187575"/>
          <p14:tracePt t="26760" x="6958013" y="2187575"/>
          <p14:tracePt t="26761" x="6946900" y="2187575"/>
          <p14:tracePt t="26761" x="6946900" y="2176463"/>
          <p14:tracePt t="26763" x="6924675" y="2165350"/>
          <p14:tracePt t="26764" x="6913563" y="2154238"/>
          <p14:tracePt t="26764" x="6902450" y="2143125"/>
          <p14:tracePt t="26766" x="6891338" y="2143125"/>
          <p14:tracePt t="26768" x="6869113" y="2132013"/>
          <p14:tracePt t="26769" x="6834188" y="2120900"/>
          <p14:tracePt t="26770" x="6823075" y="2098675"/>
          <p14:tracePt t="26772" x="6800850" y="2085975"/>
          <p14:tracePt t="26773" x="6789738" y="2085975"/>
          <p14:tracePt t="26774" x="6767513" y="2074863"/>
          <p14:tracePt t="26776" x="6732588" y="2052638"/>
          <p14:tracePt t="26776" x="6721475" y="2052638"/>
          <p14:tracePt t="26777" x="6710363" y="2030413"/>
          <p14:tracePt t="26778" x="6677025" y="2019300"/>
          <p14:tracePt t="26780" x="6654800" y="2019300"/>
          <p14:tracePt t="26781" x="6630988" y="1985963"/>
          <p14:tracePt t="26784" x="6586538" y="1962150"/>
          <p14:tracePt t="26785" x="6575425" y="1951038"/>
          <p14:tracePt t="26786" x="6542088" y="1939925"/>
          <p14:tracePt t="26786" x="6530975" y="1939925"/>
          <p14:tracePt t="26788" x="6507163" y="1928813"/>
          <p14:tracePt t="26789" x="6484938" y="1906588"/>
          <p14:tracePt t="26790" x="6462713" y="1884363"/>
          <p14:tracePt t="26790" x="6440488" y="1884363"/>
          <p14:tracePt t="26792" x="6416675" y="1860550"/>
          <p14:tracePt t="26793" x="6394450" y="1849438"/>
          <p14:tracePt t="26794" x="6372225" y="1838325"/>
          <p14:tracePt t="26795" x="6350000" y="1816100"/>
          <p14:tracePt t="26795" x="6303963" y="1816100"/>
          <p14:tracePt t="26796" x="6281738" y="1793875"/>
          <p14:tracePt t="26798" x="6259513" y="1782763"/>
          <p14:tracePt t="26799" x="6237288" y="1758950"/>
          <p14:tracePt t="26801" x="6180138" y="1736725"/>
          <p14:tracePt t="26802" x="6157913" y="1725613"/>
          <p14:tracePt t="26803" x="6135688" y="1703388"/>
          <p14:tracePt t="26804" x="6113463" y="1692275"/>
          <p14:tracePt t="26805" x="6078538" y="1657350"/>
          <p14:tracePt t="26806" x="6056313" y="1646238"/>
          <p14:tracePt t="26806" x="6022975" y="1635125"/>
          <p14:tracePt t="26808" x="6000750" y="1612900"/>
          <p14:tracePt t="26810" x="5943600" y="1590675"/>
          <p14:tracePt t="26811" x="5932488" y="1568450"/>
          <p14:tracePt t="26812" x="5888038" y="1557338"/>
          <p14:tracePt t="26812" x="5864225" y="1544638"/>
          <p14:tracePt t="26814" x="5853113" y="1522413"/>
          <p14:tracePt t="26814" x="5819775" y="1511300"/>
          <p14:tracePt t="26816" x="5797550" y="1500188"/>
          <p14:tracePt t="26819" x="5729288" y="1455738"/>
          <p14:tracePt t="26820" x="5684838" y="1420813"/>
          <p14:tracePt t="26821" x="5649913" y="1409700"/>
          <p14:tracePt t="26823" x="5605463" y="1376363"/>
          <p14:tracePt t="26824" x="5594350" y="1376363"/>
          <p14:tracePt t="26825" x="5561013" y="1354138"/>
          <p14:tracePt t="26826" x="5537200" y="1343025"/>
          <p14:tracePt t="26827" x="5514975" y="1330325"/>
          <p14:tracePt t="26828" x="5503863" y="1319213"/>
          <p14:tracePt t="26828" x="5492750" y="1296988"/>
          <p14:tracePt t="26829" x="5470525" y="1285875"/>
          <p14:tracePt t="26830" x="5459413" y="1274763"/>
          <p14:tracePt t="26832" x="5435600" y="1263650"/>
          <p14:tracePt t="26833" x="5413375" y="1252538"/>
          <p14:tracePt t="26835" x="5402263" y="1241425"/>
          <p14:tracePt t="26836" x="5368925" y="1217613"/>
          <p14:tracePt t="26837" x="5346700" y="1206500"/>
          <p14:tracePt t="26839" x="5334000" y="1195388"/>
          <p14:tracePt t="26839" x="5322888" y="1184275"/>
          <p14:tracePt t="26841" x="5311775" y="1173163"/>
          <p14:tracePt t="26842" x="5289550" y="1173163"/>
          <p14:tracePt t="26844" x="5267325" y="1150938"/>
          <p14:tracePt t="26845" x="5256213" y="1150938"/>
          <p14:tracePt t="26845" x="5256213" y="1128713"/>
          <p14:tracePt t="26846" x="5245100" y="1128713"/>
          <p14:tracePt t="26847" x="5233988" y="1128713"/>
          <p14:tracePt t="26851" x="5210175" y="1116013"/>
          <p14:tracePt t="26852" x="5199063" y="1116013"/>
          <p14:tracePt t="26853" x="5199063" y="1104900"/>
          <p14:tracePt t="26858" x="5187950" y="1093788"/>
          <p14:tracePt t="26860" x="5187950" y="1082675"/>
          <p14:tracePt t="26861" x="5176838" y="1082675"/>
          <p14:tracePt t="26863" x="5176838" y="1071563"/>
          <p14:tracePt t="26895" x="5176838" y="1060450"/>
          <p14:tracePt t="26898" x="5199063" y="1049338"/>
          <p14:tracePt t="26902" x="5233988" y="1049338"/>
          <p14:tracePt t="26903" x="5245100" y="1049338"/>
          <p14:tracePt t="26904" x="5267325" y="1038225"/>
          <p14:tracePt t="26905" x="5267325" y="1027113"/>
          <p14:tracePt t="26906" x="5278438" y="1027113"/>
          <p14:tracePt t="26906" x="5289550" y="1027113"/>
          <p14:tracePt t="26908" x="5311775" y="1014413"/>
          <p14:tracePt t="26909" x="5334000" y="1014413"/>
          <p14:tracePt t="26910" x="5357813" y="1014413"/>
          <p14:tracePt t="26911" x="5380038" y="1003300"/>
          <p14:tracePt t="26912" x="5402263" y="1003300"/>
          <p14:tracePt t="26913" x="5413375" y="1003300"/>
          <p14:tracePt t="26913" x="5435600" y="992188"/>
          <p14:tracePt t="26915" x="5459413" y="992188"/>
          <p14:tracePt t="26916" x="5492750" y="981075"/>
          <p14:tracePt t="26918" x="5537200" y="981075"/>
          <p14:tracePt t="26919" x="5561013" y="969963"/>
          <p14:tracePt t="26920" x="5594350" y="969963"/>
          <p14:tracePt t="26921" x="5616575" y="969963"/>
          <p14:tracePt t="26922" x="5638800" y="969963"/>
          <p14:tracePt t="26922" x="5673725" y="958850"/>
          <p14:tracePt t="26923" x="5695950" y="958850"/>
          <p14:tracePt t="26925" x="5718175" y="958850"/>
          <p14:tracePt t="26926" x="5751513" y="958850"/>
          <p14:tracePt t="26927" x="5775325" y="958850"/>
          <p14:tracePt t="26927" x="5797550" y="947738"/>
          <p14:tracePt t="26928" x="5830888" y="947738"/>
          <p14:tracePt t="26929" x="5853113" y="947738"/>
          <p14:tracePt t="26930" x="5888038" y="947738"/>
          <p14:tracePt t="26931" x="5899150" y="936625"/>
          <p14:tracePt t="26933" x="5932488" y="936625"/>
          <p14:tracePt t="26934" x="5954713" y="936625"/>
          <p14:tracePt t="26935" x="5989638" y="925513"/>
          <p14:tracePt t="26936" x="6011863" y="925513"/>
          <p14:tracePt t="26936" x="6034088" y="925513"/>
          <p14:tracePt t="26938" x="6067425" y="925513"/>
          <p14:tracePt t="26939" x="6089650" y="914400"/>
          <p14:tracePt t="26939" x="6113463" y="914400"/>
          <p14:tracePt t="26941" x="6135688" y="914400"/>
          <p14:tracePt t="26942" x="6157913" y="901700"/>
          <p14:tracePt t="26943" x="6202363" y="901700"/>
          <p14:tracePt t="26944" x="6237288" y="901700"/>
          <p14:tracePt t="26944" x="6248400" y="890588"/>
          <p14:tracePt t="26946" x="6259513" y="890588"/>
          <p14:tracePt t="26947" x="6303963" y="890588"/>
          <p14:tracePt t="26947" x="6327775" y="890588"/>
          <p14:tracePt t="26948" x="6338888" y="890588"/>
          <p14:tracePt t="26951" x="6383338" y="879475"/>
          <p14:tracePt t="26951" x="6416675" y="868363"/>
          <p14:tracePt t="26953" x="6429375" y="868363"/>
          <p14:tracePt t="26953" x="6473825" y="868363"/>
          <p14:tracePt t="26955" x="6496050" y="868363"/>
          <p14:tracePt t="26955" x="6507163" y="868363"/>
          <p14:tracePt t="26956" x="6530975" y="868363"/>
          <p14:tracePt t="26958" x="6553200" y="868363"/>
          <p14:tracePt t="26960" x="6597650" y="857250"/>
          <p14:tracePt t="26960" x="6608763" y="857250"/>
          <p14:tracePt t="26961" x="6643688" y="857250"/>
          <p14:tracePt t="26962" x="6665913" y="857250"/>
          <p14:tracePt t="26964" x="6677025" y="857250"/>
          <p14:tracePt t="26965" x="6688138" y="846138"/>
          <p14:tracePt t="26967" x="6756400" y="846138"/>
          <p14:tracePt t="26969" x="6778625" y="846138"/>
          <p14:tracePt t="26969" x="6811963" y="846138"/>
          <p14:tracePt t="26970" x="6823075" y="846138"/>
          <p14:tracePt t="26972" x="6845300" y="846138"/>
          <p14:tracePt t="26972" x="6869113" y="846138"/>
          <p14:tracePt t="26973" x="6891338" y="846138"/>
          <p14:tracePt t="26975" x="6924675" y="846138"/>
          <p14:tracePt t="26976" x="6946900" y="846138"/>
          <p14:tracePt t="26977" x="6970713" y="846138"/>
          <p14:tracePt t="26978" x="6992938" y="846138"/>
          <p14:tracePt t="26978" x="7004050" y="846138"/>
          <p14:tracePt t="26979" x="7026275" y="846138"/>
          <p14:tracePt t="26980" x="7048500" y="846138"/>
          <p14:tracePt t="26982" x="7059613" y="846138"/>
          <p14:tracePt t="26984" x="7105650" y="846138"/>
          <p14:tracePt t="26985" x="7138988" y="846138"/>
          <p14:tracePt t="26987" x="7185025" y="846138"/>
          <p14:tracePt t="26988" x="7196138" y="846138"/>
          <p14:tracePt t="26989" x="7218363" y="846138"/>
          <p14:tracePt t="26989" x="7229475" y="846138"/>
          <p14:tracePt t="26991" x="7251700" y="846138"/>
          <p14:tracePt t="26992" x="7273925" y="846138"/>
          <p14:tracePt t="26993" x="7331075" y="857250"/>
          <p14:tracePt t="26995" x="7353300" y="857250"/>
          <p14:tracePt t="26996" x="7375525" y="857250"/>
          <p14:tracePt t="26997" x="7399338" y="868363"/>
          <p14:tracePt t="26998" x="7410450" y="868363"/>
          <p14:tracePt t="27001" x="7443788" y="868363"/>
          <p14:tracePt t="27002" x="7466013" y="879475"/>
          <p14:tracePt t="27003" x="7488238" y="879475"/>
          <p14:tracePt t="27005" x="7500938" y="879475"/>
          <p14:tracePt t="27006" x="7523163" y="879475"/>
          <p14:tracePt t="27006" x="7534275" y="879475"/>
          <p14:tracePt t="27008" x="7545388" y="890588"/>
          <p14:tracePt t="27009" x="7556500" y="890588"/>
          <p14:tracePt t="27010" x="7567613" y="890588"/>
          <p14:tracePt t="27011" x="7589838" y="890588"/>
          <p14:tracePt t="27012" x="7600950" y="890588"/>
          <p14:tracePt t="27015" x="7624763" y="890588"/>
          <p14:tracePt t="27017" x="7635875" y="890588"/>
          <p14:tracePt t="27018" x="7646988" y="890588"/>
          <p14:tracePt t="27021" x="7658100" y="890588"/>
          <p14:tracePt t="27023" x="7669213" y="890588"/>
          <p14:tracePt t="27023" x="7669213" y="901700"/>
          <p14:tracePt t="27025" x="7680325" y="901700"/>
          <p14:tracePt t="27027" x="7691438" y="901700"/>
          <p14:tracePt t="27032" x="7702550" y="901700"/>
          <p14:tracePt t="27037" x="7715250" y="901700"/>
          <p14:tracePt t="27077" x="7715250" y="890588"/>
          <p14:tracePt t="27079" x="7715250" y="879475"/>
          <p14:tracePt t="27086" x="7715250" y="868363"/>
          <p14:tracePt t="27087" x="7715250" y="857250"/>
          <p14:tracePt t="27089" x="7702550" y="846138"/>
          <p14:tracePt t="27093" x="7691438" y="835025"/>
          <p14:tracePt t="27094" x="7680325" y="823913"/>
          <p14:tracePt t="27097" x="7669213" y="823913"/>
          <p14:tracePt t="27097" x="7669213" y="812800"/>
          <p14:tracePt t="27098" x="7658100" y="812800"/>
          <p14:tracePt t="27101" x="7658100" y="788988"/>
          <p14:tracePt t="27102" x="7646988" y="788988"/>
          <p14:tracePt t="27105" x="7635875" y="777875"/>
          <p14:tracePt t="27106" x="7624763" y="777875"/>
          <p14:tracePt t="27108" x="7613650" y="777875"/>
          <p14:tracePt t="27109" x="7613650" y="766763"/>
          <p14:tracePt t="27110" x="7600950" y="766763"/>
          <p14:tracePt t="27111" x="7589838" y="766763"/>
          <p14:tracePt t="27113" x="7589838" y="755650"/>
          <p14:tracePt t="27116" x="7589838" y="744538"/>
          <p14:tracePt t="27117" x="7578725" y="733425"/>
          <p14:tracePt t="27119" x="7567613" y="733425"/>
          <p14:tracePt t="27121" x="7556500" y="722313"/>
          <p14:tracePt t="27123" x="7545388" y="722313"/>
          <p14:tracePt t="27127" x="7534275" y="711200"/>
          <p14:tracePt t="27129" x="7523163" y="711200"/>
          <p14:tracePt t="27135" x="7512050" y="711200"/>
          <p14:tracePt t="27138" x="7500938" y="700088"/>
          <p14:tracePt t="27142" x="7488238" y="700088"/>
          <p14:tracePt t="27146" x="7477125" y="687388"/>
          <p14:tracePt t="27147" x="7466013" y="687388"/>
          <p14:tracePt t="27148" x="7466013" y="676275"/>
          <p14:tracePt t="27151" x="7454900" y="676275"/>
          <p14:tracePt t="27155" x="7443788" y="665163"/>
          <p14:tracePt t="27158" x="7432675" y="665163"/>
          <p14:tracePt t="27161" x="7421563" y="665163"/>
          <p14:tracePt t="27161" x="7410450" y="665163"/>
          <p14:tracePt t="27164" x="7410450" y="654050"/>
          <p14:tracePt t="27166" x="7399338" y="654050"/>
          <p14:tracePt t="27171" x="7386638" y="654050"/>
          <p14:tracePt t="27176" x="7375525" y="642938"/>
          <p14:tracePt t="27225" x="7375525" y="631825"/>
          <p14:tracePt t="27226" x="7386638" y="631825"/>
          <p14:tracePt t="27229" x="7399338" y="620713"/>
          <p14:tracePt t="27229" x="7410450" y="609600"/>
          <p14:tracePt t="27230" x="7421563" y="609600"/>
          <p14:tracePt t="27231" x="7432675" y="598488"/>
          <p14:tracePt t="27234" x="7454900" y="598488"/>
          <p14:tracePt t="27235" x="7466013" y="585788"/>
          <p14:tracePt t="27236" x="7488238" y="574675"/>
          <p14:tracePt t="27237" x="7512050" y="563563"/>
          <p14:tracePt t="27238" x="7534275" y="563563"/>
          <p14:tracePt t="27239" x="7556500" y="552450"/>
          <p14:tracePt t="27240" x="7578725" y="552450"/>
          <p14:tracePt t="27241" x="7600950" y="541338"/>
          <p14:tracePt t="27242" x="7624763" y="541338"/>
          <p14:tracePt t="27243" x="7680325" y="530225"/>
          <p14:tracePt t="27244" x="7702550" y="530225"/>
          <p14:tracePt t="27245" x="7726363" y="530225"/>
          <p14:tracePt t="27246" x="7759700" y="530225"/>
          <p14:tracePt t="27247" x="7804150" y="530225"/>
          <p14:tracePt t="27248" x="7839075" y="519113"/>
          <p14:tracePt t="27251" x="7861300" y="508000"/>
          <p14:tracePt t="27251" x="7894638" y="508000"/>
          <p14:tracePt t="27252" x="7927975" y="508000"/>
          <p14:tracePt t="27252" x="7974013" y="508000"/>
          <p14:tracePt t="27253" x="7985125" y="508000"/>
          <p14:tracePt t="27255" x="8042275" y="496888"/>
          <p14:tracePt t="27256" x="8075613" y="496888"/>
          <p14:tracePt t="27257" x="8108950" y="496888"/>
          <p14:tracePt t="27258" x="8154988" y="496888"/>
          <p14:tracePt t="27260" x="8221663" y="496888"/>
          <p14:tracePt t="27260" x="8243888" y="496888"/>
          <p14:tracePt t="27262" x="8278813" y="496888"/>
          <p14:tracePt t="27262" x="8312150" y="485775"/>
          <p14:tracePt t="27263" x="8369300" y="485775"/>
          <p14:tracePt t="27264" x="8391525" y="485775"/>
          <p14:tracePt t="27266" x="8435975" y="485775"/>
          <p14:tracePt t="27267" x="8482013" y="485775"/>
          <p14:tracePt t="27268" x="8515350" y="485775"/>
          <p14:tracePt t="27269" x="8548688" y="485775"/>
          <p14:tracePt t="27270" x="8583613" y="485775"/>
          <p14:tracePt t="27270" x="8616950" y="485775"/>
          <p14:tracePt t="27271" x="8661400" y="485775"/>
          <p14:tracePt t="27272" x="8696325" y="485775"/>
          <p14:tracePt t="27273" x="8729663" y="485775"/>
          <p14:tracePt t="27275" x="8763000" y="485775"/>
          <p14:tracePt t="27276" x="8785225" y="485775"/>
          <p14:tracePt t="27276" x="8820150" y="485775"/>
          <p14:tracePt t="27277" x="8864600" y="485775"/>
          <p14:tracePt t="27279" x="8886825" y="485775"/>
          <p14:tracePt t="27279" x="8921750" y="485775"/>
          <p14:tracePt t="27280" x="8943975" y="485775"/>
          <p14:tracePt t="27282" x="8977313" y="485775"/>
          <p14:tracePt t="27282" x="8988425" y="485775"/>
          <p14:tracePt t="27285" x="9023350" y="485775"/>
          <p14:tracePt t="27285" x="9045575" y="485775"/>
          <p14:tracePt t="27286" x="9056688" y="485775"/>
          <p14:tracePt t="27286" x="9090025" y="496888"/>
          <p14:tracePt t="27288" x="9101138" y="496888"/>
          <p14:tracePt t="27288" x="9124950" y="496888"/>
          <p14:tracePt t="27289" x="9147175" y="496888"/>
          <p14:tracePt t="27291" x="9158288" y="496888"/>
          <p14:tracePt t="27292" x="9191625" y="496888"/>
          <p14:tracePt t="27293" x="9202738" y="496888"/>
          <p14:tracePt t="27293" x="9226550" y="496888"/>
          <p14:tracePt t="27294" x="9248775" y="496888"/>
          <p14:tracePt t="27296" x="9248775" y="508000"/>
          <p14:tracePt t="27297" x="9259888" y="508000"/>
          <p14:tracePt t="27297" x="9271000" y="508000"/>
          <p14:tracePt t="27299" x="9282113" y="508000"/>
          <p14:tracePt t="27301" x="9304338" y="508000"/>
          <p14:tracePt t="27301" x="9326563" y="519113"/>
          <p14:tracePt t="27304" x="9350375" y="519113"/>
          <p14:tracePt t="27307" x="9361488" y="519113"/>
          <p14:tracePt t="27309" x="9372600" y="519113"/>
          <p14:tracePt t="27309" x="9383713" y="519113"/>
          <p14:tracePt t="27312" x="9394825" y="519113"/>
          <p14:tracePt t="27353" x="9394825" y="530225"/>
          <p14:tracePt t="27357" x="9383713" y="541338"/>
          <p14:tracePt t="27358" x="9383713" y="552450"/>
          <p14:tracePt t="27359" x="9372600" y="563563"/>
          <p14:tracePt t="27360" x="9372600" y="574675"/>
          <p14:tracePt t="27360" x="9361488" y="574675"/>
          <p14:tracePt t="27361" x="9361488" y="585788"/>
          <p14:tracePt t="27362" x="9350375" y="598488"/>
          <p14:tracePt t="27364" x="9350375" y="609600"/>
          <p14:tracePt t="27366" x="9350375" y="620713"/>
          <p14:tracePt t="27367" x="9339263" y="620713"/>
          <p14:tracePt t="27368" x="9326563" y="631825"/>
          <p14:tracePt t="27369" x="9326563" y="642938"/>
          <p14:tracePt t="27369" x="9326563" y="654050"/>
          <p14:tracePt t="27371" x="9315450" y="654050"/>
          <p14:tracePt t="27372" x="9304338" y="665163"/>
          <p14:tracePt t="27373" x="9293225" y="665163"/>
          <p14:tracePt t="27375" x="9293225" y="676275"/>
          <p14:tracePt t="27375" x="9282113" y="687388"/>
          <p14:tracePt t="27377" x="9282113" y="700088"/>
          <p14:tracePt t="27379" x="9271000" y="711200"/>
          <p14:tracePt t="27380" x="9271000" y="722313"/>
          <p14:tracePt t="27381" x="9259888" y="722313"/>
          <p14:tracePt t="27385" x="9248775" y="733425"/>
          <p14:tracePt t="27385" x="9248775" y="744538"/>
          <p14:tracePt t="27387" x="9237663" y="755650"/>
          <p14:tracePt t="27388" x="9237663" y="766763"/>
          <p14:tracePt t="27388" x="9226550" y="777875"/>
          <p14:tracePt t="27390" x="9226550" y="788988"/>
          <p14:tracePt t="27392" x="9226550" y="800100"/>
          <p14:tracePt t="27393" x="9213850" y="800100"/>
          <p14:tracePt t="27394" x="9213850" y="812800"/>
          <p14:tracePt t="27394" x="9213850" y="823913"/>
          <p14:tracePt t="27396" x="9213850" y="835025"/>
          <p14:tracePt t="27397" x="9213850" y="846138"/>
          <p14:tracePt t="27397" x="9213850" y="857250"/>
          <p14:tracePt t="27401" x="9213850" y="868363"/>
          <p14:tracePt t="27401" x="9213850" y="879475"/>
          <p14:tracePt t="27402" x="9213850" y="890588"/>
          <p14:tracePt t="27404" x="9213850" y="914400"/>
          <p14:tracePt t="27405" x="9213850" y="925513"/>
          <p14:tracePt t="27406" x="9213850" y="936625"/>
          <p14:tracePt t="27407" x="9213850" y="947738"/>
          <p14:tracePt t="27410" x="9213850" y="969963"/>
          <p14:tracePt t="27411" x="9213850" y="992188"/>
          <p14:tracePt t="27412" x="9213850" y="1003300"/>
          <p14:tracePt t="27414" x="9213850" y="1014413"/>
          <p14:tracePt t="27414" x="9213850" y="1027113"/>
          <p14:tracePt t="27416" x="9213850" y="1038225"/>
          <p14:tracePt t="27418" x="9213850" y="1049338"/>
          <p14:tracePt t="27419" x="9213850" y="1060450"/>
          <p14:tracePt t="27420" x="9226550" y="1071563"/>
          <p14:tracePt t="27421" x="9226550" y="1082675"/>
          <p14:tracePt t="27421" x="9226550" y="1104900"/>
          <p14:tracePt t="27423" x="9226550" y="1128713"/>
          <p14:tracePt t="27425" x="9237663" y="1128713"/>
          <p14:tracePt t="27426" x="9248775" y="1150938"/>
          <p14:tracePt t="27427" x="9248775" y="1162050"/>
          <p14:tracePt t="27428" x="9248775" y="1173163"/>
          <p14:tracePt t="27429" x="9248775" y="1184275"/>
          <p14:tracePt t="27431" x="9248775" y="1195388"/>
          <p14:tracePt t="27432" x="9259888" y="1217613"/>
          <p14:tracePt t="27434" x="9271000" y="1217613"/>
          <p14:tracePt t="27435" x="9271000" y="1241425"/>
          <p14:tracePt t="27435" x="9282113" y="1241425"/>
          <p14:tracePt t="27436" x="9282113" y="1263650"/>
          <p14:tracePt t="27438" x="9282113" y="1274763"/>
          <p14:tracePt t="27438" x="9282113" y="1285875"/>
          <p14:tracePt t="27439" x="9282113" y="1296988"/>
          <p14:tracePt t="27440" x="9293225" y="1296988"/>
          <p14:tracePt t="27442" x="9293225" y="1308100"/>
          <p14:tracePt t="27443" x="9293225" y="1319213"/>
          <p14:tracePt t="27444" x="9293225" y="1330325"/>
          <p14:tracePt t="27444" x="9304338" y="1354138"/>
          <p14:tracePt t="27445" x="9304338" y="1365250"/>
          <p14:tracePt t="27447" x="9315450" y="1387475"/>
          <p14:tracePt t="27451" x="9315450" y="1398588"/>
          <p14:tracePt t="27452" x="9326563" y="1420813"/>
          <p14:tracePt t="27452" x="9326563" y="1431925"/>
          <p14:tracePt t="27453" x="9339263" y="1443038"/>
          <p14:tracePt t="27454" x="9339263" y="1455738"/>
          <p14:tracePt t="27456" x="9339263" y="1477963"/>
          <p14:tracePt t="27457" x="9350375" y="1477963"/>
          <p14:tracePt t="27459" x="9350375" y="1489075"/>
          <p14:tracePt t="27460" x="9361488" y="1500188"/>
          <p14:tracePt t="27461" x="9361488" y="1522413"/>
          <p14:tracePt t="27462" x="9361488" y="1533525"/>
          <p14:tracePt t="27463" x="9372600" y="1533525"/>
          <p14:tracePt t="27464" x="9372600" y="1544638"/>
          <p14:tracePt t="27466" x="9372600" y="1557338"/>
          <p14:tracePt t="27468" x="9372600" y="1568450"/>
          <p14:tracePt t="27469" x="9372600" y="1579563"/>
          <p14:tracePt t="27470" x="9372600" y="1590675"/>
          <p14:tracePt t="27471" x="9372600" y="1601788"/>
          <p14:tracePt t="27473" x="9383713" y="1601788"/>
          <p14:tracePt t="27473" x="9383713" y="1612900"/>
          <p14:tracePt t="27475" x="9383713" y="1624013"/>
          <p14:tracePt t="27477" x="9394825" y="1624013"/>
          <p14:tracePt t="27477" x="9394825" y="1635125"/>
          <p14:tracePt t="27478" x="9394825" y="1646238"/>
          <p14:tracePt t="27481" x="9394825" y="1657350"/>
          <p14:tracePt t="27484" x="9394825" y="1670050"/>
          <p14:tracePt t="27485" x="9394825" y="1681163"/>
          <p14:tracePt t="27493" x="9394825" y="1692275"/>
          <p14:tracePt t="27495" x="9394825" y="1703388"/>
          <p14:tracePt t="27503" x="9394825" y="1714500"/>
          <p14:tracePt t="27511" x="9383713" y="1714500"/>
          <p14:tracePt t="27514" x="9383713" y="1725613"/>
          <p14:tracePt t="27517" x="9372600" y="1725613"/>
          <p14:tracePt t="27519" x="9372600" y="1736725"/>
          <p14:tracePt t="27519" x="9361488" y="1736725"/>
          <p14:tracePt t="27521" x="9350375" y="1736725"/>
          <p14:tracePt t="27523" x="9339263" y="1736725"/>
          <p14:tracePt t="27526" x="9315450" y="1736725"/>
          <p14:tracePt t="27528" x="9304338" y="1736725"/>
          <p14:tracePt t="27530" x="9293225" y="1736725"/>
          <p14:tracePt t="27532" x="9282113" y="1736725"/>
          <p14:tracePt t="27533" x="9271000" y="1736725"/>
          <p14:tracePt t="27534" x="9259888" y="1736725"/>
          <p14:tracePt t="27535" x="9248775" y="1736725"/>
          <p14:tracePt t="27537" x="9237663" y="1736725"/>
          <p14:tracePt t="27538" x="9226550" y="1736725"/>
          <p14:tracePt t="27538" x="9213850" y="1736725"/>
          <p14:tracePt t="27540" x="9202738" y="1736725"/>
          <p14:tracePt t="27541" x="9191625" y="1736725"/>
          <p14:tracePt t="27542" x="9180513" y="1736725"/>
          <p14:tracePt t="27543" x="9169400" y="1736725"/>
          <p14:tracePt t="27544" x="9158288" y="1736725"/>
          <p14:tracePt t="27545" x="9147175" y="1736725"/>
          <p14:tracePt t="27546" x="9136063" y="1736725"/>
          <p14:tracePt t="27547" x="9124950" y="1736725"/>
          <p14:tracePt t="27548" x="9112250" y="1736725"/>
          <p14:tracePt t="27551" x="9090025" y="1736725"/>
          <p14:tracePt t="27551" x="9078913" y="1736725"/>
          <p14:tracePt t="27552" x="9067800" y="1736725"/>
          <p14:tracePt t="27553" x="9056688" y="1736725"/>
          <p14:tracePt t="27554" x="9034463" y="1736725"/>
          <p14:tracePt t="27556" x="9023350" y="1736725"/>
          <p14:tracePt t="27557" x="8999538" y="1736725"/>
          <p14:tracePt t="27558" x="8999538" y="1725613"/>
          <p14:tracePt t="27559" x="8977313" y="1725613"/>
          <p14:tracePt t="27559" x="8966200" y="1725613"/>
          <p14:tracePt t="27560" x="8955088" y="1725613"/>
          <p14:tracePt t="27561" x="8943975" y="1714500"/>
          <p14:tracePt t="27562" x="8921750" y="1714500"/>
          <p14:tracePt t="27563" x="8910638" y="1714500"/>
          <p14:tracePt t="27565" x="8897938" y="1714500"/>
          <p14:tracePt t="27565" x="8875713" y="1703388"/>
          <p14:tracePt t="27567" x="8853488" y="1703388"/>
          <p14:tracePt t="27567" x="8842375" y="1692275"/>
          <p14:tracePt t="27569" x="8809038" y="1692275"/>
          <p14:tracePt t="27569" x="8797925" y="1692275"/>
          <p14:tracePt t="27571" x="8785225" y="1692275"/>
          <p14:tracePt t="27572" x="8774113" y="1681163"/>
          <p14:tracePt t="27572" x="8751888" y="1681163"/>
          <p14:tracePt t="27573" x="8729663" y="1681163"/>
          <p14:tracePt t="27575" x="8707438" y="1670050"/>
          <p14:tracePt t="27576" x="8683625" y="1670050"/>
          <p14:tracePt t="27577" x="8661400" y="1657350"/>
          <p14:tracePt t="27578" x="8639175" y="1646238"/>
          <p14:tracePt t="27578" x="8616950" y="1646238"/>
          <p14:tracePt t="27579" x="8594725" y="1635125"/>
          <p14:tracePt t="27580" x="8570913" y="1624013"/>
          <p14:tracePt t="27581" x="8526463" y="1624013"/>
          <p14:tracePt t="27582" x="8504238" y="1612900"/>
          <p14:tracePt t="27585" x="8447088" y="1601788"/>
          <p14:tracePt t="27586" x="8424863" y="1590675"/>
          <p14:tracePt t="27587" x="8402638" y="1579563"/>
          <p14:tracePt t="27588" x="8369300" y="1579563"/>
          <p14:tracePt t="27589" x="8345488" y="1568450"/>
          <p14:tracePt t="27589" x="8323263" y="1557338"/>
          <p14:tracePt t="27591" x="8278813" y="1544638"/>
          <p14:tracePt t="27592" x="8243888" y="1533525"/>
          <p14:tracePt t="27594" x="8188325" y="1511300"/>
          <p14:tracePt t="27595" x="8166100" y="1511300"/>
          <p14:tracePt t="27595" x="8131175" y="1500188"/>
          <p14:tracePt t="27596" x="8086725" y="1489075"/>
          <p14:tracePt t="27597" x="8064500" y="1455738"/>
          <p14:tracePt t="27598" x="8029575" y="1455738"/>
          <p14:tracePt t="27601" x="7974013" y="1431925"/>
          <p14:tracePt t="27601" x="7927975" y="1420813"/>
          <p14:tracePt t="27603" x="7894638" y="1409700"/>
          <p14:tracePt t="27604" x="7872413" y="1398588"/>
          <p14:tracePt t="27604" x="7839075" y="1387475"/>
          <p14:tracePt t="27606" x="7815263" y="1376363"/>
          <p14:tracePt t="27606" x="7770813" y="1365250"/>
          <p14:tracePt t="27608" x="7748588" y="1354138"/>
          <p14:tracePt t="27609" x="7715250" y="1343025"/>
          <p14:tracePt t="27610" x="7635875" y="1319213"/>
          <p14:tracePt t="27611" x="7613650" y="1308100"/>
          <p14:tracePt t="27612" x="7578725" y="1285875"/>
          <p14:tracePt t="27614" x="7556500" y="1274763"/>
          <p14:tracePt t="27614" x="7523163" y="1274763"/>
          <p14:tracePt t="27616" x="7500938" y="1252538"/>
          <p14:tracePt t="27618" x="7421563" y="1241425"/>
          <p14:tracePt t="27619" x="7410450" y="1228725"/>
          <p14:tracePt t="27620" x="7386638" y="1217613"/>
          <p14:tracePt t="27621" x="7353300" y="1206500"/>
          <p14:tracePt t="27621" x="7331075" y="1195388"/>
          <p14:tracePt t="27622" x="7297738" y="1184275"/>
          <p14:tracePt t="27624" x="7273925" y="1184275"/>
          <p14:tracePt t="27625" x="7251700" y="1184275"/>
          <p14:tracePt t="27626" x="7229475" y="1162050"/>
          <p14:tracePt t="27627" x="7185025" y="1150938"/>
          <p14:tracePt t="27628" x="7161213" y="1139825"/>
          <p14:tracePt t="27628" x="7150100" y="1139825"/>
          <p14:tracePt t="27629" x="7138988" y="1128713"/>
          <p14:tracePt t="27630" x="7116763" y="1116013"/>
          <p14:tracePt t="27631" x="7083425" y="1116013"/>
          <p14:tracePt t="27634" x="7048500" y="1093788"/>
          <p14:tracePt t="27635" x="7026275" y="1093788"/>
          <p14:tracePt t="27636" x="7015163" y="1082675"/>
          <p14:tracePt t="27637" x="6992938" y="1082675"/>
          <p14:tracePt t="27638" x="6970713" y="1071563"/>
          <p14:tracePt t="27638" x="6958013" y="1071563"/>
          <p14:tracePt t="27640" x="6946900" y="1071563"/>
          <p14:tracePt t="27641" x="6935788" y="1060450"/>
          <p14:tracePt t="27642" x="6924675" y="1049338"/>
          <p14:tracePt t="27643" x="6902450" y="1049338"/>
          <p14:tracePt t="27644" x="6891338" y="1049338"/>
          <p14:tracePt t="27645" x="6869113" y="1038225"/>
          <p14:tracePt t="27646" x="6858000" y="1027113"/>
          <p14:tracePt t="27647" x="6845300" y="1014413"/>
          <p14:tracePt t="27649" x="6834188" y="1014413"/>
          <p14:tracePt t="27650" x="6811963" y="1014413"/>
          <p14:tracePt t="27652" x="6800850" y="1014413"/>
          <p14:tracePt t="27653" x="6789738" y="1003300"/>
          <p14:tracePt t="27654" x="6778625" y="1003300"/>
          <p14:tracePt t="27656" x="6756400" y="1003300"/>
          <p14:tracePt t="27659" x="6745288" y="1003300"/>
          <p14:tracePt t="27660" x="6732588" y="992188"/>
          <p14:tracePt t="27661" x="6721475" y="981075"/>
          <p14:tracePt t="27662" x="6710363" y="981075"/>
          <p14:tracePt t="27666" x="6699250" y="981075"/>
          <p14:tracePt t="27667" x="6688138" y="969963"/>
          <p14:tracePt t="27671" x="6688138" y="958850"/>
          <p14:tracePt t="27672" x="6677025" y="947738"/>
          <p14:tracePt t="27673" x="6665913" y="947738"/>
          <p14:tracePt t="27675" x="6654800" y="947738"/>
          <p14:tracePt t="27676" x="6643688" y="936625"/>
          <p14:tracePt t="27682" x="6630988" y="925513"/>
          <p14:tracePt t="27687" x="6619875" y="914400"/>
          <p14:tracePt t="27689" x="6619875" y="901700"/>
          <p14:tracePt t="27692" x="6608763" y="901700"/>
          <p14:tracePt t="27693" x="6608763" y="890588"/>
          <p14:tracePt t="27695" x="6597650" y="879475"/>
          <p14:tracePt t="27699" x="6597650" y="868363"/>
          <p14:tracePt t="27700" x="6586538" y="868363"/>
          <p14:tracePt t="27707" x="6586538" y="857250"/>
          <p14:tracePt t="27712" x="6586538" y="846138"/>
          <p14:tracePt t="27722" x="6586538" y="835025"/>
          <p14:tracePt t="27730" x="6586538" y="823913"/>
          <p14:tracePt t="27736" x="6586538" y="812800"/>
          <p14:tracePt t="27743" x="6586538" y="800100"/>
          <p14:tracePt t="27753" x="6597650" y="800100"/>
          <p14:tracePt t="27760" x="6608763" y="800100"/>
          <p14:tracePt t="27764" x="6608763" y="788988"/>
          <p14:tracePt t="27771" x="6608763" y="777875"/>
          <p14:tracePt t="27776" x="6619875" y="777875"/>
          <p14:tracePt t="27778" x="6619875" y="766763"/>
          <p14:tracePt t="27782" x="6619875" y="755650"/>
          <p14:tracePt t="27784" x="6630988" y="755650"/>
          <p14:tracePt t="27785" x="6630988" y="744538"/>
          <p14:tracePt t="27789" x="6630988" y="733425"/>
          <p14:tracePt t="27791" x="6643688" y="733425"/>
          <p14:tracePt t="27794" x="6643688" y="722313"/>
          <p14:tracePt t="27796" x="6654800" y="722313"/>
          <p14:tracePt t="27797" x="6654800" y="711200"/>
          <p14:tracePt t="27800" x="6665913" y="711200"/>
          <p14:tracePt t="27801" x="6665913" y="700088"/>
          <p14:tracePt t="27804" x="6677025" y="687388"/>
          <p14:tracePt t="27806" x="6677025" y="676275"/>
          <p14:tracePt t="27808" x="6688138" y="676275"/>
          <p14:tracePt t="27809" x="6699250" y="676275"/>
          <p14:tracePt t="27813" x="6699250" y="665163"/>
          <p14:tracePt t="27815" x="6699250" y="654050"/>
          <p14:tracePt t="27818" x="6710363" y="642938"/>
          <p14:tracePt t="27821" x="6721475" y="642938"/>
          <p14:tracePt t="27822" x="6721475" y="631825"/>
          <p14:tracePt t="27824" x="6732588" y="620713"/>
          <p14:tracePt t="27826" x="6732588" y="609600"/>
          <p14:tracePt t="27827" x="6745288" y="609600"/>
          <p14:tracePt t="27829" x="6756400" y="609600"/>
          <p14:tracePt t="27833" x="6767513" y="598488"/>
          <p14:tracePt t="27835" x="6767513" y="585788"/>
          <p14:tracePt t="27838" x="6778625" y="574675"/>
          <p14:tracePt t="27840" x="6778625" y="563563"/>
          <p14:tracePt t="27841" x="6789738" y="563563"/>
          <p14:tracePt t="27843" x="6800850" y="552450"/>
          <p14:tracePt t="27846" x="6811963" y="541338"/>
          <p14:tracePt t="27848" x="6823075" y="541338"/>
          <p14:tracePt t="27850" x="6823075" y="530225"/>
          <p14:tracePt t="27852" x="6834188" y="519113"/>
          <p14:tracePt t="27855" x="6834188" y="508000"/>
          <p14:tracePt t="27856" x="6834188" y="496888"/>
          <p14:tracePt t="27858" x="6845300" y="485775"/>
          <p14:tracePt t="27861" x="6858000" y="485775"/>
          <p14:tracePt t="27862" x="6858000" y="473075"/>
          <p14:tracePt t="27864" x="6869113" y="473075"/>
          <p14:tracePt t="27865" x="6869113" y="461963"/>
          <p14:tracePt t="27867" x="6880225" y="461963"/>
          <p14:tracePt t="27870" x="6891338" y="461963"/>
          <p14:tracePt t="27872" x="6902450" y="461963"/>
          <p14:tracePt t="27874" x="6902450" y="450850"/>
          <p14:tracePt t="27877" x="6902450" y="439738"/>
          <p14:tracePt t="27879" x="6913563" y="439738"/>
          <p14:tracePt t="27881" x="6924675" y="439738"/>
          <p14:tracePt t="27884" x="6935788" y="439738"/>
          <p14:tracePt t="27885" x="6935788" y="428625"/>
          <p14:tracePt t="27889" x="6946900" y="428625"/>
          <p14:tracePt t="27892" x="6958013" y="428625"/>
          <p14:tracePt t="27898" x="6970713" y="428625"/>
          <p14:tracePt t="27901" x="6981825" y="428625"/>
          <p14:tracePt t="27906" x="6992938" y="428625"/>
          <p14:tracePt t="27908" x="7004050" y="428625"/>
          <p14:tracePt t="27909" x="7015163" y="428625"/>
          <p14:tracePt t="27911" x="7026275" y="428625"/>
          <p14:tracePt t="27914" x="7037388" y="428625"/>
          <p14:tracePt t="27917" x="7048500" y="428625"/>
          <p14:tracePt t="27918" x="7059613" y="428625"/>
          <p14:tracePt t="27919" x="7072313" y="428625"/>
          <p14:tracePt t="27921" x="7094538" y="439738"/>
          <p14:tracePt t="27922" x="7105650" y="439738"/>
          <p14:tracePt t="27923" x="7116763" y="450850"/>
          <p14:tracePt t="27925" x="7127875" y="450850"/>
          <p14:tracePt t="27926" x="7138988" y="450850"/>
          <p14:tracePt t="27927" x="7150100" y="461963"/>
          <p14:tracePt t="27928" x="7161213" y="461963"/>
          <p14:tracePt t="27928" x="7185025" y="473075"/>
          <p14:tracePt t="27930" x="7207250" y="485775"/>
          <p14:tracePt t="27931" x="7218363" y="485775"/>
          <p14:tracePt t="27932" x="7229475" y="485775"/>
          <p14:tracePt t="27935" x="7262813" y="485775"/>
          <p14:tracePt t="27936" x="7286625" y="496888"/>
          <p14:tracePt t="27937" x="7286625" y="508000"/>
          <p14:tracePt t="27938" x="7319963" y="508000"/>
          <p14:tracePt t="27939" x="7331075" y="519113"/>
          <p14:tracePt t="27939" x="7353300" y="519113"/>
          <p14:tracePt t="27941" x="7364413" y="530225"/>
          <p14:tracePt t="27942" x="7386638" y="541338"/>
          <p14:tracePt t="27943" x="7410450" y="541338"/>
          <p14:tracePt t="27944" x="7432675" y="552450"/>
          <p14:tracePt t="27944" x="7466013" y="563563"/>
          <p14:tracePt t="27945" x="7488238" y="574675"/>
          <p14:tracePt t="27946" x="7500938" y="574675"/>
          <p14:tracePt t="27947" x="7523163" y="585788"/>
          <p14:tracePt t="27948" x="7556500" y="598488"/>
          <p14:tracePt t="27951" x="7589838" y="620713"/>
          <p14:tracePt t="27952" x="7613650" y="620713"/>
          <p14:tracePt t="27953" x="7635875" y="631825"/>
          <p14:tracePt t="27954" x="7658100" y="642938"/>
          <p14:tracePt t="27954" x="7691438" y="642938"/>
          <p14:tracePt t="27955" x="7702550" y="654050"/>
          <p14:tracePt t="27957" x="7726363" y="665163"/>
          <p14:tracePt t="27958" x="7759700" y="676275"/>
          <p14:tracePt t="27959" x="7770813" y="676275"/>
          <p14:tracePt t="27960" x="7793038" y="687388"/>
          <p14:tracePt t="27960" x="7815263" y="700088"/>
          <p14:tracePt t="27961" x="7839075" y="711200"/>
          <p14:tracePt t="27963" x="7861300" y="722313"/>
          <p14:tracePt t="27963" x="7883525" y="722313"/>
          <p14:tracePt t="27964" x="7916863" y="744538"/>
          <p14:tracePt t="27965" x="7927975" y="744538"/>
          <p14:tracePt t="27968" x="7974013" y="766763"/>
          <p14:tracePt t="27968" x="7996238" y="766763"/>
          <p14:tracePt t="27970" x="8018463" y="777875"/>
          <p14:tracePt t="27971" x="8029575" y="788988"/>
          <p14:tracePt t="27972" x="8064500" y="800100"/>
          <p14:tracePt t="27973" x="8075613" y="812800"/>
          <p14:tracePt t="27973" x="8097838" y="823913"/>
          <p14:tracePt t="27975" x="8108950" y="823913"/>
          <p14:tracePt t="27976" x="8142288" y="835025"/>
          <p14:tracePt t="27977" x="8166100" y="857250"/>
          <p14:tracePt t="27978" x="8177213" y="868363"/>
          <p14:tracePt t="27979" x="8199438" y="879475"/>
          <p14:tracePt t="27980" x="8210550" y="890588"/>
          <p14:tracePt t="27981" x="8232775" y="890588"/>
          <p14:tracePt t="27984" x="8267700" y="914400"/>
          <p14:tracePt t="27984" x="8278813" y="925513"/>
          <p14:tracePt t="27986" x="8301038" y="925513"/>
          <p14:tracePt t="27986" x="8301038" y="936625"/>
          <p14:tracePt t="27988" x="8323263" y="947738"/>
          <p14:tracePt t="27992" x="8369300" y="981075"/>
          <p14:tracePt t="27993" x="8380413" y="981075"/>
          <p14:tracePt t="27994" x="8391525" y="992188"/>
          <p14:tracePt t="27995" x="8402638" y="1003300"/>
          <p14:tracePt t="27996" x="8402638" y="1014413"/>
          <p14:tracePt t="27996" x="8413750" y="1014413"/>
          <p14:tracePt t="27998" x="8424863" y="1027113"/>
          <p14:tracePt t="27998" x="8435975" y="1038225"/>
          <p14:tracePt t="28000" x="8447088" y="1049338"/>
          <p14:tracePt t="28002" x="8458200" y="1060450"/>
          <p14:tracePt t="28003" x="8470900" y="1071563"/>
          <p14:tracePt t="28003" x="8470900" y="1082675"/>
          <p14:tracePt t="28006" x="8482013" y="1082675"/>
          <p14:tracePt t="28006" x="8482013" y="1093788"/>
          <p14:tracePt t="28008" x="8504238" y="1104900"/>
          <p14:tracePt t="28009" x="8504238" y="1116013"/>
          <p14:tracePt t="28011" x="8504238" y="1128713"/>
          <p14:tracePt t="28011" x="8515350" y="1139825"/>
          <p14:tracePt t="28012" x="8526463" y="1139825"/>
          <p14:tracePt t="28014" x="8526463" y="1150938"/>
          <p14:tracePt t="28017" x="8537575" y="1173163"/>
          <p14:tracePt t="28018" x="8548688" y="1184275"/>
          <p14:tracePt t="28019" x="8548688" y="1195388"/>
          <p14:tracePt t="28020" x="8548688" y="1206500"/>
          <p14:tracePt t="28022" x="8548688" y="1217613"/>
          <p14:tracePt t="28024" x="8548688" y="1228725"/>
          <p14:tracePt t="28026" x="8548688" y="1252538"/>
          <p14:tracePt t="28028" x="8548688" y="1263650"/>
          <p14:tracePt t="28028" x="8548688" y="1285875"/>
          <p14:tracePt t="28030" x="8548688" y="1296988"/>
          <p14:tracePt t="28031" x="8548688" y="1308100"/>
          <p14:tracePt t="28033" x="8548688" y="1319213"/>
          <p14:tracePt t="28034" x="8548688" y="1330325"/>
          <p14:tracePt t="28035" x="8548688" y="1343025"/>
          <p14:tracePt t="28037" x="8548688" y="1365250"/>
          <p14:tracePt t="28037" x="8548688" y="1376363"/>
          <p14:tracePt t="28040" x="8548688" y="1387475"/>
          <p14:tracePt t="28041" x="8548688" y="1398588"/>
          <p14:tracePt t="28043" x="8548688" y="1409700"/>
          <p14:tracePt t="28043" x="8548688" y="1420813"/>
          <p14:tracePt t="28044" x="8548688" y="1443038"/>
          <p14:tracePt t="28046" x="8548688" y="1455738"/>
          <p14:tracePt t="28046" x="8548688" y="1466850"/>
          <p14:tracePt t="28047" x="8537575" y="1466850"/>
          <p14:tracePt t="28049" x="8526463" y="1477963"/>
          <p14:tracePt t="28051" x="8526463" y="1500188"/>
          <p14:tracePt t="28052" x="8515350" y="1511300"/>
          <p14:tracePt t="28053" x="8504238" y="1522413"/>
          <p14:tracePt t="28053" x="8504238" y="1533525"/>
          <p14:tracePt t="28054" x="8482013" y="1544638"/>
          <p14:tracePt t="28055" x="8482013" y="1557338"/>
          <p14:tracePt t="28057" x="8482013" y="1568450"/>
          <p14:tracePt t="28058" x="8470900" y="1579563"/>
          <p14:tracePt t="28059" x="8470900" y="1590675"/>
          <p14:tracePt t="28060" x="8458200" y="1601788"/>
          <p14:tracePt t="28061" x="8447088" y="1612900"/>
          <p14:tracePt t="28061" x="8435975" y="1612900"/>
          <p14:tracePt t="28062" x="8424863" y="1635125"/>
          <p14:tracePt t="28064" x="8424863" y="1646238"/>
          <p14:tracePt t="28065" x="8402638" y="1646238"/>
          <p14:tracePt t="28065" x="8402638" y="1670050"/>
          <p14:tracePt t="28068" x="8380413" y="1692275"/>
          <p14:tracePt t="28069" x="8380413" y="1714500"/>
          <p14:tracePt t="28069" x="8356600" y="1714500"/>
          <p14:tracePt t="28071" x="8345488" y="1725613"/>
          <p14:tracePt t="28072" x="8345488" y="1736725"/>
          <p14:tracePt t="28073" x="8323263" y="1758950"/>
          <p14:tracePt t="28073" x="8312150" y="1758950"/>
          <p14:tracePt t="28075" x="8301038" y="1771650"/>
          <p14:tracePt t="28076" x="8289925" y="1782763"/>
          <p14:tracePt t="28077" x="8267700" y="1804988"/>
          <p14:tracePt t="28078" x="8243888" y="1827213"/>
          <p14:tracePt t="28079" x="8232775" y="1838325"/>
          <p14:tracePt t="28080" x="8221663" y="1849438"/>
          <p14:tracePt t="28081" x="8210550" y="1860550"/>
          <p14:tracePt t="28083" x="8188325" y="1884363"/>
          <p14:tracePt t="28085" x="8166100" y="1906588"/>
          <p14:tracePt t="28086" x="8154988" y="1906588"/>
          <p14:tracePt t="28087" x="8142288" y="1917700"/>
          <p14:tracePt t="28088" x="8131175" y="1939925"/>
          <p14:tracePt t="28088" x="8108950" y="1951038"/>
          <p14:tracePt t="28089" x="8097838" y="1962150"/>
          <p14:tracePt t="28091" x="8075613" y="1985963"/>
          <p14:tracePt t="28092" x="8064500" y="1997075"/>
          <p14:tracePt t="28093" x="8053388" y="2008188"/>
          <p14:tracePt t="28095" x="8018463" y="2030413"/>
          <p14:tracePt t="28096" x="7996238" y="2052638"/>
          <p14:tracePt t="28097" x="7962900" y="2085975"/>
          <p14:tracePt t="28099" x="7951788" y="2085975"/>
          <p14:tracePt t="28100" x="7927975" y="2109788"/>
          <p14:tracePt t="28102" x="7894638" y="2120900"/>
          <p14:tracePt t="28103" x="7883525" y="2132013"/>
          <p14:tracePt t="28104" x="7861300" y="2154238"/>
          <p14:tracePt t="28105" x="7839075" y="2165350"/>
          <p14:tracePt t="28106" x="7815263" y="2187575"/>
          <p14:tracePt t="28106" x="7804150" y="2200275"/>
          <p14:tracePt t="28108" x="7781925" y="2211388"/>
          <p14:tracePt t="28109" x="7781925" y="2222500"/>
          <p14:tracePt t="28110" x="7759700" y="2244725"/>
          <p14:tracePt t="28111" x="7737475" y="2255838"/>
          <p14:tracePt t="28112" x="7702550" y="2278063"/>
          <p14:tracePt t="28113" x="7702550" y="2289175"/>
          <p14:tracePt t="28114" x="7680325" y="2300288"/>
          <p14:tracePt t="28115" x="7658100" y="2324100"/>
          <p14:tracePt t="28116" x="7646988" y="2335213"/>
          <p14:tracePt t="28118" x="7613650" y="2368550"/>
          <p14:tracePt t="28120" x="7567613" y="2401888"/>
          <p14:tracePt t="28122" x="7556500" y="2414588"/>
          <p14:tracePt t="28122" x="7534275" y="2425700"/>
          <p14:tracePt t="28123" x="7512050" y="2436813"/>
          <p14:tracePt t="28123" x="7488238" y="2459038"/>
          <p14:tracePt t="28125" x="7466013" y="2470150"/>
          <p14:tracePt t="28126" x="7454900" y="2492375"/>
          <p14:tracePt t="28128" x="7421563" y="2514600"/>
          <p14:tracePt t="28128" x="7386638" y="2527300"/>
          <p14:tracePt t="28129" x="7375525" y="2538413"/>
          <p14:tracePt t="28130" x="7353300" y="2538413"/>
          <p14:tracePt t="28132" x="7331075" y="2571750"/>
          <p14:tracePt t="28133" x="7308850" y="2582863"/>
          <p14:tracePt t="28135" x="7273925" y="2616200"/>
          <p14:tracePt t="28136" x="7251700" y="2628900"/>
          <p14:tracePt t="28137" x="7229475" y="2640013"/>
          <p14:tracePt t="28137" x="7207250" y="2651125"/>
          <p14:tracePt t="28139" x="7185025" y="2662238"/>
          <p14:tracePt t="28139" x="7161213" y="2684463"/>
          <p14:tracePt t="28141" x="7150100" y="2695575"/>
          <p14:tracePt t="28142" x="7116763" y="2706688"/>
          <p14:tracePt t="28143" x="7105650" y="2717800"/>
          <p14:tracePt t="28144" x="7083425" y="2728913"/>
          <p14:tracePt t="28144" x="7059613" y="2741613"/>
          <p14:tracePt t="28145" x="7037388" y="2752725"/>
          <p14:tracePt t="28147" x="7015163" y="2763838"/>
          <p14:tracePt t="28148" x="7004050" y="2763838"/>
          <p14:tracePt t="28149" x="6970713" y="2774950"/>
          <p14:tracePt t="28151" x="6935788" y="2797175"/>
          <p14:tracePt t="28152" x="6924675" y="2808288"/>
          <p14:tracePt t="28153" x="6902450" y="2819400"/>
          <p14:tracePt t="28153" x="6869113" y="2819400"/>
          <p14:tracePt t="28155" x="6858000" y="2843213"/>
          <p14:tracePt t="28156" x="6834188" y="2843213"/>
          <p14:tracePt t="28157" x="6789738" y="2854325"/>
          <p14:tracePt t="28159" x="6756400" y="2865438"/>
          <p14:tracePt t="28160" x="6745288" y="2876550"/>
          <p14:tracePt t="28161" x="6721475" y="2876550"/>
          <p14:tracePt t="28161" x="6699250" y="2887663"/>
          <p14:tracePt t="28162" x="6677025" y="2898775"/>
          <p14:tracePt t="28163" x="6654800" y="2909888"/>
          <p14:tracePt t="28164" x="6630988" y="2909888"/>
          <p14:tracePt t="28167" x="6575425" y="2921000"/>
          <p14:tracePt t="28168" x="6564313" y="2932113"/>
          <p14:tracePt t="28169" x="6530975" y="2932113"/>
          <p14:tracePt t="28170" x="6530975" y="2943225"/>
          <p14:tracePt t="28170" x="6496050" y="2955925"/>
          <p14:tracePt t="28172" x="6473825" y="2955925"/>
          <p14:tracePt t="28172" x="6440488" y="2955925"/>
          <p14:tracePt t="28174" x="6429375" y="2967038"/>
          <p14:tracePt t="28175" x="6405563" y="2967038"/>
          <p14:tracePt t="28177" x="6361113" y="2978150"/>
          <p14:tracePt t="28177" x="6327775" y="2978150"/>
          <p14:tracePt t="28178" x="6303963" y="2989263"/>
          <p14:tracePt t="28179" x="6281738" y="2989263"/>
          <p14:tracePt t="28180" x="6259513" y="3000375"/>
          <p14:tracePt t="28181" x="6226175" y="3000375"/>
          <p14:tracePt t="28184" x="6191250" y="3000375"/>
          <p14:tracePt t="28185" x="6157913" y="3000375"/>
          <p14:tracePt t="28185" x="6135688" y="3000375"/>
          <p14:tracePt t="28186" x="6113463" y="3011488"/>
          <p14:tracePt t="28188" x="6089650" y="3011488"/>
          <p14:tracePt t="28188" x="6067425" y="3022600"/>
          <p14:tracePt t="28189" x="6034088" y="3022600"/>
          <p14:tracePt t="28191" x="6022975" y="3022600"/>
          <p14:tracePt t="28192" x="6000750" y="3033713"/>
          <p14:tracePt t="28193" x="5976938" y="3033713"/>
          <p14:tracePt t="28193" x="5954713" y="3033713"/>
          <p14:tracePt t="28194" x="5943600" y="3033713"/>
          <p14:tracePt t="28196" x="5910263" y="3044825"/>
          <p14:tracePt t="28196" x="5899150" y="3044825"/>
          <p14:tracePt t="28197" x="5875338" y="3044825"/>
          <p14:tracePt t="28199" x="5853113" y="3044825"/>
          <p14:tracePt t="28200" x="5830888" y="3057525"/>
          <p14:tracePt t="28201" x="5808663" y="3057525"/>
          <p14:tracePt t="28202" x="5786438" y="3057525"/>
          <p14:tracePt t="28203" x="5762625" y="3057525"/>
          <p14:tracePt t="28204" x="5740400" y="3057525"/>
          <p14:tracePt t="28205" x="5718175" y="3057525"/>
          <p14:tracePt t="28205" x="5695950" y="3079750"/>
          <p14:tracePt t="28206" x="5673725" y="3079750"/>
          <p14:tracePt t="28208" x="5649913" y="3079750"/>
          <p14:tracePt t="28209" x="5627688" y="3090863"/>
          <p14:tracePt t="28210" x="5605463" y="3090863"/>
          <p14:tracePt t="28210" x="5594350" y="3090863"/>
          <p14:tracePt t="28211" x="5583238" y="3090863"/>
          <p14:tracePt t="28212" x="5537200" y="3090863"/>
          <p14:tracePt t="28213" x="5526088" y="3090863"/>
          <p14:tracePt t="28214" x="5514975" y="3090863"/>
          <p14:tracePt t="28216" x="5492750" y="3090863"/>
          <p14:tracePt t="28217" x="5470525" y="3090863"/>
          <p14:tracePt t="28218" x="5446713" y="3090863"/>
          <p14:tracePt t="28219" x="5424488" y="3090863"/>
          <p14:tracePt t="28219" x="5402263" y="3101975"/>
          <p14:tracePt t="28221" x="5380038" y="3101975"/>
          <p14:tracePt t="28222" x="5357813" y="3101975"/>
          <p14:tracePt t="28222" x="5334000" y="3101975"/>
          <p14:tracePt t="28223" x="5322888" y="3101975"/>
          <p14:tracePt t="28225" x="5311775" y="3101975"/>
          <p14:tracePt t="28226" x="5278438" y="3113088"/>
          <p14:tracePt t="28226" x="5267325" y="3113088"/>
          <p14:tracePt t="28227" x="5256213" y="3113088"/>
          <p14:tracePt t="28228" x="5221288" y="3113088"/>
          <p14:tracePt t="28229" x="5199063" y="3113088"/>
          <p14:tracePt t="28231" x="5187950" y="3113088"/>
          <p14:tracePt t="28231" x="5165725" y="3124200"/>
          <p14:tracePt t="28234" x="5119688" y="3124200"/>
          <p14:tracePt t="28235" x="5097463" y="3124200"/>
          <p14:tracePt t="28236" x="5075238" y="3135313"/>
          <p14:tracePt t="28238" x="5064125" y="3135313"/>
          <p14:tracePt t="28238" x="5030788" y="3135313"/>
          <p14:tracePt t="28240" x="5019675" y="3135313"/>
          <p14:tracePt t="28241" x="4995863" y="3135313"/>
          <p14:tracePt t="28242" x="4973638" y="3135313"/>
          <p14:tracePt t="28243" x="4962525" y="3157538"/>
          <p14:tracePt t="28243" x="4929188" y="3157538"/>
          <p14:tracePt t="28244" x="4918075" y="3157538"/>
          <p14:tracePt t="28245" x="4894263" y="3157538"/>
          <p14:tracePt t="28247" x="4872038" y="3157538"/>
          <p14:tracePt t="28248" x="4860925" y="3157538"/>
          <p14:tracePt t="28248" x="4827588" y="3170238"/>
          <p14:tracePt t="28251" x="4805363" y="3170238"/>
          <p14:tracePt t="28252" x="4792663" y="3170238"/>
          <p14:tracePt t="28252" x="4770438" y="3181350"/>
          <p14:tracePt t="28253" x="4748213" y="3181350"/>
          <p14:tracePt t="28254" x="4725988" y="3181350"/>
          <p14:tracePt t="28256" x="4714875" y="3181350"/>
          <p14:tracePt t="28256" x="4703763" y="3181350"/>
          <p14:tracePt t="28258" x="4679950" y="3181350"/>
          <p14:tracePt t="28260" x="4646613" y="3192463"/>
          <p14:tracePt t="28261" x="4635500" y="3192463"/>
          <p14:tracePt t="28262" x="4613275" y="3192463"/>
          <p14:tracePt t="28262" x="4591050" y="3203575"/>
          <p14:tracePt t="28264" x="4578350" y="3203575"/>
          <p14:tracePt t="28265" x="4556125" y="3203575"/>
          <p14:tracePt t="28266" x="4522788" y="3225800"/>
          <p14:tracePt t="28268" x="4489450" y="3225800"/>
          <p14:tracePt t="28269" x="4454525" y="3225800"/>
          <p14:tracePt t="28271" x="4432300" y="3236913"/>
          <p14:tracePt t="28273" x="4421188" y="3236913"/>
          <p14:tracePt t="28273" x="4398963" y="3248025"/>
          <p14:tracePt t="28275" x="4364038" y="3248025"/>
          <p14:tracePt t="28276" x="4352925" y="3248025"/>
          <p14:tracePt t="28277" x="4319588" y="3259138"/>
          <p14:tracePt t="28279" x="4297363" y="3271838"/>
          <p14:tracePt t="28280" x="4275138" y="3271838"/>
          <p14:tracePt t="28281" x="4264025" y="3271838"/>
          <p14:tracePt t="28284" x="4229100" y="3271838"/>
          <p14:tracePt t="28285" x="4217988" y="3271838"/>
          <p14:tracePt t="28285" x="4206875" y="3271838"/>
          <p14:tracePt t="28286" x="4184650" y="3271838"/>
          <p14:tracePt t="28288" x="4173538" y="3282950"/>
          <p14:tracePt t="28288" x="4162425" y="3282950"/>
          <p14:tracePt t="28290" x="4138613" y="3282950"/>
          <p14:tracePt t="28291" x="4116388" y="3294063"/>
          <p14:tracePt t="28293" x="4105275" y="3294063"/>
          <p14:tracePt t="28294" x="4083050" y="3294063"/>
          <p14:tracePt t="28294" x="4071938" y="3294063"/>
          <p14:tracePt t="28296" x="4060825" y="3305175"/>
          <p14:tracePt t="28297" x="4049713" y="3305175"/>
          <p14:tracePt t="28298" x="4025900" y="3305175"/>
          <p14:tracePt t="28300" x="4014788" y="3305175"/>
          <p14:tracePt t="28302" x="3981450" y="3316288"/>
          <p14:tracePt t="28303" x="3948113" y="3316288"/>
          <p14:tracePt t="28305" x="3935413" y="3316288"/>
          <p14:tracePt t="28307" x="3924300" y="3316288"/>
          <p14:tracePt t="28309" x="3890963" y="3327400"/>
          <p14:tracePt t="28310" x="3879850" y="3327400"/>
          <p14:tracePt t="28310" x="3857625" y="3327400"/>
          <p14:tracePt t="28312" x="3846513" y="3327400"/>
          <p14:tracePt t="28313" x="3835400" y="3327400"/>
          <p14:tracePt t="28314" x="3811588" y="3327400"/>
          <p14:tracePt t="28315" x="3800475" y="3327400"/>
          <p14:tracePt t="28318" x="3778250" y="3338513"/>
          <p14:tracePt t="28319" x="3767138" y="3338513"/>
          <p14:tracePt t="28320" x="3756025" y="3338513"/>
          <p14:tracePt t="28321" x="3733800" y="3338513"/>
          <p14:tracePt t="28321" x="3721100" y="3338513"/>
          <p14:tracePt t="28323" x="3709988" y="3338513"/>
          <p14:tracePt t="28323" x="3687763" y="3338513"/>
          <p14:tracePt t="28326" x="3665538" y="3349625"/>
          <p14:tracePt t="28327" x="3654425" y="3349625"/>
          <p14:tracePt t="28328" x="3632200" y="3349625"/>
          <p14:tracePt t="28329" x="3608388" y="3349625"/>
          <p14:tracePt t="28330" x="3597275" y="3349625"/>
          <p14:tracePt t="28331" x="3586163" y="3349625"/>
          <p14:tracePt t="28334" x="3552825" y="3349625"/>
          <p14:tracePt t="28334" x="3530600" y="3349625"/>
          <p14:tracePt t="28335" x="3519488" y="3349625"/>
          <p14:tracePt t="28336" x="3495675" y="3349625"/>
          <p14:tracePt t="28338" x="3484563" y="3349625"/>
          <p14:tracePt t="28338" x="3473450" y="3349625"/>
          <p14:tracePt t="28340" x="3451225" y="3349625"/>
          <p14:tracePt t="28340" x="3440113" y="3349625"/>
          <p14:tracePt t="28342" x="3406775" y="3349625"/>
          <p14:tracePt t="28342" x="3394075" y="3349625"/>
          <p14:tracePt t="28343" x="3371850" y="3349625"/>
          <p14:tracePt t="28344" x="3349625" y="3349625"/>
          <p14:tracePt t="28346" x="3327400" y="3349625"/>
          <p14:tracePt t="28347" x="3316288" y="3349625"/>
          <p14:tracePt t="28347" x="3305175" y="3349625"/>
          <p14:tracePt t="28348" x="3270250" y="3349625"/>
          <p14:tracePt t="28351" x="3236913" y="3349625"/>
          <p14:tracePt t="28352" x="3203575" y="3349625"/>
          <p14:tracePt t="28352" x="3179763" y="3349625"/>
          <p14:tracePt t="28354" x="3168650" y="3349625"/>
          <p14:tracePt t="28355" x="3135313" y="3349625"/>
          <p14:tracePt t="28356" x="3124200" y="3349625"/>
          <p14:tracePt t="28356" x="3101975" y="3349625"/>
          <p14:tracePt t="28358" x="3079750" y="3349625"/>
          <p14:tracePt t="28359" x="3055938" y="3349625"/>
          <p14:tracePt t="28359" x="3033713" y="3338513"/>
          <p14:tracePt t="28360" x="3011488" y="3338513"/>
          <p14:tracePt t="28362" x="2989263" y="3338513"/>
          <p14:tracePt t="28362" x="2965450" y="3338513"/>
          <p14:tracePt t="28364" x="2943225" y="3338513"/>
          <p14:tracePt t="28364" x="2921000" y="3338513"/>
          <p14:tracePt t="28365" x="2898775" y="3327400"/>
          <p14:tracePt t="28367" x="2876550" y="3327400"/>
          <p14:tracePt t="28368" x="2841625" y="3327400"/>
          <p14:tracePt t="28369" x="2819400" y="3316288"/>
          <p14:tracePt t="28369" x="2797175" y="3316288"/>
          <p14:tracePt t="28370" x="2763838" y="3316288"/>
          <p14:tracePt t="28371" x="2740025" y="3316288"/>
          <p14:tracePt t="28373" x="2717800" y="3316288"/>
          <p14:tracePt t="28373" x="2695575" y="3316288"/>
          <p14:tracePt t="28375" x="2673350" y="3316288"/>
          <p14:tracePt t="28376" x="2651125" y="3316288"/>
          <p14:tracePt t="28376" x="2616200" y="3305175"/>
          <p14:tracePt t="28377" x="2593975" y="3305175"/>
          <p14:tracePt t="28378" x="2560638" y="3305175"/>
          <p14:tracePt t="28380" x="2538413" y="3305175"/>
          <p14:tracePt t="28380" x="2514600" y="3305175"/>
          <p14:tracePt t="28381" x="2492375" y="3305175"/>
          <p14:tracePt t="28383" x="2459038" y="3294063"/>
          <p14:tracePt t="28384" x="2436813" y="3294063"/>
          <p14:tracePt t="28385" x="2413000" y="3294063"/>
          <p14:tracePt t="28386" x="2379663" y="3294063"/>
          <p14:tracePt t="28386" x="2357438" y="3294063"/>
          <p14:tracePt t="28388" x="2335213" y="3294063"/>
          <p14:tracePt t="28389" x="2311400" y="3294063"/>
          <p14:tracePt t="28389" x="2278063" y="3294063"/>
          <p14:tracePt t="28391" x="2255838" y="3282950"/>
          <p14:tracePt t="28392" x="2233613" y="3282950"/>
          <p14:tracePt t="28393" x="2209800" y="3282950"/>
          <p14:tracePt t="28394" x="2176463" y="3282950"/>
          <p14:tracePt t="28394" x="2154238" y="3282950"/>
          <p14:tracePt t="28396" x="2132013" y="3282950"/>
          <p14:tracePt t="28396" x="2097088" y="3282950"/>
          <p14:tracePt t="28397" x="2074863" y="3282950"/>
          <p14:tracePt t="28398" x="2052638" y="3282950"/>
          <p14:tracePt t="28401" x="1997075" y="3282950"/>
          <p14:tracePt t="28402" x="1973263" y="3282950"/>
          <p14:tracePt t="28402" x="1928813" y="3271838"/>
          <p14:tracePt t="28403" x="1906588" y="3271838"/>
          <p14:tracePt t="28405" x="1895475" y="3271838"/>
          <p14:tracePt t="28405" x="1871663" y="3271838"/>
          <p14:tracePt t="28406" x="1849438" y="3271838"/>
          <p14:tracePt t="28408" x="1827213" y="3271838"/>
          <p14:tracePt t="28410" x="1770063" y="3271838"/>
          <p14:tracePt t="28410" x="1747838" y="3271838"/>
          <p14:tracePt t="28411" x="1714500" y="3271838"/>
          <p14:tracePt t="28412" x="1668463" y="3271838"/>
          <p14:tracePt t="28413" x="1657350" y="3271838"/>
          <p14:tracePt t="28415" x="1635125" y="3271838"/>
          <p14:tracePt t="28416" x="1612900" y="3271838"/>
          <p14:tracePt t="28417" x="1568450" y="3271838"/>
          <p14:tracePt t="28419" x="1533525" y="3271838"/>
          <p14:tracePt t="28420" x="1511300" y="3271838"/>
          <p14:tracePt t="28422" x="1466850" y="3248025"/>
          <p14:tracePt t="28423" x="1431925" y="3248025"/>
          <p14:tracePt t="28423" x="1409700" y="3248025"/>
          <p14:tracePt t="28425" x="1376363" y="3248025"/>
          <p14:tracePt t="28426" x="1354138" y="3248025"/>
          <p14:tracePt t="28427" x="1330325" y="3248025"/>
          <p14:tracePt t="28427" x="1296988" y="3248025"/>
          <p14:tracePt t="28428" x="1274763" y="3248025"/>
          <p14:tracePt t="28429" x="1252538" y="3248025"/>
          <p14:tracePt t="28430" x="1228725" y="3248025"/>
          <p14:tracePt t="28431" x="1206500" y="3248025"/>
          <p14:tracePt t="28434" x="1162050" y="3248025"/>
          <p14:tracePt t="28435" x="1127125" y="3248025"/>
          <p14:tracePt t="28435" x="1116013" y="3248025"/>
          <p14:tracePt t="28437" x="1093788" y="3248025"/>
          <p14:tracePt t="28438" x="1071563" y="3248025"/>
          <p14:tracePt t="28438" x="1049338" y="3248025"/>
          <p14:tracePt t="28439" x="1027113" y="3248025"/>
          <p14:tracePt t="28442" x="981075" y="3248025"/>
          <p14:tracePt t="28442" x="958850" y="3248025"/>
          <p14:tracePt t="28443" x="958850" y="3259138"/>
          <p14:tracePt t="28444" x="936625" y="3259138"/>
          <p14:tracePt t="28445" x="912813" y="3259138"/>
          <p14:tracePt t="28446" x="901700" y="3271838"/>
          <p14:tracePt t="28448" x="879475" y="3271838"/>
          <p14:tracePt t="28448" x="857250" y="3271838"/>
          <p14:tracePt t="28451" x="835025" y="3271838"/>
          <p14:tracePt t="28451" x="823913" y="3271838"/>
          <p14:tracePt t="28452" x="800100" y="3271838"/>
          <p14:tracePt t="28453" x="777875" y="3271838"/>
          <p14:tracePt t="28455" x="766763" y="3271838"/>
          <p14:tracePt t="28455" x="744538" y="3271838"/>
          <p14:tracePt t="28458" x="733425" y="3282950"/>
          <p14:tracePt t="28459" x="722313" y="3282950"/>
          <p14:tracePt t="28459" x="711200" y="3282950"/>
          <p14:tracePt t="28460" x="687388" y="3282950"/>
          <p14:tracePt t="28461" x="676275" y="3282950"/>
          <p14:tracePt t="28462" x="654050" y="3294063"/>
          <p14:tracePt t="28464" x="642938" y="3294063"/>
          <p14:tracePt t="28465" x="631825" y="3294063"/>
          <p14:tracePt t="28467" x="620713" y="3294063"/>
          <p14:tracePt t="28468" x="609600" y="3294063"/>
          <p14:tracePt t="28469" x="598488" y="3294063"/>
          <p14:tracePt t="28469" x="585788" y="3294063"/>
          <p14:tracePt t="28471" x="574675" y="3294063"/>
          <p14:tracePt t="28472" x="563563" y="3294063"/>
          <p14:tracePt t="28473" x="552450" y="3294063"/>
          <p14:tracePt t="28474" x="541338" y="3294063"/>
          <p14:tracePt t="28476" x="519113" y="3294063"/>
          <p14:tracePt t="28478" x="508000" y="3294063"/>
          <p14:tracePt t="28479" x="496888" y="3294063"/>
          <p14:tracePt t="28480" x="484188" y="3294063"/>
          <p14:tracePt t="28481" x="473075" y="3294063"/>
          <p14:tracePt t="28482" x="461963" y="3294063"/>
          <p14:tracePt t="28484" x="450850" y="3294063"/>
          <p14:tracePt t="28487" x="439738" y="3294063"/>
          <p14:tracePt t="28489" x="428625" y="3294063"/>
          <p14:tracePt t="28490" x="417513" y="3294063"/>
          <p14:tracePt t="28492" x="406400" y="3294063"/>
          <p14:tracePt t="28493" x="395288" y="3294063"/>
          <p14:tracePt t="28494" x="384175" y="3294063"/>
          <p14:tracePt t="28496" x="384175" y="3282950"/>
          <p14:tracePt t="28497" x="371475" y="3282950"/>
          <p14:tracePt t="28501" x="349250" y="3282950"/>
          <p14:tracePt t="28502" x="338138" y="3282950"/>
          <p14:tracePt t="28504" x="327025" y="3282950"/>
          <p14:tracePt t="28506" x="315913" y="3282950"/>
          <p14:tracePt t="28509" x="304800" y="3271838"/>
          <p14:tracePt t="28509" x="293688" y="3271838"/>
          <p14:tracePt t="28511" x="282575" y="3271838"/>
          <p14:tracePt t="28512" x="271463" y="3271838"/>
          <p14:tracePt t="28514" x="258763" y="3271838"/>
          <p14:tracePt t="28517" x="247650" y="3271838"/>
          <p14:tracePt t="28521" x="236538" y="3271838"/>
          <p14:tracePt t="28523" x="214313" y="3271838"/>
          <p14:tracePt t="28525" x="203200" y="3271838"/>
          <p14:tracePt t="28526" x="192088" y="3271838"/>
          <p14:tracePt t="28527" x="180975" y="3271838"/>
          <p14:tracePt t="28529" x="180975" y="3259138"/>
          <p14:tracePt t="28530" x="169863" y="3259138"/>
          <p14:tracePt t="28534" x="157163" y="3259138"/>
          <p14:tracePt t="28536" x="146050" y="3259138"/>
          <p14:tracePt t="28538" x="134938" y="3259138"/>
          <p14:tracePt t="28539" x="123825" y="3259138"/>
          <p14:tracePt t="28542" x="112713" y="3248025"/>
          <p14:tracePt t="28542" x="101600" y="3248025"/>
          <p14:tracePt t="28547" x="90488" y="3248025"/>
          <p14:tracePt t="28548" x="90488" y="3236913"/>
          <p14:tracePt t="28550" x="79375" y="3236913"/>
          <p14:tracePt t="28553" x="68263" y="3236913"/>
          <p14:tracePt t="28555" x="57150" y="3236913"/>
          <p14:tracePt t="28557" x="44450" y="3236913"/>
          <p14:tracePt t="28559" x="44450" y="3225800"/>
          <p14:tracePt t="28562" x="33338" y="3225800"/>
          <p14:tracePt t="28570" x="22225" y="3225800"/>
          <p14:tracePt t="28574" x="22225" y="3214688"/>
          <p14:tracePt t="28575" x="11113" y="3214688"/>
          <p14:tracePt t="28606" x="11113" y="3203575"/>
          <p14:tracePt t="28659" x="22225" y="3203575"/>
          <p14:tracePt t="28661" x="33338" y="3192463"/>
          <p14:tracePt t="28667" x="33338" y="3181350"/>
          <p14:tracePt t="28671" x="44450" y="3181350"/>
          <p14:tracePt t="28681" x="57150" y="3181350"/>
          <p14:tracePt t="28787" x="68263" y="3181350"/>
          <p14:tracePt t="28826" x="79375" y="3181350"/>
          <p14:tracePt t="28838" x="90488" y="3181350"/>
          <p14:tracePt t="28848" x="101600" y="3181350"/>
          <p14:tracePt t="28858" x="123825" y="3181350"/>
          <p14:tracePt t="28860" x="134938" y="3181350"/>
          <p14:tracePt t="28863" x="146050" y="3181350"/>
          <p14:tracePt t="28866" x="157163" y="3181350"/>
          <p14:tracePt t="28872" x="169863" y="3181350"/>
          <p14:tracePt t="28874" x="180975" y="3181350"/>
          <p14:tracePt t="28877" x="192088" y="3181350"/>
          <p14:tracePt t="28879" x="203200" y="3181350"/>
          <p14:tracePt t="28880" x="214313" y="3181350"/>
          <p14:tracePt t="28883" x="225425" y="3192463"/>
          <p14:tracePt t="28886" x="236538" y="3192463"/>
          <p14:tracePt t="28888" x="247650" y="3192463"/>
          <p14:tracePt t="28890" x="258763" y="3192463"/>
          <p14:tracePt t="28891" x="271463" y="3192463"/>
          <p14:tracePt t="28893" x="282575" y="3192463"/>
          <p14:tracePt t="28895" x="293688" y="3192463"/>
          <p14:tracePt t="28898" x="304800" y="3192463"/>
          <p14:tracePt t="28899" x="315913" y="3192463"/>
          <p14:tracePt t="28902" x="338138" y="3192463"/>
          <p14:tracePt t="28904" x="349250" y="3192463"/>
          <p14:tracePt t="28905" x="360363" y="3192463"/>
          <p14:tracePt t="28907" x="371475" y="3192463"/>
          <p14:tracePt t="28909" x="384175" y="3192463"/>
          <p14:tracePt t="28910" x="395288" y="3192463"/>
          <p14:tracePt t="28910" x="406400" y="3192463"/>
          <p14:tracePt t="28912" x="417513" y="3192463"/>
          <p14:tracePt t="28915" x="428625" y="3192463"/>
          <p14:tracePt t="28916" x="439738" y="3192463"/>
          <p14:tracePt t="28918" x="461963" y="3192463"/>
          <p14:tracePt t="28920" x="473075" y="3192463"/>
          <p14:tracePt t="28922" x="496888" y="3192463"/>
          <p14:tracePt t="28924" x="508000" y="3192463"/>
          <p14:tracePt t="28925" x="519113" y="3192463"/>
          <p14:tracePt t="28925" x="530225" y="3192463"/>
          <p14:tracePt t="28926" x="541338" y="3192463"/>
          <p14:tracePt t="28927" x="552450" y="3192463"/>
          <p14:tracePt t="28930" x="574675" y="3192463"/>
          <p14:tracePt t="28932" x="585788" y="3192463"/>
          <p14:tracePt t="28934" x="609600" y="3203575"/>
          <p14:tracePt t="28935" x="620713" y="3203575"/>
          <p14:tracePt t="28936" x="631825" y="3203575"/>
          <p14:tracePt t="28936" x="642938" y="3203575"/>
          <p14:tracePt t="28938" x="654050" y="3203575"/>
          <p14:tracePt t="28938" x="665163" y="3214688"/>
          <p14:tracePt t="28939" x="687388" y="3214688"/>
          <p14:tracePt t="28941" x="698500" y="3214688"/>
          <p14:tracePt t="28942" x="711200" y="3214688"/>
          <p14:tracePt t="28943" x="722313" y="3214688"/>
          <p14:tracePt t="28944" x="733425" y="3214688"/>
          <p14:tracePt t="28944" x="744538" y="3214688"/>
          <p14:tracePt t="28946" x="766763" y="3214688"/>
          <p14:tracePt t="28946" x="777875" y="3214688"/>
          <p14:tracePt t="28948" x="800100" y="3214688"/>
          <p14:tracePt t="28948" x="823913" y="3214688"/>
          <p14:tracePt t="28951" x="846138" y="3214688"/>
          <p14:tracePt t="28952" x="857250" y="3214688"/>
          <p14:tracePt t="28953" x="890588" y="3214688"/>
          <p14:tracePt t="28954" x="901700" y="3214688"/>
          <p14:tracePt t="28954" x="925513" y="3214688"/>
          <p14:tracePt t="28956" x="936625" y="3225800"/>
          <p14:tracePt t="28956" x="947738" y="3225800"/>
          <p14:tracePt t="28958" x="969963" y="3225800"/>
          <p14:tracePt t="28959" x="992188" y="3225800"/>
          <p14:tracePt t="28959" x="1014413" y="3225800"/>
          <p14:tracePt t="28961" x="1027113" y="3225800"/>
          <p14:tracePt t="28961" x="1049338" y="3225800"/>
          <p14:tracePt t="28962" x="1071563" y="3225800"/>
          <p14:tracePt t="28963" x="1093788" y="3225800"/>
          <p14:tracePt t="28964" x="1116013" y="3225800"/>
          <p14:tracePt t="28965" x="1139825" y="3236913"/>
          <p14:tracePt t="28967" x="1150938" y="3236913"/>
          <p14:tracePt t="28968" x="1173163" y="3236913"/>
          <p14:tracePt t="28969" x="1195388" y="3236913"/>
          <p14:tracePt t="28970" x="1206500" y="3236913"/>
          <p14:tracePt t="28971" x="1239838" y="3248025"/>
          <p14:tracePt t="28972" x="1252538" y="3248025"/>
          <p14:tracePt t="28972" x="1285875" y="3248025"/>
          <p14:tracePt t="28973" x="1308100" y="3248025"/>
          <p14:tracePt t="28975" x="1341438" y="3248025"/>
          <p14:tracePt t="28976" x="1365250" y="3248025"/>
          <p14:tracePt t="28977" x="1387475" y="3248025"/>
          <p14:tracePt t="28977" x="1409700" y="3248025"/>
          <p14:tracePt t="28978" x="1431925" y="3248025"/>
          <p14:tracePt t="28979" x="1454150" y="3248025"/>
          <p14:tracePt t="28980" x="1477963" y="3259138"/>
          <p14:tracePt t="28981" x="1511300" y="3259138"/>
          <p14:tracePt t="28984" x="1555750" y="3259138"/>
          <p14:tracePt t="28986" x="1612900" y="3259138"/>
          <p14:tracePt t="28987" x="1624013" y="3259138"/>
          <p14:tracePt t="28988" x="1635125" y="3259138"/>
          <p14:tracePt t="28989" x="1681163" y="3271838"/>
          <p14:tracePt t="28989" x="1714500" y="3271838"/>
          <p14:tracePt t="28990" x="1736725" y="3271838"/>
          <p14:tracePt t="28992" x="1747838" y="3271838"/>
          <p14:tracePt t="28993" x="1793875" y="3271838"/>
          <p14:tracePt t="28993" x="1816100" y="3271838"/>
          <p14:tracePt t="28994" x="1838325" y="3271838"/>
          <p14:tracePt t="28996" x="1871663" y="3282950"/>
          <p14:tracePt t="28996" x="1895475" y="3282950"/>
          <p14:tracePt t="28998" x="1917700" y="3282950"/>
          <p14:tracePt t="28998" x="1951038" y="3282950"/>
          <p14:tracePt t="29000" x="1973263" y="3282950"/>
          <p14:tracePt t="29002" x="2019300" y="3282950"/>
          <p14:tracePt t="29003" x="2041525" y="3282950"/>
          <p14:tracePt t="29004" x="2074863" y="3282950"/>
          <p14:tracePt t="29005" x="2109788" y="3294063"/>
          <p14:tracePt t="29006" x="2120900" y="3294063"/>
          <p14:tracePt t="29006" x="2143125" y="3294063"/>
          <p14:tracePt t="29008" x="2176463" y="3294063"/>
          <p14:tracePt t="29009" x="2198688" y="3305175"/>
          <p14:tracePt t="29010" x="2222500" y="3305175"/>
          <p14:tracePt t="29010" x="2255838" y="3305175"/>
          <p14:tracePt t="29011" x="2278063" y="3305175"/>
          <p14:tracePt t="29012" x="2289175" y="3305175"/>
          <p14:tracePt t="29013" x="2324100" y="3305175"/>
          <p14:tracePt t="29014" x="2346325" y="3305175"/>
          <p14:tracePt t="29016" x="2357438" y="3316288"/>
          <p14:tracePt t="29018" x="2401888" y="3316288"/>
          <p14:tracePt t="29019" x="2424113" y="3316288"/>
          <p14:tracePt t="29020" x="2447925" y="3327400"/>
          <p14:tracePt t="29021" x="2459038" y="3327400"/>
          <p14:tracePt t="29022" x="2481263" y="3327400"/>
          <p14:tracePt t="29023" x="2514600" y="3327400"/>
          <p14:tracePt t="29024" x="2525713" y="3327400"/>
          <p14:tracePt t="29025" x="2560638" y="3327400"/>
          <p14:tracePt t="29026" x="2582863" y="3327400"/>
          <p14:tracePt t="29026" x="2593975" y="3327400"/>
          <p14:tracePt t="29027" x="2616200" y="3338513"/>
          <p14:tracePt t="29028" x="2638425" y="3338513"/>
          <p14:tracePt t="29030" x="2662238" y="3338513"/>
          <p14:tracePt t="29031" x="2684463" y="3338513"/>
          <p14:tracePt t="29034" x="2717800" y="3338513"/>
          <p14:tracePt t="29035" x="2740025" y="3338513"/>
          <p14:tracePt t="29035" x="2763838" y="3338513"/>
          <p14:tracePt t="29036" x="2763838" y="3349625"/>
          <p14:tracePt t="29038" x="2786063" y="3349625"/>
          <p14:tracePt t="29039" x="2808288" y="3349625"/>
          <p14:tracePt t="29040" x="2830513" y="3349625"/>
          <p14:tracePt t="29042" x="2865438" y="3349625"/>
          <p14:tracePt t="29043" x="2876550" y="3349625"/>
          <p14:tracePt t="29044" x="2898775" y="3349625"/>
          <p14:tracePt t="29044" x="2909888" y="3349625"/>
          <p14:tracePt t="29046" x="2921000" y="3360738"/>
          <p14:tracePt t="29046" x="2932113" y="3360738"/>
          <p14:tracePt t="29047" x="2954338" y="3360738"/>
          <p14:tracePt t="29051" x="2989263" y="3360738"/>
          <p14:tracePt t="29052" x="3011488" y="3360738"/>
          <p14:tracePt t="29053" x="3022600" y="3360738"/>
          <p14:tracePt t="29054" x="3033713" y="3360738"/>
          <p14:tracePt t="29055" x="3055938" y="3360738"/>
          <p14:tracePt t="29057" x="3079750" y="3371850"/>
          <p14:tracePt t="29058" x="3090863" y="3371850"/>
          <p14:tracePt t="29059" x="3101975" y="3371850"/>
          <p14:tracePt t="29060" x="3124200" y="3371850"/>
          <p14:tracePt t="29060" x="3135313" y="3371850"/>
          <p14:tracePt t="29061" x="3146425" y="3371850"/>
          <p14:tracePt t="29062" x="3157538" y="3371850"/>
          <p14:tracePt t="29064" x="3168650" y="3371850"/>
          <p14:tracePt t="29064" x="3192463" y="3371850"/>
          <p14:tracePt t="29065" x="3203575" y="3371850"/>
          <p14:tracePt t="29068" x="3225800" y="3371850"/>
          <p14:tracePt t="29069" x="3236913" y="3371850"/>
          <p14:tracePt t="29070" x="3248025" y="3384550"/>
          <p14:tracePt t="29071" x="3259138" y="3384550"/>
          <p14:tracePt t="29072" x="3281363" y="3384550"/>
          <p14:tracePt t="29073" x="3294063" y="3384550"/>
          <p14:tracePt t="29073" x="3316288" y="3384550"/>
          <p14:tracePt t="29076" x="3327400" y="3384550"/>
          <p14:tracePt t="29077" x="3338513" y="3384550"/>
          <p14:tracePt t="29077" x="3360738" y="3384550"/>
          <p14:tracePt t="29080" x="3394075" y="3384550"/>
          <p14:tracePt t="29082" x="3417888" y="3384550"/>
          <p14:tracePt t="29085" x="3451225" y="3384550"/>
          <p14:tracePt t="29087" x="3473450" y="3384550"/>
          <p14:tracePt t="29088" x="3484563" y="3384550"/>
          <p14:tracePt t="29089" x="3495675" y="3384550"/>
          <p14:tracePt t="29089" x="3508375" y="3384550"/>
          <p14:tracePt t="29091" x="3519488" y="3384550"/>
          <p14:tracePt t="29092" x="3541713" y="3384550"/>
          <p14:tracePt t="29094" x="3575050" y="3384550"/>
          <p14:tracePt t="29094" x="3586163" y="3384550"/>
          <p14:tracePt t="29096" x="3597275" y="3384550"/>
          <p14:tracePt t="29098" x="3608388" y="3384550"/>
          <p14:tracePt t="29098" x="3621088" y="3384550"/>
          <p14:tracePt t="29102" x="3665538" y="3384550"/>
          <p14:tracePt t="29103" x="3676650" y="3384550"/>
          <p14:tracePt t="29104" x="3687763" y="3384550"/>
          <p14:tracePt t="29105" x="3698875" y="3384550"/>
          <p14:tracePt t="29106" x="3709988" y="3384550"/>
          <p14:tracePt t="29107" x="3721100" y="3384550"/>
          <p14:tracePt t="29108" x="3744913" y="3384550"/>
          <p14:tracePt t="29110" x="3767138" y="3384550"/>
          <p14:tracePt t="29111" x="3778250" y="3371850"/>
          <p14:tracePt t="29111" x="3789363" y="3371850"/>
          <p14:tracePt t="29112" x="3811588" y="3371850"/>
          <p14:tracePt t="29114" x="3822700" y="3371850"/>
          <p14:tracePt t="29114" x="3835400" y="3371850"/>
          <p14:tracePt t="29116" x="3846513" y="3371850"/>
          <p14:tracePt t="29118" x="3879850" y="3360738"/>
          <p14:tracePt t="29119" x="3902075" y="3360738"/>
          <p14:tracePt t="29121" x="3935413" y="3360738"/>
          <p14:tracePt t="29123" x="3970338" y="3360738"/>
          <p14:tracePt t="29125" x="4003675" y="3360738"/>
          <p14:tracePt t="29126" x="4014788" y="3349625"/>
          <p14:tracePt t="29127" x="4025900" y="3349625"/>
          <p14:tracePt t="29127" x="4049713" y="3349625"/>
          <p14:tracePt t="29129" x="4071938" y="3349625"/>
          <p14:tracePt t="29129" x="4083050" y="3349625"/>
          <p14:tracePt t="29130" x="4105275" y="3349625"/>
          <p14:tracePt t="29132" x="4116388" y="3349625"/>
          <p14:tracePt t="29133" x="4138613" y="3349625"/>
          <p14:tracePt t="29134" x="4162425" y="3349625"/>
          <p14:tracePt t="29135" x="4173538" y="3349625"/>
          <p14:tracePt t="29136" x="4184650" y="3338513"/>
          <p14:tracePt t="29139" x="4206875" y="3338513"/>
          <p14:tracePt t="29140" x="4229100" y="3338513"/>
          <p14:tracePt t="29141" x="4251325" y="3338513"/>
          <p14:tracePt t="29142" x="4275138" y="3338513"/>
          <p14:tracePt t="29143" x="4286250" y="3338513"/>
          <p14:tracePt t="29144" x="4308475" y="3338513"/>
          <p14:tracePt t="29146" x="4330700" y="3338513"/>
          <p14:tracePt t="29146" x="4341813" y="3338513"/>
          <p14:tracePt t="29148" x="4376738" y="3338513"/>
          <p14:tracePt t="29149" x="4387850" y="3338513"/>
          <p14:tracePt t="29150" x="4398963" y="3338513"/>
          <p14:tracePt t="29152" x="4432300" y="3327400"/>
          <p14:tracePt t="29153" x="4454525" y="3327400"/>
          <p14:tracePt t="29154" x="4476750" y="3327400"/>
          <p14:tracePt t="29155" x="4500563" y="3327400"/>
          <p14:tracePt t="29156" x="4511675" y="3327400"/>
          <p14:tracePt t="29157" x="4533900" y="3327400"/>
          <p14:tracePt t="29158" x="4556125" y="3327400"/>
          <p14:tracePt t="29159" x="4578350" y="3327400"/>
          <p14:tracePt t="29160" x="4613275" y="3327400"/>
          <p14:tracePt t="29161" x="4635500" y="3327400"/>
          <p14:tracePt t="29162" x="4657725" y="3327400"/>
          <p14:tracePt t="29163" x="4668838" y="3327400"/>
          <p14:tracePt t="29164" x="4691063" y="3327400"/>
          <p14:tracePt t="29165" x="4725988" y="3327400"/>
          <p14:tracePt t="29168" x="4759325" y="3327400"/>
          <p14:tracePt t="29170" x="4805363" y="3327400"/>
          <p14:tracePt t="29171" x="4816475" y="3327400"/>
          <p14:tracePt t="29172" x="4860925" y="3327400"/>
          <p14:tracePt t="29172" x="4883150" y="3327400"/>
          <p14:tracePt t="29173" x="4894263" y="3327400"/>
          <p14:tracePt t="29175" x="4918075" y="3327400"/>
          <p14:tracePt t="29175" x="4940300" y="3327400"/>
          <p14:tracePt t="29177" x="4962525" y="3327400"/>
          <p14:tracePt t="29177" x="4984750" y="3327400"/>
          <p14:tracePt t="29178" x="5006975" y="3316288"/>
          <p14:tracePt t="29180" x="5041900" y="3316288"/>
          <p14:tracePt t="29180" x="5064125" y="3316288"/>
          <p14:tracePt t="29181" x="5086350" y="3316288"/>
          <p14:tracePt t="29184" x="5132388" y="3316288"/>
          <p14:tracePt t="29185" x="5154613" y="3316288"/>
          <p14:tracePt t="29186" x="5176838" y="3316288"/>
          <p14:tracePt t="29187" x="5210175" y="3316288"/>
          <p14:tracePt t="29187" x="5233988" y="3316288"/>
          <p14:tracePt t="29188" x="5256213" y="3316288"/>
          <p14:tracePt t="29189" x="5278438" y="3316288"/>
          <p14:tracePt t="29191" x="5300663" y="3316288"/>
          <p14:tracePt t="29192" x="5322888" y="3316288"/>
          <p14:tracePt t="29192" x="5346700" y="3316288"/>
          <p14:tracePt t="29193" x="5368925" y="3316288"/>
          <p14:tracePt t="29194" x="5380038" y="3316288"/>
          <p14:tracePt t="29195" x="5402263" y="3316288"/>
          <p14:tracePt t="29196" x="5446713" y="3316288"/>
          <p14:tracePt t="29199" x="5481638" y="3316288"/>
          <p14:tracePt t="29201" x="5526088" y="3316288"/>
          <p14:tracePt t="29202" x="5548313" y="3316288"/>
          <p14:tracePt t="29203" x="5572125" y="3316288"/>
          <p14:tracePt t="29204" x="5594350" y="3316288"/>
          <p14:tracePt t="29205" x="5616575" y="3316288"/>
          <p14:tracePt t="29205" x="5638800" y="3316288"/>
          <p14:tracePt t="29206" x="5673725" y="3316288"/>
          <p14:tracePt t="29208" x="5684838" y="3316288"/>
          <p14:tracePt t="29209" x="5707063" y="3316288"/>
          <p14:tracePt t="29210" x="5729288" y="3316288"/>
          <p14:tracePt t="29211" x="5740400" y="3316288"/>
          <p14:tracePt t="29211" x="5762625" y="3316288"/>
          <p14:tracePt t="29212" x="5786438" y="3316288"/>
          <p14:tracePt t="29213" x="5797550" y="3316288"/>
          <p14:tracePt t="29215" x="5830888" y="3316288"/>
          <p14:tracePt t="29215" x="5853113" y="3316288"/>
          <p14:tracePt t="29217" x="5864225" y="3316288"/>
          <p14:tracePt t="29219" x="5910263" y="3316288"/>
          <p14:tracePt t="29220" x="5921375" y="3316288"/>
          <p14:tracePt t="29221" x="5943600" y="3316288"/>
          <p14:tracePt t="29222" x="5965825" y="3316288"/>
          <p14:tracePt t="29222" x="5989638" y="3316288"/>
          <p14:tracePt t="29223" x="6000750" y="3316288"/>
          <p14:tracePt t="29225" x="6022975" y="3316288"/>
          <p14:tracePt t="29226" x="6045200" y="3316288"/>
          <p14:tracePt t="29226" x="6067425" y="3316288"/>
          <p14:tracePt t="29227" x="6089650" y="3316288"/>
          <p14:tracePt t="29229" x="6113463" y="3316288"/>
          <p14:tracePt t="29231" x="6135688" y="3316288"/>
          <p14:tracePt t="29231" x="6157913" y="3316288"/>
          <p14:tracePt t="29233" x="6180138" y="3316288"/>
          <p14:tracePt t="29235" x="6215063" y="3316288"/>
          <p14:tracePt t="29236" x="6237288" y="3316288"/>
          <p14:tracePt t="29237" x="6259513" y="3316288"/>
          <p14:tracePt t="29238" x="6281738" y="3316288"/>
          <p14:tracePt t="29239" x="6292850" y="3316288"/>
          <p14:tracePt t="29240" x="6303963" y="3316288"/>
          <p14:tracePt t="29242" x="6350000" y="3316288"/>
          <p14:tracePt t="29243" x="6372225" y="3316288"/>
          <p14:tracePt t="29244" x="6383338" y="3316288"/>
          <p14:tracePt t="29244" x="6405563" y="3316288"/>
          <p14:tracePt t="29246" x="6429375" y="3316288"/>
          <p14:tracePt t="29246" x="6440488" y="3316288"/>
          <p14:tracePt t="29248" x="6462713" y="3316288"/>
          <p14:tracePt t="29249" x="6473825" y="3316288"/>
          <p14:tracePt t="29252" x="6518275" y="3316288"/>
          <p14:tracePt t="29253" x="6553200" y="3316288"/>
          <p14:tracePt t="29253" x="6575425" y="3316288"/>
          <p14:tracePt t="29255" x="6597650" y="3316288"/>
          <p14:tracePt t="29256" x="6619875" y="3316288"/>
          <p14:tracePt t="29258" x="6630988" y="3316288"/>
          <p14:tracePt t="29259" x="6654800" y="3316288"/>
          <p14:tracePt t="29260" x="6665913" y="3316288"/>
          <p14:tracePt t="29260" x="6677025" y="3316288"/>
          <p14:tracePt t="29262" x="6688138" y="3316288"/>
          <p14:tracePt t="29262" x="6710363" y="3316288"/>
          <p14:tracePt t="29264" x="6732588" y="3316288"/>
          <p14:tracePt t="29264" x="6745288" y="3316288"/>
          <p14:tracePt t="29266" x="6767513" y="3316288"/>
          <p14:tracePt t="29267" x="6778625" y="3316288"/>
          <p14:tracePt t="29268" x="6789738" y="3316288"/>
          <p14:tracePt t="29269" x="6811963" y="3316288"/>
          <p14:tracePt t="29270" x="6823075" y="3316288"/>
          <p14:tracePt t="29271" x="6845300" y="3316288"/>
          <p14:tracePt t="29272" x="6858000" y="3316288"/>
          <p14:tracePt t="29273" x="6891338" y="3316288"/>
          <p14:tracePt t="29275" x="6913563" y="3316288"/>
          <p14:tracePt t="29276" x="6935788" y="3316288"/>
          <p14:tracePt t="29277" x="6958013" y="3316288"/>
          <p14:tracePt t="29278" x="6970713" y="3316288"/>
          <p14:tracePt t="29279" x="6992938" y="3316288"/>
          <p14:tracePt t="29281" x="7004050" y="3316288"/>
          <p14:tracePt t="29281" x="7026275" y="3316288"/>
          <p14:tracePt t="29284" x="7048500" y="3316288"/>
          <p14:tracePt t="29285" x="7059613" y="3316288"/>
          <p14:tracePt t="29285" x="7083425" y="3316288"/>
          <p14:tracePt t="29286" x="7094538" y="3316288"/>
          <p14:tracePt t="29288" x="7116763" y="3316288"/>
          <p14:tracePt t="29290" x="7127875" y="3316288"/>
          <p14:tracePt t="29291" x="7150100" y="3316288"/>
          <p14:tracePt t="29292" x="7161213" y="3316288"/>
          <p14:tracePt t="29293" x="7172325" y="3316288"/>
          <p14:tracePt t="29294" x="7196138" y="3316288"/>
          <p14:tracePt t="29296" x="7218363" y="3316288"/>
          <p14:tracePt t="29296" x="7229475" y="3316288"/>
          <p14:tracePt t="29298" x="7240588" y="3316288"/>
          <p14:tracePt t="29299" x="7262813" y="3316288"/>
          <p14:tracePt t="29301" x="7273925" y="3316288"/>
          <p14:tracePt t="29302" x="7297738" y="3316288"/>
          <p14:tracePt t="29303" x="7308850" y="3316288"/>
          <p14:tracePt t="29304" x="7319963" y="3316288"/>
          <p14:tracePt t="29305" x="7331075" y="3316288"/>
          <p14:tracePt t="29306" x="7353300" y="3316288"/>
          <p14:tracePt t="29309" x="7399338" y="3316288"/>
          <p14:tracePt t="29311" x="7432675" y="3316288"/>
          <p14:tracePt t="29313" x="7443788" y="3316288"/>
          <p14:tracePt t="29314" x="7454900" y="3316288"/>
          <p14:tracePt t="29314" x="7466013" y="3316288"/>
          <p14:tracePt t="29315" x="7488238" y="3316288"/>
          <p14:tracePt t="29319" x="7523163" y="3316288"/>
          <p14:tracePt t="29322" x="7556500" y="3316288"/>
          <p14:tracePt t="29324" x="7578725" y="3316288"/>
          <p14:tracePt t="29326" x="7589838" y="3316288"/>
          <p14:tracePt t="29326" x="7613650" y="3316288"/>
          <p14:tracePt t="29327" x="7624763" y="3316288"/>
          <p14:tracePt t="29328" x="7646988" y="3316288"/>
          <p14:tracePt t="29331" x="7669213" y="3316288"/>
          <p14:tracePt t="29335" x="7702550" y="3316288"/>
          <p14:tracePt t="29336" x="7715250" y="3316288"/>
          <p14:tracePt t="29337" x="7726363" y="3316288"/>
          <p14:tracePt t="29338" x="7737475" y="3316288"/>
          <p14:tracePt t="29339" x="7748588" y="3316288"/>
          <p14:tracePt t="29339" x="7759700" y="3316288"/>
          <p14:tracePt t="29340" x="7770813" y="3316288"/>
          <p14:tracePt t="29342" x="7781925" y="3316288"/>
          <p14:tracePt t="29343" x="7793038" y="3316288"/>
          <p14:tracePt t="29344" x="7804150" y="3316288"/>
          <p14:tracePt t="29345" x="7815263" y="3316288"/>
          <p14:tracePt t="29345" x="7827963" y="3316288"/>
          <p14:tracePt t="29346" x="7839075" y="3316288"/>
          <p14:tracePt t="29347" x="7861300" y="3316288"/>
          <p14:tracePt t="29351" x="7894638" y="3316288"/>
          <p14:tracePt t="29352" x="7905750" y="3316288"/>
          <p14:tracePt t="29353" x="7916863" y="3316288"/>
          <p14:tracePt t="29354" x="7927975" y="3316288"/>
          <p14:tracePt t="29355" x="7940675" y="3316288"/>
          <p14:tracePt t="29356" x="7951788" y="3316288"/>
          <p14:tracePt t="29356" x="7974013" y="3316288"/>
          <p14:tracePt t="29358" x="7985125" y="3316288"/>
          <p14:tracePt t="29359" x="7996238" y="3316288"/>
          <p14:tracePt t="29359" x="8007350" y="3316288"/>
          <p14:tracePt t="29360" x="8018463" y="3316288"/>
          <p14:tracePt t="29361" x="8042275" y="3316288"/>
          <p14:tracePt t="29364" x="8064500" y="3316288"/>
          <p14:tracePt t="29364" x="8075613" y="3316288"/>
          <p14:tracePt t="29365" x="8086725" y="3316288"/>
          <p14:tracePt t="29368" x="8108950" y="3316288"/>
          <p14:tracePt t="29369" x="8120063" y="3316288"/>
          <p14:tracePt t="29370" x="8142288" y="3316288"/>
          <p14:tracePt t="29371" x="8154988" y="3316288"/>
          <p14:tracePt t="29372" x="8166100" y="3316288"/>
          <p14:tracePt t="29373" x="8177213" y="3316288"/>
          <p14:tracePt t="29373" x="8188325" y="3316288"/>
          <p14:tracePt t="29375" x="8210550" y="3316288"/>
          <p14:tracePt t="29376" x="8221663" y="3316288"/>
          <p14:tracePt t="29376" x="8232775" y="3316288"/>
          <p14:tracePt t="29377" x="8243888" y="3316288"/>
          <p14:tracePt t="29379" x="8267700" y="3316288"/>
          <p14:tracePt t="29381" x="8278813" y="3316288"/>
          <p14:tracePt t="29382" x="8301038" y="3316288"/>
          <p14:tracePt t="29382" x="8312150" y="3316288"/>
          <p14:tracePt t="29385" x="8334375" y="3316288"/>
          <p14:tracePt t="29386" x="8356600" y="3316288"/>
          <p14:tracePt t="29388" x="8369300" y="3316288"/>
          <p14:tracePt t="29389" x="8391525" y="3316288"/>
          <p14:tracePt t="29390" x="8402638" y="3316288"/>
          <p14:tracePt t="29391" x="8413750" y="3316288"/>
          <p14:tracePt t="29392" x="8424863" y="3316288"/>
          <p14:tracePt t="29393" x="8435975" y="3316288"/>
          <p14:tracePt t="29394" x="8447088" y="3316288"/>
          <p14:tracePt t="29394" x="8458200" y="3316288"/>
          <p14:tracePt t="29395" x="8470900" y="3316288"/>
          <p14:tracePt t="29397" x="8482013" y="3316288"/>
          <p14:tracePt t="29398" x="8493125" y="3316288"/>
          <p14:tracePt t="29398" x="8515350" y="3316288"/>
          <p14:tracePt t="29402" x="8548688" y="3316288"/>
          <p14:tracePt t="29403" x="8559800" y="3316288"/>
          <p14:tracePt t="29404" x="8570913" y="3316288"/>
          <p14:tracePt t="29404" x="8583613" y="3316288"/>
          <p14:tracePt t="29405" x="8594725" y="3316288"/>
          <p14:tracePt t="29408" x="8616950" y="3316288"/>
          <p14:tracePt t="29409" x="8628063" y="3316288"/>
          <p14:tracePt t="29411" x="8650288" y="3316288"/>
          <p14:tracePt t="29411" x="8661400" y="3316288"/>
          <p14:tracePt t="29412" x="8672513" y="3316288"/>
          <p14:tracePt t="29413" x="8696325" y="3316288"/>
          <p14:tracePt t="29415" x="8707438" y="3316288"/>
          <p14:tracePt t="29418" x="8729663" y="3316288"/>
          <p14:tracePt t="29419" x="8740775" y="3316288"/>
          <p14:tracePt t="29420" x="8751888" y="3316288"/>
          <p14:tracePt t="29421" x="8763000" y="3316288"/>
          <p14:tracePt t="29422" x="8774113" y="3316288"/>
          <p14:tracePt t="29423" x="8785225" y="3316288"/>
          <p14:tracePt t="29425" x="8809038" y="3316288"/>
          <p14:tracePt t="29425" x="8820150" y="3316288"/>
          <p14:tracePt t="29426" x="8831263" y="3316288"/>
          <p14:tracePt t="29427" x="8853488" y="3316288"/>
          <p14:tracePt t="29429" x="8875713" y="3316288"/>
          <p14:tracePt t="29431" x="8910638" y="3316288"/>
          <p14:tracePt t="29434" x="8921750" y="3316288"/>
          <p14:tracePt t="29434" x="8932863" y="3316288"/>
          <p14:tracePt t="29435" x="8943975" y="3316288"/>
          <p14:tracePt t="29437" x="8955088" y="3316288"/>
          <p14:tracePt t="29438" x="8966200" y="3316288"/>
          <p14:tracePt t="29438" x="8988425" y="3316288"/>
          <p14:tracePt t="29439" x="8999538" y="3316288"/>
          <p14:tracePt t="29441" x="9012238" y="3316288"/>
          <p14:tracePt t="29442" x="9023350" y="3316288"/>
          <p14:tracePt t="29444" x="9034463" y="3316288"/>
          <p14:tracePt t="29444" x="9056688" y="3316288"/>
          <p14:tracePt t="29445" x="9067800" y="3316288"/>
          <p14:tracePt t="29446" x="9078913" y="3316288"/>
          <p14:tracePt t="29447" x="9090025" y="3316288"/>
          <p14:tracePt t="29451" x="9112250" y="3305175"/>
          <p14:tracePt t="29452" x="9124950" y="3305175"/>
          <p14:tracePt t="29453" x="9147175" y="3305175"/>
          <p14:tracePt t="29454" x="9158288" y="3305175"/>
          <p14:tracePt t="29456" x="9180513" y="3305175"/>
          <p14:tracePt t="29458" x="9202738" y="3305175"/>
          <p14:tracePt t="29460" x="9213850" y="3305175"/>
          <p14:tracePt t="29460" x="9226550" y="3305175"/>
          <p14:tracePt t="29461" x="9237663" y="3305175"/>
          <p14:tracePt t="29463" x="9248775" y="3305175"/>
          <p14:tracePt t="29464" x="9259888" y="3305175"/>
          <p14:tracePt t="29464" x="9271000" y="3305175"/>
          <p14:tracePt t="29466" x="9282113" y="3305175"/>
          <p14:tracePt t="29467" x="9293225" y="3305175"/>
          <p14:tracePt t="29468" x="9304338" y="3305175"/>
          <p14:tracePt t="29469" x="9315450" y="3305175"/>
          <p14:tracePt t="29470" x="9326563" y="3305175"/>
          <p14:tracePt t="29474" x="9350375" y="3305175"/>
          <p14:tracePt t="29476" x="9372600" y="3305175"/>
          <p14:tracePt t="29477" x="9394825" y="3305175"/>
          <p14:tracePt t="29479" x="9405938" y="3305175"/>
          <p14:tracePt t="29480" x="9417050" y="3305175"/>
          <p14:tracePt t="29481" x="9439275" y="3305175"/>
          <p14:tracePt t="29483" x="9451975" y="3305175"/>
          <p14:tracePt t="29485" x="9474200" y="3305175"/>
          <p14:tracePt t="29487" x="9485313" y="3305175"/>
          <p14:tracePt t="29488" x="9496425" y="3305175"/>
          <p14:tracePt t="29489" x="9507538" y="3305175"/>
          <p14:tracePt t="29492" x="9529763" y="3305175"/>
          <p14:tracePt t="29493" x="9540875" y="3305175"/>
          <p14:tracePt t="29494" x="9564688" y="3305175"/>
          <p14:tracePt t="29496" x="9575800" y="3305175"/>
          <p14:tracePt t="29497" x="9586913" y="3305175"/>
          <p14:tracePt t="29501" x="9620250" y="3305175"/>
          <p14:tracePt t="29503" x="9642475" y="3305175"/>
          <p14:tracePt t="29503" x="9653588" y="3305175"/>
          <p14:tracePt t="29506" x="9666288" y="3305175"/>
          <p14:tracePt t="29506" x="9677400" y="3305175"/>
          <p14:tracePt t="29508" x="9688513" y="3305175"/>
          <p14:tracePt t="29509" x="9699625" y="3305175"/>
          <p14:tracePt t="29510" x="9710738" y="3305175"/>
          <p14:tracePt t="29512" x="9732963" y="3305175"/>
          <p14:tracePt t="29516" x="9744075" y="3305175"/>
          <p14:tracePt t="29518" x="9767888" y="3305175"/>
          <p14:tracePt t="29519" x="9779000" y="3305175"/>
          <p14:tracePt t="29521" x="9790113" y="3305175"/>
          <p14:tracePt t="29522" x="9801225" y="3305175"/>
          <p14:tracePt t="29525" x="9812338" y="3305175"/>
          <p14:tracePt t="29527" x="9823450" y="3305175"/>
          <p14:tracePt t="29528" x="9834563" y="3305175"/>
          <p14:tracePt t="29528" x="9845675" y="3305175"/>
          <p14:tracePt t="29531" x="9867900" y="3305175"/>
          <p14:tracePt t="29536" x="9880600" y="3305175"/>
          <p14:tracePt t="29537" x="9891713" y="3305175"/>
          <p14:tracePt t="29539" x="9902825" y="3305175"/>
          <p14:tracePt t="29540" x="9913938" y="3305175"/>
          <p14:tracePt t="29542" x="9925050" y="3305175"/>
          <p14:tracePt t="29544" x="9936163" y="3305175"/>
          <p14:tracePt t="29546" x="9947275" y="3305175"/>
          <p14:tracePt t="29548" x="9958388" y="3305175"/>
          <p14:tracePt t="29551" x="9969500" y="3305175"/>
          <p14:tracePt t="29553" x="9982200" y="3305175"/>
          <p14:tracePt t="29555" x="9993313" y="3305175"/>
          <p14:tracePt t="29556" x="10004425" y="3305175"/>
          <p14:tracePt t="29561" x="10015538" y="3305175"/>
          <p14:tracePt t="29562" x="10026650" y="3305175"/>
          <p14:tracePt t="29566" x="10037763" y="3305175"/>
          <p14:tracePt t="29567" x="10048875" y="3305175"/>
          <p14:tracePt t="29569" x="10059988" y="3294063"/>
          <p14:tracePt t="29571" x="10071100" y="3294063"/>
          <p14:tracePt t="29575" x="10071100" y="3282950"/>
          <p14:tracePt t="29576" x="10094913" y="3282950"/>
          <p14:tracePt t="29577" x="10106025" y="3282950"/>
          <p14:tracePt t="29579" x="10117138" y="3282950"/>
          <p14:tracePt t="29581" x="10128250" y="3282950"/>
          <p14:tracePt t="29583" x="10128250" y="3271838"/>
          <p14:tracePt t="29588" x="10150475" y="3271838"/>
          <p14:tracePt t="29589" x="10161588" y="3271838"/>
          <p14:tracePt t="29589" x="10172700" y="3271838"/>
          <p14:tracePt t="29591" x="10183813" y="3271838"/>
          <p14:tracePt t="29592" x="10194925" y="3259138"/>
          <p14:tracePt t="29594" x="10207625" y="3259138"/>
          <p14:tracePt t="29596" x="10218738" y="3259138"/>
          <p14:tracePt t="29598" x="10229850" y="3259138"/>
          <p14:tracePt t="29598" x="10240963" y="3259138"/>
          <p14:tracePt t="29601" x="10252075" y="3259138"/>
          <p14:tracePt t="29602" x="10263188" y="3259138"/>
          <p14:tracePt t="29604" x="10274300" y="3259138"/>
          <p14:tracePt t="29605" x="10285413" y="3259138"/>
          <p14:tracePt t="29608" x="10296525" y="3259138"/>
          <p14:tracePt t="29609" x="10309225" y="3259138"/>
          <p14:tracePt t="29609" x="10320338" y="3259138"/>
          <p14:tracePt t="29611" x="10342563" y="3259138"/>
          <p14:tracePt t="29613" x="10353675" y="3259138"/>
          <p14:tracePt t="29617" x="10364788" y="3259138"/>
          <p14:tracePt t="29618" x="10375900" y="3248025"/>
          <p14:tracePt t="29620" x="10387013" y="3248025"/>
          <p14:tracePt t="29621" x="10398125" y="3248025"/>
          <p14:tracePt t="29621" x="10409238" y="3248025"/>
          <p14:tracePt t="29625" x="10433050" y="3248025"/>
          <p14:tracePt t="29628" x="10444163" y="3248025"/>
          <p14:tracePt t="29629" x="10455275" y="3248025"/>
          <p14:tracePt t="29630" x="10477500" y="3248025"/>
          <p14:tracePt t="29634" x="10499725" y="3248025"/>
          <p14:tracePt t="29636" x="10510838" y="3248025"/>
          <p14:tracePt t="29637" x="10523538" y="3248025"/>
          <p14:tracePt t="29639" x="10534650" y="3248025"/>
          <p14:tracePt t="29639" x="10545763" y="3248025"/>
          <p14:tracePt t="29641" x="10556875" y="3248025"/>
          <p14:tracePt t="29642" x="10567988" y="3248025"/>
          <p14:tracePt t="29644" x="10579100" y="3248025"/>
          <p14:tracePt t="29645" x="10590213" y="3248025"/>
          <p14:tracePt t="29646" x="10601325" y="3248025"/>
          <p14:tracePt t="29647" x="10612438" y="3248025"/>
          <p14:tracePt t="29649" x="10623550" y="3248025"/>
          <p14:tracePt t="29650" x="10636250" y="3248025"/>
          <p14:tracePt t="29651" x="10647363" y="3248025"/>
          <p14:tracePt t="29652" x="10658475" y="3248025"/>
          <p14:tracePt t="29655" x="10669588" y="3248025"/>
          <p14:tracePt t="29656" x="10680700" y="3248025"/>
          <p14:tracePt t="29657" x="10691813" y="3248025"/>
          <p14:tracePt t="29658" x="10702925" y="3248025"/>
          <p14:tracePt t="29659" x="10714038" y="3248025"/>
          <p14:tracePt t="29660" x="10737850" y="3248025"/>
          <p14:tracePt t="29663" x="10748963" y="3248025"/>
          <p14:tracePt t="29663" x="10760075" y="3248025"/>
          <p14:tracePt t="29664" x="10771188" y="3248025"/>
          <p14:tracePt t="29667" x="10782300" y="3248025"/>
          <p14:tracePt t="29668" x="10793413" y="3248025"/>
          <p14:tracePt t="29669" x="10804525" y="3248025"/>
          <p14:tracePt t="29669" x="10815638" y="3248025"/>
          <p14:tracePt t="29671" x="10837863" y="3248025"/>
          <p14:tracePt t="29673" x="10850563" y="3248025"/>
          <p14:tracePt t="29675" x="10861675" y="3248025"/>
          <p14:tracePt t="29676" x="10872788" y="3248025"/>
          <p14:tracePt t="29677" x="10883900" y="3248025"/>
          <p14:tracePt t="29677" x="10895013" y="3248025"/>
          <p14:tracePt t="29678" x="10906125" y="3248025"/>
          <p14:tracePt t="29680" x="10917238" y="3248025"/>
          <p14:tracePt t="29682" x="10928350" y="3248025"/>
          <p14:tracePt t="29683" x="10939463" y="3248025"/>
          <p14:tracePt t="29685" x="10963275" y="3248025"/>
          <p14:tracePt t="29686" x="10974388" y="3248025"/>
          <p14:tracePt t="29686" x="10985500" y="3248025"/>
          <p14:tracePt t="29688" x="10996613" y="3248025"/>
          <p14:tracePt t="29689" x="11007725" y="3248025"/>
          <p14:tracePt t="29691" x="11018838" y="3248025"/>
          <p14:tracePt t="29692" x="11029950" y="3248025"/>
          <p14:tracePt t="29692" x="11041063" y="3248025"/>
          <p14:tracePt t="29694" x="11052175" y="3248025"/>
          <p14:tracePt t="29696" x="11064875" y="3248025"/>
          <p14:tracePt t="29697" x="11075988" y="3248025"/>
          <p14:tracePt t="29698" x="11087100" y="3248025"/>
          <p14:tracePt t="29701" x="11109325" y="3248025"/>
          <p14:tracePt t="29701" x="11120438" y="3248025"/>
          <p14:tracePt t="29702" x="11131550" y="3248025"/>
          <p14:tracePt t="29705" x="11153775" y="3248025"/>
          <p14:tracePt t="29705" x="11164888" y="3248025"/>
          <p14:tracePt t="29708" x="11177588" y="3248025"/>
          <p14:tracePt t="29709" x="11188700" y="3248025"/>
          <p14:tracePt t="29710" x="11199813" y="3248025"/>
          <p14:tracePt t="29713" x="11222038" y="3248025"/>
          <p14:tracePt t="29714" x="11233150" y="3248025"/>
          <p14:tracePt t="29716" x="11244263" y="3248025"/>
          <p14:tracePt t="29717" x="11255375" y="3248025"/>
          <p14:tracePt t="29718" x="11266488" y="3248025"/>
          <p14:tracePt t="29721" x="11279188" y="3248025"/>
          <p14:tracePt t="29722" x="11290300" y="3248025"/>
          <p14:tracePt t="29723" x="11301413" y="3236913"/>
          <p14:tracePt t="29724" x="11312525" y="3236913"/>
          <p14:tracePt t="29726" x="11323638" y="3236913"/>
          <p14:tracePt t="29726" x="11334750" y="3236913"/>
          <p14:tracePt t="29729" x="11345863" y="3236913"/>
          <p14:tracePt t="29730" x="11356975" y="3236913"/>
          <p14:tracePt t="29731" x="11368088" y="3225800"/>
          <p14:tracePt t="29735" x="11379200" y="3225800"/>
          <p14:tracePt t="29736" x="11391900" y="3225800"/>
          <p14:tracePt t="29737" x="11403013" y="3225800"/>
          <p14:tracePt t="29740" x="11403013" y="3214688"/>
          <p14:tracePt t="29741" x="11414125" y="3214688"/>
          <p14:tracePt t="29743" x="11425238" y="3214688"/>
          <p14:tracePt t="29745" x="11436350" y="3214688"/>
          <p14:tracePt t="29746" x="11447463" y="3203575"/>
          <p14:tracePt t="29747" x="11458575" y="3203575"/>
          <p14:tracePt t="29752" x="11469688" y="3203575"/>
          <p14:tracePt t="29755" x="11480800" y="3203575"/>
          <p14:tracePt t="29756" x="11493500" y="3203575"/>
          <p14:tracePt t="29759" x="11504613" y="3203575"/>
          <p14:tracePt t="29759" x="11515725" y="3192463"/>
          <p14:tracePt t="29760" x="11526838" y="3192463"/>
          <p14:tracePt t="29764" x="11537950" y="3192463"/>
          <p14:tracePt t="29768" x="11549063" y="3192463"/>
          <p14:tracePt t="29769" x="11560175" y="3192463"/>
          <p14:tracePt t="29771" x="11571288" y="3192463"/>
          <p14:tracePt t="29774" x="11582400" y="3192463"/>
          <p14:tracePt t="29775" x="11593513" y="3192463"/>
          <p14:tracePt t="29776" x="11606213" y="3192463"/>
          <p14:tracePt t="29781" x="11617325" y="3192463"/>
          <p14:tracePt t="29783" x="11628438" y="3192463"/>
          <p14:tracePt t="29784" x="11639550" y="3192463"/>
          <p14:tracePt t="29788" x="11650663" y="3192463"/>
          <p14:tracePt t="29788" x="11661775" y="3192463"/>
          <p14:tracePt t="29790" x="11672888" y="3192463"/>
          <p14:tracePt t="29796" x="11684000" y="3192463"/>
          <p14:tracePt t="29801" x="11707813" y="3192463"/>
          <p14:tracePt t="29804" x="11718925" y="3192463"/>
          <p14:tracePt t="29805" x="11718925" y="3203575"/>
          <p14:tracePt t="29809" x="11730038" y="3203575"/>
          <p14:tracePt t="29821" x="11741150" y="3203575"/>
          <p14:tracePt t="29828" x="11741150" y="3214688"/>
          <p14:tracePt t="29839" x="11752263" y="3214688"/>
          <p14:tracePt t="29844" x="11763375" y="3214688"/>
          <p14:tracePt t="29854" x="11774488" y="3214688"/>
          <p14:tracePt t="29856" x="11774488" y="3225800"/>
          <p14:tracePt t="29861" x="11785600" y="3225800"/>
          <p14:tracePt t="29863" x="11796713" y="3225800"/>
          <p14:tracePt t="29875" x="11831638" y="3225800"/>
          <p14:tracePt t="29878" x="11842750" y="3225800"/>
          <p14:tracePt t="29878" x="11853863" y="3225800"/>
          <p14:tracePt t="29882" x="11864975" y="3225800"/>
          <p14:tracePt t="29889" x="11876088" y="3225800"/>
          <p14:tracePt t="29891" x="11887200" y="3225800"/>
          <p14:tracePt t="29898" x="11898313" y="3225800"/>
          <p14:tracePt t="29902" x="11909425" y="3225800"/>
          <p14:tracePt t="29996" x="11909425" y="3236913"/>
          <p14:tracePt t="30000" x="11909425" y="3248025"/>
          <p14:tracePt t="30002" x="11909425" y="3259138"/>
          <p14:tracePt t="30002" x="11909425" y="3271838"/>
          <p14:tracePt t="30006" x="11898313" y="3282950"/>
          <p14:tracePt t="30006" x="11898313" y="3294063"/>
          <p14:tracePt t="30008" x="11898313" y="3305175"/>
          <p14:tracePt t="30012" x="11898313" y="3316288"/>
          <p14:tracePt t="30015" x="11898313" y="3327400"/>
          <p14:tracePt t="30017" x="11898313" y="3338513"/>
          <p14:tracePt t="30019" x="11898313" y="3349625"/>
          <p14:tracePt t="30019" x="11887200" y="3349625"/>
          <p14:tracePt t="30021" x="11887200" y="3360738"/>
          <p14:tracePt t="30021" x="11887200" y="3371850"/>
          <p14:tracePt t="30026" x="11887200" y="3384550"/>
          <p14:tracePt t="30028" x="11887200" y="3395663"/>
          <p14:tracePt t="30030" x="11876088" y="3395663"/>
          <p14:tracePt t="30030" x="11876088" y="3406775"/>
          <p14:tracePt t="30033" x="11876088" y="3417888"/>
          <p14:tracePt t="30034" x="11876088" y="3429000"/>
          <p14:tracePt t="30035" x="11876088" y="3440113"/>
          <p14:tracePt t="30038" x="11876088" y="3451225"/>
          <p14:tracePt t="30040" x="11876088" y="3462338"/>
          <p14:tracePt t="30042" x="11876088" y="3473450"/>
          <p14:tracePt t="30043" x="11876088" y="3486150"/>
          <p14:tracePt t="30044" x="11876088" y="3497263"/>
          <p14:tracePt t="30046" x="11864975" y="3497263"/>
          <p14:tracePt t="30048" x="11864975" y="3508375"/>
          <p14:tracePt t="30050" x="11864975" y="3519488"/>
          <p14:tracePt t="30051" x="11853863" y="3530600"/>
          <p14:tracePt t="30053" x="11853863" y="3541713"/>
          <p14:tracePt t="30055" x="11853863" y="3552825"/>
          <p14:tracePt t="30057" x="11853863" y="3563938"/>
          <p14:tracePt t="30058" x="11853863" y="3575050"/>
          <p14:tracePt t="30060" x="11853863" y="3586163"/>
          <p14:tracePt t="30060" x="11853863" y="3598863"/>
          <p14:tracePt t="30062" x="11853863" y="3609975"/>
          <p14:tracePt t="30064" x="11853863" y="3621088"/>
          <p14:tracePt t="30064" x="11842750" y="3632200"/>
          <p14:tracePt t="30067" x="11842750" y="3643313"/>
          <p14:tracePt t="30069" x="11842750" y="3665538"/>
          <p14:tracePt t="30071" x="11842750" y="3676650"/>
          <p14:tracePt t="30072" x="11842750" y="3687763"/>
          <p14:tracePt t="30073" x="11842750" y="3700463"/>
          <p14:tracePt t="30075" x="11842750" y="3711575"/>
          <p14:tracePt t="30076" x="11842750" y="3722688"/>
          <p14:tracePt t="30077" x="11842750" y="3733800"/>
          <p14:tracePt t="30078" x="11842750" y="3744913"/>
          <p14:tracePt t="30080" x="11842750" y="3756025"/>
          <p14:tracePt t="30080" x="11842750" y="3767138"/>
          <p14:tracePt t="30083" x="11842750" y="3778250"/>
          <p14:tracePt t="30086" x="11842750" y="3813175"/>
          <p14:tracePt t="30087" x="11842750" y="3824288"/>
          <p14:tracePt t="30088" x="11842750" y="3835400"/>
          <p14:tracePt t="30089" x="11842750" y="3846513"/>
          <p14:tracePt t="30089" x="11842750" y="3857625"/>
          <p14:tracePt t="30092" x="11842750" y="3868738"/>
          <p14:tracePt t="30092" x="11842750" y="3879850"/>
          <p14:tracePt t="30093" x="11842750" y="3890963"/>
          <p14:tracePt t="30094" x="11842750" y="3902075"/>
          <p14:tracePt t="30095" x="11842750" y="3914775"/>
          <p14:tracePt t="30097" x="11842750" y="3925888"/>
          <p14:tracePt t="30099" x="11842750" y="3937000"/>
          <p14:tracePt t="30100" x="11842750" y="3948113"/>
          <p14:tracePt t="30101" x="11853863" y="3970338"/>
          <p14:tracePt t="30102" x="11853863" y="3981450"/>
          <p14:tracePt t="30103" x="11853863" y="3992563"/>
          <p14:tracePt t="30103" x="11853863" y="4003675"/>
          <p14:tracePt t="30104" x="11853863" y="4014788"/>
          <p14:tracePt t="30105" x="11864975" y="4027488"/>
          <p14:tracePt t="30106" x="11864975" y="4038600"/>
          <p14:tracePt t="30108" x="11864975" y="4049713"/>
          <p14:tracePt t="30109" x="11864975" y="4060825"/>
          <p14:tracePt t="30109" x="11864975" y="4071938"/>
          <p14:tracePt t="30111" x="11864975" y="4094163"/>
          <p14:tracePt t="30113" x="11864975" y="4105275"/>
          <p14:tracePt t="30114" x="11876088" y="4116388"/>
          <p14:tracePt t="30114" x="11876088" y="4129088"/>
          <p14:tracePt t="30115" x="11876088" y="4140200"/>
          <p14:tracePt t="30118" x="11876088" y="4162425"/>
          <p14:tracePt t="30119" x="11876088" y="4173538"/>
          <p14:tracePt t="30120" x="11876088" y="4184650"/>
          <p14:tracePt t="30121" x="11876088" y="4195763"/>
          <p14:tracePt t="30122" x="11876088" y="4206875"/>
          <p14:tracePt t="30122" x="11876088" y="4229100"/>
          <p14:tracePt t="30125" x="11876088" y="4241800"/>
          <p14:tracePt t="30126" x="11876088" y="4252913"/>
          <p14:tracePt t="30126" x="11876088" y="4264025"/>
          <p14:tracePt t="30127" x="11876088" y="4286250"/>
          <p14:tracePt t="30128" x="11887200" y="4286250"/>
          <p14:tracePt t="30129" x="11887200" y="4308475"/>
          <p14:tracePt t="30132" x="11887200" y="4330700"/>
          <p14:tracePt t="30134" x="11898313" y="4354513"/>
          <p14:tracePt t="30135" x="11898313" y="4365625"/>
          <p14:tracePt t="30135" x="11898313" y="4376738"/>
          <p14:tracePt t="30137" x="11898313" y="4387850"/>
          <p14:tracePt t="30138" x="11898313" y="4398963"/>
          <p14:tracePt t="30139" x="11898313" y="4410075"/>
          <p14:tracePt t="30139" x="11898313" y="4421188"/>
          <p14:tracePt t="30141" x="11898313" y="4432300"/>
          <p14:tracePt t="30142" x="11898313" y="4456113"/>
          <p14:tracePt t="30142" x="11909425" y="4467225"/>
          <p14:tracePt t="30145" x="11909425" y="4489450"/>
          <p14:tracePt t="30147" x="11909425" y="4511675"/>
          <p14:tracePt t="30147" x="11909425" y="4522788"/>
          <p14:tracePt t="30148" x="11909425" y="4533900"/>
          <p14:tracePt t="30150" x="11909425" y="4545013"/>
          <p14:tracePt t="30151" x="11920538" y="4557713"/>
          <p14:tracePt t="30153" x="11920538" y="4579938"/>
          <p14:tracePt t="30154" x="11920538" y="4602163"/>
          <p14:tracePt t="30155" x="11920538" y="4613275"/>
          <p14:tracePt t="30156" x="11920538" y="4624388"/>
          <p14:tracePt t="30158" x="11920538" y="4635500"/>
          <p14:tracePt t="30159" x="11920538" y="4646613"/>
          <p14:tracePt t="30159" x="11920538" y="4657725"/>
          <p14:tracePt t="30161" x="11920538" y="4670425"/>
          <p14:tracePt t="30163" x="11920538" y="4681538"/>
          <p14:tracePt t="30163" x="11920538" y="4692650"/>
          <p14:tracePt t="30165" x="11920538" y="4703763"/>
          <p14:tracePt t="30166" x="11920538" y="4714875"/>
          <p14:tracePt t="30168" x="11920538" y="4725988"/>
          <p14:tracePt t="30169" x="11920538" y="4737100"/>
          <p14:tracePt t="30170" x="11920538" y="4748213"/>
          <p14:tracePt t="30171" x="11920538" y="4759325"/>
          <p14:tracePt t="30171" x="11920538" y="4772025"/>
          <p14:tracePt t="30172" x="11920538" y="4783138"/>
          <p14:tracePt t="30173" x="11920538" y="4794250"/>
          <p14:tracePt t="30176" x="11920538" y="4805363"/>
          <p14:tracePt t="30176" x="11920538" y="4816475"/>
          <p14:tracePt t="30177" x="11920538" y="4827588"/>
          <p14:tracePt t="30178" x="11920538" y="4838700"/>
          <p14:tracePt t="30179" x="11920538" y="4849813"/>
          <p14:tracePt t="30180" x="11920538" y="4860925"/>
          <p14:tracePt t="30182" x="11920538" y="4872038"/>
          <p14:tracePt t="30184" x="11920538" y="4884738"/>
          <p14:tracePt t="30185" x="11920538" y="4895850"/>
          <p14:tracePt t="30186" x="11920538" y="4906963"/>
          <p14:tracePt t="30186" x="11920538" y="4918075"/>
          <p14:tracePt t="30188" x="11920538" y="4929188"/>
          <p14:tracePt t="30189" x="11920538" y="4940300"/>
          <p14:tracePt t="30191" x="11920538" y="4951413"/>
          <p14:tracePt t="30193" x="11920538" y="4973638"/>
          <p14:tracePt t="30193" x="11920538" y="4986338"/>
          <p14:tracePt t="30194" x="11920538" y="4997450"/>
          <p14:tracePt t="30195" x="11920538" y="5008563"/>
          <p14:tracePt t="30199" x="11920538" y="5019675"/>
          <p14:tracePt t="30200" x="11920538" y="5030788"/>
          <p14:tracePt t="30201" x="11909425" y="5041900"/>
          <p14:tracePt t="30202" x="11909425" y="5053013"/>
          <p14:tracePt t="30202" x="11909425" y="5064125"/>
          <p14:tracePt t="30204" x="11909425" y="5075238"/>
          <p14:tracePt t="30206" x="11898313" y="5086350"/>
          <p14:tracePt t="30206" x="11898313" y="5099050"/>
          <p14:tracePt t="30209" x="11898313" y="5110163"/>
          <p14:tracePt t="30209" x="11898313" y="5121275"/>
          <p14:tracePt t="30210" x="11898313" y="5132388"/>
          <p14:tracePt t="30211" x="11898313" y="5143500"/>
          <p14:tracePt t="30212" x="11887200" y="5154613"/>
          <p14:tracePt t="30216" x="11887200" y="5165725"/>
          <p14:tracePt t="30217" x="11887200" y="5176838"/>
          <p14:tracePt t="30218" x="11887200" y="5187950"/>
          <p14:tracePt t="30222" x="11876088" y="5211763"/>
          <p14:tracePt t="30223" x="11876088" y="5222875"/>
          <p14:tracePt t="30226" x="11876088" y="5233988"/>
          <p14:tracePt t="30227" x="11876088" y="5245100"/>
          <p14:tracePt t="30230" x="11864975" y="5256213"/>
          <p14:tracePt t="30232" x="11864975" y="5267325"/>
          <p14:tracePt t="30235" x="11864975" y="5278438"/>
          <p14:tracePt t="30238" x="11853863" y="5278438"/>
          <p14:tracePt t="30241" x="11853863" y="5289550"/>
          <p14:tracePt t="30245" x="11853863" y="5300663"/>
          <p14:tracePt t="30248" x="11842750" y="5313363"/>
          <p14:tracePt t="30252" x="11842750" y="5324475"/>
          <p14:tracePt t="30257" x="11831638" y="5324475"/>
          <p14:tracePt t="30259" x="11831638" y="5335588"/>
          <p14:tracePt t="30270" x="11831638" y="5346700"/>
          <p14:tracePt t="30272" x="11820525" y="5346700"/>
          <p14:tracePt t="30281" x="11807825" y="5346700"/>
          <p14:tracePt t="30290" x="11796713" y="5346700"/>
          <p14:tracePt t="30291" x="11785600" y="5346700"/>
          <p14:tracePt t="30295" x="11774488" y="5346700"/>
          <p14:tracePt t="30296" x="11763375" y="5346700"/>
          <p14:tracePt t="30297" x="11763375" y="5357813"/>
          <p14:tracePt t="30297" x="11752263" y="5357813"/>
          <p14:tracePt t="30302" x="11741150" y="5357813"/>
          <p14:tracePt t="30304" x="11730038" y="5357813"/>
          <p14:tracePt t="30306" x="11718925" y="5357813"/>
          <p14:tracePt t="30308" x="11707813" y="5368925"/>
          <p14:tracePt t="30309" x="11695113" y="5368925"/>
          <p14:tracePt t="30311" x="11684000" y="5368925"/>
          <p14:tracePt t="30315" x="11672888" y="5368925"/>
          <p14:tracePt t="30316" x="11661775" y="5368925"/>
          <p14:tracePt t="30318" x="11650663" y="5368925"/>
          <p14:tracePt t="30320" x="11639550" y="5368925"/>
          <p14:tracePt t="30321" x="11628438" y="5380038"/>
          <p14:tracePt t="30323" x="11617325" y="5380038"/>
          <p14:tracePt t="30326" x="11606213" y="5380038"/>
          <p14:tracePt t="30328" x="11593513" y="5380038"/>
          <p14:tracePt t="30328" x="11582400" y="5380038"/>
          <p14:tracePt t="30329" x="11571288" y="5391150"/>
          <p14:tracePt t="30331" x="11549063" y="5391150"/>
          <p14:tracePt t="30334" x="11537950" y="5391150"/>
          <p14:tracePt t="30336" x="11526838" y="5391150"/>
          <p14:tracePt t="30337" x="11515725" y="5402263"/>
          <p14:tracePt t="30339" x="11493500" y="5402263"/>
          <p14:tracePt t="30340" x="11469688" y="5402263"/>
          <p14:tracePt t="30342" x="11447463" y="5402263"/>
          <p14:tracePt t="30343" x="11436350" y="5402263"/>
          <p14:tracePt t="30344" x="11414125" y="5402263"/>
          <p14:tracePt t="30346" x="11391900" y="5402263"/>
          <p14:tracePt t="30347" x="11379200" y="5402263"/>
          <p14:tracePt t="30348" x="11368088" y="5402263"/>
          <p14:tracePt t="30351" x="11334750" y="5402263"/>
          <p14:tracePt t="30353" x="11323638" y="5402263"/>
          <p14:tracePt t="30354" x="11301413" y="5402263"/>
          <p14:tracePt t="30355" x="11290300" y="5402263"/>
          <p14:tracePt t="30356" x="11279188" y="5402263"/>
          <p14:tracePt t="30357" x="11255375" y="5402263"/>
          <p14:tracePt t="30359" x="11233150" y="5402263"/>
          <p14:tracePt t="30360" x="11210925" y="5402263"/>
          <p14:tracePt t="30361" x="11199813" y="5402263"/>
          <p14:tracePt t="30362" x="11177588" y="5402263"/>
          <p14:tracePt t="30362" x="11164888" y="5402263"/>
          <p14:tracePt t="30363" x="11142663" y="5402263"/>
          <p14:tracePt t="30365" x="11120438" y="5402263"/>
          <p14:tracePt t="30367" x="11098213" y="5391150"/>
          <p14:tracePt t="30369" x="11064875" y="5391150"/>
          <p14:tracePt t="30370" x="11041063" y="5391150"/>
          <p14:tracePt t="30371" x="11029950" y="5391150"/>
          <p14:tracePt t="30372" x="10996613" y="5391150"/>
          <p14:tracePt t="30373" x="10996613" y="5380038"/>
          <p14:tracePt t="30374" x="10974388" y="5380038"/>
          <p14:tracePt t="30375" x="10952163" y="5380038"/>
          <p14:tracePt t="30376" x="10928350" y="5380038"/>
          <p14:tracePt t="30376" x="10906125" y="5380038"/>
          <p14:tracePt t="30377" x="10883900" y="5380038"/>
          <p14:tracePt t="30378" x="10872788" y="5380038"/>
          <p14:tracePt t="30379" x="10850563" y="5380038"/>
          <p14:tracePt t="30381" x="10826750" y="5368925"/>
          <p14:tracePt t="30383" x="10804525" y="5368925"/>
          <p14:tracePt t="30384" x="10771188" y="5368925"/>
          <p14:tracePt t="30385" x="10760075" y="5368925"/>
          <p14:tracePt t="30386" x="10737850" y="5368925"/>
          <p14:tracePt t="30387" x="10725150" y="5357813"/>
          <p14:tracePt t="30388" x="10691813" y="5357813"/>
          <p14:tracePt t="30389" x="10680700" y="5357813"/>
          <p14:tracePt t="30390" x="10658475" y="5357813"/>
          <p14:tracePt t="30391" x="10658475" y="5346700"/>
          <p14:tracePt t="30392" x="10636250" y="5346700"/>
          <p14:tracePt t="30393" x="10623550" y="5346700"/>
          <p14:tracePt t="30393" x="10612438" y="5346700"/>
          <p14:tracePt t="30395" x="10590213" y="5346700"/>
          <p14:tracePt t="30396" x="10579100" y="5346700"/>
          <p14:tracePt t="30397" x="10556875" y="5346700"/>
          <p14:tracePt t="30398" x="10534650" y="5346700"/>
          <p14:tracePt t="30401" x="10499725" y="5346700"/>
          <p14:tracePt t="30402" x="10488613" y="5346700"/>
          <p14:tracePt t="30402" x="10477500" y="5346700"/>
          <p14:tracePt t="30404" x="10466388" y="5346700"/>
          <p14:tracePt t="30405" x="10455275" y="5335588"/>
          <p14:tracePt t="30406" x="10433050" y="5335588"/>
          <p14:tracePt t="30406" x="10421938" y="5335588"/>
          <p14:tracePt t="30408" x="10409238" y="5335588"/>
          <p14:tracePt t="30409" x="10398125" y="5335588"/>
          <p14:tracePt t="30410" x="10387013" y="5335588"/>
          <p14:tracePt t="30410" x="10375900" y="5335588"/>
          <p14:tracePt t="30411" x="10364788" y="5335588"/>
          <p14:tracePt t="30412" x="10353675" y="5335588"/>
          <p14:tracePt t="30413" x="10342563" y="5335588"/>
          <p14:tracePt t="30416" x="10320338" y="5335588"/>
          <p14:tracePt t="30417" x="10309225" y="5335588"/>
          <p14:tracePt t="30418" x="10285413" y="5335588"/>
          <p14:tracePt t="30419" x="10274300" y="5335588"/>
          <p14:tracePt t="30422" x="10252075" y="5335588"/>
          <p14:tracePt t="30426" x="10240963" y="5335588"/>
          <p14:tracePt t="30426" x="10229850" y="5335588"/>
          <p14:tracePt t="30427" x="10218738" y="5335588"/>
          <p14:tracePt t="30428" x="10207625" y="5335588"/>
          <p14:tracePt t="30429" x="10194925" y="5335588"/>
          <p14:tracePt t="30431" x="10194925" y="5346700"/>
          <p14:tracePt t="30432" x="10183813" y="5346700"/>
          <p14:tracePt t="30436" x="10172700" y="5346700"/>
          <p14:tracePt t="30437" x="10161588" y="5346700"/>
          <p14:tracePt t="30438" x="10150475" y="5346700"/>
          <p14:tracePt t="30442" x="10139363" y="5346700"/>
          <p14:tracePt t="30444" x="10139363" y="5357813"/>
          <p14:tracePt t="30451" x="10128250" y="5357813"/>
          <p14:tracePt t="30512" x="10128250" y="5368925"/>
          <p14:tracePt t="30517" x="10128250" y="5380038"/>
          <p14:tracePt t="30520" x="10128250" y="5391150"/>
          <p14:tracePt t="30522" x="10128250" y="5402263"/>
          <p14:tracePt t="30523" x="10128250" y="5414963"/>
          <p14:tracePt t="30523" x="10128250" y="5426075"/>
          <p14:tracePt t="30525" x="10128250" y="5437188"/>
          <p14:tracePt t="30527" x="10128250" y="5459413"/>
          <p14:tracePt t="30529" x="10128250" y="5470525"/>
          <p14:tracePt t="30530" x="10128250" y="5481638"/>
          <p14:tracePt t="30534" x="10128250" y="5492750"/>
          <p14:tracePt t="30535" x="10128250" y="5503863"/>
          <p14:tracePt t="30536" x="10128250" y="5527675"/>
          <p14:tracePt t="30538" x="10128250" y="5538788"/>
          <p14:tracePt t="30538" x="10128250" y="5549900"/>
          <p14:tracePt t="30540" x="10128250" y="5561013"/>
          <p14:tracePt t="30542" x="10128250" y="5572125"/>
          <p14:tracePt t="30542" x="10128250" y="5583238"/>
          <p14:tracePt t="30545" x="10128250" y="5594350"/>
          <p14:tracePt t="30545" x="10128250" y="5605463"/>
          <p14:tracePt t="30546" x="10128250" y="5616575"/>
          <p14:tracePt t="30548" x="10139363" y="5640388"/>
          <p14:tracePt t="30552" x="10139363" y="5662613"/>
          <p14:tracePt t="30553" x="10139363" y="5673725"/>
          <p14:tracePt t="30554" x="10139363" y="5684838"/>
          <p14:tracePt t="30555" x="10139363" y="5695950"/>
          <p14:tracePt t="30556" x="10139363" y="5707063"/>
          <p14:tracePt t="30556" x="10139363" y="5718175"/>
          <p14:tracePt t="30559" x="10139363" y="5741988"/>
          <p14:tracePt t="30559" x="10139363" y="5753100"/>
          <p14:tracePt t="30560" x="10139363" y="5764213"/>
          <p14:tracePt t="30561" x="10139363" y="5786438"/>
          <p14:tracePt t="30563" x="10139363" y="5797550"/>
          <p14:tracePt t="30563" x="10139363" y="5808663"/>
          <p14:tracePt t="30564" x="10139363" y="5819775"/>
          <p14:tracePt t="30565" x="10139363" y="5830888"/>
          <p14:tracePt t="30568" x="10139363" y="5865813"/>
          <p14:tracePt t="30569" x="10139363" y="5888038"/>
          <p14:tracePt t="30570" x="10150475" y="5899150"/>
          <p14:tracePt t="30571" x="10150475" y="5910263"/>
          <p14:tracePt t="30572" x="10150475" y="5932488"/>
          <p14:tracePt t="30572" x="10161588" y="5943600"/>
          <p14:tracePt t="30574" x="10161588" y="5956300"/>
          <p14:tracePt t="30575" x="10161588" y="5978525"/>
          <p14:tracePt t="30575" x="10172700" y="6000750"/>
          <p14:tracePt t="30577" x="10183813" y="6011863"/>
          <p14:tracePt t="30578" x="10183813" y="6022975"/>
          <p14:tracePt t="30578" x="10183813" y="6045200"/>
          <p14:tracePt t="30580" x="10183813" y="6069013"/>
          <p14:tracePt t="30580" x="10183813" y="6080125"/>
          <p14:tracePt t="30581" x="10194925" y="6102350"/>
          <p14:tracePt t="30585" x="10207625" y="6135688"/>
          <p14:tracePt t="30586" x="10218738" y="6170613"/>
          <p14:tracePt t="30587" x="10218738" y="6181725"/>
          <p14:tracePt t="30588" x="10218738" y="6192838"/>
          <p14:tracePt t="30588" x="10218738" y="6215063"/>
          <p14:tracePt t="30589" x="10229850" y="6237288"/>
          <p14:tracePt t="30591" x="10240963" y="6248400"/>
          <p14:tracePt t="30592" x="10240963" y="6272213"/>
          <p14:tracePt t="30593" x="10240963" y="6294438"/>
          <p14:tracePt t="30593" x="10252075" y="6294438"/>
          <p14:tracePt t="30594" x="10252075" y="6305550"/>
          <p14:tracePt t="30596" x="10263188" y="6327775"/>
          <p14:tracePt t="30596" x="10263188" y="6338888"/>
          <p14:tracePt t="30597" x="10274300" y="6361113"/>
          <p14:tracePt t="30599" x="10274300" y="6372225"/>
          <p14:tracePt t="30600" x="10285413" y="6384925"/>
          <p14:tracePt t="30601" x="10285413" y="6407150"/>
          <p14:tracePt t="30602" x="10296525" y="6429375"/>
          <p14:tracePt t="30605" x="10296525" y="6451600"/>
          <p14:tracePt t="30606" x="10309225" y="6462713"/>
          <p14:tracePt t="30607" x="10309225" y="6486525"/>
          <p14:tracePt t="30608" x="10309225" y="6497638"/>
          <p14:tracePt t="30610" x="10320338" y="6508750"/>
          <p14:tracePt t="30610" x="10320338" y="6519863"/>
          <p14:tracePt t="30611" x="10320338" y="6530975"/>
          <p14:tracePt t="30612" x="10320338" y="6542088"/>
          <p14:tracePt t="30614" x="10320338" y="6553200"/>
          <p14:tracePt t="30614" x="10320338" y="6564313"/>
          <p14:tracePt t="30616" x="10331450" y="6564313"/>
          <p14:tracePt t="30617" x="10331450" y="6575425"/>
          <p14:tracePt t="30618" x="10331450" y="6586538"/>
          <p14:tracePt t="30618" x="10342563" y="6599238"/>
          <p14:tracePt t="30619" x="10342563" y="6610350"/>
          <p14:tracePt t="30621" x="10342563" y="6621463"/>
          <p14:tracePt t="30623" x="10353675" y="6621463"/>
          <p14:tracePt t="30624" x="10353675" y="6643688"/>
          <p14:tracePt t="30626" x="10364788" y="6643688"/>
          <p14:tracePt t="30627" x="10364788" y="6654800"/>
          <p14:tracePt t="30630" x="10364788" y="6665913"/>
          <p14:tracePt t="30634" x="10364788" y="6677025"/>
          <p14:tracePt t="30637" x="10375900" y="6688138"/>
          <p14:tracePt t="30726" x="10375900" y="6700838"/>
          <p14:tracePt t="30731" x="10364788" y="6700838"/>
          <p14:tracePt t="30734" x="10353675" y="6700838"/>
          <p14:tracePt t="30734" x="10342563" y="6700838"/>
          <p14:tracePt t="30735" x="10331450" y="6700838"/>
          <p14:tracePt t="30738" x="10320338" y="6700838"/>
          <p14:tracePt t="30738" x="10320338" y="6711950"/>
          <p14:tracePt t="30739" x="10296525" y="6711950"/>
          <p14:tracePt t="30741" x="10285413" y="6711950"/>
          <p14:tracePt t="30742" x="10274300" y="6711950"/>
          <p14:tracePt t="30743" x="10263188" y="6723063"/>
          <p14:tracePt t="30743" x="10252075" y="6723063"/>
          <p14:tracePt t="30745" x="10240963" y="6723063"/>
          <p14:tracePt t="30747" x="10218738" y="6723063"/>
          <p14:tracePt t="30747" x="10207625" y="6723063"/>
          <p14:tracePt t="30748" x="10194925" y="6734175"/>
          <p14:tracePt t="30751" x="10172700" y="6734175"/>
          <p14:tracePt t="30752" x="10150475" y="6734175"/>
          <p14:tracePt t="30752" x="10139363" y="6734175"/>
          <p14:tracePt t="30753" x="10128250" y="6734175"/>
          <p14:tracePt t="30755" x="10117138" y="6734175"/>
          <p14:tracePt t="30756" x="10106025" y="6734175"/>
          <p14:tracePt t="30756" x="10082213" y="6734175"/>
          <p14:tracePt t="30759" x="10059988" y="6734175"/>
          <p14:tracePt t="30760" x="10048875" y="6734175"/>
          <p14:tracePt t="30760" x="10037763" y="6734175"/>
          <p14:tracePt t="30761" x="10026650" y="6734175"/>
          <p14:tracePt t="30762" x="10004425" y="6734175"/>
          <p14:tracePt t="30763" x="9993313" y="6734175"/>
          <p14:tracePt t="30764" x="9969500" y="6734175"/>
          <p14:tracePt t="30766" x="9958388" y="6734175"/>
          <p14:tracePt t="30768" x="9936163" y="6745288"/>
          <p14:tracePt t="30769" x="9925050" y="6745288"/>
          <p14:tracePt t="30770" x="9902825" y="6745288"/>
          <p14:tracePt t="30771" x="9880600" y="6745288"/>
          <p14:tracePt t="30772" x="9867900" y="6745288"/>
          <p14:tracePt t="30772" x="9845675" y="6745288"/>
          <p14:tracePt t="30775" x="9812338" y="6756400"/>
          <p14:tracePt t="30776" x="9801225" y="6756400"/>
          <p14:tracePt t="30776" x="9779000" y="6756400"/>
          <p14:tracePt t="30777" x="9755188" y="6756400"/>
          <p14:tracePt t="30779" x="9732963" y="6756400"/>
          <p14:tracePt t="30779" x="9710738" y="6756400"/>
          <p14:tracePt t="30780" x="9699625" y="6756400"/>
          <p14:tracePt t="30781" x="9688513" y="6756400"/>
          <p14:tracePt t="30784" x="9631363" y="6756400"/>
          <p14:tracePt t="30785" x="9609138" y="6756400"/>
          <p14:tracePt t="30786" x="9586913" y="6756400"/>
          <p14:tracePt t="30787" x="9564688" y="6756400"/>
          <p14:tracePt t="30787" x="9540875" y="6756400"/>
          <p14:tracePt t="30788" x="9529763" y="6756400"/>
          <p14:tracePt t="30789" x="9507538" y="6756400"/>
          <p14:tracePt t="30790" x="9474200" y="6756400"/>
          <p14:tracePt t="30792" x="9463088" y="6756400"/>
          <p14:tracePt t="30793" x="9428163" y="6756400"/>
          <p14:tracePt t="30793" x="9405938" y="6756400"/>
          <p14:tracePt t="30794" x="9383713" y="6756400"/>
          <p14:tracePt t="30795" x="9361488" y="6756400"/>
          <p14:tracePt t="30796" x="9326563" y="6756400"/>
          <p14:tracePt t="30798" x="9315450" y="6756400"/>
          <p14:tracePt t="30798" x="9293225" y="6756400"/>
          <p14:tracePt t="30801" x="9248775" y="6756400"/>
          <p14:tracePt t="30802" x="9226550" y="6756400"/>
          <p14:tracePt t="30803" x="9202738" y="6756400"/>
          <p14:tracePt t="30803" x="9180513" y="6756400"/>
          <p14:tracePt t="30805" x="9158288" y="6756400"/>
          <p14:tracePt t="30805" x="9136063" y="6756400"/>
          <p14:tracePt t="30806" x="9101138" y="6756400"/>
          <p14:tracePt t="30808" x="9078913" y="6756400"/>
          <p14:tracePt t="30809" x="9056688" y="6756400"/>
          <p14:tracePt t="30809" x="9034463" y="6756400"/>
          <p14:tracePt t="30810" x="9012238" y="6756400"/>
          <p14:tracePt t="30812" x="8977313" y="6756400"/>
          <p14:tracePt t="30812" x="8955088" y="6756400"/>
          <p14:tracePt t="30813" x="8932863" y="6756400"/>
          <p14:tracePt t="30815" x="8910638" y="6756400"/>
          <p14:tracePt t="30815" x="8886825" y="6756400"/>
          <p14:tracePt t="30818" x="8820150" y="6745288"/>
          <p14:tracePt t="30820" x="8785225" y="6745288"/>
          <p14:tracePt t="30821" x="8751888" y="6745288"/>
          <p14:tracePt t="30822" x="8729663" y="6745288"/>
          <p14:tracePt t="30822" x="8707438" y="6745288"/>
          <p14:tracePt t="30824" x="8683625" y="6745288"/>
          <p14:tracePt t="30825" x="8661400" y="6734175"/>
          <p14:tracePt t="30826" x="8628063" y="6734175"/>
          <p14:tracePt t="30826" x="8605838" y="6734175"/>
          <p14:tracePt t="30828" x="8583613" y="6734175"/>
          <p14:tracePt t="30829" x="8548688" y="6734175"/>
          <p14:tracePt t="30829" x="8526463" y="6734175"/>
          <p14:tracePt t="30830" x="8493125" y="6723063"/>
          <p14:tracePt t="30831" x="8482013" y="6723063"/>
          <p14:tracePt t="30834" x="8413750" y="6723063"/>
          <p14:tracePt t="30835" x="8402638" y="6723063"/>
          <p14:tracePt t="30835" x="8369300" y="6723063"/>
          <p14:tracePt t="30836" x="8345488" y="6723063"/>
          <p14:tracePt t="30837" x="8312150" y="6723063"/>
          <p14:tracePt t="30839" x="8289925" y="6711950"/>
          <p14:tracePt t="30840" x="8267700" y="6711950"/>
          <p14:tracePt t="30841" x="8243888" y="6711950"/>
          <p14:tracePt t="30842" x="8210550" y="6711950"/>
          <p14:tracePt t="30843" x="8199438" y="6711950"/>
          <p14:tracePt t="30844" x="8177213" y="6711950"/>
          <p14:tracePt t="30844" x="8142288" y="6711950"/>
          <p14:tracePt t="30845" x="8108950" y="6711950"/>
          <p14:tracePt t="30847" x="8097838" y="6711950"/>
          <p14:tracePt t="30847" x="8075613" y="6711950"/>
          <p14:tracePt t="30848" x="8042275" y="6711950"/>
          <p14:tracePt t="30859" x="7748588" y="6700838"/>
          <p14:tracePt t="30860" x="7726363" y="6700838"/>
          <p14:tracePt t="30861" x="7691438" y="6700838"/>
          <p14:tracePt t="30861" x="7658100" y="6700838"/>
          <p14:tracePt t="30862" x="7624763" y="6700838"/>
          <p14:tracePt t="30863" x="7600950" y="6700838"/>
          <p14:tracePt t="30864" x="7556500" y="6700838"/>
          <p14:tracePt t="30866" x="7523163" y="6700838"/>
          <p14:tracePt t="30867" x="7500938" y="6688138"/>
          <p14:tracePt t="30868" x="7466013" y="6688138"/>
          <p14:tracePt t="30869" x="7432675" y="6688138"/>
          <p14:tracePt t="30869" x="7399338" y="6688138"/>
          <p14:tracePt t="30871" x="7353300" y="6688138"/>
          <p14:tracePt t="30872" x="7319963" y="6688138"/>
          <p14:tracePt t="30873" x="7286625" y="6688138"/>
          <p14:tracePt t="30874" x="7251700" y="6688138"/>
          <p14:tracePt t="30875" x="7218363" y="6688138"/>
          <p14:tracePt t="30876" x="7172325" y="6688138"/>
          <p14:tracePt t="30877" x="7138988" y="6688138"/>
          <p14:tracePt t="30877" x="7105650" y="6688138"/>
          <p14:tracePt t="30879" x="7072313" y="6688138"/>
          <p14:tracePt t="30879" x="7037388" y="6688138"/>
          <p14:tracePt t="30881" x="6981825" y="6688138"/>
          <p14:tracePt t="30882" x="6958013" y="6688138"/>
          <p14:tracePt t="30883" x="6924675" y="6688138"/>
          <p14:tracePt t="30886" x="6811963" y="6688138"/>
          <p14:tracePt t="30887" x="6767513" y="6688138"/>
          <p14:tracePt t="30888" x="6732588" y="6688138"/>
          <p14:tracePt t="30888" x="6710363" y="6688138"/>
          <p14:tracePt t="30890" x="6677025" y="6688138"/>
          <p14:tracePt t="30891" x="6619875" y="6688138"/>
          <p14:tracePt t="30892" x="6586538" y="6688138"/>
          <p14:tracePt t="30893" x="6553200" y="6688138"/>
          <p14:tracePt t="30893" x="6507163" y="6688138"/>
          <p14:tracePt t="30895" x="6473825" y="6688138"/>
          <p14:tracePt t="30896" x="6440488" y="6688138"/>
          <p14:tracePt t="30897" x="6405563" y="6688138"/>
          <p14:tracePt t="30897" x="6383338" y="6688138"/>
          <p14:tracePt t="30898" x="6327775" y="6688138"/>
          <p14:tracePt t="30899" x="6292850" y="6688138"/>
          <p14:tracePt t="30902" x="6237288" y="6688138"/>
          <p14:tracePt t="30903" x="6202363" y="6688138"/>
          <p14:tracePt t="30904" x="6169025" y="6688138"/>
          <p14:tracePt t="30905" x="6124575" y="6688138"/>
          <p14:tracePt t="30906" x="6089650" y="6688138"/>
          <p14:tracePt t="30907" x="6056313" y="6688138"/>
          <p14:tracePt t="30908" x="6034088" y="6688138"/>
          <p14:tracePt t="30909" x="6000750" y="6688138"/>
          <p14:tracePt t="30910" x="5976938" y="6688138"/>
          <p14:tracePt t="30911" x="5943600" y="6688138"/>
          <p14:tracePt t="30912" x="5921375" y="6688138"/>
          <p14:tracePt t="30912" x="5888038" y="6688138"/>
          <p14:tracePt t="30913" x="5864225" y="6688138"/>
          <p14:tracePt t="30914" x="5842000" y="6688138"/>
          <p14:tracePt t="30915" x="5808663" y="6688138"/>
          <p14:tracePt t="30918" x="5762625" y="6700838"/>
          <p14:tracePt t="30919" x="5718175" y="6700838"/>
          <p14:tracePt t="30919" x="5695950" y="6700838"/>
          <p14:tracePt t="30921" x="5661025" y="6700838"/>
          <p14:tracePt t="30921" x="5649913" y="6711950"/>
          <p14:tracePt t="30922" x="5627688" y="6711950"/>
          <p14:tracePt t="30924" x="5583238" y="6711950"/>
          <p14:tracePt t="30925" x="5572125" y="6711950"/>
          <p14:tracePt t="30926" x="5561013" y="6711950"/>
          <p14:tracePt t="30926" x="5514975" y="6711950"/>
          <p14:tracePt t="30927" x="5503863" y="6711950"/>
          <p14:tracePt t="30929" x="5470525" y="6723063"/>
          <p14:tracePt t="30929" x="5459413" y="6723063"/>
          <p14:tracePt t="30930" x="5435600" y="6723063"/>
          <p14:tracePt t="30931" x="5391150" y="6723063"/>
          <p14:tracePt t="30934" x="5368925" y="6723063"/>
          <p14:tracePt t="30935" x="5346700" y="6723063"/>
          <p14:tracePt t="30935" x="5322888" y="6723063"/>
          <p14:tracePt t="30936" x="5300663" y="6723063"/>
          <p14:tracePt t="30937" x="5278438" y="6734175"/>
          <p14:tracePt t="30939" x="5256213" y="6734175"/>
          <p14:tracePt t="30939" x="5233988" y="6734175"/>
          <p14:tracePt t="30940" x="5210175" y="6734175"/>
          <p14:tracePt t="30942" x="5187950" y="6734175"/>
          <p14:tracePt t="30942" x="5154613" y="6745288"/>
          <p14:tracePt t="30944" x="5143500" y="6745288"/>
          <p14:tracePt t="30944" x="5119688" y="6745288"/>
          <p14:tracePt t="30945" x="5086350" y="6745288"/>
          <p14:tracePt t="30946" x="5075238" y="6745288"/>
          <p14:tracePt t="30947" x="5053013" y="6745288"/>
          <p14:tracePt t="30948" x="5041900" y="6745288"/>
          <p14:tracePt t="30950" x="5030788" y="6756400"/>
          <p14:tracePt t="30951" x="4995863" y="6756400"/>
          <p14:tracePt t="30951" x="4984750" y="6756400"/>
          <p14:tracePt t="30952" x="4973638" y="6756400"/>
          <p14:tracePt t="30953" x="4940300" y="6756400"/>
          <p14:tracePt t="30954" x="4929188" y="6756400"/>
          <p14:tracePt t="30955" x="4918075" y="6756400"/>
          <p14:tracePt t="30956" x="4894263" y="6756400"/>
          <p14:tracePt t="30959" x="4860925" y="6756400"/>
          <p14:tracePt t="30960" x="4838700" y="6767513"/>
          <p14:tracePt t="30961" x="4827588" y="6767513"/>
          <p14:tracePt t="30961" x="4805363" y="6767513"/>
          <p14:tracePt t="30963" x="4792663" y="6767513"/>
          <p14:tracePt t="30963" x="4781550" y="6778625"/>
          <p14:tracePt t="30964" x="4759325" y="6778625"/>
          <p14:tracePt t="30966" x="4748213" y="6778625"/>
          <p14:tracePt t="30968" x="4714875" y="6778625"/>
          <p14:tracePt t="30969" x="4691063" y="6778625"/>
          <p14:tracePt t="30969" x="4668838" y="6778625"/>
          <p14:tracePt t="30971" x="4657725" y="6778625"/>
          <p14:tracePt t="30971" x="4646613" y="6778625"/>
          <p14:tracePt t="30972" x="4624388" y="6778625"/>
          <p14:tracePt t="30973" x="4613275" y="6778625"/>
          <p14:tracePt t="30975" x="4591050" y="6778625"/>
          <p14:tracePt t="30975" x="4578350" y="6778625"/>
          <p14:tracePt t="30977" x="4556125" y="6778625"/>
          <p14:tracePt t="30977" x="4545013" y="6778625"/>
          <p14:tracePt t="30979" x="4533900" y="6778625"/>
          <p14:tracePt t="30980" x="4522788" y="6778625"/>
          <p14:tracePt t="30980" x="4500563" y="6778625"/>
          <p14:tracePt t="30981" x="4476750" y="6778625"/>
          <p14:tracePt t="30984" x="4443413" y="6778625"/>
          <p14:tracePt t="30986" x="4421188" y="6778625"/>
          <p14:tracePt t="30987" x="4410075" y="6778625"/>
          <p14:tracePt t="30988" x="4387850" y="6778625"/>
          <p14:tracePt t="30989" x="4376738" y="6789738"/>
          <p14:tracePt t="30990" x="4352925" y="6789738"/>
          <p14:tracePt t="30991" x="4341813" y="6789738"/>
          <p14:tracePt t="30992" x="4319588" y="6789738"/>
          <p14:tracePt t="30993" x="4297363" y="6789738"/>
          <p14:tracePt t="30993" x="4286250" y="6789738"/>
          <p14:tracePt t="30994" x="4264025" y="6789738"/>
          <p14:tracePt t="30995" x="4251325" y="6789738"/>
          <p14:tracePt t="30997" x="4229100" y="6789738"/>
          <p14:tracePt t="30997" x="4217988" y="6789738"/>
          <p14:tracePt t="30998" x="4206875" y="6789738"/>
          <p14:tracePt t="31001" x="4162425" y="6789738"/>
          <p14:tracePt t="31001" x="4149725" y="6789738"/>
          <p14:tracePt t="31002" x="4127500" y="6789738"/>
          <p14:tracePt t="31004" x="4116388" y="6789738"/>
          <p14:tracePt t="31005" x="4083050" y="6789738"/>
          <p14:tracePt t="31006" x="4060825" y="6789738"/>
          <p14:tracePt t="31008" x="4049713" y="6789738"/>
          <p14:tracePt t="31009" x="4025900" y="6789738"/>
          <p14:tracePt t="31009" x="4003675" y="6789738"/>
          <p14:tracePt t="31010" x="3992563" y="6789738"/>
          <p14:tracePt t="31011" x="3981450" y="6789738"/>
          <p14:tracePt t="31012" x="3970338" y="6789738"/>
          <p14:tracePt t="31013" x="3935413" y="6789738"/>
          <p14:tracePt t="31014" x="3924300" y="6789738"/>
          <p14:tracePt t="31016" x="3913188" y="6789738"/>
          <p14:tracePt t="31018" x="3868738" y="6789738"/>
          <p14:tracePt t="31019" x="3846513" y="6789738"/>
          <p14:tracePt t="31021" x="3822700" y="6789738"/>
          <p14:tracePt t="31021" x="3811588" y="6789738"/>
          <p14:tracePt t="31022" x="3800475" y="6789738"/>
          <p14:tracePt t="31024" x="3778250" y="6789738"/>
          <p14:tracePt t="31025" x="3756025" y="6789738"/>
          <p14:tracePt t="31026" x="3744913" y="6789738"/>
          <p14:tracePt t="31027" x="3721100" y="6789738"/>
          <p14:tracePt t="31029" x="3709988" y="6789738"/>
          <p14:tracePt t="31029" x="3687763" y="6789738"/>
          <p14:tracePt t="31030" x="3676650" y="6789738"/>
          <p14:tracePt t="31031" x="3654425" y="6789738"/>
          <p14:tracePt t="31034" x="3643313" y="6789738"/>
          <p14:tracePt t="31035" x="3632200" y="6789738"/>
          <p14:tracePt t="31036" x="3608388" y="6789738"/>
          <p14:tracePt t="31037" x="3586163" y="6789738"/>
          <p14:tracePt t="31039" x="3575050" y="6789738"/>
          <p14:tracePt t="31040" x="3563938" y="6789738"/>
          <p14:tracePt t="31040" x="3552825" y="6789738"/>
          <p14:tracePt t="31042" x="3541713" y="6789738"/>
          <p14:tracePt t="31043" x="3519488" y="6789738"/>
          <p14:tracePt t="31044" x="3508375" y="6789738"/>
          <p14:tracePt t="31045" x="3495675" y="6789738"/>
          <p14:tracePt t="31046" x="3484563" y="6789738"/>
          <p14:tracePt t="31049" x="3451225" y="6789738"/>
          <p14:tracePt t="31052" x="3429000" y="6789738"/>
          <p14:tracePt t="31054" x="3406775" y="6789738"/>
          <p14:tracePt t="31054" x="3394075" y="6789738"/>
          <p14:tracePt t="31057" x="3371850" y="6789738"/>
          <p14:tracePt t="31059" x="3360738" y="6778625"/>
          <p14:tracePt t="31061" x="3338513" y="6778625"/>
          <p14:tracePt t="31062" x="3327400" y="6778625"/>
          <p14:tracePt t="31064" x="3305175" y="6767513"/>
          <p14:tracePt t="31064" x="3294063" y="6767513"/>
          <p14:tracePt t="31068" x="3259138" y="6756400"/>
          <p14:tracePt t="31070" x="3248025" y="6756400"/>
          <p14:tracePt t="31071" x="3236913" y="6756400"/>
          <p14:tracePt t="31072" x="3225800" y="6745288"/>
          <p14:tracePt t="31072" x="3214688" y="6745288"/>
          <p14:tracePt t="31073" x="3203575" y="6745288"/>
          <p14:tracePt t="31075" x="3192463" y="6745288"/>
          <p14:tracePt t="31077" x="3179763" y="6734175"/>
          <p14:tracePt t="31078" x="3168650" y="6734175"/>
          <p14:tracePt t="31079" x="3157538" y="6734175"/>
          <p14:tracePt t="31079" x="3146425" y="6723063"/>
          <p14:tracePt t="31080" x="3135313" y="6723063"/>
          <p14:tracePt t="31082" x="3124200" y="6723063"/>
          <p14:tracePt t="31082" x="3124200" y="6711950"/>
          <p14:tracePt t="31085" x="3090863" y="6711950"/>
          <p14:tracePt t="31086" x="3079750" y="6711950"/>
          <p14:tracePt t="31088" x="3067050" y="6711950"/>
          <p14:tracePt t="31089" x="3055938" y="6711950"/>
          <p14:tracePt t="31089" x="3044825" y="6711950"/>
          <p14:tracePt t="31092" x="3022600" y="6700838"/>
          <p14:tracePt t="31093" x="3011488" y="6700838"/>
          <p14:tracePt t="31095" x="2989263" y="6688138"/>
          <p14:tracePt t="31097" x="2978150" y="6688138"/>
          <p14:tracePt t="31098" x="2965450" y="6677025"/>
          <p14:tracePt t="31099" x="2954338" y="6677025"/>
          <p14:tracePt t="31102" x="2932113" y="6677025"/>
          <p14:tracePt t="31103" x="2921000" y="6665913"/>
          <p14:tracePt t="31105" x="2898775" y="6665913"/>
          <p14:tracePt t="31105" x="2887663" y="6665913"/>
          <p14:tracePt t="31107" x="2887663" y="6654800"/>
          <p14:tracePt t="31109" x="2876550" y="6654800"/>
          <p14:tracePt t="31110" x="2865438" y="6654800"/>
          <p14:tracePt t="31112" x="2852738" y="6643688"/>
          <p14:tracePt t="31114" x="2841625" y="6643688"/>
          <p14:tracePt t="31115" x="2830513" y="6643688"/>
          <p14:tracePt t="31118" x="2819400" y="6643688"/>
          <p14:tracePt t="31119" x="2808288" y="6643688"/>
          <p14:tracePt t="31121" x="2797175" y="6643688"/>
          <p14:tracePt t="31125" x="2786063" y="6643688"/>
          <p14:tracePt t="31128" x="2774950" y="6643688"/>
          <p14:tracePt t="31130" x="2774950" y="6632575"/>
          <p14:tracePt t="31131" x="2763838" y="6632575"/>
          <p14:tracePt t="31135" x="2752725" y="6632575"/>
          <p14:tracePt t="31143" x="2752725" y="6621463"/>
          <p14:tracePt t="31146" x="2740025" y="6621463"/>
          <p14:tracePt t="31155" x="2740025" y="6610350"/>
          <p14:tracePt t="31159" x="2728913" y="6610350"/>
          <p14:tracePt t="31163" x="2717800" y="6610350"/>
          <p14:tracePt t="31164" x="2717800" y="6599238"/>
          <p14:tracePt t="31167" x="2706688" y="6599238"/>
          <p14:tracePt t="31169" x="2706688" y="6586538"/>
          <p14:tracePt t="31170" x="2695575" y="6586538"/>
          <p14:tracePt t="31176" x="2684463" y="6575425"/>
          <p14:tracePt t="31179" x="2673350" y="6575425"/>
          <p14:tracePt t="31181" x="2673350" y="6564313"/>
          <p14:tracePt t="31184" x="2662238" y="6553200"/>
          <p14:tracePt t="31186" x="2651125" y="6542088"/>
          <p14:tracePt t="31187" x="2638425" y="6530975"/>
          <p14:tracePt t="31189" x="2627313" y="6530975"/>
          <p14:tracePt t="31192" x="2627313" y="6519863"/>
          <p14:tracePt t="31193" x="2627313" y="6508750"/>
          <p14:tracePt t="31194" x="2616200" y="6508750"/>
          <p14:tracePt t="31195" x="2605088" y="6508750"/>
          <p14:tracePt t="31196" x="2593975" y="6497638"/>
          <p14:tracePt t="31199" x="2582863" y="6486525"/>
          <p14:tracePt t="31201" x="2571750" y="6473825"/>
          <p14:tracePt t="31202" x="2560638" y="6473825"/>
          <p14:tracePt t="31202" x="2560638" y="6462713"/>
          <p14:tracePt t="31205" x="2560638" y="6451600"/>
          <p14:tracePt t="31206" x="2549525" y="6440488"/>
          <p14:tracePt t="31207" x="2538413" y="6440488"/>
          <p14:tracePt t="31208" x="2525713" y="6440488"/>
          <p14:tracePt t="31209" x="2514600" y="6429375"/>
          <p14:tracePt t="31210" x="2503488" y="6429375"/>
          <p14:tracePt t="31211" x="2503488" y="6418263"/>
          <p14:tracePt t="31213" x="2492375" y="6418263"/>
          <p14:tracePt t="31214" x="2492375" y="6407150"/>
          <p14:tracePt t="31215" x="2492375" y="6396038"/>
          <p14:tracePt t="31218" x="2481263" y="6384925"/>
          <p14:tracePt t="31218" x="2470150" y="6384925"/>
          <p14:tracePt t="31219" x="2459038" y="6372225"/>
          <p14:tracePt t="31222" x="2447925" y="6361113"/>
          <p14:tracePt t="31222" x="2436813" y="6361113"/>
          <p14:tracePt t="31223" x="2436813" y="6350000"/>
          <p14:tracePt t="31225" x="2424113" y="6350000"/>
          <p14:tracePt t="31226" x="2424113" y="6338888"/>
          <p14:tracePt t="31228" x="2424113" y="6327775"/>
          <p14:tracePt t="31228" x="2413000" y="6327775"/>
          <p14:tracePt t="31229" x="2401888" y="6316663"/>
          <p14:tracePt t="31232" x="2390775" y="6316663"/>
          <p14:tracePt t="31232" x="2390775" y="6305550"/>
          <p14:tracePt t="31235" x="2379663" y="6305550"/>
          <p14:tracePt t="31236" x="2379663" y="6294438"/>
          <p14:tracePt t="31236" x="2368550" y="6294438"/>
          <p14:tracePt t="31237" x="2368550" y="6283325"/>
          <p14:tracePt t="31239" x="2357438" y="6283325"/>
          <p14:tracePt t="31239" x="2357438" y="6272213"/>
          <p14:tracePt t="31244" x="2357438" y="6259513"/>
          <p14:tracePt t="31245" x="2346325" y="6248400"/>
          <p14:tracePt t="31251" x="2335213" y="6248400"/>
          <p14:tracePt t="31253" x="2335213" y="6237288"/>
          <p14:tracePt t="31256" x="2335213" y="6226175"/>
          <p14:tracePt t="31261" x="2335213" y="6215063"/>
          <p14:tracePt t="31273" x="2324100" y="6215063"/>
          <p14:tracePt t="31274" x="2324100" y="6203950"/>
          <p14:tracePt t="31448" x="2324100" y="6192838"/>
          <p14:tracePt t="31450" x="2335213" y="6181725"/>
          <p14:tracePt t="31453" x="2346325" y="6181725"/>
          <p14:tracePt t="31456" x="2357438" y="6181725"/>
          <p14:tracePt t="31457" x="2357438" y="6170613"/>
          <p14:tracePt t="31458" x="2368550" y="6157913"/>
          <p14:tracePt t="31459" x="2379663" y="6157913"/>
          <p14:tracePt t="31460" x="2401888" y="6157913"/>
          <p14:tracePt t="31460" x="2401888" y="6146800"/>
          <p14:tracePt t="31462" x="2413000" y="6146800"/>
          <p14:tracePt t="31463" x="2424113" y="6146800"/>
          <p14:tracePt t="31464" x="2436813" y="6124575"/>
          <p14:tracePt t="31465" x="2459038" y="6124575"/>
          <p14:tracePt t="31468" x="2481263" y="6113463"/>
          <p14:tracePt t="31469" x="2492375" y="6113463"/>
          <p14:tracePt t="31470" x="2503488" y="6102350"/>
          <p14:tracePt t="31471" x="2525713" y="6091238"/>
          <p14:tracePt t="31473" x="2538413" y="6091238"/>
          <p14:tracePt t="31474" x="2549525" y="6091238"/>
          <p14:tracePt t="31476" x="2582863" y="6091238"/>
          <p14:tracePt t="31477" x="2593975" y="6080125"/>
          <p14:tracePt t="31477" x="2605088" y="6080125"/>
          <p14:tracePt t="31478" x="2627313" y="6080125"/>
          <p14:tracePt t="31480" x="2651125" y="6069013"/>
          <p14:tracePt t="31482" x="2673350" y="6069013"/>
          <p14:tracePt t="31483" x="2684463" y="6057900"/>
          <p14:tracePt t="31484" x="2706688" y="6045200"/>
          <p14:tracePt t="31485" x="2728913" y="6034088"/>
          <p14:tracePt t="31485" x="2740025" y="6034088"/>
          <p14:tracePt t="31486" x="2763838" y="6022975"/>
          <p14:tracePt t="31488" x="2774950" y="6022975"/>
          <p14:tracePt t="31489" x="2808288" y="6011863"/>
          <p14:tracePt t="31491" x="2830513" y="6000750"/>
          <p14:tracePt t="31492" x="2852738" y="5978525"/>
          <p14:tracePt t="31495" x="2921000" y="5956300"/>
          <p14:tracePt t="31496" x="2943225" y="5943600"/>
          <p14:tracePt t="31497" x="2978150" y="5932488"/>
          <p14:tracePt t="31497" x="3000375" y="5921375"/>
          <p14:tracePt t="31498" x="3022600" y="5910263"/>
          <p14:tracePt t="31500" x="3044825" y="5899150"/>
          <p14:tracePt t="31503" x="3124200" y="5854700"/>
          <p14:tracePt t="31505" x="3203575" y="5819775"/>
          <p14:tracePt t="31506" x="3225800" y="5808663"/>
          <p14:tracePt t="31506" x="3259138" y="5797550"/>
          <p14:tracePt t="31508" x="3327400" y="5764213"/>
          <p14:tracePt t="31510" x="3360738" y="5753100"/>
          <p14:tracePt t="31511" x="3394075" y="5718175"/>
          <p14:tracePt t="31511" x="3429000" y="5707063"/>
          <p14:tracePt t="31512" x="3462338" y="5684838"/>
          <p14:tracePt t="31514" x="3508375" y="5673725"/>
          <p14:tracePt t="31514" x="3552825" y="5662613"/>
          <p14:tracePt t="31516" x="3586163" y="5640388"/>
          <p14:tracePt t="31518" x="3654425" y="5629275"/>
          <p14:tracePt t="31519" x="3709988" y="5583238"/>
          <p14:tracePt t="31520" x="3756025" y="5572125"/>
          <p14:tracePt t="31521" x="3789363" y="5561013"/>
          <p14:tracePt t="31521" x="3822700" y="5549900"/>
          <p14:tracePt t="31522" x="3879850" y="5514975"/>
          <p14:tracePt t="31523" x="3902075" y="5503863"/>
          <p14:tracePt t="31525" x="3959225" y="5492750"/>
          <p14:tracePt t="31526" x="4003675" y="5481638"/>
          <p14:tracePt t="31527" x="4060825" y="5470525"/>
          <p14:tracePt t="31529" x="4149725" y="5426075"/>
          <p14:tracePt t="31530" x="4184650" y="5414963"/>
          <p14:tracePt t="31530" x="4229100" y="5402263"/>
          <p14:tracePt t="31531" x="4286250" y="5380038"/>
          <p14:tracePt t="31533" x="4352925" y="5380038"/>
          <p14:tracePt t="31535" x="4421188" y="5335588"/>
          <p14:tracePt t="31536" x="4476750" y="5324475"/>
          <p14:tracePt t="31536" x="4511675" y="5313363"/>
          <p14:tracePt t="31538" x="4567238" y="5313363"/>
          <p14:tracePt t="31538" x="4602163" y="5289550"/>
          <p14:tracePt t="31539" x="4657725" y="5289550"/>
          <p14:tracePt t="31541" x="4691063" y="5278438"/>
          <p14:tracePt t="31542" x="4748213" y="5245100"/>
          <p14:tracePt t="31543" x="4792663" y="5245100"/>
          <p14:tracePt t="31544" x="4849813" y="5233988"/>
          <p14:tracePt t="31545" x="4894263" y="5222875"/>
          <p14:tracePt t="31545" x="4940300" y="5222875"/>
          <p14:tracePt t="31547" x="4973638" y="5211763"/>
          <p14:tracePt t="31547" x="5019675" y="5211763"/>
          <p14:tracePt t="31548" x="5075238" y="5200650"/>
          <p14:tracePt t="31551" x="5165725" y="5187950"/>
          <p14:tracePt t="31552" x="5199063" y="5187950"/>
          <p14:tracePt t="31553" x="5256213" y="5165725"/>
          <p14:tracePt t="31554" x="5300663" y="5154613"/>
          <p14:tracePt t="31554" x="5357813" y="5143500"/>
          <p14:tracePt t="31555" x="5391150" y="5143500"/>
          <p14:tracePt t="31557" x="5424488" y="5132388"/>
          <p14:tracePt t="31559" x="5514975" y="5121275"/>
          <p14:tracePt t="31560" x="5548313" y="5121275"/>
          <p14:tracePt t="31561" x="5594350" y="5121275"/>
          <p14:tracePt t="31561" x="5638800" y="5110163"/>
          <p14:tracePt t="31562" x="5695950" y="5099050"/>
          <p14:tracePt t="31563" x="5729288" y="5099050"/>
          <p14:tracePt t="31564" x="5762625" y="5075238"/>
          <p14:tracePt t="31565" x="5819775" y="5075238"/>
          <p14:tracePt t="31567" x="5853113" y="5064125"/>
          <p14:tracePt t="31569" x="5932488" y="5053013"/>
          <p14:tracePt t="31571" x="5965825" y="5041900"/>
          <p14:tracePt t="31572" x="6056313" y="5030788"/>
          <p14:tracePt t="31573" x="6089650" y="5030788"/>
          <p14:tracePt t="31574" x="6135688" y="5019675"/>
          <p14:tracePt t="31575" x="6180138" y="5019675"/>
          <p14:tracePt t="31576" x="6202363" y="5019675"/>
          <p14:tracePt t="31577" x="6259513" y="4973638"/>
          <p14:tracePt t="31578" x="6292850" y="4973638"/>
          <p14:tracePt t="31579" x="6327775" y="4973638"/>
          <p14:tracePt t="31579" x="6361113" y="4962525"/>
          <p14:tracePt t="31581" x="6394450" y="4962525"/>
          <p14:tracePt t="31582" x="6451600" y="4951413"/>
          <p14:tracePt t="31583" x="6484938" y="4940300"/>
          <p14:tracePt t="31585" x="6575425" y="4929188"/>
          <p14:tracePt t="31586" x="6597650" y="4929188"/>
          <p14:tracePt t="31587" x="6630988" y="4906963"/>
          <p14:tracePt t="31588" x="6688138" y="4884738"/>
          <p14:tracePt t="31589" x="6710363" y="4884738"/>
          <p14:tracePt t="31589" x="6745288" y="4872038"/>
          <p14:tracePt t="31591" x="6778625" y="4860925"/>
          <p14:tracePt t="31592" x="6823075" y="4860925"/>
          <p14:tracePt t="31593" x="6869113" y="4849813"/>
          <p14:tracePt t="31595" x="6935788" y="4827588"/>
          <p14:tracePt t="31595" x="6970713" y="4816475"/>
          <p14:tracePt t="31596" x="7015163" y="4816475"/>
          <p14:tracePt t="31598" x="7059613" y="4816475"/>
          <p14:tracePt t="31599" x="7083425" y="4794250"/>
          <p14:tracePt t="31600" x="7116763" y="4783138"/>
          <p14:tracePt t="31602" x="7196138" y="4759325"/>
          <p14:tracePt t="31603" x="7218363" y="4748213"/>
          <p14:tracePt t="31605" x="7286625" y="4725988"/>
          <p14:tracePt t="31606" x="7331075" y="4714875"/>
          <p14:tracePt t="31606" x="7364413" y="4714875"/>
          <p14:tracePt t="31609" x="7421563" y="4692650"/>
          <p14:tracePt t="31611" x="7477125" y="4670425"/>
          <p14:tracePt t="31612" x="7523163" y="4657725"/>
          <p14:tracePt t="31612" x="7545388" y="4657725"/>
          <p14:tracePt t="31614" x="7578725" y="4624388"/>
          <p14:tracePt t="31614" x="7600950" y="4613275"/>
          <p14:tracePt t="31616" x="7635875" y="4602163"/>
          <p14:tracePt t="31618" x="7702550" y="4579938"/>
          <p14:tracePt t="31619" x="7737475" y="4568825"/>
          <p14:tracePt t="31619" x="7759700" y="4557713"/>
          <p14:tracePt t="31620" x="7781925" y="4533900"/>
          <p14:tracePt t="31622" x="7793038" y="4522788"/>
          <p14:tracePt t="31623" x="7827963" y="4500563"/>
          <p14:tracePt t="31624" x="7850188" y="4500563"/>
          <p14:tracePt t="31625" x="7883525" y="4478338"/>
          <p14:tracePt t="31626" x="7894638" y="4467225"/>
          <p14:tracePt t="31628" x="7951788" y="4432300"/>
          <p14:tracePt t="31629" x="7962900" y="4421188"/>
          <p14:tracePt t="31630" x="7996238" y="4398963"/>
          <p14:tracePt t="31630" x="8018463" y="4387850"/>
          <p14:tracePt t="31632" x="8042275" y="4376738"/>
          <p14:tracePt t="31633" x="8064500" y="4365625"/>
          <p14:tracePt t="31635" x="8108950" y="4330700"/>
          <p14:tracePt t="31636" x="8131175" y="4319588"/>
          <p14:tracePt t="31636" x="8154988" y="4297363"/>
          <p14:tracePt t="31638" x="8177213" y="4286250"/>
          <p14:tracePt t="31639" x="8188325" y="4275138"/>
          <p14:tracePt t="31640" x="8210550" y="4252913"/>
          <p14:tracePt t="31641" x="8232775" y="4241800"/>
          <p14:tracePt t="31642" x="8243888" y="4217988"/>
          <p14:tracePt t="31643" x="8267700" y="4217988"/>
          <p14:tracePt t="31644" x="8312150" y="4195763"/>
          <p14:tracePt t="31645" x="8312150" y="4184650"/>
          <p14:tracePt t="31645" x="8334375" y="4162425"/>
          <p14:tracePt t="31647" x="8345488" y="4151313"/>
          <p14:tracePt t="31648" x="8369300" y="4140200"/>
          <p14:tracePt t="31648" x="8391525" y="4129088"/>
          <p14:tracePt t="31651" x="8424863" y="4094163"/>
          <p14:tracePt t="31652" x="8435975" y="4083050"/>
          <p14:tracePt t="31653" x="8458200" y="4071938"/>
          <p14:tracePt t="31654" x="8470900" y="4071938"/>
          <p14:tracePt t="31655" x="8482013" y="4060825"/>
          <p14:tracePt t="31656" x="8515350" y="4027488"/>
          <p14:tracePt t="31658" x="8526463" y="4014788"/>
          <p14:tracePt t="31659" x="8548688" y="4003675"/>
          <p14:tracePt t="31660" x="8559800" y="3981450"/>
          <p14:tracePt t="31663" x="8628063" y="3937000"/>
          <p14:tracePt t="31664" x="8639175" y="3914775"/>
          <p14:tracePt t="31666" x="8650288" y="3914775"/>
          <p14:tracePt t="31668" x="8696325" y="3879850"/>
          <p14:tracePt t="31669" x="8707438" y="3857625"/>
          <p14:tracePt t="31670" x="8729663" y="3835400"/>
          <p14:tracePt t="31671" x="8751888" y="3824288"/>
          <p14:tracePt t="31673" x="8763000" y="3813175"/>
          <p14:tracePt t="31675" x="8785225" y="3800475"/>
          <p14:tracePt t="31677" x="8809038" y="3767138"/>
          <p14:tracePt t="31678" x="8820150" y="3756025"/>
          <p14:tracePt t="31678" x="8842375" y="3744913"/>
          <p14:tracePt t="31679" x="8842375" y="3733800"/>
          <p14:tracePt t="31680" x="8864600" y="3722688"/>
          <p14:tracePt t="31681" x="8864600" y="3711575"/>
          <p14:tracePt t="31682" x="8875713" y="3711575"/>
          <p14:tracePt t="31685" x="8897938" y="3687763"/>
          <p14:tracePt t="31686" x="8910638" y="3676650"/>
          <p14:tracePt t="31687" x="8921750" y="3676650"/>
          <p14:tracePt t="31688" x="8932863" y="3665538"/>
          <p14:tracePt t="31689" x="8932863" y="3654425"/>
          <p14:tracePt t="31690" x="8943975" y="3654425"/>
          <p14:tracePt t="31691" x="8955088" y="3643313"/>
          <p14:tracePt t="31692" x="8966200" y="3643313"/>
          <p14:tracePt t="31693" x="8977313" y="3632200"/>
          <p14:tracePt t="31694" x="8988425" y="3632200"/>
          <p14:tracePt t="31696" x="9012238" y="3621088"/>
          <p14:tracePt t="31696" x="9012238" y="3609975"/>
          <p14:tracePt t="31699" x="9023350" y="3609975"/>
          <p14:tracePt t="31700" x="9045575" y="3598863"/>
          <p14:tracePt t="31701" x="9045575" y="3586163"/>
          <p14:tracePt t="31703" x="9056688" y="3586163"/>
          <p14:tracePt t="31705" x="9078913" y="3575050"/>
          <p14:tracePt t="31706" x="9090025" y="3563938"/>
          <p14:tracePt t="31709" x="9112250" y="3563938"/>
          <p14:tracePt t="31711" x="9136063" y="3563938"/>
          <p14:tracePt t="31713" x="9147175" y="3552825"/>
          <p14:tracePt t="31714" x="9158288" y="3541713"/>
          <p14:tracePt t="31715" x="9169400" y="3541713"/>
          <p14:tracePt t="31717" x="9180513" y="3541713"/>
          <p14:tracePt t="31718" x="9191625" y="3541713"/>
          <p14:tracePt t="31720" x="9213850" y="3530600"/>
          <p14:tracePt t="31721" x="9226550" y="3530600"/>
          <p14:tracePt t="31723" x="9237663" y="3530600"/>
          <p14:tracePt t="31724" x="9259888" y="3530600"/>
          <p14:tracePt t="31725" x="9271000" y="3519488"/>
          <p14:tracePt t="31727" x="9293225" y="3508375"/>
          <p14:tracePt t="31729" x="9315450" y="3508375"/>
          <p14:tracePt t="31730" x="9326563" y="3497263"/>
          <p14:tracePt t="31731" x="9339263" y="3497263"/>
          <p14:tracePt t="31732" x="9350375" y="3497263"/>
          <p14:tracePt t="31735" x="9383713" y="3497263"/>
          <p14:tracePt t="31736" x="9394825" y="3486150"/>
          <p14:tracePt t="31736" x="9405938" y="3486150"/>
          <p14:tracePt t="31739" x="9405938" y="3473450"/>
          <p14:tracePt t="31740" x="9439275" y="3473450"/>
          <p14:tracePt t="31741" x="9451975" y="3473450"/>
          <p14:tracePt t="31742" x="9463088" y="3462338"/>
          <p14:tracePt t="31743" x="9474200" y="3462338"/>
          <p14:tracePt t="31744" x="9485313" y="3451225"/>
          <p14:tracePt t="31744" x="9507538" y="3451225"/>
          <p14:tracePt t="31746" x="9518650" y="3451225"/>
          <p14:tracePt t="31747" x="9529763" y="3440113"/>
          <p14:tracePt t="31748" x="9553575" y="3440113"/>
          <p14:tracePt t="31751" x="9575800" y="3429000"/>
          <p14:tracePt t="31752" x="9586913" y="3417888"/>
          <p14:tracePt t="31755" x="9620250" y="3417888"/>
          <p14:tracePt t="31757" x="9642475" y="3417888"/>
          <p14:tracePt t="31758" x="9653588" y="3417888"/>
          <p14:tracePt t="31760" x="9666288" y="3417888"/>
          <p14:tracePt t="31761" x="9688513" y="3406775"/>
          <p14:tracePt t="31764" x="9699625" y="3406775"/>
          <p14:tracePt t="31766" x="9710738" y="3395663"/>
          <p14:tracePt t="31771" x="9721850" y="3395663"/>
          <p14:tracePt t="31807" x="9710738" y="3395663"/>
          <p14:tracePt t="31810" x="9699625" y="3395663"/>
          <p14:tracePt t="31811" x="9677400" y="3395663"/>
          <p14:tracePt t="31813" x="9666288" y="3406775"/>
          <p14:tracePt t="31814" x="9642475" y="3406775"/>
          <p14:tracePt t="31814" x="9631363" y="3406775"/>
          <p14:tracePt t="31815" x="9620250" y="3406775"/>
          <p14:tracePt t="31817" x="9609138" y="3406775"/>
          <p14:tracePt t="31819" x="9575800" y="3406775"/>
          <p14:tracePt t="31821" x="9529763" y="3406775"/>
          <p14:tracePt t="31822" x="9507538" y="3406775"/>
          <p14:tracePt t="31823" x="9485313" y="3417888"/>
          <p14:tracePt t="31823" x="9463088" y="3417888"/>
          <p14:tracePt t="31826" x="9417050" y="3417888"/>
          <p14:tracePt t="31827" x="9383713" y="3417888"/>
          <p14:tracePt t="31828" x="9350375" y="3417888"/>
          <p14:tracePt t="31829" x="9326563" y="3417888"/>
          <p14:tracePt t="31829" x="9293225" y="3417888"/>
          <p14:tracePt t="31830" x="9259888" y="3417888"/>
          <p14:tracePt t="31831" x="9237663" y="3417888"/>
          <p14:tracePt t="31832" x="9202738" y="3417888"/>
          <p14:tracePt t="31834" x="9158288" y="3417888"/>
          <p14:tracePt t="31836" x="9090025" y="3417888"/>
          <p14:tracePt t="31836" x="9056688" y="3417888"/>
          <p14:tracePt t="31838" x="9023350" y="3417888"/>
          <p14:tracePt t="31838" x="8977313" y="3417888"/>
          <p14:tracePt t="31840" x="8932863" y="3417888"/>
          <p14:tracePt t="31840" x="8897938" y="3417888"/>
          <p14:tracePt t="31842" x="8842375" y="3417888"/>
          <p14:tracePt t="31842" x="8797925" y="3417888"/>
          <p14:tracePt t="31843" x="8751888" y="3417888"/>
          <p14:tracePt t="31845" x="8707438" y="3417888"/>
          <p14:tracePt t="31845" x="8672513" y="3406775"/>
          <p14:tracePt t="31846" x="8628063" y="3406775"/>
          <p14:tracePt t="31847" x="8559800" y="3395663"/>
          <p14:tracePt t="31848" x="8515350" y="3395663"/>
          <p14:tracePt t="31851" x="8413750" y="3395663"/>
          <p14:tracePt t="31852" x="8380413" y="3384550"/>
          <p14:tracePt t="31852" x="8323263" y="3384550"/>
          <p14:tracePt t="31854" x="8289925" y="3384550"/>
          <p14:tracePt t="31855" x="8199438" y="3371850"/>
          <p14:tracePt t="31855" x="8154988" y="3371850"/>
          <p14:tracePt t="31856" x="8075613" y="3349625"/>
          <p14:tracePt t="31858" x="8042275" y="3349625"/>
          <p14:tracePt t="31859" x="7996238" y="3349625"/>
          <p14:tracePt t="31860" x="7927975" y="3338513"/>
          <p14:tracePt t="31860" x="7872413" y="3338513"/>
          <p14:tracePt t="31861" x="7804150" y="3338513"/>
          <p14:tracePt t="31862" x="7759700" y="3338513"/>
          <p14:tracePt t="31863" x="7680325" y="3327400"/>
          <p14:tracePt t="31865" x="7635875" y="3327400"/>
          <p14:tracePt t="31876" x="6935788" y="3259138"/>
          <p14:tracePt t="31877" x="6858000" y="3236913"/>
          <p14:tracePt t="31878" x="6811963" y="3236913"/>
          <p14:tracePt t="31879" x="6745288" y="3225800"/>
          <p14:tracePt t="31880" x="6665913" y="3214688"/>
          <p14:tracePt t="31881" x="6619875" y="3214688"/>
          <p14:tracePt t="31881" x="6553200" y="3214688"/>
          <p14:tracePt t="31883" x="6496050" y="3203575"/>
          <p14:tracePt t="31884" x="6405563" y="3181350"/>
          <p14:tracePt t="31886" x="6281738" y="3170238"/>
          <p14:tracePt t="31887" x="6215063" y="3170238"/>
          <p14:tracePt t="31888" x="6135688" y="3157538"/>
          <p14:tracePt t="31889" x="6089650" y="3146425"/>
          <p14:tracePt t="31890" x="6022975" y="3146425"/>
          <p14:tracePt t="31891" x="5965825" y="3124200"/>
          <p14:tracePt t="31892" x="5875338" y="3124200"/>
          <p14:tracePt t="31893" x="5842000" y="3124200"/>
          <p14:tracePt t="31894" x="5786438" y="3113088"/>
          <p14:tracePt t="31894" x="5695950" y="3101975"/>
          <p14:tracePt t="31896" x="5616575" y="3101975"/>
          <p14:tracePt t="31897" x="5572125" y="3101975"/>
          <p14:tracePt t="31897" x="5514975" y="3090863"/>
          <p14:tracePt t="31899" x="5446713" y="3068638"/>
          <p14:tracePt t="31901" x="5334000" y="3068638"/>
          <p14:tracePt t="31902" x="5256213" y="3057525"/>
          <p14:tracePt t="31903" x="5221288" y="3057525"/>
          <p14:tracePt t="31904" x="5143500" y="3044825"/>
          <p14:tracePt t="31905" x="5097463" y="3044825"/>
          <p14:tracePt t="31906" x="5041900" y="3044825"/>
          <p14:tracePt t="31907" x="4973638" y="3033713"/>
          <p14:tracePt t="31908" x="4905375" y="3033713"/>
          <p14:tracePt t="31909" x="4860925" y="3033713"/>
          <p14:tracePt t="31910" x="4759325" y="3033713"/>
          <p14:tracePt t="31912" x="4703763" y="3033713"/>
          <p14:tracePt t="31913" x="4657725" y="3033713"/>
          <p14:tracePt t="31913" x="4578350" y="3011488"/>
          <p14:tracePt t="31914" x="4533900" y="3011488"/>
          <p14:tracePt t="31915" x="4465638" y="3011488"/>
          <p14:tracePt t="31918" x="4364038" y="3000375"/>
          <p14:tracePt t="31919" x="4330700" y="3000375"/>
          <p14:tracePt t="31920" x="4264025" y="3000375"/>
          <p14:tracePt t="31921" x="4206875" y="3000375"/>
          <p14:tracePt t="31921" x="4162425" y="3000375"/>
          <p14:tracePt t="31922" x="4105275" y="3000375"/>
          <p14:tracePt t="31923" x="4037013" y="3000375"/>
          <p14:tracePt t="31925" x="4003675" y="3000375"/>
          <p14:tracePt t="31926" x="3959225" y="3000375"/>
          <p14:tracePt t="31927" x="3913188" y="3000375"/>
          <p14:tracePt t="31928" x="3868738" y="3000375"/>
          <p14:tracePt t="31928" x="3811588" y="3000375"/>
          <p14:tracePt t="31930" x="3767138" y="3000375"/>
          <p14:tracePt t="31930" x="3733800" y="3000375"/>
          <p14:tracePt t="31932" x="3687763" y="3000375"/>
          <p14:tracePt t="31934" x="3586163" y="3000375"/>
          <p14:tracePt t="31935" x="3552825" y="3000375"/>
          <p14:tracePt t="31936" x="3508375" y="3022600"/>
          <p14:tracePt t="31937" x="3462338" y="3022600"/>
          <p14:tracePt t="31938" x="3429000" y="3033713"/>
          <p14:tracePt t="31938" x="3394075" y="3033713"/>
          <p14:tracePt t="31940" x="3338513" y="3033713"/>
          <p14:tracePt t="31941" x="3316288" y="3033713"/>
          <p14:tracePt t="31942" x="3270250" y="3033713"/>
          <p14:tracePt t="31943" x="3236913" y="3044825"/>
          <p14:tracePt t="31943" x="3192463" y="3044825"/>
          <p14:tracePt t="31944" x="3146425" y="3044825"/>
          <p14:tracePt t="31945" x="3124200" y="3057525"/>
          <p14:tracePt t="31946" x="3090863" y="3068638"/>
          <p14:tracePt t="31947" x="3044825" y="3079750"/>
          <p14:tracePt t="31948" x="3011488" y="3079750"/>
          <p14:tracePt t="31951" x="2954338" y="3090863"/>
          <p14:tracePt t="31952" x="2932113" y="3090863"/>
          <p14:tracePt t="31953" x="2898775" y="3101975"/>
          <p14:tracePt t="31954" x="2887663" y="3101975"/>
          <p14:tracePt t="31954" x="2841625" y="3101975"/>
          <p14:tracePt t="31955" x="2819400" y="3113088"/>
          <p14:tracePt t="31957" x="2797175" y="3124200"/>
          <p14:tracePt t="31958" x="2774950" y="3124200"/>
          <p14:tracePt t="31960" x="2728913" y="3135313"/>
          <p14:tracePt t="31961" x="2695575" y="3135313"/>
          <p14:tracePt t="31961" x="2673350" y="3146425"/>
          <p14:tracePt t="31962" x="2651125" y="3157538"/>
          <p14:tracePt t="31963" x="2627313" y="3170238"/>
          <p14:tracePt t="31964" x="2605088" y="3170238"/>
          <p14:tracePt t="31965" x="2582863" y="3181350"/>
          <p14:tracePt t="31968" x="2538413" y="3192463"/>
          <p14:tracePt t="31969" x="2525713" y="3203575"/>
          <p14:tracePt t="31970" x="2503488" y="3203575"/>
          <p14:tracePt t="31971" x="2481263" y="3203575"/>
          <p14:tracePt t="31972" x="2459038" y="3214688"/>
          <p14:tracePt t="31972" x="2447925" y="3225800"/>
          <p14:tracePt t="31973" x="2447925" y="3236913"/>
          <p14:tracePt t="31975" x="2413000" y="3236913"/>
          <p14:tracePt t="31976" x="2401888" y="3248025"/>
          <p14:tracePt t="31977" x="2379663" y="3259138"/>
          <p14:tracePt t="31977" x="2368550" y="3259138"/>
          <p14:tracePt t="31978" x="2357438" y="3259138"/>
          <p14:tracePt t="31979" x="2335213" y="3259138"/>
          <p14:tracePt t="31980" x="2335213" y="3271838"/>
          <p14:tracePt t="31981" x="2311400" y="3282950"/>
          <p14:tracePt t="31984" x="2289175" y="3294063"/>
          <p14:tracePt t="31985" x="2278063" y="3305175"/>
          <p14:tracePt t="31986" x="2255838" y="3305175"/>
          <p14:tracePt t="31988" x="2244725" y="3316288"/>
          <p14:tracePt t="31988" x="2233613" y="3327400"/>
          <p14:tracePt t="31989" x="2209800" y="3327400"/>
          <p14:tracePt t="31991" x="2198688" y="3327400"/>
          <p14:tracePt t="31992" x="2198688" y="3338513"/>
          <p14:tracePt t="31993" x="2176463" y="3338513"/>
          <p14:tracePt t="31994" x="2176463" y="3349625"/>
          <p14:tracePt t="31995" x="2154238" y="3360738"/>
          <p14:tracePt t="31996" x="2143125" y="3360738"/>
          <p14:tracePt t="31999" x="2132013" y="3371850"/>
          <p14:tracePt t="32000" x="2109788" y="3384550"/>
          <p14:tracePt t="32001" x="2097088" y="3395663"/>
          <p14:tracePt t="32005" x="2085975" y="3406775"/>
          <p14:tracePt t="32006" x="2074863" y="3406775"/>
          <p14:tracePt t="32008" x="2063750" y="3406775"/>
          <p14:tracePt t="32010" x="2041525" y="3417888"/>
          <p14:tracePt t="32010" x="2030413" y="3417888"/>
          <p14:tracePt t="32011" x="2030413" y="3429000"/>
          <p14:tracePt t="32013" x="2019300" y="3440113"/>
          <p14:tracePt t="32016" x="2008188" y="3451225"/>
          <p14:tracePt t="32017" x="1997075" y="3462338"/>
          <p14:tracePt t="32018" x="1984375" y="3462338"/>
          <p14:tracePt t="32019" x="1973263" y="3462338"/>
          <p14:tracePt t="32019" x="1962150" y="3473450"/>
          <p14:tracePt t="32021" x="1951038" y="3486150"/>
          <p14:tracePt t="32023" x="1939925" y="3486150"/>
          <p14:tracePt t="32025" x="1928813" y="3486150"/>
          <p14:tracePt t="32026" x="1917700" y="3497263"/>
          <p14:tracePt t="32027" x="1906588" y="3497263"/>
          <p14:tracePt t="32027" x="1895475" y="3508375"/>
          <p14:tracePt t="32030" x="1882775" y="3519488"/>
          <p14:tracePt t="32031" x="1871663" y="3530600"/>
          <p14:tracePt t="32034" x="1849438" y="3541713"/>
          <p14:tracePt t="32035" x="1838325" y="3541713"/>
          <p14:tracePt t="32036" x="1827213" y="3541713"/>
          <p14:tracePt t="32037" x="1816100" y="3541713"/>
          <p14:tracePt t="32038" x="1816100" y="3552825"/>
          <p14:tracePt t="32039" x="1804988" y="3552825"/>
          <p14:tracePt t="32039" x="1793875" y="3563938"/>
          <p14:tracePt t="32040" x="1782763" y="3575050"/>
          <p14:tracePt t="32042" x="1770063" y="3575050"/>
          <p14:tracePt t="32043" x="1758950" y="3586163"/>
          <p14:tracePt t="32044" x="1747838" y="3586163"/>
          <p14:tracePt t="32044" x="1736725" y="3598863"/>
          <p14:tracePt t="32047" x="1714500" y="3609975"/>
          <p14:tracePt t="32048" x="1703388" y="3621088"/>
          <p14:tracePt t="32048" x="1692275" y="3621088"/>
          <p14:tracePt t="32051" x="1668463" y="3632200"/>
          <p14:tracePt t="32051" x="1657350" y="3643313"/>
          <p14:tracePt t="32052" x="1646238" y="3643313"/>
          <p14:tracePt t="32053" x="1624013" y="3643313"/>
          <p14:tracePt t="32054" x="1624013" y="3654425"/>
          <p14:tracePt t="32055" x="1612900" y="3665538"/>
          <p14:tracePt t="32055" x="1601788" y="3665538"/>
          <p14:tracePt t="32057" x="1579563" y="3676650"/>
          <p14:tracePt t="32058" x="1568450" y="3687763"/>
          <p14:tracePt t="32059" x="1555750" y="3700463"/>
          <p14:tracePt t="32060" x="1533525" y="3700463"/>
          <p14:tracePt t="32061" x="1511300" y="3711575"/>
          <p14:tracePt t="32062" x="1489075" y="3722688"/>
          <p14:tracePt t="32063" x="1477963" y="3744913"/>
          <p14:tracePt t="32064" x="1466850" y="3744913"/>
          <p14:tracePt t="32065" x="1454150" y="3756025"/>
          <p14:tracePt t="32068" x="1420813" y="3778250"/>
          <p14:tracePt t="32068" x="1409700" y="3778250"/>
          <p14:tracePt t="32069" x="1398588" y="3778250"/>
          <p14:tracePt t="32071" x="1376363" y="3789363"/>
          <p14:tracePt t="32071" x="1365250" y="3800475"/>
          <p14:tracePt t="32072" x="1354138" y="3813175"/>
          <p14:tracePt t="32073" x="1341438" y="3824288"/>
          <p14:tracePt t="32075" x="1330325" y="3824288"/>
          <p14:tracePt t="32076" x="1308100" y="3846513"/>
          <p14:tracePt t="32077" x="1296988" y="3846513"/>
          <p14:tracePt t="32078" x="1274763" y="3868738"/>
          <p14:tracePt t="32078" x="1263650" y="3868738"/>
          <p14:tracePt t="32080" x="1252538" y="3890963"/>
          <p14:tracePt t="32081" x="1228725" y="3902075"/>
          <p14:tracePt t="32082" x="1206500" y="3914775"/>
          <p14:tracePt t="32084" x="1195388" y="3925888"/>
          <p14:tracePt t="32085" x="1173163" y="3948113"/>
          <p14:tracePt t="32085" x="1162050" y="3948113"/>
          <p14:tracePt t="32086" x="1150938" y="3948113"/>
          <p14:tracePt t="32088" x="1127125" y="3959225"/>
          <p14:tracePt t="32089" x="1116013" y="3970338"/>
          <p14:tracePt t="32090" x="1093788" y="3981450"/>
          <p14:tracePt t="32090" x="1071563" y="3992563"/>
          <p14:tracePt t="32092" x="1071563" y="4003675"/>
          <p14:tracePt t="32093" x="1060450" y="4014788"/>
          <p14:tracePt t="32094" x="1049338" y="4027488"/>
          <p14:tracePt t="32095" x="1038225" y="4038600"/>
          <p14:tracePt t="32096" x="1014413" y="4049713"/>
          <p14:tracePt t="32097" x="992188" y="4060825"/>
          <p14:tracePt t="32098" x="981075" y="4060825"/>
          <p14:tracePt t="32099" x="969963" y="4083050"/>
          <p14:tracePt t="32101" x="958850" y="4094163"/>
          <p14:tracePt t="32101" x="947738" y="4105275"/>
          <p14:tracePt t="32103" x="947738" y="4116388"/>
          <p14:tracePt t="32104" x="925513" y="4129088"/>
          <p14:tracePt t="32104" x="912813" y="4129088"/>
          <p14:tracePt t="32105" x="912813" y="4151313"/>
          <p14:tracePt t="32107" x="890588" y="4162425"/>
          <p14:tracePt t="32108" x="879475" y="4162425"/>
          <p14:tracePt t="32109" x="879475" y="4173538"/>
          <p14:tracePt t="32110" x="868363" y="4173538"/>
          <p14:tracePt t="32111" x="857250" y="4184650"/>
          <p14:tracePt t="32111" x="846138" y="4195763"/>
          <p14:tracePt t="32112" x="846138" y="4206875"/>
          <p14:tracePt t="32113" x="846138" y="4217988"/>
          <p14:tracePt t="32114" x="835025" y="4229100"/>
          <p14:tracePt t="32115" x="823913" y="4229100"/>
          <p14:tracePt t="32117" x="823913" y="4241800"/>
          <p14:tracePt t="32118" x="812800" y="4241800"/>
          <p14:tracePt t="32119" x="812800" y="4252913"/>
          <p14:tracePt t="32120" x="800100" y="4252913"/>
          <p14:tracePt t="32120" x="788988" y="4264025"/>
          <p14:tracePt t="32121" x="777875" y="4275138"/>
          <p14:tracePt t="32122" x="777875" y="4286250"/>
          <p14:tracePt t="32124" x="777875" y="4297363"/>
          <p14:tracePt t="32126" x="766763" y="4297363"/>
          <p14:tracePt t="32127" x="766763" y="4308475"/>
          <p14:tracePt t="32127" x="766763" y="4319588"/>
          <p14:tracePt t="32128" x="755650" y="4330700"/>
          <p14:tracePt t="32129" x="744538" y="4330700"/>
          <p14:tracePt t="32131" x="733425" y="4343400"/>
          <p14:tracePt t="32133" x="733425" y="4354513"/>
          <p14:tracePt t="32134" x="733425" y="4365625"/>
          <p14:tracePt t="32135" x="722313" y="4365625"/>
          <p14:tracePt t="32137" x="711200" y="4376738"/>
          <p14:tracePt t="32138" x="711200" y="4387850"/>
          <p14:tracePt t="32140" x="711200" y="4398963"/>
          <p14:tracePt t="32142" x="711200" y="4410075"/>
          <p14:tracePt t="32144" x="698500" y="4421188"/>
          <p14:tracePt t="32147" x="698500" y="4432300"/>
          <p14:tracePt t="32148" x="687388" y="4432300"/>
          <p14:tracePt t="32151" x="687388" y="4443413"/>
          <p14:tracePt t="32152" x="687388" y="4456113"/>
          <p14:tracePt t="32155" x="676275" y="4467225"/>
          <p14:tracePt t="32156" x="676275" y="4478338"/>
          <p14:tracePt t="32158" x="676275" y="4489450"/>
          <p14:tracePt t="32159" x="676275" y="4500563"/>
          <p14:tracePt t="32164" x="676275" y="4511675"/>
          <p14:tracePt t="32167" x="676275" y="4522788"/>
          <p14:tracePt t="32168" x="665163" y="4522788"/>
          <p14:tracePt t="32171" x="665163" y="4533900"/>
          <p14:tracePt t="32172" x="665163" y="4545013"/>
          <p14:tracePt t="32173" x="665163" y="4557713"/>
          <p14:tracePt t="32175" x="665163" y="4568825"/>
          <p14:tracePt t="32180" x="665163" y="4579938"/>
          <p14:tracePt t="32181" x="665163" y="4591050"/>
          <p14:tracePt t="32184" x="665163" y="4602163"/>
          <p14:tracePt t="32184" x="665163" y="4613275"/>
          <p14:tracePt t="32185" x="665163" y="4624388"/>
          <p14:tracePt t="32188" x="665163" y="4635500"/>
          <p14:tracePt t="32189" x="665163" y="4646613"/>
          <p14:tracePt t="32192" x="665163" y="4657725"/>
          <p14:tracePt t="32194" x="665163" y="4670425"/>
          <p14:tracePt t="32194" x="665163" y="4681538"/>
          <p14:tracePt t="32197" x="665163" y="4692650"/>
          <p14:tracePt t="32201" x="665163" y="4703763"/>
          <p14:tracePt t="32203" x="665163" y="4714875"/>
          <p14:tracePt t="32204" x="665163" y="4725988"/>
          <p14:tracePt t="32206" x="665163" y="4737100"/>
          <p14:tracePt t="32206" x="665163" y="4748213"/>
          <p14:tracePt t="32209" x="665163" y="4759325"/>
          <p14:tracePt t="32211" x="665163" y="4772025"/>
          <p14:tracePt t="32212" x="665163" y="4783138"/>
          <p14:tracePt t="32214" x="665163" y="4794250"/>
          <p14:tracePt t="32216" x="665163" y="4805363"/>
          <p14:tracePt t="32218" x="665163" y="4816475"/>
          <p14:tracePt t="32218" x="665163" y="4827588"/>
          <p14:tracePt t="32219" x="665163" y="4838700"/>
          <p14:tracePt t="32222" x="676275" y="4860925"/>
          <p14:tracePt t="32225" x="676275" y="4872038"/>
          <p14:tracePt t="32225" x="676275" y="4884738"/>
          <p14:tracePt t="32226" x="676275" y="4895850"/>
          <p14:tracePt t="32227" x="676275" y="4906963"/>
          <p14:tracePt t="32229" x="676275" y="4918075"/>
          <p14:tracePt t="32230" x="687388" y="4918075"/>
          <p14:tracePt t="32231" x="687388" y="4929188"/>
          <p14:tracePt t="32234" x="687388" y="4951413"/>
          <p14:tracePt t="32235" x="698500" y="4962525"/>
          <p14:tracePt t="32237" x="698500" y="4986338"/>
          <p14:tracePt t="32241" x="711200" y="5008563"/>
          <p14:tracePt t="32242" x="711200" y="5019675"/>
          <p14:tracePt t="32243" x="711200" y="5030788"/>
          <p14:tracePt t="32245" x="711200" y="5041900"/>
          <p14:tracePt t="32245" x="711200" y="5053013"/>
          <p14:tracePt t="32246" x="711200" y="5064125"/>
          <p14:tracePt t="32248" x="711200" y="5075238"/>
          <p14:tracePt t="32250" x="711200" y="5086350"/>
          <p14:tracePt t="32251" x="711200" y="5110163"/>
          <p14:tracePt t="32252" x="722313" y="5110163"/>
          <p14:tracePt t="32254" x="722313" y="5121275"/>
          <p14:tracePt t="32255" x="722313" y="5132388"/>
          <p14:tracePt t="32255" x="722313" y="5143500"/>
          <p14:tracePt t="32257" x="733425" y="5143500"/>
          <p14:tracePt t="32258" x="733425" y="5154613"/>
          <p14:tracePt t="32259" x="733425" y="5165725"/>
          <p14:tracePt t="32261" x="733425" y="5176838"/>
          <p14:tracePt t="32262" x="733425" y="5187950"/>
          <p14:tracePt t="32262" x="744538" y="5200650"/>
          <p14:tracePt t="32263" x="744538" y="5211763"/>
          <p14:tracePt t="32266" x="744538" y="5222875"/>
          <p14:tracePt t="32268" x="755650" y="5233988"/>
          <p14:tracePt t="32268" x="755650" y="5245100"/>
          <p14:tracePt t="32269" x="755650" y="5256213"/>
          <p14:tracePt t="32271" x="755650" y="5267325"/>
          <p14:tracePt t="32271" x="766763" y="5267325"/>
          <p14:tracePt t="32272" x="777875" y="5278438"/>
          <p14:tracePt t="32273" x="777875" y="5289550"/>
          <p14:tracePt t="32276" x="777875" y="5300663"/>
          <p14:tracePt t="32278" x="777875" y="5313363"/>
          <p14:tracePt t="32279" x="777875" y="5324475"/>
          <p14:tracePt t="32279" x="788988" y="5324475"/>
          <p14:tracePt t="32281" x="788988" y="5335588"/>
          <p14:tracePt t="32281" x="788988" y="5346700"/>
          <p14:tracePt t="32283" x="800100" y="5357813"/>
          <p14:tracePt t="32285" x="800100" y="5368925"/>
          <p14:tracePt t="32285" x="800100" y="5380038"/>
          <p14:tracePt t="32286" x="812800" y="5391150"/>
          <p14:tracePt t="32289" x="812800" y="5402263"/>
          <p14:tracePt t="32290" x="823913" y="5414963"/>
          <p14:tracePt t="32291" x="835025" y="5426075"/>
          <p14:tracePt t="32294" x="846138" y="5437188"/>
          <p14:tracePt t="32294" x="846138" y="5448300"/>
          <p14:tracePt t="32295" x="857250" y="5448300"/>
          <p14:tracePt t="32296" x="857250" y="5459413"/>
          <p14:tracePt t="32299" x="868363" y="5470525"/>
          <p14:tracePt t="32300" x="879475" y="5481638"/>
          <p14:tracePt t="32302" x="890588" y="5481638"/>
          <p14:tracePt t="32303" x="901700" y="5492750"/>
          <p14:tracePt t="32304" x="912813" y="5503863"/>
          <p14:tracePt t="32305" x="912813" y="5514975"/>
          <p14:tracePt t="32306" x="912813" y="5527675"/>
          <p14:tracePt t="32308" x="925513" y="5527675"/>
          <p14:tracePt t="32309" x="936625" y="5538788"/>
          <p14:tracePt t="32310" x="947738" y="5538788"/>
          <p14:tracePt t="32310" x="958850" y="5549900"/>
          <p14:tracePt t="32312" x="969963" y="5549900"/>
          <p14:tracePt t="32312" x="981075" y="5549900"/>
          <p14:tracePt t="32314" x="992188" y="5561013"/>
          <p14:tracePt t="32318" x="1014413" y="5572125"/>
          <p14:tracePt t="32319" x="1038225" y="5583238"/>
          <p14:tracePt t="32320" x="1049338" y="5583238"/>
          <p14:tracePt t="32321" x="1060450" y="5594350"/>
          <p14:tracePt t="32322" x="1071563" y="5594350"/>
          <p14:tracePt t="32322" x="1082675" y="5605463"/>
          <p14:tracePt t="32325" x="1093788" y="5605463"/>
          <p14:tracePt t="32326" x="1104900" y="5616575"/>
          <p14:tracePt t="32326" x="1116013" y="5616575"/>
          <p14:tracePt t="32327" x="1127125" y="5616575"/>
          <p14:tracePt t="32328" x="1150938" y="5629275"/>
          <p14:tracePt t="32329" x="1162050" y="5640388"/>
          <p14:tracePt t="32331" x="1184275" y="5640388"/>
          <p14:tracePt t="32334" x="1206500" y="5640388"/>
          <p14:tracePt t="32335" x="1228725" y="5640388"/>
          <p14:tracePt t="32335" x="1239838" y="5640388"/>
          <p14:tracePt t="32338" x="1263650" y="5640388"/>
          <p14:tracePt t="32338" x="1274763" y="5640388"/>
          <p14:tracePt t="32339" x="1296988" y="5640388"/>
          <p14:tracePt t="32341" x="1308100" y="5651500"/>
          <p14:tracePt t="32342" x="1319213" y="5651500"/>
          <p14:tracePt t="32343" x="1330325" y="5651500"/>
          <p14:tracePt t="32344" x="1341438" y="5651500"/>
          <p14:tracePt t="32345" x="1376363" y="5651500"/>
          <p14:tracePt t="32346" x="1387475" y="5651500"/>
          <p14:tracePt t="32347" x="1409700" y="5651500"/>
          <p14:tracePt t="32348" x="1420813" y="5651500"/>
          <p14:tracePt t="32351" x="1443038" y="5651500"/>
          <p14:tracePt t="32351" x="1466850" y="5651500"/>
          <p14:tracePt t="32352" x="1477963" y="5651500"/>
          <p14:tracePt t="32354" x="1500188" y="5651500"/>
          <p14:tracePt t="32355" x="1522413" y="5651500"/>
          <p14:tracePt t="32356" x="1544638" y="5651500"/>
          <p14:tracePt t="32357" x="1568450" y="5651500"/>
          <p14:tracePt t="32358" x="1590675" y="5651500"/>
          <p14:tracePt t="32359" x="1601788" y="5651500"/>
          <p14:tracePt t="32360" x="1612900" y="5651500"/>
          <p14:tracePt t="32360" x="1635125" y="5651500"/>
          <p14:tracePt t="32362" x="1657350" y="5651500"/>
          <p14:tracePt t="32362" x="1681163" y="5651500"/>
          <p14:tracePt t="32363" x="1703388" y="5651500"/>
          <p14:tracePt t="32364" x="1725613" y="5651500"/>
          <p14:tracePt t="32366" x="1747838" y="5651500"/>
          <p14:tracePt t="32368" x="1793875" y="5651500"/>
          <p14:tracePt t="32368" x="1816100" y="5651500"/>
          <p14:tracePt t="32369" x="1838325" y="5651500"/>
          <p14:tracePt t="32371" x="1849438" y="5651500"/>
          <p14:tracePt t="32371" x="1895475" y="5640388"/>
          <p14:tracePt t="32372" x="1906588" y="5640388"/>
          <p14:tracePt t="32373" x="1917700" y="5640388"/>
          <p14:tracePt t="32375" x="1962150" y="5640388"/>
          <p14:tracePt t="32375" x="1997075" y="5629275"/>
          <p14:tracePt t="32377" x="2008188" y="5629275"/>
          <p14:tracePt t="32377" x="2030413" y="5629275"/>
          <p14:tracePt t="32378" x="2063750" y="5629275"/>
          <p14:tracePt t="32379" x="2085975" y="5616575"/>
          <p14:tracePt t="32381" x="2109788" y="5605463"/>
          <p14:tracePt t="32381" x="2132013" y="5605463"/>
          <p14:tracePt t="32383" x="2165350" y="5605463"/>
          <p14:tracePt t="32384" x="2187575" y="5605463"/>
          <p14:tracePt t="32385" x="2209800" y="5594350"/>
          <p14:tracePt t="32385" x="2233613" y="5594350"/>
          <p14:tracePt t="32386" x="2266950" y="5594350"/>
          <p14:tracePt t="32387" x="2289175" y="5583238"/>
          <p14:tracePt t="32388" x="2311400" y="5583238"/>
          <p14:tracePt t="32390" x="2335213" y="5583238"/>
          <p14:tracePt t="32391" x="2346325" y="5572125"/>
          <p14:tracePt t="32392" x="2379663" y="5572125"/>
          <p14:tracePt t="32393" x="2401888" y="5572125"/>
          <p14:tracePt t="32394" x="2401888" y="5561013"/>
          <p14:tracePt t="32394" x="2424113" y="5561013"/>
          <p14:tracePt t="32395" x="2470150" y="5561013"/>
          <p14:tracePt t="32397" x="2492375" y="5549900"/>
          <p14:tracePt t="32398" x="2514600" y="5549900"/>
          <p14:tracePt t="32401" x="2549525" y="5549900"/>
          <p14:tracePt t="32402" x="2560638" y="5549900"/>
          <p14:tracePt t="32403" x="2582863" y="5538788"/>
          <p14:tracePt t="32405" x="2605088" y="5538788"/>
          <p14:tracePt t="32407" x="2627313" y="5538788"/>
          <p14:tracePt t="32408" x="2638425" y="5538788"/>
          <p14:tracePt t="32410" x="2662238" y="5538788"/>
          <p14:tracePt t="32410" x="2673350" y="5538788"/>
          <p14:tracePt t="32412" x="2684463" y="5538788"/>
          <p14:tracePt t="32413" x="2695575" y="5538788"/>
          <p14:tracePt t="32414" x="2706688" y="5527675"/>
          <p14:tracePt t="32417" x="2717800" y="5527675"/>
          <p14:tracePt t="32419" x="2728913" y="5527675"/>
          <p14:tracePt t="32421" x="2740025" y="5514975"/>
          <p14:tracePt t="32483" x="2728913" y="5514975"/>
          <p14:tracePt t="32485" x="2717800" y="5527675"/>
          <p14:tracePt t="32488" x="2706688" y="5527675"/>
          <p14:tracePt t="32489" x="2695575" y="5538788"/>
          <p14:tracePt t="32491" x="2684463" y="5538788"/>
          <p14:tracePt t="32492" x="2684463" y="5549900"/>
          <p14:tracePt t="32493" x="2684463" y="5561013"/>
          <p14:tracePt t="32494" x="2673350" y="5561013"/>
          <p14:tracePt t="32495" x="2673350" y="5572125"/>
          <p14:tracePt t="32495" x="2662238" y="5572125"/>
          <p14:tracePt t="32498" x="2651125" y="5583238"/>
          <p14:tracePt t="32499" x="2638425" y="5594350"/>
          <p14:tracePt t="32502" x="2616200" y="5594350"/>
          <p14:tracePt t="32505" x="2605088" y="5605463"/>
          <p14:tracePt t="32505" x="2605088" y="5616575"/>
          <p14:tracePt t="32507" x="2593975" y="5629275"/>
          <p14:tracePt t="32509" x="2582863" y="5629275"/>
          <p14:tracePt t="32509" x="2582863" y="5640388"/>
          <p14:tracePt t="32510" x="2571750" y="5651500"/>
          <p14:tracePt t="32511" x="2560638" y="5651500"/>
          <p14:tracePt t="32514" x="2538413" y="5662613"/>
          <p14:tracePt t="32515" x="2538413" y="5673725"/>
          <p14:tracePt t="32518" x="2525713" y="5673725"/>
          <p14:tracePt t="32519" x="2514600" y="5684838"/>
          <p14:tracePt t="32520" x="2514600" y="5695950"/>
          <p14:tracePt t="32521" x="2503488" y="5707063"/>
          <p14:tracePt t="32523" x="2492375" y="5707063"/>
          <p14:tracePt t="32523" x="2481263" y="5729288"/>
          <p14:tracePt t="32525" x="2470150" y="5729288"/>
          <p14:tracePt t="32526" x="2470150" y="5741988"/>
          <p14:tracePt t="32529" x="2447925" y="5741988"/>
          <p14:tracePt t="32530" x="2436813" y="5753100"/>
          <p14:tracePt t="32531" x="2436813" y="5764213"/>
          <p14:tracePt t="32531" x="2436813" y="5775325"/>
          <p14:tracePt t="32534" x="2401888" y="5786438"/>
          <p14:tracePt t="32535" x="2390775" y="5797550"/>
          <p14:tracePt t="32536" x="2390775" y="5808663"/>
          <p14:tracePt t="32537" x="2379663" y="5808663"/>
          <p14:tracePt t="32538" x="2379663" y="5819775"/>
          <p14:tracePt t="32540" x="2368550" y="5830888"/>
          <p14:tracePt t="32541" x="2357438" y="5830888"/>
          <p14:tracePt t="32542" x="2346325" y="5843588"/>
          <p14:tracePt t="32543" x="2335213" y="5854700"/>
          <p14:tracePt t="32545" x="2311400" y="5865813"/>
          <p14:tracePt t="32545" x="2311400" y="5876925"/>
          <p14:tracePt t="32546" x="2300288" y="5876925"/>
          <p14:tracePt t="32548" x="2289175" y="5888038"/>
          <p14:tracePt t="32549" x="2289175" y="5899150"/>
          <p14:tracePt t="32551" x="2278063" y="5910263"/>
          <p14:tracePt t="32552" x="2266950" y="5910263"/>
          <p14:tracePt t="32553" x="2266950" y="5921375"/>
          <p14:tracePt t="32554" x="2255838" y="5932488"/>
          <p14:tracePt t="32554" x="2244725" y="5943600"/>
          <p14:tracePt t="32558" x="2233613" y="5956300"/>
          <p14:tracePt t="32559" x="2222500" y="5967413"/>
          <p14:tracePt t="32560" x="2222500" y="5978525"/>
          <p14:tracePt t="32560" x="2209800" y="5978525"/>
          <p14:tracePt t="32561" x="2209800" y="5989638"/>
          <p14:tracePt t="32562" x="2198688" y="6000750"/>
          <p14:tracePt t="32563" x="2187575" y="6011863"/>
          <p14:tracePt t="32568" x="2176463" y="6034088"/>
          <p14:tracePt t="32569" x="2176463" y="6045200"/>
          <p14:tracePt t="32570" x="2176463" y="6057900"/>
          <p14:tracePt t="32572" x="2165350" y="6069013"/>
          <p14:tracePt t="32574" x="2154238" y="6080125"/>
          <p14:tracePt t="32576" x="2154238" y="6091238"/>
          <p14:tracePt t="32576" x="2154238" y="6102350"/>
          <p14:tracePt t="32577" x="2143125" y="6102350"/>
          <p14:tracePt t="32578" x="2143125" y="6113463"/>
          <p14:tracePt t="32580" x="2143125" y="6124575"/>
          <p14:tracePt t="32581" x="2143125" y="6135688"/>
          <p14:tracePt t="32584" x="2132013" y="6146800"/>
          <p14:tracePt t="32587" x="2132013" y="6157913"/>
          <p14:tracePt t="32590" x="2132013" y="6170613"/>
          <p14:tracePt t="32593" x="2132013" y="6181725"/>
          <p14:tracePt t="32594" x="2132013" y="6192838"/>
          <p14:tracePt t="32600" x="2154238" y="6192838"/>
          <p14:tracePt t="32602" x="2165350" y="6203950"/>
          <p14:tracePt t="32605" x="2176463" y="6203950"/>
          <p14:tracePt t="32606" x="2187575" y="6203950"/>
          <p14:tracePt t="32609" x="2198688" y="6203950"/>
          <p14:tracePt t="32609" x="2209800" y="6203950"/>
          <p14:tracePt t="32610" x="2222500" y="6203950"/>
          <p14:tracePt t="32612" x="2233613" y="6203950"/>
          <p14:tracePt t="32613" x="2244725" y="6203950"/>
          <p14:tracePt t="32614" x="2255838" y="6203950"/>
          <p14:tracePt t="32616" x="2266950" y="6203950"/>
          <p14:tracePt t="32618" x="2289175" y="6203950"/>
          <p14:tracePt t="32619" x="2311400" y="6203950"/>
          <p14:tracePt t="32620" x="2335213" y="6203950"/>
          <p14:tracePt t="32621" x="2357438" y="6203950"/>
          <p14:tracePt t="32622" x="2368550" y="6203950"/>
          <p14:tracePt t="32624" x="2379663" y="6203950"/>
          <p14:tracePt t="32625" x="2401888" y="6203950"/>
          <p14:tracePt t="32626" x="2424113" y="6203950"/>
          <p14:tracePt t="32626" x="2447925" y="6203950"/>
          <p14:tracePt t="32628" x="2470150" y="6203950"/>
          <p14:tracePt t="32628" x="2481263" y="6203950"/>
          <p14:tracePt t="32629" x="2503488" y="6203950"/>
          <p14:tracePt t="32630" x="2525713" y="6203950"/>
          <p14:tracePt t="32631" x="2549525" y="6203950"/>
          <p14:tracePt t="32632" x="2571750" y="6192838"/>
          <p14:tracePt t="32634" x="2593975" y="6192838"/>
          <p14:tracePt t="32634" x="2616200" y="6192838"/>
          <p14:tracePt t="32636" x="2638425" y="6192838"/>
          <p14:tracePt t="32637" x="2673350" y="6181725"/>
          <p14:tracePt t="32638" x="2695575" y="6181725"/>
          <p14:tracePt t="32638" x="2717800" y="6181725"/>
          <p14:tracePt t="32639" x="2752725" y="6181725"/>
          <p14:tracePt t="32640" x="2774950" y="6181725"/>
          <p14:tracePt t="32642" x="2797175" y="6181725"/>
          <p14:tracePt t="32642" x="2819400" y="6170613"/>
          <p14:tracePt t="32644" x="2852738" y="6170613"/>
          <p14:tracePt t="32644" x="2876550" y="6170613"/>
          <p14:tracePt t="32645" x="2898775" y="6170613"/>
          <p14:tracePt t="32646" x="2943225" y="6170613"/>
          <p14:tracePt t="32647" x="2978150" y="6170613"/>
          <p14:tracePt t="32648" x="3011488" y="6170613"/>
          <p14:tracePt t="32651" x="3067050" y="6170613"/>
          <p14:tracePt t="32652" x="3101975" y="6170613"/>
          <p14:tracePt t="32653" x="3124200" y="6170613"/>
          <p14:tracePt t="32654" x="3157538" y="6170613"/>
          <p14:tracePt t="32654" x="3203575" y="6170613"/>
          <p14:tracePt t="32656" x="3236913" y="6170613"/>
          <p14:tracePt t="32657" x="3270250" y="6170613"/>
          <p14:tracePt t="32659" x="3338513" y="6170613"/>
          <p14:tracePt t="32660" x="3382963" y="6170613"/>
          <p14:tracePt t="32660" x="3417888" y="6170613"/>
          <p14:tracePt t="32662" x="3440113" y="6170613"/>
          <p14:tracePt t="32662" x="3473450" y="6170613"/>
          <p14:tracePt t="32663" x="3508375" y="6170613"/>
          <p14:tracePt t="32665" x="3541713" y="6170613"/>
          <p14:tracePt t="32665" x="3586163" y="6157913"/>
          <p14:tracePt t="32668" x="3654425" y="6157913"/>
          <p14:tracePt t="32669" x="3709988" y="6157913"/>
          <p14:tracePt t="32670" x="3744913" y="6157913"/>
          <p14:tracePt t="32671" x="3778250" y="6157913"/>
          <p14:tracePt t="32671" x="3811588" y="6157913"/>
          <p14:tracePt t="32672" x="3868738" y="6157913"/>
          <p14:tracePt t="32673" x="3890963" y="6157913"/>
          <p14:tracePt t="32675" x="3935413" y="6157913"/>
          <p14:tracePt t="32676" x="3970338" y="6157913"/>
          <p14:tracePt t="32676" x="4003675" y="6157913"/>
          <p14:tracePt t="32678" x="4060825" y="6146800"/>
          <p14:tracePt t="32678" x="4094163" y="6146800"/>
          <p14:tracePt t="32679" x="4127500" y="6146800"/>
          <p14:tracePt t="32681" x="4173538" y="6146800"/>
          <p14:tracePt t="32681" x="4206875" y="6146800"/>
          <p14:tracePt t="32684" x="4275138" y="6146800"/>
          <p14:tracePt t="32685" x="4330700" y="6146800"/>
          <p14:tracePt t="32686" x="4364038" y="6146800"/>
          <p14:tracePt t="32687" x="4398963" y="6146800"/>
          <p14:tracePt t="32687" x="4432300" y="6135688"/>
          <p14:tracePt t="32688" x="4489450" y="6135688"/>
          <p14:tracePt t="32689" x="4522788" y="6124575"/>
          <p14:tracePt t="32691" x="4556125" y="6124575"/>
          <p14:tracePt t="32692" x="4602163" y="6124575"/>
          <p14:tracePt t="32693" x="4646613" y="6113463"/>
          <p14:tracePt t="32693" x="4668838" y="6113463"/>
          <p14:tracePt t="32697" x="4792663" y="6080125"/>
          <p14:tracePt t="32698" x="4838700" y="6069013"/>
          <p14:tracePt t="32699" x="4872038" y="6057900"/>
          <p14:tracePt t="32701" x="4940300" y="6045200"/>
          <p14:tracePt t="32702" x="4962525" y="6045200"/>
          <p14:tracePt t="32703" x="5019675" y="6022975"/>
          <p14:tracePt t="32704" x="5041900" y="6022975"/>
          <p14:tracePt t="32704" x="5075238" y="6011863"/>
          <p14:tracePt t="32705" x="5119688" y="6000750"/>
          <p14:tracePt t="32706" x="5154613" y="6000750"/>
          <p14:tracePt t="32708" x="5187950" y="5978525"/>
          <p14:tracePt t="32709" x="5210175" y="5967413"/>
          <p14:tracePt t="32710" x="5245100" y="5956300"/>
          <p14:tracePt t="32711" x="5267325" y="5943600"/>
          <p14:tracePt t="32711" x="5311775" y="5921375"/>
          <p14:tracePt t="32712" x="5346700" y="5910263"/>
          <p14:tracePt t="32713" x="5368925" y="5899150"/>
          <p14:tracePt t="32714" x="5402263" y="5888038"/>
          <p14:tracePt t="32715" x="5424488" y="5876925"/>
          <p14:tracePt t="32717" x="5459413" y="5865813"/>
          <p14:tracePt t="32718" x="5481638" y="5843588"/>
          <p14:tracePt t="32719" x="5503863" y="5830888"/>
          <p14:tracePt t="32720" x="5537200" y="5819775"/>
          <p14:tracePt t="32721" x="5561013" y="5786438"/>
          <p14:tracePt t="32722" x="5583238" y="5775325"/>
          <p14:tracePt t="32722" x="5605463" y="5753100"/>
          <p14:tracePt t="32723" x="5649913" y="5729288"/>
          <p14:tracePt t="32725" x="5661025" y="5729288"/>
          <p14:tracePt t="32726" x="5673725" y="5707063"/>
          <p14:tracePt t="32727" x="5707063" y="5695950"/>
          <p14:tracePt t="32727" x="5718175" y="5673725"/>
          <p14:tracePt t="32728" x="5751513" y="5651500"/>
          <p14:tracePt t="32729" x="5775325" y="5629275"/>
          <p14:tracePt t="32730" x="5786438" y="5629275"/>
          <p14:tracePt t="32732" x="5819775" y="5594350"/>
          <p14:tracePt t="32732" x="5830888" y="5583238"/>
          <p14:tracePt t="32735" x="5875338" y="5538788"/>
          <p14:tracePt t="32736" x="5888038" y="5527675"/>
          <p14:tracePt t="32737" x="5910263" y="5503863"/>
          <p14:tracePt t="32738" x="5921375" y="5481638"/>
          <p14:tracePt t="32739" x="5943600" y="5459413"/>
          <p14:tracePt t="32739" x="5954713" y="5448300"/>
          <p14:tracePt t="32741" x="5976938" y="5426075"/>
          <p14:tracePt t="32742" x="5989638" y="5402263"/>
          <p14:tracePt t="32743" x="6011863" y="5368925"/>
          <p14:tracePt t="32744" x="6022975" y="5357813"/>
          <p14:tracePt t="32745" x="6034088" y="5324475"/>
          <p14:tracePt t="32745" x="6056313" y="5324475"/>
          <p14:tracePt t="32746" x="6067425" y="5289550"/>
          <p14:tracePt t="32747" x="6078538" y="5256213"/>
          <p14:tracePt t="32748" x="6078538" y="5245100"/>
          <p14:tracePt t="32751" x="6124575" y="5187950"/>
          <p14:tracePt t="32752" x="6135688" y="5165725"/>
          <p14:tracePt t="32752" x="6146800" y="5143500"/>
          <p14:tracePt t="32754" x="6157913" y="5121275"/>
          <p14:tracePt t="32755" x="6169025" y="5099050"/>
          <p14:tracePt t="32755" x="6180138" y="5075238"/>
          <p14:tracePt t="32756" x="6180138" y="5053013"/>
          <p14:tracePt t="32758" x="6215063" y="5008563"/>
          <p14:tracePt t="32760" x="6226175" y="4986338"/>
          <p14:tracePt t="32761" x="6226175" y="4962525"/>
          <p14:tracePt t="32762" x="6226175" y="4940300"/>
          <p14:tracePt t="32763" x="6259513" y="4906963"/>
          <p14:tracePt t="32763" x="6259513" y="4884738"/>
          <p14:tracePt t="32765" x="6259513" y="4860925"/>
          <p14:tracePt t="32766" x="6270625" y="4838700"/>
          <p14:tracePt t="32768" x="6281738" y="4783138"/>
          <p14:tracePt t="32769" x="6281738" y="4759325"/>
          <p14:tracePt t="32770" x="6292850" y="4737100"/>
          <p14:tracePt t="32771" x="6292850" y="4714875"/>
          <p14:tracePt t="32771" x="6292850" y="4692650"/>
          <p14:tracePt t="32772" x="6292850" y="4657725"/>
          <p14:tracePt t="32773" x="6303963" y="4624388"/>
          <p14:tracePt t="32775" x="6303963" y="4613275"/>
          <p14:tracePt t="32776" x="6303963" y="4591050"/>
          <p14:tracePt t="32777" x="6303963" y="4545013"/>
          <p14:tracePt t="32778" x="6303963" y="4533900"/>
          <p14:tracePt t="32779" x="6303963" y="4489450"/>
          <p14:tracePt t="32779" x="6303963" y="4456113"/>
          <p14:tracePt t="32781" x="6303963" y="4432300"/>
          <p14:tracePt t="32782" x="6303963" y="4410075"/>
          <p14:tracePt t="32784" x="6303963" y="4354513"/>
          <p14:tracePt t="32785" x="6292850" y="4308475"/>
          <p14:tracePt t="32787" x="6292850" y="4286250"/>
          <p14:tracePt t="32788" x="6281738" y="4264025"/>
          <p14:tracePt t="32788" x="6281738" y="4217988"/>
          <p14:tracePt t="32790" x="6281738" y="4173538"/>
          <p14:tracePt t="32791" x="6259513" y="4151313"/>
          <p14:tracePt t="32792" x="6259513" y="4129088"/>
          <p14:tracePt t="32794" x="6226175" y="4071938"/>
          <p14:tracePt t="32794" x="6215063" y="4038600"/>
          <p14:tracePt t="32795" x="6202363" y="4014788"/>
          <p14:tracePt t="32797" x="6191250" y="3970338"/>
          <p14:tracePt t="32797" x="6180138" y="3937000"/>
          <p14:tracePt t="32798" x="6169025" y="3925888"/>
          <p14:tracePt t="32801" x="6146800" y="3857625"/>
          <p14:tracePt t="32802" x="6124575" y="3835400"/>
          <p14:tracePt t="32802" x="6113463" y="3813175"/>
          <p14:tracePt t="32804" x="6102350" y="3778250"/>
          <p14:tracePt t="32804" x="6078538" y="3744913"/>
          <p14:tracePt t="32806" x="6067425" y="3711575"/>
          <p14:tracePt t="32806" x="6056313" y="3687763"/>
          <p14:tracePt t="32808" x="6034088" y="3665538"/>
          <p14:tracePt t="32809" x="6022975" y="3632200"/>
          <p14:tracePt t="32810" x="5989638" y="3598863"/>
          <p14:tracePt t="32811" x="5976938" y="3575050"/>
          <p14:tracePt t="32812" x="5965825" y="3541713"/>
          <p14:tracePt t="32812" x="5954713" y="3519488"/>
          <p14:tracePt t="32813" x="5932488" y="3486150"/>
          <p14:tracePt t="32814" x="5921375" y="3462338"/>
          <p14:tracePt t="32816" x="5899150" y="3451225"/>
          <p14:tracePt t="32818" x="5875338" y="3384550"/>
          <p14:tracePt t="32819" x="5842000" y="3338513"/>
          <p14:tracePt t="32820" x="5830888" y="3327400"/>
          <p14:tracePt t="32821" x="5819775" y="3294063"/>
          <p14:tracePt t="32822" x="5797550" y="3271838"/>
          <p14:tracePt t="32822" x="5775325" y="3248025"/>
          <p14:tracePt t="32823" x="5762625" y="3203575"/>
          <p14:tracePt t="32825" x="5751513" y="3192463"/>
          <p14:tracePt t="32825" x="5740400" y="3181350"/>
          <p14:tracePt t="32827" x="5729288" y="3157538"/>
          <p14:tracePt t="32827" x="5695950" y="3124200"/>
          <p14:tracePt t="32828" x="5695950" y="3101975"/>
          <p14:tracePt t="32830" x="5673725" y="3068638"/>
          <p14:tracePt t="32830" x="5661025" y="3057525"/>
          <p14:tracePt t="32831" x="5649913" y="3033713"/>
          <p14:tracePt t="32833" x="5627688" y="3011488"/>
          <p14:tracePt t="32834" x="5616575" y="2978150"/>
          <p14:tracePt t="32835" x="5605463" y="2967038"/>
          <p14:tracePt t="32836" x="5594350" y="2943225"/>
          <p14:tracePt t="32836" x="5583238" y="2921000"/>
          <p14:tracePt t="32838" x="5572125" y="2898775"/>
          <p14:tracePt t="32839" x="5548313" y="2876550"/>
          <p14:tracePt t="32839" x="5537200" y="2854325"/>
          <p14:tracePt t="32841" x="5526088" y="2830513"/>
          <p14:tracePt t="32842" x="5503863" y="2819400"/>
          <p14:tracePt t="32842" x="5492750" y="2797175"/>
          <p14:tracePt t="32844" x="5481638" y="2786063"/>
          <p14:tracePt t="32845" x="5446713" y="2741613"/>
          <p14:tracePt t="32847" x="5435600" y="2728913"/>
          <p14:tracePt t="32847" x="5413375" y="2706688"/>
          <p14:tracePt t="32848" x="5402263" y="2706688"/>
          <p14:tracePt t="32851" x="5380038" y="2673350"/>
          <p14:tracePt t="32852" x="5368925" y="2662238"/>
          <p14:tracePt t="32853" x="5357813" y="2651125"/>
          <p14:tracePt t="32859" x="5278438" y="2571750"/>
          <p14:tracePt t="32860" x="5267325" y="2560638"/>
          <p14:tracePt t="32862" x="5233988" y="2538413"/>
          <p14:tracePt t="32862" x="5233988" y="2527300"/>
          <p14:tracePt t="32864" x="5210175" y="2514600"/>
          <p14:tracePt t="32866" x="5199063" y="2503488"/>
          <p14:tracePt t="32868" x="5176838" y="2481263"/>
          <p14:tracePt t="32869" x="5165725" y="2470150"/>
          <p14:tracePt t="32869" x="5143500" y="2459038"/>
          <p14:tracePt t="32872" x="5119688" y="2436813"/>
          <p14:tracePt t="32872" x="5108575" y="2436813"/>
          <p14:tracePt t="32873" x="5097463" y="2414588"/>
          <p14:tracePt t="32875" x="5097463" y="2401888"/>
          <p14:tracePt t="32876" x="5075238" y="2401888"/>
          <p14:tracePt t="32878" x="5053013" y="2390775"/>
          <p14:tracePt t="32878" x="5041900" y="2379663"/>
          <p14:tracePt t="32879" x="5030788" y="2368550"/>
          <p14:tracePt t="32881" x="5019675" y="2368550"/>
          <p14:tracePt t="32881" x="5019675" y="2357438"/>
          <p14:tracePt t="32884" x="4984750" y="2346325"/>
          <p14:tracePt t="32885" x="4973638" y="2335213"/>
          <p14:tracePt t="32886" x="4962525" y="2324100"/>
          <p14:tracePt t="32887" x="4940300" y="2324100"/>
          <p14:tracePt t="32888" x="4929188" y="2324100"/>
          <p14:tracePt t="32889" x="4929188" y="2312988"/>
          <p14:tracePt t="32889" x="4918075" y="2312988"/>
          <p14:tracePt t="32891" x="4905375" y="2300288"/>
          <p14:tracePt t="32892" x="4894263" y="2289175"/>
          <p14:tracePt t="32893" x="4872038" y="2278063"/>
          <p14:tracePt t="32894" x="4860925" y="2278063"/>
          <p14:tracePt t="32894" x="4849813" y="2255838"/>
          <p14:tracePt t="32896" x="4838700" y="2255838"/>
          <p14:tracePt t="32896" x="4838700" y="2244725"/>
          <p14:tracePt t="32898" x="4816475" y="2244725"/>
          <p14:tracePt t="32899" x="4816475" y="2233613"/>
          <p14:tracePt t="32900" x="4805363" y="2233613"/>
          <p14:tracePt t="32902" x="4770438" y="2222500"/>
          <p14:tracePt t="32903" x="4759325" y="2211388"/>
          <p14:tracePt t="32905" x="4748213" y="2200275"/>
          <p14:tracePt t="32907" x="4714875" y="2187575"/>
          <p14:tracePt t="32909" x="4691063" y="2165350"/>
          <p14:tracePt t="32910" x="4679950" y="2165350"/>
          <p14:tracePt t="32912" x="4657725" y="2154238"/>
          <p14:tracePt t="32912" x="4646613" y="2143125"/>
          <p14:tracePt t="32913" x="4635500" y="2143125"/>
          <p14:tracePt t="32914" x="4624388" y="2132013"/>
          <p14:tracePt t="32916" x="4602163" y="2120900"/>
          <p14:tracePt t="32918" x="4591050" y="2109788"/>
          <p14:tracePt t="32919" x="4578350" y="2098675"/>
          <p14:tracePt t="32920" x="4567238" y="2085975"/>
          <p14:tracePt t="32921" x="4545013" y="2074863"/>
          <p14:tracePt t="32921" x="4533900" y="2074863"/>
          <p14:tracePt t="32922" x="4522788" y="2063750"/>
          <p14:tracePt t="32923" x="4511675" y="2063750"/>
          <p14:tracePt t="32925" x="4500563" y="2063750"/>
          <p14:tracePt t="32926" x="4500563" y="2052638"/>
          <p14:tracePt t="32927" x="4476750" y="2041525"/>
          <p14:tracePt t="32928" x="4465638" y="2030413"/>
          <p14:tracePt t="32928" x="4454525" y="2019300"/>
          <p14:tracePt t="32929" x="4443413" y="2008188"/>
          <p14:tracePt t="32930" x="4432300" y="1997075"/>
          <p14:tracePt t="32932" x="4421188" y="1997075"/>
          <p14:tracePt t="32933" x="4421188" y="1985963"/>
          <p14:tracePt t="32935" x="4387850" y="1985963"/>
          <p14:tracePt t="32936" x="4376738" y="1973263"/>
          <p14:tracePt t="32937" x="4364038" y="1973263"/>
          <p14:tracePt t="32938" x="4352925" y="1962150"/>
          <p14:tracePt t="32939" x="4341813" y="1951038"/>
          <p14:tracePt t="32939" x="4341813" y="1939925"/>
          <p14:tracePt t="32941" x="4330700" y="1928813"/>
          <p14:tracePt t="32942" x="4319588" y="1928813"/>
          <p14:tracePt t="32943" x="4308475" y="1917700"/>
          <p14:tracePt t="32944" x="4286250" y="1906588"/>
          <p14:tracePt t="32945" x="4275138" y="1906588"/>
          <p14:tracePt t="32946" x="4264025" y="1895475"/>
          <p14:tracePt t="32948" x="4251325" y="1884363"/>
          <p14:tracePt t="32950" x="4229100" y="1871663"/>
          <p14:tracePt t="32951" x="4217988" y="1860550"/>
          <p14:tracePt t="32952" x="4195763" y="1860550"/>
          <p14:tracePt t="32953" x="4195763" y="1849438"/>
          <p14:tracePt t="32954" x="4184650" y="1849438"/>
          <p14:tracePt t="32955" x="4173538" y="1838325"/>
          <p14:tracePt t="32955" x="4162425" y="1838325"/>
          <p14:tracePt t="32956" x="4149725" y="1827213"/>
          <p14:tracePt t="32959" x="4116388" y="1816100"/>
          <p14:tracePt t="32960" x="4116388" y="1804988"/>
          <p14:tracePt t="32961" x="4105275" y="1804988"/>
          <p14:tracePt t="32961" x="4094163" y="1793875"/>
          <p14:tracePt t="32963" x="4083050" y="1793875"/>
          <p14:tracePt t="32965" x="4049713" y="1771650"/>
          <p14:tracePt t="32966" x="4037013" y="1771650"/>
          <p14:tracePt t="32967" x="4025900" y="1771650"/>
          <p14:tracePt t="32969" x="4003675" y="1758950"/>
          <p14:tracePt t="32970" x="3992563" y="1747838"/>
          <p14:tracePt t="32971" x="3981450" y="1736725"/>
          <p14:tracePt t="32971" x="3970338" y="1736725"/>
          <p14:tracePt t="32972" x="3959225" y="1725613"/>
          <p14:tracePt t="32973" x="3948113" y="1725613"/>
          <p14:tracePt t="32975" x="3935413" y="1714500"/>
          <p14:tracePt t="32976" x="3924300" y="1703388"/>
          <p14:tracePt t="32977" x="3913188" y="1703388"/>
          <p14:tracePt t="32978" x="3890963" y="1703388"/>
          <p14:tracePt t="32979" x="3879850" y="1703388"/>
          <p14:tracePt t="32980" x="3868738" y="1692275"/>
          <p14:tracePt t="32981" x="3857625" y="1692275"/>
          <p14:tracePt t="32983" x="3857625" y="1681163"/>
          <p14:tracePt t="32984" x="3846513" y="1681163"/>
          <p14:tracePt t="32985" x="3822700" y="1681163"/>
          <p14:tracePt t="32986" x="3822700" y="1670050"/>
          <p14:tracePt t="32987" x="3800475" y="1670050"/>
          <p14:tracePt t="32987" x="3800475" y="1657350"/>
          <p14:tracePt t="32988" x="3778250" y="1646238"/>
          <p14:tracePt t="32989" x="3767138" y="1646238"/>
          <p14:tracePt t="32991" x="3756025" y="1646238"/>
          <p14:tracePt t="32993" x="3744913" y="1646238"/>
          <p14:tracePt t="32994" x="3733800" y="1635125"/>
          <p14:tracePt t="32995" x="3721100" y="1635125"/>
          <p14:tracePt t="32996" x="3709988" y="1624013"/>
          <p14:tracePt t="32996" x="3698875" y="1624013"/>
          <p14:tracePt t="32998" x="3687763" y="1624013"/>
          <p14:tracePt t="33001" x="3665538" y="1624013"/>
          <p14:tracePt t="33002" x="3654425" y="1624013"/>
          <p14:tracePt t="33003" x="3643313" y="1612900"/>
          <p14:tracePt t="33004" x="3632200" y="1612900"/>
          <p14:tracePt t="33005" x="3632200" y="1601788"/>
          <p14:tracePt t="33005" x="3621088" y="1601788"/>
          <p14:tracePt t="33006" x="3608388" y="1601788"/>
          <p14:tracePt t="33008" x="3597275" y="1601788"/>
          <p14:tracePt t="33009" x="3586163" y="1601788"/>
          <p14:tracePt t="33010" x="3575050" y="1601788"/>
          <p14:tracePt t="33012" x="3575050" y="1590675"/>
          <p14:tracePt t="33012" x="3552825" y="1590675"/>
          <p14:tracePt t="33014" x="3541713" y="1590675"/>
          <p14:tracePt t="33015" x="3530600" y="1590675"/>
          <p14:tracePt t="33017" x="3519488" y="1590675"/>
          <p14:tracePt t="33018" x="3508375" y="1590675"/>
          <p14:tracePt t="33021" x="3495675" y="1590675"/>
          <p14:tracePt t="33022" x="3484563" y="1590675"/>
          <p14:tracePt t="33025" x="3473450" y="1590675"/>
          <p14:tracePt t="33025" x="3462338" y="1590675"/>
          <p14:tracePt t="33026" x="3451225" y="1590675"/>
          <p14:tracePt t="33028" x="3440113" y="1590675"/>
          <p14:tracePt t="33029" x="3429000" y="1590675"/>
          <p14:tracePt t="33034" x="3417888" y="1590675"/>
          <p14:tracePt t="33036" x="3394075" y="1590675"/>
          <p14:tracePt t="33039" x="3371850" y="1590675"/>
          <p14:tracePt t="33041" x="3360738" y="1590675"/>
          <p14:tracePt t="33042" x="3360738" y="1601788"/>
          <p14:tracePt t="33043" x="3349625" y="1601788"/>
          <p14:tracePt t="33044" x="3338513" y="1601788"/>
          <p14:tracePt t="33047" x="3338513" y="1612900"/>
          <p14:tracePt t="33047" x="3316288" y="1612900"/>
          <p14:tracePt t="33051" x="3305175" y="1612900"/>
          <p14:tracePt t="33052" x="3281363" y="1624013"/>
          <p14:tracePt t="33054" x="3270250" y="1624013"/>
          <p14:tracePt t="33055" x="3270250" y="1635125"/>
          <p14:tracePt t="33056" x="3259138" y="1635125"/>
          <p14:tracePt t="33056" x="3259138" y="1646238"/>
          <p14:tracePt t="33058" x="3248025" y="1646238"/>
          <p14:tracePt t="33059" x="3236913" y="1657350"/>
          <p14:tracePt t="33061" x="3225800" y="1670050"/>
          <p14:tracePt t="33061" x="3214688" y="1670050"/>
          <p14:tracePt t="33062" x="3203575" y="1681163"/>
          <p14:tracePt t="33066" x="3179763" y="1692275"/>
          <p14:tracePt t="33068" x="3168650" y="1703388"/>
          <p14:tracePt t="33069" x="3157538" y="1703388"/>
          <p14:tracePt t="33069" x="3157538" y="1714500"/>
          <p14:tracePt t="33071" x="3146425" y="1725613"/>
          <p14:tracePt t="33072" x="3135313" y="1725613"/>
          <p14:tracePt t="33073" x="3124200" y="1725613"/>
          <p14:tracePt t="33074" x="3124200" y="1736725"/>
          <p14:tracePt t="33075" x="3124200" y="1747838"/>
          <p14:tracePt t="33076" x="3113088" y="1758950"/>
          <p14:tracePt t="33077" x="3101975" y="1758950"/>
          <p14:tracePt t="33079" x="3090863" y="1758950"/>
          <p14:tracePt t="33080" x="3079750" y="1782763"/>
          <p14:tracePt t="33081" x="3067050" y="1782763"/>
          <p14:tracePt t="33084" x="3067050" y="1793875"/>
          <p14:tracePt t="33084" x="3055938" y="1793875"/>
          <p14:tracePt t="33085" x="3055938" y="1804988"/>
          <p14:tracePt t="33087" x="3055938" y="1816100"/>
          <p14:tracePt t="33088" x="3044825" y="1816100"/>
          <p14:tracePt t="33089" x="3044825" y="1827213"/>
          <p14:tracePt t="33090" x="3033713" y="1827213"/>
          <p14:tracePt t="33091" x="3022600" y="1827213"/>
          <p14:tracePt t="33092" x="3022600" y="1838325"/>
          <p14:tracePt t="33093" x="3011488" y="1838325"/>
          <p14:tracePt t="33094" x="3011488" y="1849438"/>
          <p14:tracePt t="33095" x="3000375" y="1849438"/>
          <p14:tracePt t="33097" x="2989263" y="1860550"/>
          <p14:tracePt t="33097" x="2989263" y="1871663"/>
          <p14:tracePt t="33101" x="2989263" y="1884363"/>
          <p14:tracePt t="33102" x="2978150" y="1895475"/>
          <p14:tracePt t="33105" x="2965450" y="1895475"/>
          <p14:tracePt t="33107" x="2954338" y="1895475"/>
          <p14:tracePt t="33108" x="2954338" y="1906588"/>
          <p14:tracePt t="33109" x="2954338" y="1917700"/>
          <p14:tracePt t="33110" x="2943225" y="1917700"/>
          <p14:tracePt t="33111" x="2943225" y="1928813"/>
          <p14:tracePt t="33114" x="2932113" y="1939925"/>
          <p14:tracePt t="33118" x="2932113" y="1951038"/>
          <p14:tracePt t="33119" x="2921000" y="1962150"/>
          <p14:tracePt t="33125" x="2921000" y="1973263"/>
          <p14:tracePt t="33128" x="2921000" y="1985963"/>
          <p14:tracePt t="33128" x="2909888" y="1985963"/>
          <p14:tracePt t="33134" x="2909888" y="2008188"/>
          <p14:tracePt t="33137" x="2909888" y="2019300"/>
          <p14:tracePt t="33141" x="2898775" y="2019300"/>
          <p14:tracePt t="33142" x="2898775" y="2030413"/>
          <p14:tracePt t="33150" x="2898775" y="2041525"/>
          <p14:tracePt t="33154" x="2898775" y="2052638"/>
          <p14:tracePt t="33160" x="2898775" y="2063750"/>
          <p14:tracePt t="33163" x="2898775" y="2074863"/>
          <p14:tracePt t="33166" x="2898775" y="2085975"/>
          <p14:tracePt t="33171" x="2898775" y="2098675"/>
          <p14:tracePt t="33176" x="2898775" y="2109788"/>
          <p14:tracePt t="33178" x="2898775" y="2120900"/>
          <p14:tracePt t="33182" x="2898775" y="2132013"/>
          <p14:tracePt t="33184" x="2898775" y="2143125"/>
          <p14:tracePt t="33187" x="2898775" y="2154238"/>
          <p14:tracePt t="33188" x="2909888" y="2165350"/>
          <p14:tracePt t="33193" x="2909888" y="2176463"/>
          <p14:tracePt t="33195" x="2921000" y="2176463"/>
          <p14:tracePt t="33197" x="2921000" y="2187575"/>
          <p14:tracePt t="33200" x="2932113" y="2200275"/>
          <p14:tracePt t="33201" x="2932113" y="2211388"/>
          <p14:tracePt t="33203" x="2943225" y="2222500"/>
          <p14:tracePt t="33206" x="2954338" y="2233613"/>
          <p14:tracePt t="33209" x="2965450" y="2233613"/>
          <p14:tracePt t="33209" x="2978150" y="2233613"/>
          <p14:tracePt t="33210" x="2978150" y="2244725"/>
          <p14:tracePt t="33214" x="2978150" y="2255838"/>
          <p14:tracePt t="33216" x="2989263" y="2266950"/>
          <p14:tracePt t="33218" x="3000375" y="2278063"/>
          <p14:tracePt t="33219" x="3011488" y="2278063"/>
          <p14:tracePt t="33221" x="3011488" y="2289175"/>
          <p14:tracePt t="33221" x="3022600" y="2289175"/>
          <p14:tracePt t="33223" x="3033713" y="2289175"/>
          <p14:tracePt t="33225" x="3044825" y="2289175"/>
          <p14:tracePt t="33227" x="3044825" y="2300288"/>
          <p14:tracePt t="33227" x="3055938" y="2300288"/>
          <p14:tracePt t="33228" x="3067050" y="2312988"/>
          <p14:tracePt t="33231" x="3079750" y="2312988"/>
          <p14:tracePt t="33232" x="3090863" y="2312988"/>
          <p14:tracePt t="33233" x="3101975" y="2324100"/>
          <p14:tracePt t="33235" x="3124200" y="2335213"/>
          <p14:tracePt t="33237" x="3146425" y="2346325"/>
          <p14:tracePt t="33240" x="3157538" y="2346325"/>
          <p14:tracePt t="33240" x="3168650" y="2357438"/>
          <p14:tracePt t="33242" x="3179763" y="2357438"/>
          <p14:tracePt t="33244" x="3203575" y="2368550"/>
          <p14:tracePt t="33245" x="3214688" y="2379663"/>
          <p14:tracePt t="33246" x="3225800" y="2379663"/>
          <p14:tracePt t="33247" x="3236913" y="2379663"/>
          <p14:tracePt t="33248" x="3248025" y="2379663"/>
          <p14:tracePt t="33249" x="3259138" y="2379663"/>
          <p14:tracePt t="33251" x="3281363" y="2390775"/>
          <p14:tracePt t="33254" x="3305175" y="2390775"/>
          <p14:tracePt t="33255" x="3305175" y="2401888"/>
          <p14:tracePt t="33256" x="3316288" y="2414588"/>
          <p14:tracePt t="33257" x="3327400" y="2414588"/>
          <p14:tracePt t="33258" x="3338513" y="2414588"/>
          <p14:tracePt t="33259" x="3349625" y="2414588"/>
          <p14:tracePt t="33260" x="3371850" y="2414588"/>
          <p14:tracePt t="33261" x="3371850" y="2425700"/>
          <p14:tracePt t="33262" x="3382963" y="2425700"/>
          <p14:tracePt t="33263" x="3394075" y="2425700"/>
          <p14:tracePt t="33263" x="3406775" y="2425700"/>
          <p14:tracePt t="33264" x="3417888" y="2425700"/>
          <p14:tracePt t="33265" x="3429000" y="2436813"/>
          <p14:tracePt t="33268" x="3440113" y="2436813"/>
          <p14:tracePt t="33268" x="3451225" y="2436813"/>
          <p14:tracePt t="33269" x="3462338" y="2436813"/>
          <p14:tracePt t="33271" x="3473450" y="2447925"/>
          <p14:tracePt t="33272" x="3484563" y="2447925"/>
          <p14:tracePt t="33272" x="3495675" y="2447925"/>
          <p14:tracePt t="33273" x="3508375" y="2447925"/>
          <p14:tracePt t="33276" x="3519488" y="2447925"/>
          <p14:tracePt t="33277" x="3530600" y="2447925"/>
          <p14:tracePt t="33278" x="3552825" y="2447925"/>
          <p14:tracePt t="33280" x="3563938" y="2447925"/>
          <p14:tracePt t="33282" x="3575050" y="2447925"/>
          <p14:tracePt t="33285" x="3597275" y="2447925"/>
          <p14:tracePt t="33286" x="3608388" y="2447925"/>
          <p14:tracePt t="33287" x="3621088" y="2447925"/>
          <p14:tracePt t="33287" x="3632200" y="2447925"/>
          <p14:tracePt t="33289" x="3643313" y="2436813"/>
          <p14:tracePt t="33293" x="3654425" y="2436813"/>
          <p14:tracePt t="33294" x="3665538" y="2436813"/>
          <p14:tracePt t="33295" x="3676650" y="2425700"/>
          <p14:tracePt t="33297" x="3687763" y="2414588"/>
          <p14:tracePt t="33298" x="3698875" y="2414588"/>
          <p14:tracePt t="33298" x="3709988" y="2401888"/>
          <p14:tracePt t="33300" x="3709988" y="2390775"/>
          <p14:tracePt t="33304" x="3733800" y="2379663"/>
          <p14:tracePt t="33305" x="3744913" y="2379663"/>
          <p14:tracePt t="33306" x="3756025" y="2368550"/>
          <p14:tracePt t="33307" x="3756025" y="2357438"/>
          <p14:tracePt t="33309" x="3778250" y="2346325"/>
          <p14:tracePt t="33310" x="3778250" y="2324100"/>
          <p14:tracePt t="33310" x="3789363" y="2324100"/>
          <p14:tracePt t="33312" x="3789363" y="2312988"/>
          <p14:tracePt t="33313" x="3800475" y="2312988"/>
          <p14:tracePt t="33314" x="3800475" y="2289175"/>
          <p14:tracePt t="33316" x="3811588" y="2289175"/>
          <p14:tracePt t="33317" x="3822700" y="2278063"/>
          <p14:tracePt t="33318" x="3835400" y="2255838"/>
          <p14:tracePt t="33320" x="3846513" y="2244725"/>
          <p14:tracePt t="33321" x="3846513" y="2233613"/>
          <p14:tracePt t="33322" x="3857625" y="2211388"/>
          <p14:tracePt t="33322" x="3868738" y="2211388"/>
          <p14:tracePt t="33323" x="3868738" y="2200275"/>
          <p14:tracePt t="33325" x="3868738" y="2187575"/>
          <p14:tracePt t="33326" x="3879850" y="2176463"/>
          <p14:tracePt t="33327" x="3879850" y="2165350"/>
          <p14:tracePt t="33327" x="3890963" y="2143125"/>
          <p14:tracePt t="33328" x="3890963" y="2132013"/>
          <p14:tracePt t="33329" x="3902075" y="2132013"/>
          <p14:tracePt t="33330" x="3902075" y="2109788"/>
          <p14:tracePt t="33331" x="3913188" y="2098675"/>
          <p14:tracePt t="33334" x="3924300" y="2063750"/>
          <p14:tracePt t="33335" x="3924300" y="2041525"/>
          <p14:tracePt t="33335" x="3935413" y="2041525"/>
          <p14:tracePt t="33336" x="3935413" y="2030413"/>
          <p14:tracePt t="33338" x="3935413" y="2008188"/>
          <p14:tracePt t="33339" x="3935413" y="1997075"/>
          <p14:tracePt t="33340" x="3948113" y="1973263"/>
          <p14:tracePt t="33341" x="3948113" y="1962150"/>
          <p14:tracePt t="33342" x="3948113" y="1939925"/>
          <p14:tracePt t="33343" x="3959225" y="1917700"/>
          <p14:tracePt t="33344" x="3959225" y="1906588"/>
          <p14:tracePt t="33345" x="3959225" y="1895475"/>
          <p14:tracePt t="33346" x="3959225" y="1871663"/>
          <p14:tracePt t="33347" x="3959225" y="1860550"/>
          <p14:tracePt t="33348" x="3959225" y="1838325"/>
          <p14:tracePt t="33350" x="3959225" y="1827213"/>
          <p14:tracePt t="33351" x="3959225" y="1804988"/>
          <p14:tracePt t="33352" x="3959225" y="1793875"/>
          <p14:tracePt t="33353" x="3959225" y="1771650"/>
          <p14:tracePt t="33354" x="3959225" y="1758950"/>
          <p14:tracePt t="33354" x="3959225" y="1736725"/>
          <p14:tracePt t="33355" x="3970338" y="1725613"/>
          <p14:tracePt t="33356" x="3970338" y="1714500"/>
          <p14:tracePt t="33358" x="3970338" y="1703388"/>
          <p14:tracePt t="33359" x="3970338" y="1681163"/>
          <p14:tracePt t="33360" x="3970338" y="1670050"/>
          <p14:tracePt t="33361" x="3970338" y="1657350"/>
          <p14:tracePt t="33362" x="3970338" y="1635125"/>
          <p14:tracePt t="33362" x="3970338" y="1624013"/>
          <p14:tracePt t="33363" x="3970338" y="1601788"/>
          <p14:tracePt t="33364" x="3970338" y="1590675"/>
          <p14:tracePt t="33367" x="3970338" y="1568450"/>
          <p14:tracePt t="33368" x="3970338" y="1557338"/>
          <p14:tracePt t="33369" x="3970338" y="1533525"/>
          <p14:tracePt t="33370" x="3970338" y="1522413"/>
          <p14:tracePt t="33371" x="3959225" y="1511300"/>
          <p14:tracePt t="33372" x="3959225" y="1500188"/>
          <p14:tracePt t="33372" x="3959225" y="1489075"/>
          <p14:tracePt t="33373" x="3959225" y="1466850"/>
          <p14:tracePt t="33375" x="3948113" y="1443038"/>
          <p14:tracePt t="33375" x="3948113" y="1431925"/>
          <p14:tracePt t="33377" x="3948113" y="1420813"/>
          <p14:tracePt t="33378" x="3948113" y="1398588"/>
          <p14:tracePt t="33379" x="3948113" y="1376363"/>
          <p14:tracePt t="33380" x="3935413" y="1376363"/>
          <p14:tracePt t="33381" x="3935413" y="1365250"/>
          <p14:tracePt t="33384" x="3924300" y="1343025"/>
          <p14:tracePt t="33385" x="3924300" y="1319213"/>
          <p14:tracePt t="33386" x="3913188" y="1308100"/>
          <p14:tracePt t="33387" x="3913188" y="1285875"/>
          <p14:tracePt t="33388" x="3913188" y="1274763"/>
          <p14:tracePt t="33390" x="3902075" y="1274763"/>
          <p14:tracePt t="33391" x="3890963" y="1263650"/>
          <p14:tracePt t="33392" x="3890963" y="1252538"/>
          <p14:tracePt t="33393" x="3890963" y="1241425"/>
          <p14:tracePt t="33394" x="3890963" y="1228725"/>
          <p14:tracePt t="33394" x="3890963" y="1217613"/>
          <p14:tracePt t="33396" x="3890963" y="1206500"/>
          <p14:tracePt t="33396" x="3879850" y="1206500"/>
          <p14:tracePt t="33399" x="3868738" y="1195388"/>
          <p14:tracePt t="33401" x="3868738" y="1173163"/>
          <p14:tracePt t="33402" x="3857625" y="1162050"/>
          <p14:tracePt t="33403" x="3857625" y="1150938"/>
          <p14:tracePt t="33404" x="3846513" y="1150938"/>
          <p14:tracePt t="33404" x="3846513" y="1139825"/>
          <p14:tracePt t="33406" x="3835400" y="1139825"/>
          <p14:tracePt t="33406" x="3822700" y="1139825"/>
          <p14:tracePt t="33408" x="3822700" y="1128713"/>
          <p14:tracePt t="33410" x="3822700" y="1116013"/>
          <p14:tracePt t="33411" x="3811588" y="1116013"/>
          <p14:tracePt t="33412" x="3811588" y="1104900"/>
          <p14:tracePt t="33413" x="3800475" y="1104900"/>
          <p14:tracePt t="33413" x="3789363" y="1093788"/>
          <p14:tracePt t="33414" x="3789363" y="1082675"/>
          <p14:tracePt t="33416" x="3778250" y="1082675"/>
          <p14:tracePt t="33418" x="3767138" y="1082675"/>
          <p14:tracePt t="33419" x="3756025" y="1071563"/>
          <p14:tracePt t="33421" x="3756025" y="1060450"/>
          <p14:tracePt t="33422" x="3756025" y="1049338"/>
          <p14:tracePt t="33423" x="3733800" y="1049338"/>
          <p14:tracePt t="33425" x="3721100" y="1049338"/>
          <p14:tracePt t="33426" x="3709988" y="1038225"/>
          <p14:tracePt t="33427" x="3698875" y="1027113"/>
          <p14:tracePt t="33428" x="3687763" y="1014413"/>
          <p14:tracePt t="33430" x="3676650" y="1014413"/>
          <p14:tracePt t="33433" x="3665538" y="1014413"/>
          <p14:tracePt t="33434" x="3654425" y="1014413"/>
          <p14:tracePt t="33435" x="3654425" y="1003300"/>
          <p14:tracePt t="33436" x="3632200" y="1003300"/>
          <p14:tracePt t="33436" x="3621088" y="992188"/>
          <p14:tracePt t="33439" x="3597275" y="992188"/>
          <p14:tracePt t="33441" x="3586163" y="992188"/>
          <p14:tracePt t="33443" x="3563938" y="981075"/>
          <p14:tracePt t="33444" x="3541713" y="981075"/>
          <p14:tracePt t="33445" x="3530600" y="969963"/>
          <p14:tracePt t="33447" x="3519488" y="969963"/>
          <p14:tracePt t="33447" x="3508375" y="958850"/>
          <p14:tracePt t="33451" x="3495675" y="958850"/>
          <p14:tracePt t="33451" x="3484563" y="958850"/>
          <p14:tracePt t="33452" x="3473450" y="958850"/>
          <p14:tracePt t="33453" x="3462338" y="958850"/>
          <p14:tracePt t="33454" x="3451225" y="958850"/>
          <p14:tracePt t="33455" x="3440113" y="947738"/>
          <p14:tracePt t="33456" x="3429000" y="947738"/>
          <p14:tracePt t="33458" x="3417888" y="947738"/>
          <p14:tracePt t="33459" x="3406775" y="947738"/>
          <p14:tracePt t="33460" x="3394075" y="947738"/>
          <p14:tracePt t="33462" x="3382963" y="947738"/>
          <p14:tracePt t="33462" x="3371850" y="936625"/>
          <p14:tracePt t="33465" x="3360738" y="936625"/>
          <p14:tracePt t="33466" x="3349625" y="936625"/>
          <p14:tracePt t="33468" x="3327400" y="936625"/>
          <p14:tracePt t="33468" x="3316288" y="936625"/>
          <p14:tracePt t="33469" x="3305175" y="936625"/>
          <p14:tracePt t="33471" x="3294063" y="936625"/>
          <p14:tracePt t="33473" x="3270250" y="936625"/>
          <p14:tracePt t="33476" x="3259138" y="936625"/>
          <p14:tracePt t="33476" x="3248025" y="936625"/>
          <p14:tracePt t="33477" x="3236913" y="936625"/>
          <p14:tracePt t="33479" x="3214688" y="936625"/>
          <p14:tracePt t="33484" x="3179763" y="936625"/>
          <p14:tracePt t="33485" x="3168650" y="936625"/>
          <p14:tracePt t="33486" x="3146425" y="936625"/>
          <p14:tracePt t="33489" x="3135313" y="936625"/>
          <p14:tracePt t="33490" x="3124200" y="936625"/>
          <p14:tracePt t="33492" x="3113088" y="936625"/>
          <p14:tracePt t="33493" x="3101975" y="947738"/>
          <p14:tracePt t="33493" x="3090863" y="947738"/>
          <p14:tracePt t="33494" x="3079750" y="947738"/>
          <p14:tracePt t="33495" x="3067050" y="947738"/>
          <p14:tracePt t="33497" x="3044825" y="947738"/>
          <p14:tracePt t="33501" x="3033713" y="947738"/>
          <p14:tracePt t="33502" x="3022600" y="947738"/>
          <p14:tracePt t="33502" x="3011488" y="947738"/>
          <p14:tracePt t="33504" x="3000375" y="958850"/>
          <p14:tracePt t="33506" x="2978150" y="958850"/>
          <p14:tracePt t="33509" x="2965450" y="969963"/>
          <p14:tracePt t="33510" x="2954338" y="969963"/>
          <p14:tracePt t="33512" x="2943225" y="969963"/>
          <p14:tracePt t="33512" x="2932113" y="969963"/>
          <p14:tracePt t="33514" x="2921000" y="981075"/>
          <p14:tracePt t="33515" x="2909888" y="981075"/>
          <p14:tracePt t="33519" x="2898775" y="981075"/>
          <p14:tracePt t="33520" x="2887663" y="981075"/>
          <p14:tracePt t="33521" x="2887663" y="992188"/>
          <p14:tracePt t="33523" x="2876550" y="992188"/>
          <p14:tracePt t="33525" x="2865438" y="992188"/>
          <p14:tracePt t="33527" x="2852738" y="992188"/>
          <p14:tracePt t="33530" x="2841625" y="992188"/>
          <p14:tracePt t="33535" x="2841625" y="1003300"/>
          <p14:tracePt t="33535" x="2830513" y="1003300"/>
          <p14:tracePt t="33540" x="2819400" y="1003300"/>
          <p14:tracePt t="33544" x="2808288" y="1014413"/>
          <p14:tracePt t="33547" x="2797175" y="1014413"/>
          <p14:tracePt t="33549" x="2797175" y="1027113"/>
          <p14:tracePt t="33550" x="2797175" y="1038225"/>
          <p14:tracePt t="33553" x="2786063" y="1038225"/>
          <p14:tracePt t="33555" x="2774950" y="1038225"/>
          <p14:tracePt t="33561" x="2774950" y="1049338"/>
          <p14:tracePt t="33564" x="2774950" y="1060450"/>
          <p14:tracePt t="33568" x="2763838" y="1060450"/>
          <p14:tracePt t="33572" x="2752725" y="1060450"/>
          <p14:tracePt t="33574" x="2752725" y="1071563"/>
          <p14:tracePt t="33576" x="2752725" y="1082675"/>
          <p14:tracePt t="33576" x="2752725" y="1093788"/>
          <p14:tracePt t="33579" x="2740025" y="1104900"/>
          <p14:tracePt t="33582" x="2740025" y="1116013"/>
          <p14:tracePt t="33584" x="2728913" y="1128713"/>
          <p14:tracePt t="33586" x="2717800" y="1128713"/>
          <p14:tracePt t="33589" x="2717800" y="1139825"/>
          <p14:tracePt t="33591" x="2717800" y="1150938"/>
          <p14:tracePt t="33593" x="2717800" y="1162050"/>
          <p14:tracePt t="33593" x="2717800" y="1173163"/>
          <p14:tracePt t="33595" x="2717800" y="1184275"/>
          <p14:tracePt t="33598" x="2706688" y="1195388"/>
          <p14:tracePt t="33601" x="2706688" y="1206500"/>
          <p14:tracePt t="33602" x="2706688" y="1217613"/>
          <p14:tracePt t="33606" x="2706688" y="1241425"/>
          <p14:tracePt t="33606" x="2706688" y="1252538"/>
          <p14:tracePt t="33609" x="2706688" y="1263650"/>
          <p14:tracePt t="33610" x="2706688" y="1274763"/>
          <p14:tracePt t="33611" x="2706688" y="1285875"/>
          <p14:tracePt t="33612" x="2706688" y="1296988"/>
          <p14:tracePt t="33614" x="2706688" y="1308100"/>
          <p14:tracePt t="33615" x="2706688" y="1319213"/>
          <p14:tracePt t="33619" x="2706688" y="1330325"/>
          <p14:tracePt t="33619" x="2706688" y="1343025"/>
          <p14:tracePt t="33621" x="2706688" y="1354138"/>
          <p14:tracePt t="33622" x="2706688" y="1365250"/>
          <p14:tracePt t="33623" x="2706688" y="1376363"/>
          <p14:tracePt t="33625" x="2706688" y="1387475"/>
          <p14:tracePt t="33627" x="2706688" y="1398588"/>
          <p14:tracePt t="33628" x="2706688" y="1409700"/>
          <p14:tracePt t="33630" x="2706688" y="1420813"/>
          <p14:tracePt t="33631" x="2706688" y="1431925"/>
          <p14:tracePt t="33634" x="2706688" y="1443038"/>
          <p14:tracePt t="33634" x="2706688" y="1455738"/>
          <p14:tracePt t="33636" x="2706688" y="1466850"/>
          <p14:tracePt t="33640" x="2717800" y="1489075"/>
          <p14:tracePt t="33642" x="2717800" y="1500188"/>
          <p14:tracePt t="33644" x="2728913" y="1511300"/>
          <p14:tracePt t="33644" x="2728913" y="1522413"/>
          <p14:tracePt t="33645" x="2728913" y="1533525"/>
          <p14:tracePt t="33651" x="2740025" y="1544638"/>
          <p14:tracePt t="33652" x="2752725" y="1544638"/>
          <p14:tracePt t="33652" x="2752725" y="1557338"/>
          <p14:tracePt t="33655" x="2752725" y="1568450"/>
          <p14:tracePt t="33656" x="2763838" y="1568450"/>
          <p14:tracePt t="33657" x="2763838" y="1579563"/>
          <p14:tracePt t="33659" x="2763838" y="1590675"/>
          <p14:tracePt t="33662" x="2774950" y="1601788"/>
          <p14:tracePt t="33667" x="2786063" y="1601788"/>
          <p14:tracePt t="33669" x="2786063" y="1612900"/>
          <p14:tracePt t="33673" x="2797175" y="1624013"/>
          <p14:tracePt t="33673" x="2808288" y="1624013"/>
          <p14:tracePt t="33675" x="2819400" y="1624013"/>
          <p14:tracePt t="33678" x="2819400" y="1635125"/>
          <p14:tracePt t="33680" x="2830513" y="1635125"/>
          <p14:tracePt t="33684" x="2841625" y="1646238"/>
          <p14:tracePt t="33688" x="2852738" y="1646238"/>
          <p14:tracePt t="33688" x="2865438" y="1657350"/>
          <p14:tracePt t="33689" x="2876550" y="1657350"/>
          <p14:tracePt t="33691" x="2876550" y="1670050"/>
          <p14:tracePt t="33693" x="2887663" y="1670050"/>
          <p14:tracePt t="33695" x="2898775" y="1670050"/>
          <p14:tracePt t="33698" x="2909888" y="1670050"/>
          <p14:tracePt t="33701" x="2921000" y="1670050"/>
          <p14:tracePt t="33702" x="2932113" y="1670050"/>
          <p14:tracePt t="33702" x="2943225" y="1670050"/>
          <p14:tracePt t="33706" x="2954338" y="1670050"/>
          <p14:tracePt t="33706" x="2965450" y="1670050"/>
          <p14:tracePt t="33710" x="2978150" y="1670050"/>
          <p14:tracePt t="33712" x="2989263" y="1670050"/>
          <p14:tracePt t="33713" x="3000375" y="1670050"/>
          <p14:tracePt t="33714" x="3011488" y="1670050"/>
          <p14:tracePt t="33716" x="3022600" y="1670050"/>
          <p14:tracePt t="33718" x="3033713" y="1670050"/>
          <p14:tracePt t="33721" x="3044825" y="1681163"/>
          <p14:tracePt t="33724" x="3055938" y="1681163"/>
          <p14:tracePt t="33726" x="3067050" y="1681163"/>
          <p14:tracePt t="33727" x="3079750" y="1681163"/>
          <p14:tracePt t="33730" x="3090863" y="1681163"/>
          <p14:tracePt t="33731" x="3101975" y="1681163"/>
          <p14:tracePt t="33737" x="3113088" y="1681163"/>
          <p14:tracePt t="33738" x="3124200" y="1681163"/>
          <p14:tracePt t="33740" x="3135313" y="1681163"/>
          <p14:tracePt t="33745" x="3146425" y="1681163"/>
          <p14:tracePt t="33747" x="3157538" y="1670050"/>
          <p14:tracePt t="33749" x="3168650" y="1670050"/>
          <p14:tracePt t="33751" x="3168650" y="1657350"/>
          <p14:tracePt t="33755" x="3168650" y="1646238"/>
          <p14:tracePt t="33756" x="3179763" y="1646238"/>
          <p14:tracePt t="33756" x="3179763" y="1635125"/>
          <p14:tracePt t="33758" x="3192463" y="1635125"/>
          <p14:tracePt t="33759" x="3203575" y="1624013"/>
          <p14:tracePt t="33761" x="3203575" y="1612900"/>
          <p14:tracePt t="33764" x="3214688" y="1601788"/>
          <p14:tracePt t="33768" x="3225800" y="1579563"/>
          <p14:tracePt t="33771" x="3236913" y="1568450"/>
          <p14:tracePt t="33772" x="3236913" y="1557338"/>
          <p14:tracePt t="33774" x="3236913" y="1544638"/>
          <p14:tracePt t="33775" x="3236913" y="1533525"/>
          <p14:tracePt t="33777" x="3248025" y="1533525"/>
          <p14:tracePt t="33779" x="3248025" y="1522413"/>
          <p14:tracePt t="33779" x="3248025" y="1511300"/>
          <p14:tracePt t="33780" x="3259138" y="1511300"/>
          <p14:tracePt t="33781" x="3259138" y="1500188"/>
          <p14:tracePt t="33784" x="3259138" y="1477963"/>
          <p14:tracePt t="33786" x="3270250" y="1455738"/>
          <p14:tracePt t="33789" x="3270250" y="1443038"/>
          <p14:tracePt t="33791" x="3270250" y="1420813"/>
          <p14:tracePt t="33793" x="3270250" y="1409700"/>
          <p14:tracePt t="33794" x="3281363" y="1398588"/>
          <p14:tracePt t="33794" x="3281363" y="1387475"/>
          <p14:tracePt t="33796" x="3281363" y="1376363"/>
          <p14:tracePt t="33799" x="3281363" y="1354138"/>
          <p14:tracePt t="33801" x="3281363" y="1343025"/>
          <p14:tracePt t="33802" x="3281363" y="1330325"/>
          <p14:tracePt t="33802" x="3281363" y="1319213"/>
          <p14:tracePt t="33804" x="3281363" y="1308100"/>
          <p14:tracePt t="33806" x="3281363" y="1296988"/>
          <p14:tracePt t="33809" x="3281363" y="1274763"/>
          <p14:tracePt t="33810" x="3281363" y="1263650"/>
          <p14:tracePt t="33812" x="3281363" y="1252538"/>
          <p14:tracePt t="33813" x="3281363" y="1241425"/>
          <p14:tracePt t="33814" x="3281363" y="1228725"/>
          <p14:tracePt t="33816" x="3281363" y="1217613"/>
          <p14:tracePt t="33818" x="3281363" y="1195388"/>
          <p14:tracePt t="33820" x="3281363" y="1184275"/>
          <p14:tracePt t="33821" x="3281363" y="1173163"/>
          <p14:tracePt t="33822" x="3281363" y="1162050"/>
          <p14:tracePt t="33825" x="3281363" y="1139825"/>
          <p14:tracePt t="33827" x="3281363" y="1128713"/>
          <p14:tracePt t="33827" x="3281363" y="1116013"/>
          <p14:tracePt t="33828" x="3281363" y="1104900"/>
          <p14:tracePt t="33831" x="3281363" y="1093788"/>
          <p14:tracePt t="33831" x="3270250" y="1093788"/>
          <p14:tracePt t="33834" x="3270250" y="1082675"/>
          <p14:tracePt t="33834" x="3259138" y="1071563"/>
          <p14:tracePt t="33835" x="3259138" y="1060450"/>
          <p14:tracePt t="33837" x="3259138" y="1049338"/>
          <p14:tracePt t="33839" x="3259138" y="1038225"/>
          <p14:tracePt t="33843" x="3259138" y="1027113"/>
          <p14:tracePt t="33846" x="3259138" y="1014413"/>
          <p14:tracePt t="33847" x="3259138" y="1003300"/>
          <p14:tracePt t="33848" x="3259138" y="992188"/>
          <p14:tracePt t="33850" x="3248025" y="992188"/>
          <p14:tracePt t="33853" x="3248025" y="981075"/>
          <p14:tracePt t="33854" x="3248025" y="969963"/>
          <p14:tracePt t="33855" x="3236913" y="969963"/>
          <p14:tracePt t="33862" x="3225800" y="958850"/>
          <p14:tracePt t="33863" x="3225800" y="947738"/>
          <p14:tracePt t="33865" x="3214688" y="947738"/>
          <p14:tracePt t="33868" x="3203575" y="936625"/>
          <p14:tracePt t="33876" x="3179763" y="901700"/>
          <p14:tracePt t="33878" x="3168650" y="901700"/>
          <p14:tracePt t="33878" x="3157538" y="901700"/>
          <p14:tracePt t="33882" x="3146425" y="901700"/>
          <p14:tracePt t="33883" x="3135313" y="890588"/>
          <p14:tracePt t="33886" x="3124200" y="890588"/>
          <p14:tracePt t="33887" x="3124200" y="879475"/>
          <p14:tracePt t="33888" x="3113088" y="879475"/>
          <p14:tracePt t="33890" x="3101975" y="879475"/>
          <p14:tracePt t="33892" x="3101975" y="868363"/>
          <p14:tracePt t="33893" x="3090863" y="868363"/>
          <p14:tracePt t="33893" x="3079750" y="868363"/>
          <p14:tracePt t="33895" x="3067050" y="857250"/>
          <p14:tracePt t="33896" x="3055938" y="857250"/>
          <p14:tracePt t="33900" x="3044825" y="846138"/>
          <p14:tracePt t="33902" x="3033713" y="846138"/>
          <p14:tracePt t="33904" x="3022600" y="846138"/>
          <p14:tracePt t="33905" x="3011488" y="835025"/>
          <p14:tracePt t="33906" x="3000375" y="835025"/>
          <p14:tracePt t="33909" x="2989263" y="835025"/>
          <p14:tracePt t="33912" x="2978150" y="835025"/>
          <p14:tracePt t="33913" x="2965450" y="835025"/>
          <p14:tracePt t="33915" x="2954338" y="835025"/>
          <p14:tracePt t="33916" x="2943225" y="835025"/>
          <p14:tracePt t="33918" x="2932113" y="835025"/>
          <p14:tracePt t="33921" x="2921000" y="823913"/>
          <p14:tracePt t="33922" x="2909888" y="823913"/>
          <p14:tracePt t="33923" x="2898775" y="823913"/>
          <p14:tracePt t="33925" x="2887663" y="823913"/>
          <p14:tracePt t="33926" x="2876550" y="812800"/>
          <p14:tracePt t="33928" x="2852738" y="812800"/>
          <p14:tracePt t="33933" x="2841625" y="812800"/>
          <p14:tracePt t="33934" x="2830513" y="812800"/>
          <p14:tracePt t="33936" x="2819400" y="812800"/>
          <p14:tracePt t="33938" x="2808288" y="812800"/>
          <p14:tracePt t="33938" x="2797175" y="812800"/>
          <p14:tracePt t="33939" x="2786063" y="812800"/>
          <p14:tracePt t="33943" x="2774950" y="800100"/>
          <p14:tracePt t="33944" x="2763838" y="800100"/>
          <p14:tracePt t="33946" x="2752725" y="800100"/>
          <p14:tracePt t="33947" x="2740025" y="800100"/>
          <p14:tracePt t="33951" x="2728913" y="800100"/>
          <p14:tracePt t="33952" x="2717800" y="800100"/>
          <p14:tracePt t="33955" x="2706688" y="800100"/>
          <p14:tracePt t="33959" x="2684463" y="800100"/>
          <p14:tracePt t="33961" x="2673350" y="800100"/>
          <p14:tracePt t="33963" x="2662238" y="800100"/>
          <p14:tracePt t="33968" x="2651125" y="800100"/>
          <p14:tracePt t="33971" x="2638425" y="800100"/>
          <p14:tracePt t="33972" x="2627313" y="800100"/>
          <p14:tracePt t="33976" x="2616200" y="812800"/>
          <p14:tracePt t="33977" x="2605088" y="812800"/>
          <p14:tracePt t="33978" x="2593975" y="812800"/>
          <p14:tracePt t="33981" x="2593975" y="823913"/>
          <p14:tracePt t="33985" x="2571750" y="823913"/>
          <p14:tracePt t="33988" x="2560638" y="823913"/>
          <p14:tracePt t="33988" x="2560638" y="835025"/>
          <p14:tracePt t="33989" x="2549525" y="835025"/>
          <p14:tracePt t="33990" x="2538413" y="846138"/>
          <p14:tracePt t="33992" x="2538413" y="857250"/>
          <p14:tracePt t="33993" x="2525713" y="857250"/>
          <p14:tracePt t="33995" x="2514600" y="868363"/>
          <p14:tracePt t="33997" x="2514600" y="879475"/>
          <p14:tracePt t="33998" x="2503488" y="890588"/>
          <p14:tracePt t="33999" x="2481263" y="890588"/>
          <p14:tracePt t="34002" x="2470150" y="890588"/>
          <p14:tracePt t="34002" x="2470150" y="901700"/>
          <p14:tracePt t="34004" x="2459038" y="901700"/>
          <p14:tracePt t="34005" x="2459038" y="914400"/>
          <p14:tracePt t="34005" x="2447925" y="925513"/>
          <p14:tracePt t="34008" x="2436813" y="936625"/>
          <p14:tracePt t="34010" x="2424113" y="958850"/>
          <p14:tracePt t="34010" x="2413000" y="958850"/>
          <p14:tracePt t="34011" x="2413000" y="969963"/>
          <p14:tracePt t="34012" x="2401888" y="969963"/>
          <p14:tracePt t="34013" x="2390775" y="969963"/>
          <p14:tracePt t="34014" x="2390775" y="992188"/>
          <p14:tracePt t="34016" x="2368550" y="992188"/>
          <p14:tracePt t="34018" x="2357438" y="1014413"/>
          <p14:tracePt t="34019" x="2357438" y="1027113"/>
          <p14:tracePt t="34020" x="2346325" y="1038225"/>
          <p14:tracePt t="34021" x="2335213" y="1049338"/>
          <p14:tracePt t="34023" x="2324100" y="1049338"/>
          <p14:tracePt t="34025" x="2311400" y="1049338"/>
          <p14:tracePt t="34027" x="2300288" y="1082675"/>
          <p14:tracePt t="34028" x="2289175" y="1082675"/>
          <p14:tracePt t="34028" x="2289175" y="1093788"/>
          <p14:tracePt t="34030" x="2278063" y="1116013"/>
          <p14:tracePt t="34031" x="2266950" y="1116013"/>
          <p14:tracePt t="34033" x="2266950" y="1128713"/>
          <p14:tracePt t="34035" x="2244725" y="1139825"/>
          <p14:tracePt t="34036" x="2233613" y="1139825"/>
          <p14:tracePt t="34037" x="2233613" y="1150938"/>
          <p14:tracePt t="34037" x="2233613" y="1162050"/>
          <p14:tracePt t="34039" x="2209800" y="1162050"/>
          <p14:tracePt t="34040" x="2198688" y="1184275"/>
          <p14:tracePt t="34042" x="2187575" y="1206500"/>
          <p14:tracePt t="34044" x="2176463" y="1217613"/>
          <p14:tracePt t="34047" x="2165350" y="1228725"/>
          <p14:tracePt t="34047" x="2154238" y="1241425"/>
          <p14:tracePt t="34048" x="2154238" y="1252538"/>
          <p14:tracePt t="34051" x="2143125" y="1252538"/>
          <p14:tracePt t="34052" x="2132013" y="1252538"/>
          <p14:tracePt t="34052" x="2132013" y="1263650"/>
          <p14:tracePt t="34054" x="2120900" y="1274763"/>
          <p14:tracePt t="34055" x="2120900" y="1285875"/>
          <p14:tracePt t="34055" x="2120900" y="1296988"/>
          <p14:tracePt t="34058" x="2120900" y="1308100"/>
          <p14:tracePt t="34060" x="2097088" y="1319213"/>
          <p14:tracePt t="34060" x="2097088" y="1330325"/>
          <p14:tracePt t="34066" x="2097088" y="1354138"/>
          <p14:tracePt t="34069" x="2097088" y="1365250"/>
          <p14:tracePt t="34069" x="2085975" y="1376363"/>
          <p14:tracePt t="34072" x="2074863" y="1376363"/>
          <p14:tracePt t="34072" x="2074863" y="1387475"/>
          <p14:tracePt t="34075" x="2074863" y="1398588"/>
          <p14:tracePt t="34080" x="2074863" y="1409700"/>
          <p14:tracePt t="34084" x="2074863" y="1420813"/>
          <p14:tracePt t="34086" x="2074863" y="1431925"/>
          <p14:tracePt t="34091" x="2074863" y="1443038"/>
          <p14:tracePt t="34095" x="2074863" y="1455738"/>
          <p14:tracePt t="34098" x="2074863" y="1466850"/>
          <p14:tracePt t="34102" x="2085975" y="1466850"/>
          <p14:tracePt t="34104" x="2085975" y="1477963"/>
          <p14:tracePt t="34109" x="2097088" y="1489075"/>
          <p14:tracePt t="34110" x="2097088" y="1500188"/>
          <p14:tracePt t="34110" x="2097088" y="1511300"/>
          <p14:tracePt t="34112" x="2109788" y="1511300"/>
          <p14:tracePt t="34114" x="2109788" y="1522413"/>
          <p14:tracePt t="34114" x="2120900" y="1522413"/>
          <p14:tracePt t="34115" x="2120900" y="1533525"/>
          <p14:tracePt t="34119" x="2143125" y="1544638"/>
          <p14:tracePt t="34121" x="2154238" y="1557338"/>
          <p14:tracePt t="34123" x="2154238" y="1568450"/>
          <p14:tracePt t="34123" x="2165350" y="1568450"/>
          <p14:tracePt t="34126" x="2176463" y="1590675"/>
          <p14:tracePt t="34126" x="2187575" y="1590675"/>
          <p14:tracePt t="34128" x="2187575" y="1601788"/>
          <p14:tracePt t="34128" x="2198688" y="1601788"/>
          <p14:tracePt t="34130" x="2222500" y="1601788"/>
          <p14:tracePt t="34131" x="2222500" y="1624013"/>
          <p14:tracePt t="34133" x="2233613" y="1624013"/>
          <p14:tracePt t="34135" x="2233613" y="1646238"/>
          <p14:tracePt t="34136" x="2244725" y="1657350"/>
          <p14:tracePt t="34137" x="2255838" y="1657350"/>
          <p14:tracePt t="34138" x="2266950" y="1670050"/>
          <p14:tracePt t="34138" x="2266950" y="1681163"/>
          <p14:tracePt t="34140" x="2289175" y="1681163"/>
          <p14:tracePt t="34142" x="2300288" y="1692275"/>
          <p14:tracePt t="34143" x="2311400" y="1703388"/>
          <p14:tracePt t="34144" x="2311400" y="1714500"/>
          <p14:tracePt t="34144" x="2324100" y="1714500"/>
          <p14:tracePt t="34145" x="2335213" y="1736725"/>
          <p14:tracePt t="34147" x="2346325" y="1736725"/>
          <p14:tracePt t="34147" x="2357438" y="1758950"/>
          <p14:tracePt t="34149" x="2368550" y="1758950"/>
          <p14:tracePt t="34151" x="2390775" y="1782763"/>
          <p14:tracePt t="34153" x="2401888" y="1793875"/>
          <p14:tracePt t="34154" x="2413000" y="1804988"/>
          <p14:tracePt t="34155" x="2424113" y="1804988"/>
          <p14:tracePt t="34156" x="2436813" y="1816100"/>
          <p14:tracePt t="34157" x="2447925" y="1838325"/>
          <p14:tracePt t="34159" x="2459038" y="1849438"/>
          <p14:tracePt t="34160" x="2470150" y="1871663"/>
          <p14:tracePt t="34160" x="2481263" y="1871663"/>
          <p14:tracePt t="34162" x="2492375" y="1884363"/>
          <p14:tracePt t="34162" x="2503488" y="1895475"/>
          <p14:tracePt t="34163" x="2525713" y="1906588"/>
          <p14:tracePt t="34165" x="2525713" y="1917700"/>
          <p14:tracePt t="34166" x="2549525" y="1928813"/>
          <p14:tracePt t="34167" x="2560638" y="1939925"/>
          <p14:tracePt t="34169" x="2582863" y="1962150"/>
          <p14:tracePt t="34170" x="2593975" y="1962150"/>
          <p14:tracePt t="34171" x="2605088" y="1973263"/>
          <p14:tracePt t="34172" x="2616200" y="1985963"/>
          <p14:tracePt t="34173" x="2638425" y="2008188"/>
          <p14:tracePt t="34173" x="2651125" y="2019300"/>
          <p14:tracePt t="34175" x="2662238" y="2030413"/>
          <p14:tracePt t="34176" x="2673350" y="2041525"/>
          <p14:tracePt t="34177" x="2684463" y="2052638"/>
          <p14:tracePt t="34178" x="2695575" y="2074863"/>
          <p14:tracePt t="34178" x="2706688" y="2074863"/>
          <p14:tracePt t="34180" x="2728913" y="2074863"/>
          <p14:tracePt t="34180" x="2740025" y="2098675"/>
          <p14:tracePt t="34181" x="2752725" y="2109788"/>
          <p14:tracePt t="34183" x="2774950" y="2120900"/>
          <p14:tracePt t="34185" x="2797175" y="2143125"/>
          <p14:tracePt t="34186" x="2808288" y="2165350"/>
          <p14:tracePt t="34188" x="2830513" y="2176463"/>
          <p14:tracePt t="34189" x="2852738" y="2200275"/>
          <p14:tracePt t="34190" x="2865438" y="2200275"/>
          <p14:tracePt t="34191" x="2876550" y="2222500"/>
          <p14:tracePt t="34192" x="2909888" y="2244725"/>
          <p14:tracePt t="34194" x="2921000" y="2255838"/>
          <p14:tracePt t="34195" x="2943225" y="2255838"/>
          <p14:tracePt t="34196" x="2943225" y="2266950"/>
          <p14:tracePt t="34197" x="2954338" y="2278063"/>
          <p14:tracePt t="34198" x="2978150" y="2289175"/>
          <p14:tracePt t="34198" x="2989263" y="2300288"/>
          <p14:tracePt t="34199" x="3000375" y="2324100"/>
          <p14:tracePt t="34202" x="3033713" y="2346325"/>
          <p14:tracePt t="34203" x="3044825" y="2346325"/>
          <p14:tracePt t="34204" x="3044825" y="2357438"/>
          <p14:tracePt t="34205" x="3067050" y="2357438"/>
          <p14:tracePt t="34205" x="3079750" y="2368550"/>
          <p14:tracePt t="34206" x="3090863" y="2379663"/>
          <p14:tracePt t="34208" x="3113088" y="2390775"/>
          <p14:tracePt t="34209" x="3124200" y="2390775"/>
          <p14:tracePt t="34210" x="3124200" y="2401888"/>
          <p14:tracePt t="34211" x="3146425" y="2414588"/>
          <p14:tracePt t="34212" x="3146425" y="2425700"/>
          <p14:tracePt t="34212" x="3168650" y="2436813"/>
          <p14:tracePt t="34214" x="3179763" y="2447925"/>
          <p14:tracePt t="34215" x="3192463" y="2447925"/>
          <p14:tracePt t="34218" x="3225800" y="2459038"/>
          <p14:tracePt t="34219" x="3236913" y="2470150"/>
          <p14:tracePt t="34221" x="3236913" y="2481263"/>
          <p14:tracePt t="34221" x="3259138" y="2481263"/>
          <p14:tracePt t="34223" x="3259138" y="2492375"/>
          <p14:tracePt t="34224" x="3270250" y="2492375"/>
          <p14:tracePt t="34225" x="3281363" y="2492375"/>
          <p14:tracePt t="34227" x="3294063" y="2514600"/>
          <p14:tracePt t="34227" x="3305175" y="2514600"/>
          <p14:tracePt t="34228" x="3316288" y="2514600"/>
          <p14:tracePt t="34233" x="3327400" y="2514600"/>
          <p14:tracePt t="34234" x="3338513" y="2527300"/>
          <p14:tracePt t="34236" x="3349625" y="2527300"/>
          <p14:tracePt t="34239" x="3360738" y="2527300"/>
          <p14:tracePt t="34240" x="3371850" y="2538413"/>
          <p14:tracePt t="34244" x="3382963" y="2538413"/>
          <p14:tracePt t="34248" x="3394075" y="2538413"/>
          <p14:tracePt t="34251" x="3406775" y="2538413"/>
          <p14:tracePt t="34252" x="3417888" y="2538413"/>
          <p14:tracePt t="34255" x="3429000" y="2538413"/>
          <p14:tracePt t="34257" x="3440113" y="2538413"/>
          <p14:tracePt t="34261" x="3451225" y="2538413"/>
          <p14:tracePt t="34263" x="3462338" y="2538413"/>
          <p14:tracePt t="34264" x="3473450" y="2538413"/>
          <p14:tracePt t="34265" x="3484563" y="2538413"/>
          <p14:tracePt t="34266" x="3495675" y="2527300"/>
          <p14:tracePt t="34270" x="3519488" y="2527300"/>
          <p14:tracePt t="34273" x="3530600" y="2527300"/>
          <p14:tracePt t="34274" x="3541713" y="2514600"/>
          <p14:tracePt t="34275" x="3552825" y="2514600"/>
          <p14:tracePt t="34277" x="3563938" y="2503488"/>
          <p14:tracePt t="34277" x="3575050" y="2503488"/>
          <p14:tracePt t="34278" x="3586163" y="2503488"/>
          <p14:tracePt t="34279" x="3586163" y="2492375"/>
          <p14:tracePt t="34280" x="3586163" y="2481263"/>
          <p14:tracePt t="34281" x="3597275" y="2481263"/>
          <p14:tracePt t="34282" x="3608388" y="2481263"/>
          <p14:tracePt t="34285" x="3621088" y="2459038"/>
          <p14:tracePt t="34286" x="3632200" y="2459038"/>
          <p14:tracePt t="34288" x="3643313" y="2459038"/>
          <p14:tracePt t="34288" x="3643313" y="2447925"/>
          <p14:tracePt t="34289" x="3654425" y="2436813"/>
          <p14:tracePt t="34291" x="3665538" y="2425700"/>
          <p14:tracePt t="34293" x="3676650" y="2401888"/>
          <p14:tracePt t="34293" x="3687763" y="2401888"/>
          <p14:tracePt t="34295" x="3698875" y="2390775"/>
          <p14:tracePt t="34296" x="3709988" y="2390775"/>
          <p14:tracePt t="34296" x="3721100" y="2368550"/>
          <p14:tracePt t="34298" x="3721100" y="2357438"/>
          <p14:tracePt t="34301" x="3733800" y="2346325"/>
          <p14:tracePt t="34303" x="3744913" y="2335213"/>
          <p14:tracePt t="34305" x="3767138" y="2312988"/>
          <p14:tracePt t="34307" x="3778250" y="2300288"/>
          <p14:tracePt t="34309" x="3789363" y="2278063"/>
          <p14:tracePt t="34311" x="3800475" y="2266950"/>
          <p14:tracePt t="34312" x="3800475" y="2255838"/>
          <p14:tracePt t="34313" x="3800475" y="2244725"/>
          <p14:tracePt t="34314" x="3811588" y="2233613"/>
          <p14:tracePt t="34314" x="3811588" y="2222500"/>
          <p14:tracePt t="34315" x="3822700" y="2222500"/>
          <p14:tracePt t="34318" x="3835400" y="2211388"/>
          <p14:tracePt t="34319" x="3846513" y="2200275"/>
          <p14:tracePt t="34320" x="3846513" y="2176463"/>
          <p14:tracePt t="34321" x="3857625" y="2165350"/>
          <p14:tracePt t="34322" x="3857625" y="2154238"/>
          <p14:tracePt t="34323" x="3868738" y="2143125"/>
          <p14:tracePt t="34325" x="3868738" y="2132013"/>
          <p14:tracePt t="34326" x="3868738" y="2120900"/>
          <p14:tracePt t="34327" x="3879850" y="2109788"/>
          <p14:tracePt t="34328" x="3879850" y="2098675"/>
          <p14:tracePt t="34329" x="3890963" y="2074863"/>
          <p14:tracePt t="34331" x="3902075" y="2063750"/>
          <p14:tracePt t="34331" x="3902075" y="2052638"/>
          <p14:tracePt t="34333" x="3902075" y="2041525"/>
          <p14:tracePt t="34335" x="3913188" y="2019300"/>
          <p14:tracePt t="34336" x="3924300" y="1997075"/>
          <p14:tracePt t="34338" x="3935413" y="1973263"/>
          <p14:tracePt t="34340" x="3948113" y="1951038"/>
          <p14:tracePt t="34341" x="3948113" y="1939925"/>
          <p14:tracePt t="34342" x="3948113" y="1928813"/>
          <p14:tracePt t="34343" x="3959225" y="1906588"/>
          <p14:tracePt t="34345" x="3959225" y="1884363"/>
          <p14:tracePt t="34346" x="3959225" y="1871663"/>
          <p14:tracePt t="34347" x="3959225" y="1849438"/>
          <p14:tracePt t="34349" x="3959225" y="1838325"/>
          <p14:tracePt t="34351" x="3959225" y="1804988"/>
          <p14:tracePt t="34352" x="3959225" y="1793875"/>
          <p14:tracePt t="34354" x="3959225" y="1771650"/>
          <p14:tracePt t="34355" x="3959225" y="1758950"/>
          <p14:tracePt t="34356" x="3959225" y="1736725"/>
          <p14:tracePt t="34356" x="3959225" y="1725613"/>
          <p14:tracePt t="34359" x="3970338" y="1703388"/>
          <p14:tracePt t="34359" x="3970338" y="1692275"/>
          <p14:tracePt t="34360" x="3970338" y="1681163"/>
          <p14:tracePt t="34361" x="3970338" y="1657350"/>
          <p14:tracePt t="34363" x="3970338" y="1646238"/>
          <p14:tracePt t="34363" x="3970338" y="1624013"/>
          <p14:tracePt t="34364" x="3970338" y="1612900"/>
          <p14:tracePt t="34365" x="3970338" y="1601788"/>
          <p14:tracePt t="34367" x="3970338" y="1590675"/>
          <p14:tracePt t="34369" x="3970338" y="1557338"/>
          <p14:tracePt t="34371" x="3970338" y="1522413"/>
          <p14:tracePt t="34373" x="3970338" y="1489075"/>
          <p14:tracePt t="34375" x="3970338" y="1466850"/>
          <p14:tracePt t="34376" x="3959225" y="1455738"/>
          <p14:tracePt t="34376" x="3959225" y="1431925"/>
          <p14:tracePt t="34378" x="3959225" y="1409700"/>
          <p14:tracePt t="34379" x="3959225" y="1398588"/>
          <p14:tracePt t="34381" x="3948113" y="1376363"/>
          <p14:tracePt t="34381" x="3948113" y="1365250"/>
          <p14:tracePt t="34383" x="3948113" y="1343025"/>
          <p14:tracePt t="34384" x="3935413" y="1330325"/>
          <p14:tracePt t="34385" x="3935413" y="1319213"/>
          <p14:tracePt t="34386" x="3935413" y="1308100"/>
          <p14:tracePt t="34387" x="3935413" y="1296988"/>
          <p14:tracePt t="34388" x="3924300" y="1285875"/>
          <p14:tracePt t="34388" x="3924300" y="1263650"/>
          <p14:tracePt t="34389" x="3924300" y="1252538"/>
          <p14:tracePt t="34391" x="3913188" y="1241425"/>
          <p14:tracePt t="34392" x="3913188" y="1228725"/>
          <p14:tracePt t="34393" x="3913188" y="1206500"/>
          <p14:tracePt t="34394" x="3902075" y="1195388"/>
          <p14:tracePt t="34394" x="3890963" y="1184275"/>
          <p14:tracePt t="34395" x="3890963" y="1173163"/>
          <p14:tracePt t="34396" x="3890963" y="1162050"/>
          <p14:tracePt t="34397" x="3879850" y="1139825"/>
          <p14:tracePt t="34400" x="3868738" y="1116013"/>
          <p14:tracePt t="34401" x="3857625" y="1104900"/>
          <p14:tracePt t="34402" x="3857625" y="1082675"/>
          <p14:tracePt t="34404" x="3857625" y="1071563"/>
          <p14:tracePt t="34404" x="3846513" y="1060450"/>
          <p14:tracePt t="34406" x="3835400" y="1060450"/>
          <p14:tracePt t="34406" x="3822700" y="1049338"/>
          <p14:tracePt t="34408" x="3822700" y="1027113"/>
          <p14:tracePt t="34409" x="3822700" y="1014413"/>
          <p14:tracePt t="34410" x="3811588" y="1003300"/>
          <p14:tracePt t="34410" x="3800475" y="1003300"/>
          <p14:tracePt t="34412" x="3789363" y="981075"/>
          <p14:tracePt t="34413" x="3778250" y="958850"/>
          <p14:tracePt t="34415" x="3778250" y="947738"/>
          <p14:tracePt t="34416" x="3767138" y="947738"/>
          <p14:tracePt t="34418" x="3767138" y="936625"/>
          <p14:tracePt t="34419" x="3744913" y="925513"/>
          <p14:tracePt t="34420" x="3733800" y="925513"/>
          <p14:tracePt t="34420" x="3733800" y="901700"/>
          <p14:tracePt t="34421" x="3721100" y="890588"/>
          <p14:tracePt t="34423" x="3709988" y="890588"/>
          <p14:tracePt t="34424" x="3698875" y="890588"/>
          <p14:tracePt t="34425" x="3698875" y="879475"/>
          <p14:tracePt t="34426" x="3698875" y="868363"/>
          <p14:tracePt t="34427" x="3687763" y="868363"/>
          <p14:tracePt t="34428" x="3676650" y="868363"/>
          <p14:tracePt t="34429" x="3665538" y="868363"/>
          <p14:tracePt t="34430" x="3665538" y="857250"/>
          <p14:tracePt t="34430" x="3665538" y="846138"/>
          <p14:tracePt t="34432" x="3643313" y="846138"/>
          <p14:tracePt t="34435" x="3621088" y="835025"/>
          <p14:tracePt t="34436" x="3621088" y="823913"/>
          <p14:tracePt t="34438" x="3597275" y="812800"/>
          <p14:tracePt t="34438" x="3586163" y="812800"/>
          <p14:tracePt t="34440" x="3575050" y="800100"/>
          <p14:tracePt t="34442" x="3563938" y="800100"/>
          <p14:tracePt t="34443" x="3552825" y="800100"/>
          <p14:tracePt t="34445" x="3530600" y="800100"/>
          <p14:tracePt t="34448" x="3519488" y="800100"/>
          <p14:tracePt t="34449" x="3508375" y="800100"/>
          <p14:tracePt t="34450" x="3495675" y="800100"/>
          <p14:tracePt t="34452" x="3473450" y="788988"/>
          <p14:tracePt t="34454" x="3462338" y="788988"/>
          <p14:tracePt t="34455" x="3451225" y="788988"/>
          <p14:tracePt t="34456" x="3440113" y="788988"/>
          <p14:tracePt t="34457" x="3429000" y="788988"/>
          <p14:tracePt t="34458" x="3417888" y="788988"/>
          <p14:tracePt t="34459" x="3406775" y="788988"/>
          <p14:tracePt t="34461" x="3394075" y="788988"/>
          <p14:tracePt t="34462" x="3382963" y="788988"/>
          <p14:tracePt t="34462" x="3371850" y="788988"/>
          <p14:tracePt t="34464" x="3360738" y="788988"/>
          <p14:tracePt t="34464" x="3349625" y="788988"/>
          <p14:tracePt t="34465" x="3338513" y="788988"/>
          <p14:tracePt t="34467" x="3327400" y="788988"/>
          <p14:tracePt t="34469" x="3305175" y="788988"/>
          <p14:tracePt t="34471" x="3281363" y="788988"/>
          <p14:tracePt t="34472" x="3270250" y="788988"/>
          <p14:tracePt t="34473" x="3259138" y="788988"/>
          <p14:tracePt t="34473" x="3248025" y="788988"/>
          <p14:tracePt t="34475" x="3236913" y="788988"/>
          <p14:tracePt t="34477" x="3214688" y="788988"/>
          <p14:tracePt t="34477" x="3203575" y="788988"/>
          <p14:tracePt t="34478" x="3192463" y="800100"/>
          <p14:tracePt t="34479" x="3179763" y="800100"/>
          <p14:tracePt t="34481" x="3168650" y="800100"/>
          <p14:tracePt t="34481" x="3157538" y="812800"/>
          <p14:tracePt t="34482" x="3146425" y="823913"/>
          <p14:tracePt t="34485" x="3124200" y="823913"/>
          <p14:tracePt t="34486" x="3113088" y="823913"/>
          <p14:tracePt t="34488" x="3079750" y="823913"/>
          <p14:tracePt t="34490" x="3055938" y="846138"/>
          <p14:tracePt t="34491" x="3033713" y="846138"/>
          <p14:tracePt t="34492" x="3022600" y="846138"/>
          <p14:tracePt t="34494" x="3011488" y="857250"/>
          <p14:tracePt t="34495" x="3000375" y="868363"/>
          <p14:tracePt t="34496" x="2989263" y="868363"/>
          <p14:tracePt t="34497" x="2965450" y="868363"/>
          <p14:tracePt t="34498" x="2954338" y="879475"/>
          <p14:tracePt t="34500" x="2943225" y="879475"/>
          <p14:tracePt t="34501" x="2932113" y="890588"/>
          <p14:tracePt t="34501" x="2921000" y="890588"/>
          <p14:tracePt t="34502" x="2909888" y="890588"/>
          <p14:tracePt t="34503" x="2898775" y="890588"/>
          <p14:tracePt t="34504" x="2876550" y="890588"/>
          <p14:tracePt t="34508" x="2852738" y="901700"/>
          <p14:tracePt t="34510" x="2830513" y="925513"/>
          <p14:tracePt t="34511" x="2808288" y="925513"/>
          <p14:tracePt t="34512" x="2797175" y="925513"/>
          <p14:tracePt t="34514" x="2786063" y="925513"/>
          <p14:tracePt t="34514" x="2774950" y="936625"/>
          <p14:tracePt t="34516" x="2763838" y="947738"/>
          <p14:tracePt t="34517" x="2752725" y="947738"/>
          <p14:tracePt t="34518" x="2740025" y="958850"/>
          <p14:tracePt t="34521" x="2728913" y="958850"/>
          <p14:tracePt t="34522" x="2706688" y="958850"/>
          <p14:tracePt t="34523" x="2695575" y="969963"/>
          <p14:tracePt t="34524" x="2684463" y="969963"/>
          <p14:tracePt t="34526" x="2673350" y="981075"/>
          <p14:tracePt t="34527" x="2662238" y="981075"/>
          <p14:tracePt t="34527" x="2662238" y="992188"/>
          <p14:tracePt t="34528" x="2651125" y="992188"/>
          <p14:tracePt t="34530" x="2638425" y="992188"/>
          <p14:tracePt t="34530" x="2627313" y="1003300"/>
          <p14:tracePt t="34532" x="2616200" y="1003300"/>
          <p14:tracePt t="34534" x="2593975" y="1014413"/>
          <p14:tracePt t="34535" x="2593975" y="1027113"/>
          <p14:tracePt t="34536" x="2582863" y="1027113"/>
          <p14:tracePt t="34538" x="2582863" y="1038225"/>
          <p14:tracePt t="34538" x="2571750" y="1038225"/>
          <p14:tracePt t="34541" x="2560638" y="1038225"/>
          <p14:tracePt t="34542" x="2560638" y="1049338"/>
          <p14:tracePt t="34543" x="2549525" y="1049338"/>
          <p14:tracePt t="34544" x="2538413" y="1049338"/>
          <p14:tracePt t="34545" x="2525713" y="1049338"/>
          <p14:tracePt t="34547" x="2525713" y="1060450"/>
          <p14:tracePt t="34548" x="2514600" y="1071563"/>
          <p14:tracePt t="34555" x="2503488" y="1082675"/>
          <p14:tracePt t="34559" x="2492375" y="1093788"/>
          <p14:tracePt t="34563" x="2481263" y="1093788"/>
          <p14:tracePt t="34572" x="2470150" y="1093788"/>
          <p14:tracePt t="34585" x="2470150" y="1104900"/>
          <p14:tracePt t="34593" x="2470150" y="1116013"/>
          <p14:tracePt t="34596" x="2459038" y="1116013"/>
          <p14:tracePt t="34598" x="2459038" y="1128713"/>
          <p14:tracePt t="34601" x="2459038" y="1139825"/>
          <p14:tracePt t="34604" x="2459038" y="1150938"/>
          <p14:tracePt t="34606" x="2447925" y="1150938"/>
          <p14:tracePt t="34607" x="2447925" y="1162050"/>
          <p14:tracePt t="34611" x="2447925" y="1173163"/>
          <p14:tracePt t="34615" x="2447925" y="1184275"/>
          <p14:tracePt t="34616" x="2447925" y="1195388"/>
          <p14:tracePt t="34619" x="2447925" y="1206500"/>
          <p14:tracePt t="34622" x="2447925" y="1217613"/>
          <p14:tracePt t="34623" x="2447925" y="1228725"/>
          <p14:tracePt t="34627" x="2447925" y="1241425"/>
          <p14:tracePt t="34627" x="2447925" y="1252538"/>
          <p14:tracePt t="34629" x="2447925" y="1263650"/>
          <p14:tracePt t="34630" x="2447925" y="1274763"/>
          <p14:tracePt t="34633" x="2447925" y="1285875"/>
          <p14:tracePt t="34634" x="2447925" y="1296988"/>
          <p14:tracePt t="34637" x="2447925" y="1308100"/>
          <p14:tracePt t="34640" x="2447925" y="1330325"/>
          <p14:tracePt t="34641" x="2447925" y="1343025"/>
          <p14:tracePt t="34643" x="2447925" y="1365250"/>
          <p14:tracePt t="34645" x="2447925" y="1376363"/>
          <p14:tracePt t="34647" x="2447925" y="1398588"/>
          <p14:tracePt t="34648" x="2447925" y="1409700"/>
          <p14:tracePt t="34650" x="2447925" y="1420813"/>
          <p14:tracePt t="34651" x="2447925" y="1431925"/>
          <p14:tracePt t="34655" x="2447925" y="1443038"/>
          <p14:tracePt t="34656" x="2447925" y="1455738"/>
          <p14:tracePt t="34657" x="2447925" y="1466850"/>
          <p14:tracePt t="34659" x="2447925" y="1477963"/>
          <p14:tracePt t="34660" x="2459038" y="1500188"/>
          <p14:tracePt t="34662" x="2459038" y="1511300"/>
          <p14:tracePt t="34663" x="2459038" y="1522413"/>
          <p14:tracePt t="34663" x="2470150" y="1522413"/>
          <p14:tracePt t="34666" x="2470150" y="1533525"/>
          <p14:tracePt t="34667" x="2481263" y="1544638"/>
          <p14:tracePt t="34667" x="2481263" y="1557338"/>
          <p14:tracePt t="34668" x="2481263" y="1568450"/>
          <p14:tracePt t="34672" x="2503488" y="1590675"/>
          <p14:tracePt t="34674" x="2503488" y="1601788"/>
          <p14:tracePt t="34676" x="2514600" y="1612900"/>
          <p14:tracePt t="34677" x="2525713" y="1624013"/>
          <p14:tracePt t="34679" x="2538413" y="1635125"/>
          <p14:tracePt t="34680" x="2538413" y="1646238"/>
          <p14:tracePt t="34680" x="2549525" y="1657350"/>
          <p14:tracePt t="34683" x="2560638" y="1657350"/>
          <p14:tracePt t="34684" x="2571750" y="1670050"/>
          <p14:tracePt t="34684" x="2571750" y="1681163"/>
          <p14:tracePt t="34688" x="2582863" y="1703388"/>
          <p14:tracePt t="34689" x="2593975" y="1714500"/>
          <p14:tracePt t="34690" x="2605088" y="1714500"/>
          <p14:tracePt t="34692" x="2616200" y="1714500"/>
          <p14:tracePt t="34693" x="2627313" y="1725613"/>
          <p14:tracePt t="34694" x="2638425" y="1736725"/>
          <p14:tracePt t="34695" x="2638425" y="1747838"/>
          <p14:tracePt t="34696" x="2638425" y="1758950"/>
          <p14:tracePt t="34696" x="2662238" y="1758950"/>
          <p14:tracePt t="34697" x="2662238" y="1771650"/>
          <p14:tracePt t="34699" x="2673350" y="1771650"/>
          <p14:tracePt t="34700" x="2695575" y="1782763"/>
          <p14:tracePt t="34701" x="2695575" y="1793875"/>
          <p14:tracePt t="34702" x="2706688" y="1793875"/>
          <p14:tracePt t="34703" x="2717800" y="1793875"/>
          <p14:tracePt t="34704" x="2728913" y="1804988"/>
          <p14:tracePt t="34708" x="2752725" y="1816100"/>
          <p14:tracePt t="34709" x="2752725" y="1827213"/>
          <p14:tracePt t="34711" x="2774950" y="1838325"/>
          <p14:tracePt t="34712" x="2786063" y="1838325"/>
          <p14:tracePt t="34713" x="2786063" y="1849438"/>
          <p14:tracePt t="34714" x="2808288" y="1849438"/>
          <p14:tracePt t="34715" x="2808288" y="1860550"/>
          <p14:tracePt t="34716" x="2819400" y="1860550"/>
          <p14:tracePt t="34716" x="2841625" y="1871663"/>
          <p14:tracePt t="34720" x="2852738" y="1871663"/>
          <p14:tracePt t="34720" x="2865438" y="1871663"/>
          <p14:tracePt t="34722" x="2876550" y="1884363"/>
          <p14:tracePt t="34723" x="2887663" y="1884363"/>
          <p14:tracePt t="34724" x="2898775" y="1895475"/>
          <p14:tracePt t="34727" x="2921000" y="1906588"/>
          <p14:tracePt t="34727" x="2932113" y="1906588"/>
          <p14:tracePt t="34728" x="2943225" y="1906588"/>
          <p14:tracePt t="34729" x="2954338" y="1906588"/>
          <p14:tracePt t="34731" x="2965450" y="1906588"/>
          <p14:tracePt t="34732" x="2978150" y="1917700"/>
          <p14:tracePt t="34736" x="3000375" y="1917700"/>
          <p14:tracePt t="34737" x="3011488" y="1917700"/>
          <p14:tracePt t="34738" x="3022600" y="1928813"/>
          <p14:tracePt t="34739" x="3044825" y="1939925"/>
          <p14:tracePt t="34742" x="3055938" y="1939925"/>
          <p14:tracePt t="34743" x="3067050" y="1939925"/>
          <p14:tracePt t="34744" x="3079750" y="1939925"/>
          <p14:tracePt t="34745" x="3090863" y="1939925"/>
          <p14:tracePt t="34746" x="3101975" y="1939925"/>
          <p14:tracePt t="34747" x="3113088" y="1939925"/>
          <p14:tracePt t="34749" x="3124200" y="1939925"/>
          <p14:tracePt t="34751" x="3135313" y="1951038"/>
          <p14:tracePt t="34752" x="3146425" y="1951038"/>
          <p14:tracePt t="34755" x="3157538" y="1951038"/>
          <p14:tracePt t="34756" x="3179763" y="1951038"/>
          <p14:tracePt t="34757" x="3192463" y="1951038"/>
          <p14:tracePt t="34762" x="3225800" y="1951038"/>
          <p14:tracePt t="34763" x="3236913" y="1951038"/>
          <p14:tracePt t="34764" x="3248025" y="1951038"/>
          <p14:tracePt t="34765" x="3259138" y="1951038"/>
          <p14:tracePt t="34768" x="3270250" y="1951038"/>
          <p14:tracePt t="34770" x="3270250" y="1939925"/>
          <p14:tracePt t="34771" x="3281363" y="1939925"/>
          <p14:tracePt t="34772" x="3305175" y="1939925"/>
          <p14:tracePt t="34775" x="3316288" y="1939925"/>
          <p14:tracePt t="34776" x="3327400" y="1928813"/>
          <p14:tracePt t="34778" x="3327400" y="1917700"/>
          <p14:tracePt t="34780" x="3338513" y="1917700"/>
          <p14:tracePt t="34780" x="3349625" y="1906588"/>
          <p14:tracePt t="34781" x="3360738" y="1906588"/>
          <p14:tracePt t="34782" x="3360738" y="1895475"/>
          <p14:tracePt t="34783" x="3371850" y="1895475"/>
          <p14:tracePt t="34784" x="3382963" y="1895475"/>
          <p14:tracePt t="34786" x="3394075" y="1884363"/>
          <p14:tracePt t="34787" x="3394075" y="1871663"/>
          <p14:tracePt t="34788" x="3406775" y="1860550"/>
          <p14:tracePt t="34790" x="3417888" y="1849438"/>
          <p14:tracePt t="34791" x="3429000" y="1838325"/>
          <p14:tracePt t="34792" x="3429000" y="1827213"/>
          <p14:tracePt t="34793" x="3440113" y="1827213"/>
          <p14:tracePt t="34795" x="3451225" y="1816100"/>
          <p14:tracePt t="34795" x="3462338" y="1804988"/>
          <p14:tracePt t="34796" x="3462338" y="1793875"/>
          <p14:tracePt t="34797" x="3462338" y="1782763"/>
          <p14:tracePt t="34798" x="3473450" y="1771650"/>
          <p14:tracePt t="34799" x="3473450" y="1758950"/>
          <p14:tracePt t="34800" x="3484563" y="1758950"/>
          <p14:tracePt t="34802" x="3484563" y="1747838"/>
          <p14:tracePt t="34802" x="3484563" y="1736725"/>
          <p14:tracePt t="34804" x="3508375" y="1725613"/>
          <p14:tracePt t="34805" x="3508375" y="1714500"/>
          <p14:tracePt t="34806" x="3508375" y="1692275"/>
          <p14:tracePt t="34807" x="3508375" y="1681163"/>
          <p14:tracePt t="34808" x="3530600" y="1681163"/>
          <p14:tracePt t="34810" x="3541713" y="1646238"/>
          <p14:tracePt t="34812" x="3541713" y="1635125"/>
          <p14:tracePt t="34813" x="3541713" y="1612900"/>
          <p14:tracePt t="34813" x="3541713" y="1601788"/>
          <p14:tracePt t="34814" x="3563938" y="1579563"/>
          <p14:tracePt t="34815" x="3563938" y="1568450"/>
          <p14:tracePt t="34816" x="3575050" y="1568450"/>
          <p14:tracePt t="34817" x="3575050" y="1557338"/>
          <p14:tracePt t="34818" x="3575050" y="1533525"/>
          <p14:tracePt t="34820" x="3575050" y="1522413"/>
          <p14:tracePt t="34821" x="3586163" y="1500188"/>
          <p14:tracePt t="34822" x="3586163" y="1489075"/>
          <p14:tracePt t="34824" x="3586163" y="1477963"/>
          <p14:tracePt t="34825" x="3586163" y="1455738"/>
          <p14:tracePt t="34826" x="3586163" y="1443038"/>
          <p14:tracePt t="34827" x="3586163" y="1420813"/>
          <p14:tracePt t="34828" x="3586163" y="1409700"/>
          <p14:tracePt t="34829" x="3586163" y="1398588"/>
          <p14:tracePt t="34830" x="3586163" y="1387475"/>
          <p14:tracePt t="34830" x="3586163" y="1376363"/>
          <p14:tracePt t="34831" x="3586163" y="1354138"/>
          <p14:tracePt t="34832" x="3586163" y="1343025"/>
          <p14:tracePt t="34833" x="3586163" y="1319213"/>
          <p14:tracePt t="34836" x="3586163" y="1296988"/>
          <p14:tracePt t="34838" x="3586163" y="1285875"/>
          <p14:tracePt t="34839" x="3586163" y="1263650"/>
          <p14:tracePt t="34839" x="3586163" y="1252538"/>
          <p14:tracePt t="34841" x="3586163" y="1228725"/>
          <p14:tracePt t="34841" x="3586163" y="1217613"/>
          <p14:tracePt t="34843" x="3586163" y="1206500"/>
          <p14:tracePt t="34844" x="3586163" y="1195388"/>
          <p14:tracePt t="34845" x="3586163" y="1173163"/>
          <p14:tracePt t="34845" x="3586163" y="1162050"/>
          <p14:tracePt t="34846" x="3586163" y="1150938"/>
          <p14:tracePt t="34847" x="3586163" y="1128713"/>
          <p14:tracePt t="34850" x="3586163" y="1116013"/>
          <p14:tracePt t="34851" x="3586163" y="1104900"/>
          <p14:tracePt t="34851" x="3586163" y="1093788"/>
          <p14:tracePt t="34853" x="3586163" y="1082675"/>
          <p14:tracePt t="34854" x="3586163" y="1071563"/>
          <p14:tracePt t="34855" x="3575050" y="1060450"/>
          <p14:tracePt t="34860" x="3563938" y="1014413"/>
          <p14:tracePt t="34861" x="3552825" y="1014413"/>
          <p14:tracePt t="34862" x="3552825" y="992188"/>
          <p14:tracePt t="34862" x="3541713" y="992188"/>
          <p14:tracePt t="34863" x="3541713" y="981075"/>
          <p14:tracePt t="34864" x="3530600" y="969963"/>
          <p14:tracePt t="34867" x="3530600" y="958850"/>
          <p14:tracePt t="34868" x="3519488" y="947738"/>
          <p14:tracePt t="34871" x="3508375" y="925513"/>
          <p14:tracePt t="34872" x="3495675" y="914400"/>
          <p14:tracePt t="34874" x="3484563" y="914400"/>
          <p14:tracePt t="34875" x="3484563" y="901700"/>
          <p14:tracePt t="34876" x="3473450" y="890588"/>
          <p14:tracePt t="34877" x="3462338" y="890588"/>
          <p14:tracePt t="34878" x="3462338" y="879475"/>
          <p14:tracePt t="34880" x="3451225" y="868363"/>
          <p14:tracePt t="34880" x="3440113" y="857250"/>
          <p14:tracePt t="34882" x="3429000" y="857250"/>
          <p14:tracePt t="34882" x="3429000" y="846138"/>
          <p14:tracePt t="34884" x="3417888" y="846138"/>
          <p14:tracePt t="34885" x="3406775" y="835025"/>
          <p14:tracePt t="34887" x="3394075" y="812800"/>
          <p14:tracePt t="34889" x="3382963" y="812800"/>
          <p14:tracePt t="34890" x="3371850" y="812800"/>
          <p14:tracePt t="34890" x="3360738" y="812800"/>
          <p14:tracePt t="34892" x="3349625" y="800100"/>
          <p14:tracePt t="34893" x="3338513" y="800100"/>
          <p14:tracePt t="34894" x="3327400" y="788988"/>
          <p14:tracePt t="34895" x="3327400" y="777875"/>
          <p14:tracePt t="34897" x="3316288" y="766763"/>
          <p14:tracePt t="34898" x="3294063" y="766763"/>
          <p14:tracePt t="34900" x="3270250" y="755650"/>
          <p14:tracePt t="34902" x="3259138" y="755650"/>
          <p14:tracePt t="34903" x="3236913" y="744538"/>
          <p14:tracePt t="34905" x="3225800" y="733425"/>
          <p14:tracePt t="34906" x="3214688" y="733425"/>
          <p14:tracePt t="34908" x="3203575" y="733425"/>
          <p14:tracePt t="34910" x="3179763" y="722313"/>
          <p14:tracePt t="34911" x="3168650" y="722313"/>
          <p14:tracePt t="34911" x="3157538" y="722313"/>
          <p14:tracePt t="34913" x="3146425" y="722313"/>
          <p14:tracePt t="34913" x="3146425" y="711200"/>
          <p14:tracePt t="34916" x="3124200" y="711200"/>
          <p14:tracePt t="34916" x="3113088" y="711200"/>
          <p14:tracePt t="34919" x="3101975" y="711200"/>
          <p14:tracePt t="34920" x="3090863" y="700088"/>
          <p14:tracePt t="34921" x="3079750" y="700088"/>
          <p14:tracePt t="34923" x="3067050" y="700088"/>
          <p14:tracePt t="34923" x="3055938" y="700088"/>
          <p14:tracePt t="34925" x="3044825" y="700088"/>
          <p14:tracePt t="34926" x="3033713" y="687388"/>
          <p14:tracePt t="34927" x="3022600" y="687388"/>
          <p14:tracePt t="34927" x="3011488" y="687388"/>
          <p14:tracePt t="34928" x="3000375" y="687388"/>
          <p14:tracePt t="34930" x="2989263" y="687388"/>
          <p14:tracePt t="34932" x="2978150" y="687388"/>
          <p14:tracePt t="34932" x="2965450" y="676275"/>
          <p14:tracePt t="34935" x="2954338" y="676275"/>
          <p14:tracePt t="34936" x="2943225" y="676275"/>
          <p14:tracePt t="34937" x="2932113" y="676275"/>
          <p14:tracePt t="34939" x="2921000" y="676275"/>
          <p14:tracePt t="34939" x="2909888" y="676275"/>
          <p14:tracePt t="34941" x="2898775" y="676275"/>
          <p14:tracePt t="34942" x="2887663" y="676275"/>
          <p14:tracePt t="34943" x="2876550" y="676275"/>
          <p14:tracePt t="34944" x="2865438" y="676275"/>
          <p14:tracePt t="34947" x="2852738" y="676275"/>
          <p14:tracePt t="34947" x="2841625" y="676275"/>
          <p14:tracePt t="34948" x="2830513" y="676275"/>
          <p14:tracePt t="34949" x="2819400" y="676275"/>
          <p14:tracePt t="34951" x="2797175" y="676275"/>
          <p14:tracePt t="34955" x="2786063" y="676275"/>
          <p14:tracePt t="34956" x="2774950" y="676275"/>
          <p14:tracePt t="34958" x="2763838" y="676275"/>
          <p14:tracePt t="34958" x="2752725" y="676275"/>
          <p14:tracePt t="34960" x="2740025" y="687388"/>
          <p14:tracePt t="34962" x="2728913" y="687388"/>
          <p14:tracePt t="34962" x="2717800" y="687388"/>
          <p14:tracePt t="34963" x="2717800" y="700088"/>
          <p14:tracePt t="34965" x="2706688" y="700088"/>
          <p14:tracePt t="34966" x="2695575" y="700088"/>
          <p14:tracePt t="34966" x="2695575" y="711200"/>
          <p14:tracePt t="34967" x="2684463" y="711200"/>
          <p14:tracePt t="34968" x="2673350" y="711200"/>
          <p14:tracePt t="34970" x="2662238" y="722313"/>
          <p14:tracePt t="34971" x="2651125" y="722313"/>
          <p14:tracePt t="34974" x="2651125" y="733425"/>
          <p14:tracePt t="34975" x="2627313" y="733425"/>
          <p14:tracePt t="34976" x="2616200" y="733425"/>
          <p14:tracePt t="34977" x="2616200" y="744538"/>
          <p14:tracePt t="34977" x="2605088" y="744538"/>
          <p14:tracePt t="34979" x="2593975" y="755650"/>
          <p14:tracePt t="34981" x="2582863" y="766763"/>
          <p14:tracePt t="34981" x="2582863" y="777875"/>
          <p14:tracePt t="34982" x="2571750" y="777875"/>
          <p14:tracePt t="34985" x="2560638" y="777875"/>
          <p14:tracePt t="34985" x="2549525" y="788988"/>
          <p14:tracePt t="34986" x="2549525" y="800100"/>
          <p14:tracePt t="34987" x="2538413" y="800100"/>
          <p14:tracePt t="34989" x="2538413" y="812800"/>
          <p14:tracePt t="34991" x="2514600" y="835025"/>
          <p14:tracePt t="34993" x="2514600" y="846138"/>
          <p14:tracePt t="34994" x="2503488" y="846138"/>
          <p14:tracePt t="34995" x="2503488" y="857250"/>
          <p14:tracePt t="34995" x="2492375" y="857250"/>
          <p14:tracePt t="34996" x="2481263" y="879475"/>
          <p14:tracePt t="34998" x="2481263" y="890588"/>
          <p14:tracePt t="34999" x="2470150" y="890588"/>
          <p14:tracePt t="35001" x="2459038" y="914400"/>
          <p14:tracePt t="35002" x="2447925" y="925513"/>
          <p14:tracePt t="35003" x="2447925" y="936625"/>
          <p14:tracePt t="35004" x="2436813" y="936625"/>
          <p14:tracePt t="35005" x="2436813" y="947738"/>
          <p14:tracePt t="35009" x="2436813" y="969963"/>
          <p14:tracePt t="35010" x="2424113" y="969963"/>
          <p14:tracePt t="35011" x="2424113" y="992188"/>
          <p14:tracePt t="35011" x="2424113" y="1003300"/>
          <p14:tracePt t="35013" x="2424113" y="1014413"/>
          <p14:tracePt t="35014" x="2413000" y="1014413"/>
          <p14:tracePt t="35016" x="2413000" y="1027113"/>
          <p14:tracePt t="35017" x="2413000" y="1038225"/>
          <p14:tracePt t="35018" x="2413000" y="1049338"/>
          <p14:tracePt t="35021" x="2401888" y="1071563"/>
          <p14:tracePt t="35024" x="2401888" y="1082675"/>
          <p14:tracePt t="35025" x="2401888" y="1093788"/>
          <p14:tracePt t="35028" x="2401888" y="1104900"/>
          <p14:tracePt t="35029" x="2401888" y="1116013"/>
          <p14:tracePt t="35030" x="2401888" y="1128713"/>
          <p14:tracePt t="35034" x="2401888" y="1139825"/>
          <p14:tracePt t="35037" x="2401888" y="1150938"/>
          <p14:tracePt t="35038" x="2401888" y="1162050"/>
          <p14:tracePt t="35043" x="2401888" y="1173163"/>
          <p14:tracePt t="35044" x="2413000" y="1173163"/>
          <p14:tracePt t="35045" x="2413000" y="1184275"/>
          <p14:tracePt t="35050" x="2413000" y="1195388"/>
          <p14:tracePt t="35052" x="2413000" y="1206500"/>
          <p14:tracePt t="35054" x="2413000" y="1217613"/>
          <p14:tracePt t="35055" x="2424113" y="1217613"/>
          <p14:tracePt t="35056" x="2436813" y="1228725"/>
          <p14:tracePt t="35061" x="2447925" y="1228725"/>
          <p14:tracePt t="35065" x="2459038" y="1241425"/>
          <p14:tracePt t="35067" x="2470150" y="1241425"/>
          <p14:tracePt t="35069" x="2470150" y="1252538"/>
          <p14:tracePt t="35072" x="2481263" y="1252538"/>
          <p14:tracePt t="35074" x="2481263" y="1263650"/>
          <p14:tracePt t="35077" x="2492375" y="1263650"/>
          <p14:tracePt t="35077" x="2503488" y="1263650"/>
          <p14:tracePt t="35080" x="2503488" y="1274763"/>
          <p14:tracePt t="35081" x="2514600" y="1274763"/>
          <p14:tracePt t="35085" x="2525713" y="1274763"/>
          <p14:tracePt t="35089" x="2525713" y="1285875"/>
          <p14:tracePt t="35092" x="2538413" y="1285875"/>
          <p14:tracePt t="35092" x="2549525" y="1285875"/>
          <p14:tracePt t="35242" x="2560638" y="1285875"/>
          <p14:tracePt t="35249" x="2571750" y="1285875"/>
          <p14:tracePt t="35254" x="2582863" y="1285875"/>
          <p14:tracePt t="35255" x="2582863" y="1274763"/>
          <p14:tracePt t="35256" x="2593975" y="1274763"/>
          <p14:tracePt t="35256" x="2605088" y="1274763"/>
          <p14:tracePt t="35258" x="2605088" y="1263650"/>
          <p14:tracePt t="35259" x="2605088" y="1252538"/>
          <p14:tracePt t="35262" x="2616200" y="1241425"/>
          <p14:tracePt t="35263" x="2627313" y="1241425"/>
          <p14:tracePt t="35266" x="2627313" y="1228725"/>
          <p14:tracePt t="35267" x="2638425" y="1228725"/>
          <p14:tracePt t="35268" x="2651125" y="1228725"/>
          <p14:tracePt t="35270" x="2662238" y="1217613"/>
          <p14:tracePt t="35273" x="2673350" y="1206500"/>
          <p14:tracePt t="35275" x="2684463" y="1206500"/>
          <p14:tracePt t="35277" x="2684463" y="1195388"/>
          <p14:tracePt t="35279" x="2695575" y="1195388"/>
          <p14:tracePt t="35279" x="2695575" y="1184275"/>
          <p14:tracePt t="35280" x="2706688" y="1184275"/>
          <p14:tracePt t="35283" x="2717800" y="1184275"/>
          <p14:tracePt t="35284" x="2728913" y="1173163"/>
          <p14:tracePt t="35286" x="2740025" y="1173163"/>
          <p14:tracePt t="35290" x="2752725" y="1173163"/>
          <p14:tracePt t="35291" x="2763838" y="1162050"/>
          <p14:tracePt t="35293" x="2774950" y="1162050"/>
          <p14:tracePt t="35294" x="2786063" y="1150938"/>
          <p14:tracePt t="35296" x="2797175" y="1150938"/>
          <p14:tracePt t="35296" x="2808288" y="1139825"/>
          <p14:tracePt t="35299" x="2819400" y="1128713"/>
          <p14:tracePt t="35300" x="2830513" y="1128713"/>
          <p14:tracePt t="35300" x="2841625" y="1128713"/>
          <p14:tracePt t="35301" x="2852738" y="1128713"/>
          <p14:tracePt t="35302" x="2865438" y="1116013"/>
          <p14:tracePt t="35303" x="2865438" y="1104900"/>
          <p14:tracePt t="35304" x="2887663" y="1104900"/>
          <p14:tracePt t="35308" x="2909888" y="1104900"/>
          <p14:tracePt t="35310" x="2954338" y="1082675"/>
          <p14:tracePt t="35311" x="2978150" y="1082675"/>
          <p14:tracePt t="35312" x="2989263" y="1082675"/>
          <p14:tracePt t="35313" x="3000375" y="1082675"/>
          <p14:tracePt t="35314" x="3011488" y="1071563"/>
          <p14:tracePt t="35315" x="3044825" y="1071563"/>
          <p14:tracePt t="35317" x="3055938" y="1071563"/>
          <p14:tracePt t="35317" x="3079750" y="1060450"/>
          <p14:tracePt t="35320" x="3124200" y="1049338"/>
          <p14:tracePt t="35321" x="3146425" y="1049338"/>
          <p14:tracePt t="35322" x="3168650" y="1049338"/>
          <p14:tracePt t="35322" x="3179763" y="1049338"/>
          <p14:tracePt t="35324" x="3203575" y="1038225"/>
          <p14:tracePt t="35325" x="3225800" y="1038225"/>
          <p14:tracePt t="35326" x="3248025" y="1027113"/>
          <p14:tracePt t="35327" x="3270250" y="1027113"/>
          <p14:tracePt t="35328" x="3316288" y="1014413"/>
          <p14:tracePt t="35329" x="3338513" y="1014413"/>
          <p14:tracePt t="35329" x="3371850" y="1014413"/>
          <p14:tracePt t="35330" x="3406775" y="1014413"/>
          <p14:tracePt t="35331" x="3429000" y="1003300"/>
          <p14:tracePt t="35332" x="3451225" y="1003300"/>
          <p14:tracePt t="35334" x="3484563" y="1003300"/>
          <p14:tracePt t="35334" x="3519488" y="1003300"/>
          <p14:tracePt t="35336" x="3541713" y="1003300"/>
          <p14:tracePt t="35337" x="3575050" y="1003300"/>
          <p14:tracePt t="35338" x="3597275" y="1003300"/>
          <p14:tracePt t="35339" x="3643313" y="1003300"/>
          <p14:tracePt t="35340" x="3676650" y="1003300"/>
          <p14:tracePt t="35341" x="3709988" y="1003300"/>
          <p14:tracePt t="35342" x="3733800" y="992188"/>
          <p14:tracePt t="35343" x="3767138" y="992188"/>
          <p14:tracePt t="35345" x="3846513" y="992188"/>
          <p14:tracePt t="35345" x="3879850" y="992188"/>
          <p14:tracePt t="35346" x="3913188" y="992188"/>
          <p14:tracePt t="35347" x="3948113" y="992188"/>
          <p14:tracePt t="35348" x="3970338" y="992188"/>
          <p14:tracePt t="35349" x="4003675" y="992188"/>
          <p14:tracePt t="35350" x="4049713" y="992188"/>
          <p14:tracePt t="35351" x="4083050" y="992188"/>
          <p14:tracePt t="35353" x="4116388" y="992188"/>
          <p14:tracePt t="35354" x="4149725" y="992188"/>
          <p14:tracePt t="35355" x="4195763" y="992188"/>
          <p14:tracePt t="35355" x="4240213" y="1003300"/>
          <p14:tracePt t="35356" x="4275138" y="1003300"/>
          <p14:tracePt t="35358" x="4319588" y="1003300"/>
          <p14:tracePt t="35359" x="4352925" y="1014413"/>
          <p14:tracePt t="35360" x="4387850" y="1014413"/>
          <p14:tracePt t="35361" x="4421188" y="1014413"/>
          <p14:tracePt t="35362" x="4476750" y="1014413"/>
          <p14:tracePt t="35363" x="4511675" y="1014413"/>
          <p14:tracePt t="35364" x="4545013" y="1027113"/>
          <p14:tracePt t="35364" x="4578350" y="1027113"/>
          <p14:tracePt t="35366" x="4624388" y="1038225"/>
          <p14:tracePt t="35366" x="4646613" y="1038225"/>
          <p14:tracePt t="35367" x="4691063" y="1049338"/>
          <p14:tracePt t="35368" x="4748213" y="1049338"/>
          <p14:tracePt t="35369" x="4781550" y="1049338"/>
          <p14:tracePt t="35372" x="4849813" y="1060450"/>
          <p14:tracePt t="35373" x="4894263" y="1071563"/>
          <p14:tracePt t="35374" x="4929188" y="1093788"/>
          <p14:tracePt t="35375" x="4984750" y="1093788"/>
          <p14:tracePt t="35376" x="5019675" y="1093788"/>
          <p14:tracePt t="35377" x="5053013" y="1104900"/>
          <p14:tracePt t="35378" x="5108575" y="1116013"/>
          <p14:tracePt t="35378" x="5143500" y="1128713"/>
          <p14:tracePt t="35379" x="5176838" y="1128713"/>
          <p14:tracePt t="35380" x="5199063" y="1139825"/>
          <p14:tracePt t="35381" x="5256213" y="1150938"/>
          <p14:tracePt t="35382" x="5300663" y="1162050"/>
          <p14:tracePt t="35384" x="5346700" y="1173163"/>
          <p14:tracePt t="35384" x="5380038" y="1173163"/>
          <p14:tracePt t="35385" x="5402263" y="1184275"/>
          <p14:tracePt t="35388" x="5492750" y="1217613"/>
          <p14:tracePt t="35389" x="5526088" y="1228725"/>
          <p14:tracePt t="35390" x="5583238" y="1241425"/>
          <p14:tracePt t="35391" x="5638800" y="1263650"/>
          <p14:tracePt t="35392" x="5661025" y="1263650"/>
          <p14:tracePt t="35393" x="5707063" y="1296988"/>
          <p14:tracePt t="35394" x="5751513" y="1308100"/>
          <p14:tracePt t="35395" x="5797550" y="1308100"/>
          <p14:tracePt t="35395" x="5853113" y="1354138"/>
          <p14:tracePt t="35396" x="5875338" y="1365250"/>
          <p14:tracePt t="35397" x="5932488" y="1376363"/>
          <p14:tracePt t="35398" x="5965825" y="1398588"/>
          <p14:tracePt t="35399" x="6000750" y="1409700"/>
          <p14:tracePt t="35400" x="6045200" y="1420813"/>
          <p14:tracePt t="35402" x="6102350" y="1466850"/>
          <p14:tracePt t="35402" x="6135688" y="1477963"/>
          <p14:tracePt t="35403" x="6169025" y="1489075"/>
          <p14:tracePt t="35404" x="6215063" y="1511300"/>
          <p14:tracePt t="35406" x="6248400" y="1544638"/>
          <p14:tracePt t="35408" x="6327775" y="1579563"/>
          <p14:tracePt t="35410" x="6416675" y="1635125"/>
          <p14:tracePt t="35411" x="6451600" y="1670050"/>
          <p14:tracePt t="35412" x="6496050" y="1681163"/>
          <p14:tracePt t="35413" x="6530975" y="1703388"/>
          <p14:tracePt t="35414" x="6553200" y="1747838"/>
          <p14:tracePt t="35414" x="6608763" y="1758950"/>
          <p14:tracePt t="35416" x="6630988" y="1782763"/>
          <p14:tracePt t="35416" x="6665913" y="1804988"/>
          <p14:tracePt t="35419" x="6732588" y="1871663"/>
          <p14:tracePt t="35420" x="6756400" y="1895475"/>
          <p14:tracePt t="35421" x="6800850" y="1928813"/>
          <p14:tracePt t="35422" x="6834188" y="1973263"/>
          <p14:tracePt t="35423" x="6869113" y="1985963"/>
          <p14:tracePt t="35424" x="6913563" y="2019300"/>
          <p14:tracePt t="35424" x="6935788" y="2063750"/>
          <p14:tracePt t="35426" x="6958013" y="2085975"/>
          <p14:tracePt t="35426" x="6992938" y="2109788"/>
          <p14:tracePt t="35428" x="7026275" y="2154238"/>
          <p14:tracePt t="35428" x="7048500" y="2187575"/>
          <p14:tracePt t="35429" x="7072313" y="2211388"/>
          <p14:tracePt t="35430" x="7116763" y="2244725"/>
          <p14:tracePt t="35431" x="7138988" y="2278063"/>
          <p14:tracePt t="35432" x="7161213" y="2324100"/>
          <p14:tracePt t="35434" x="7207250" y="2368550"/>
          <p14:tracePt t="35434" x="7207250" y="2379663"/>
          <p14:tracePt t="35436" x="7229475" y="2414588"/>
          <p14:tracePt t="35438" x="7273925" y="2470150"/>
          <p14:tracePt t="35439" x="7308850" y="2527300"/>
          <p14:tracePt t="35440" x="7331075" y="2549525"/>
          <p14:tracePt t="35442" x="7375525" y="2628900"/>
          <p14:tracePt t="35443" x="7399338" y="2662238"/>
          <p14:tracePt t="35444" x="7421563" y="2684463"/>
          <p14:tracePt t="35445" x="7454900" y="2741613"/>
          <p14:tracePt t="35445" x="7477125" y="2774950"/>
          <p14:tracePt t="35446" x="7488238" y="2808288"/>
          <p14:tracePt t="35447" x="7512050" y="2843213"/>
          <p14:tracePt t="35448" x="7523163" y="2876550"/>
          <p14:tracePt t="35450" x="7545388" y="2921000"/>
          <p14:tracePt t="35450" x="7556500" y="2943225"/>
          <p14:tracePt t="35451" x="7589838" y="2989263"/>
          <p14:tracePt t="35453" x="7613650" y="3022600"/>
          <p14:tracePt t="35454" x="7624763" y="3057525"/>
          <p14:tracePt t="35455" x="7646988" y="3090863"/>
          <p14:tracePt t="35456" x="7658100" y="3124200"/>
          <p14:tracePt t="35456" x="7691438" y="3170238"/>
          <p14:tracePt t="35458" x="7691438" y="3203575"/>
          <p14:tracePt t="35459" x="7715250" y="3225800"/>
          <p14:tracePt t="35460" x="7737475" y="3282950"/>
          <p14:tracePt t="35461" x="7748588" y="3305175"/>
          <p14:tracePt t="35462" x="7759700" y="3338513"/>
          <p14:tracePt t="35462" x="7770813" y="3360738"/>
          <p14:tracePt t="35463" x="7793038" y="3417888"/>
          <p14:tracePt t="35464" x="7804150" y="3440113"/>
          <p14:tracePt t="35465" x="7827963" y="3473450"/>
          <p14:tracePt t="35466" x="7839075" y="3497263"/>
          <p14:tracePt t="35468" x="7850188" y="3541713"/>
          <p14:tracePt t="35468" x="7861300" y="3563938"/>
          <p14:tracePt t="35470" x="7872413" y="3598863"/>
          <p14:tracePt t="35471" x="7883525" y="3632200"/>
          <p14:tracePt t="35472" x="7894638" y="3654425"/>
          <p14:tracePt t="35473" x="7894638" y="3676650"/>
          <p14:tracePt t="35474" x="7916863" y="3700463"/>
          <p14:tracePt t="35475" x="7927975" y="3733800"/>
          <p14:tracePt t="35476" x="7940675" y="3767138"/>
          <p14:tracePt t="35478" x="7940675" y="3778250"/>
          <p14:tracePt t="35479" x="7962900" y="3813175"/>
          <p14:tracePt t="35479" x="7962900" y="3824288"/>
          <p14:tracePt t="35480" x="7962900" y="3846513"/>
          <p14:tracePt t="35481" x="7962900" y="3857625"/>
          <p14:tracePt t="35482" x="7974013" y="3868738"/>
          <p14:tracePt t="35484" x="7996238" y="3879850"/>
          <p14:tracePt t="35484" x="7996238" y="3890963"/>
          <p14:tracePt t="35485" x="7996238" y="3902075"/>
          <p14:tracePt t="35488" x="7996238" y="3937000"/>
          <p14:tracePt t="35489" x="8007350" y="3937000"/>
          <p14:tracePt t="35489" x="8007350" y="3948113"/>
          <p14:tracePt t="35491" x="8007350" y="3959225"/>
          <p14:tracePt t="35492" x="8018463" y="3959225"/>
          <p14:tracePt t="35494" x="8018463" y="3970338"/>
          <p14:tracePt t="35496" x="8018463" y="3981450"/>
          <p14:tracePt t="35499" x="8018463" y="3992563"/>
          <p14:tracePt t="35510" x="8007350" y="3992563"/>
          <p14:tracePt t="35512" x="7996238" y="3992563"/>
          <p14:tracePt t="35515" x="7985125" y="4003675"/>
          <p14:tracePt t="35515" x="7974013" y="4003675"/>
          <p14:tracePt t="35519" x="7962900" y="4003675"/>
          <p14:tracePt t="35520" x="7962900" y="3992563"/>
          <p14:tracePt t="35522" x="7951788" y="3992563"/>
          <p14:tracePt t="35524" x="7940675" y="3981450"/>
          <p14:tracePt t="35526" x="7927975" y="3970338"/>
          <p14:tracePt t="35529" x="7927975" y="3959225"/>
          <p14:tracePt t="35529" x="7916863" y="3959225"/>
          <p14:tracePt t="35530" x="7916863" y="3948113"/>
          <p14:tracePt t="35531" x="7905750" y="3925888"/>
          <p14:tracePt t="35534" x="7905750" y="3914775"/>
          <p14:tracePt t="35535" x="7905750" y="3902075"/>
          <p14:tracePt t="35536" x="7905750" y="3890963"/>
          <p14:tracePt t="35538" x="7894638" y="3879850"/>
          <p14:tracePt t="35539" x="7894638" y="3857625"/>
          <p14:tracePt t="35540" x="7883525" y="3846513"/>
          <p14:tracePt t="35541" x="7883525" y="3835400"/>
          <p14:tracePt t="35542" x="7872413" y="3813175"/>
          <p14:tracePt t="35543" x="7861300" y="3800475"/>
          <p14:tracePt t="35544" x="7861300" y="3778250"/>
          <p14:tracePt t="35546" x="7861300" y="3767138"/>
          <p14:tracePt t="35546" x="7861300" y="3744913"/>
          <p14:tracePt t="35547" x="7850188" y="3733800"/>
          <p14:tracePt t="35548" x="7850188" y="3711575"/>
          <p14:tracePt t="35549" x="7839075" y="3711575"/>
          <p14:tracePt t="35550" x="7839075" y="3687763"/>
          <p14:tracePt t="35551" x="7827963" y="3665538"/>
          <p14:tracePt t="35552" x="7827963" y="3643313"/>
          <p14:tracePt t="35555" x="7815263" y="3609975"/>
          <p14:tracePt t="35556" x="7815263" y="3575050"/>
          <p14:tracePt t="35557" x="7804150" y="3552825"/>
          <p14:tracePt t="35558" x="7804150" y="3541713"/>
          <p14:tracePt t="35559" x="7804150" y="3508375"/>
          <p14:tracePt t="35560" x="7793038" y="3486150"/>
          <p14:tracePt t="35561" x="7793038" y="3462338"/>
          <p14:tracePt t="35562" x="7793038" y="3440113"/>
          <p14:tracePt t="35563" x="7793038" y="3417888"/>
          <p14:tracePt t="35563" x="7781925" y="3395663"/>
          <p14:tracePt t="35564" x="7781925" y="3360738"/>
          <p14:tracePt t="35566" x="7781925" y="3327400"/>
          <p14:tracePt t="35566" x="7781925" y="3305175"/>
          <p14:tracePt t="35567" x="7781925" y="3282950"/>
          <p14:tracePt t="35568" x="7781925" y="3248025"/>
          <p14:tracePt t="35571" x="7770813" y="3225800"/>
          <p14:tracePt t="35571" x="7770813" y="3181350"/>
          <p14:tracePt t="35572" x="7770813" y="3170238"/>
          <p14:tracePt t="35573" x="7770813" y="3124200"/>
          <p14:tracePt t="35573" x="7770813" y="3090863"/>
          <p14:tracePt t="35575" x="7770813" y="3079750"/>
          <p14:tracePt t="35576" x="7770813" y="3044825"/>
          <p14:tracePt t="35577" x="7770813" y="3011488"/>
          <p14:tracePt t="35578" x="7770813" y="2989263"/>
          <p14:tracePt t="35578" x="7770813" y="2955925"/>
          <p14:tracePt t="35579" x="7770813" y="2932113"/>
          <p14:tracePt t="35580" x="7770813" y="2898775"/>
          <p14:tracePt t="35581" x="7770813" y="2876550"/>
          <p14:tracePt t="35583" x="7770813" y="2854325"/>
          <p14:tracePt t="35583" x="7770813" y="2808288"/>
          <p14:tracePt t="35584" x="7770813" y="2797175"/>
          <p14:tracePt t="35586" x="7770813" y="2774950"/>
          <p14:tracePt t="35586" x="7770813" y="2717800"/>
          <p14:tracePt t="35587" x="7770813" y="2706688"/>
          <p14:tracePt t="35588" x="7770813" y="2662238"/>
          <p14:tracePt t="35591" x="7770813" y="2605088"/>
          <p14:tracePt t="35593" x="7804150" y="2549525"/>
          <p14:tracePt t="35594" x="7804150" y="2527300"/>
          <p14:tracePt t="35595" x="7815263" y="2503488"/>
          <p14:tracePt t="35596" x="7815263" y="2481263"/>
          <p14:tracePt t="35596" x="7827963" y="2447925"/>
          <p14:tracePt t="35597" x="7839075" y="2425700"/>
          <p14:tracePt t="35599" x="7850188" y="2379663"/>
          <p14:tracePt t="35600" x="7850188" y="2357438"/>
          <p14:tracePt t="35601" x="7861300" y="2324100"/>
          <p14:tracePt t="35603" x="7883525" y="2278063"/>
          <p14:tracePt t="35604" x="7894638" y="2255838"/>
          <p14:tracePt t="35605" x="7905750" y="2222500"/>
          <p14:tracePt t="35605" x="7916863" y="2200275"/>
          <p14:tracePt t="35606" x="7927975" y="2176463"/>
          <p14:tracePt t="35608" x="7940675" y="2143125"/>
          <p14:tracePt t="35609" x="7951788" y="2120900"/>
          <p14:tracePt t="35610" x="7962900" y="2085975"/>
          <p14:tracePt t="35611" x="7974013" y="2074863"/>
          <p14:tracePt t="35612" x="7985125" y="2041525"/>
          <p14:tracePt t="35612" x="7996238" y="2019300"/>
          <p14:tracePt t="35613" x="8007350" y="1997075"/>
          <p14:tracePt t="35614" x="8029575" y="1973263"/>
          <p14:tracePt t="35615" x="8029575" y="1951038"/>
          <p14:tracePt t="35616" x="8053388" y="1928813"/>
          <p14:tracePt t="35617" x="8064500" y="1906588"/>
          <p14:tracePt t="35618" x="8097838" y="1884363"/>
          <p14:tracePt t="35620" x="8108950" y="1860550"/>
          <p14:tracePt t="35621" x="8131175" y="1838325"/>
          <p14:tracePt t="35622" x="8142288" y="1816100"/>
          <p14:tracePt t="35623" x="8166100" y="1782763"/>
          <p14:tracePt t="35624" x="8188325" y="1758950"/>
          <p14:tracePt t="35625" x="8210550" y="1736725"/>
          <p14:tracePt t="35627" x="8243888" y="1692275"/>
          <p14:tracePt t="35629" x="8301038" y="1646238"/>
          <p14:tracePt t="35630" x="8323263" y="1624013"/>
          <p14:tracePt t="35630" x="8345488" y="1590675"/>
          <p14:tracePt t="35631" x="8369300" y="1568450"/>
          <p14:tracePt t="35632" x="8380413" y="1544638"/>
          <p14:tracePt t="35635" x="8447088" y="1500188"/>
          <p14:tracePt t="35636" x="8470900" y="1477963"/>
          <p14:tracePt t="35637" x="8504238" y="1466850"/>
          <p14:tracePt t="35638" x="8515350" y="1443038"/>
          <p14:tracePt t="35638" x="8537575" y="1420813"/>
          <p14:tracePt t="35640" x="8570913" y="1387475"/>
          <p14:tracePt t="35641" x="8605838" y="1365250"/>
          <p14:tracePt t="35642" x="8628063" y="1354138"/>
          <p14:tracePt t="35643" x="8661400" y="1330325"/>
          <p14:tracePt t="35644" x="8683625" y="1308100"/>
          <p14:tracePt t="35646" x="8729663" y="1285875"/>
          <p14:tracePt t="35647" x="8751888" y="1263650"/>
          <p14:tracePt t="35648" x="8797925" y="1241425"/>
          <p14:tracePt t="35648" x="8820150" y="1217613"/>
          <p14:tracePt t="35649" x="8853488" y="1206500"/>
          <p14:tracePt t="35650" x="8875713" y="1184275"/>
          <p14:tracePt t="35651" x="8921750" y="1162050"/>
          <p14:tracePt t="35652" x="8943975" y="1150938"/>
          <p14:tracePt t="35654" x="8977313" y="1128713"/>
          <p14:tracePt t="35655" x="8999538" y="1116013"/>
          <p14:tracePt t="35655" x="9034463" y="1093788"/>
          <p14:tracePt t="35656" x="9067800" y="1071563"/>
          <p14:tracePt t="35658" x="9090025" y="1060450"/>
          <p14:tracePt t="35658" x="9124950" y="1049338"/>
          <p14:tracePt t="35659" x="9147175" y="1038225"/>
          <p14:tracePt t="35662" x="9226550" y="1003300"/>
          <p14:tracePt t="35663" x="9248775" y="992188"/>
          <p14:tracePt t="35663" x="9271000" y="981075"/>
          <p14:tracePt t="35664" x="9304338" y="969963"/>
          <p14:tracePt t="35666" x="9326563" y="958850"/>
          <p14:tracePt t="35667" x="9350375" y="936625"/>
          <p14:tracePt t="35667" x="9383713" y="914400"/>
          <p14:tracePt t="35669" x="9405938" y="901700"/>
          <p14:tracePt t="35670" x="9439275" y="890588"/>
          <p14:tracePt t="35671" x="9474200" y="879475"/>
          <p14:tracePt t="35672" x="9496425" y="868363"/>
          <p14:tracePt t="35673" x="9518650" y="857250"/>
          <p14:tracePt t="35674" x="9553575" y="846138"/>
          <p14:tracePt t="35675" x="9575800" y="846138"/>
          <p14:tracePt t="35676" x="9598025" y="823913"/>
          <p14:tracePt t="35678" x="9666288" y="800100"/>
          <p14:tracePt t="35679" x="9688513" y="800100"/>
          <p14:tracePt t="35680" x="9721850" y="788988"/>
          <p14:tracePt t="35681" x="9744075" y="788988"/>
          <p14:tracePt t="35681" x="9767888" y="766763"/>
          <p14:tracePt t="35683" x="9790113" y="766763"/>
          <p14:tracePt t="35683" x="9823450" y="755650"/>
          <p14:tracePt t="35684" x="9845675" y="733425"/>
          <p14:tracePt t="35686" x="9867900" y="722313"/>
          <p14:tracePt t="35686" x="9902825" y="722313"/>
          <p14:tracePt t="35688" x="9925050" y="722313"/>
          <p14:tracePt t="35689" x="9947275" y="711200"/>
          <p14:tracePt t="35690" x="9969500" y="700088"/>
          <p14:tracePt t="35690" x="10015538" y="700088"/>
          <p14:tracePt t="35694" x="10094913" y="676275"/>
          <p14:tracePt t="35696" x="10150475" y="665163"/>
          <p14:tracePt t="35697" x="10172700" y="654050"/>
          <p14:tracePt t="35698" x="10194925" y="654050"/>
          <p14:tracePt t="35699" x="10229850" y="654050"/>
          <p14:tracePt t="35699" x="10252075" y="654050"/>
          <p14:tracePt t="35701" x="10296525" y="642938"/>
          <p14:tracePt t="35704" x="10375900" y="631825"/>
          <p14:tracePt t="35705" x="10409238" y="631825"/>
          <p14:tracePt t="35706" x="10421938" y="631825"/>
          <p14:tracePt t="35707" x="10455275" y="620713"/>
          <p14:tracePt t="35708" x="10466388" y="620713"/>
          <p14:tracePt t="35709" x="10488613" y="620713"/>
          <p14:tracePt t="35710" x="10534650" y="609600"/>
          <p14:tracePt t="35711" x="10567988" y="609600"/>
          <p14:tracePt t="35712" x="10590213" y="609600"/>
          <p14:tracePt t="35713" x="10612438" y="609600"/>
          <p14:tracePt t="35713" x="10636250" y="609600"/>
          <p14:tracePt t="35714" x="10669588" y="609600"/>
          <p14:tracePt t="35715" x="10702925" y="609600"/>
          <p14:tracePt t="35718" x="10748963" y="609600"/>
          <p14:tracePt t="35719" x="10782300" y="609600"/>
          <p14:tracePt t="35720" x="10804525" y="609600"/>
          <p14:tracePt t="35721" x="10826750" y="609600"/>
          <p14:tracePt t="35721" x="10850563" y="609600"/>
          <p14:tracePt t="35722" x="10883900" y="620713"/>
          <p14:tracePt t="35723" x="10906125" y="620713"/>
          <p14:tracePt t="35725" x="10928350" y="631825"/>
          <p14:tracePt t="35726" x="10952163" y="631825"/>
          <p14:tracePt t="35727" x="10985500" y="631825"/>
          <p14:tracePt t="35727" x="11007725" y="642938"/>
          <p14:tracePt t="35729" x="11052175" y="642938"/>
          <p14:tracePt t="35730" x="11052175" y="654050"/>
          <p14:tracePt t="35730" x="11075988" y="654050"/>
          <p14:tracePt t="35731" x="11120438" y="665163"/>
          <p14:tracePt t="35732" x="11142663" y="665163"/>
          <p14:tracePt t="35733" x="11164888" y="676275"/>
          <p14:tracePt t="35734" x="11177588" y="676275"/>
          <p14:tracePt t="35735" x="11210925" y="687388"/>
          <p14:tracePt t="35738" x="11255375" y="711200"/>
          <p14:tracePt t="35739" x="11279188" y="711200"/>
          <p14:tracePt t="35739" x="11279188" y="722313"/>
          <p14:tracePt t="35741" x="11301413" y="722313"/>
          <p14:tracePt t="35742" x="11323638" y="733425"/>
          <p14:tracePt t="35743" x="11345863" y="744538"/>
          <p14:tracePt t="35743" x="11356975" y="744538"/>
          <p14:tracePt t="35745" x="11379200" y="755650"/>
          <p14:tracePt t="35745" x="11391900" y="755650"/>
          <p14:tracePt t="35747" x="11414125" y="777875"/>
          <p14:tracePt t="35747" x="11425238" y="777875"/>
          <p14:tracePt t="35749" x="11447463" y="788988"/>
          <p14:tracePt t="35750" x="11447463" y="800100"/>
          <p14:tracePt t="35751" x="11458575" y="812800"/>
          <p14:tracePt t="35751" x="11469688" y="812800"/>
          <p14:tracePt t="35753" x="11480800" y="835025"/>
          <p14:tracePt t="35755" x="11504613" y="846138"/>
          <p14:tracePt t="35755" x="11515725" y="846138"/>
          <p14:tracePt t="35757" x="11537950" y="868363"/>
          <p14:tracePt t="35759" x="11549063" y="890588"/>
          <p14:tracePt t="35760" x="11560175" y="901700"/>
          <p14:tracePt t="35762" x="11571288" y="925513"/>
          <p14:tracePt t="35762" x="11582400" y="936625"/>
          <p14:tracePt t="35763" x="11593513" y="958850"/>
          <p14:tracePt t="35764" x="11606213" y="958850"/>
          <p14:tracePt t="35766" x="11606213" y="969963"/>
          <p14:tracePt t="35766" x="11617325" y="1003300"/>
          <p14:tracePt t="35767" x="11628438" y="1003300"/>
          <p14:tracePt t="35769" x="11639550" y="1003300"/>
          <p14:tracePt t="35770" x="11639550" y="1027113"/>
          <p14:tracePt t="35771" x="11650663" y="1049338"/>
          <p14:tracePt t="35773" x="11650663" y="1082675"/>
          <p14:tracePt t="35774" x="11661775" y="1082675"/>
          <p14:tracePt t="35775" x="11661775" y="1104900"/>
          <p14:tracePt t="35776" x="11684000" y="1116013"/>
          <p14:tracePt t="35777" x="11684000" y="1139825"/>
          <p14:tracePt t="35780" x="11707813" y="1162050"/>
          <p14:tracePt t="35782" x="11718925" y="1206500"/>
          <p14:tracePt t="35782" x="11730038" y="1228725"/>
          <p14:tracePt t="35783" x="11730038" y="1252538"/>
          <p14:tracePt t="35785" x="11730038" y="1263650"/>
          <p14:tracePt t="35785" x="11741150" y="1285875"/>
          <p14:tracePt t="35788" x="11752263" y="1330325"/>
          <p14:tracePt t="35789" x="11752263" y="1343025"/>
          <p14:tracePt t="35790" x="11763375" y="1354138"/>
          <p14:tracePt t="35791" x="11763375" y="1376363"/>
          <p14:tracePt t="35792" x="11763375" y="1398588"/>
          <p14:tracePt t="35793" x="11774488" y="1420813"/>
          <p14:tracePt t="35795" x="11785600" y="1466850"/>
          <p14:tracePt t="35796" x="11785600" y="1489075"/>
          <p14:tracePt t="35797" x="11785600" y="1511300"/>
          <p14:tracePt t="35797" x="11785600" y="1533525"/>
          <p14:tracePt t="35798" x="11796713" y="1557338"/>
          <p14:tracePt t="35799" x="11807825" y="1579563"/>
          <p14:tracePt t="35800" x="11807825" y="1601788"/>
          <p14:tracePt t="35801" x="11807825" y="1624013"/>
          <p14:tracePt t="35803" x="11807825" y="1646238"/>
          <p14:tracePt t="35804" x="11807825" y="1670050"/>
          <p14:tracePt t="35805" x="11807825" y="1703388"/>
          <p14:tracePt t="35806" x="11820525" y="1725613"/>
          <p14:tracePt t="35807" x="11820525" y="1747838"/>
          <p14:tracePt t="35808" x="11820525" y="1771650"/>
          <p14:tracePt t="35808" x="11820525" y="1804988"/>
          <p14:tracePt t="35810" x="11820525" y="1827213"/>
          <p14:tracePt t="35811" x="11820525" y="1838325"/>
          <p14:tracePt t="35812" x="11820525" y="1871663"/>
          <p14:tracePt t="35812" x="11820525" y="1895475"/>
          <p14:tracePt t="35813" x="11820525" y="1917700"/>
          <p14:tracePt t="35814" x="11820525" y="1928813"/>
          <p14:tracePt t="35816" x="11820525" y="1973263"/>
          <p14:tracePt t="35816" x="11820525" y="1997075"/>
          <p14:tracePt t="35817" x="11820525" y="2019300"/>
          <p14:tracePt t="35818" x="11820525" y="2030413"/>
          <p14:tracePt t="35821" x="11820525" y="2074863"/>
          <p14:tracePt t="35822" x="11820525" y="2120900"/>
          <p14:tracePt t="35823" x="11820525" y="2132013"/>
          <p14:tracePt t="35823" x="11820525" y="2154238"/>
          <p14:tracePt t="35825" x="11820525" y="2176463"/>
          <p14:tracePt t="35826" x="11820525" y="2200275"/>
          <p14:tracePt t="35827" x="11807825" y="2222500"/>
          <p14:tracePt t="35828" x="11807825" y="2244725"/>
          <p14:tracePt t="35829" x="11807825" y="2266950"/>
          <p14:tracePt t="35830" x="11807825" y="2289175"/>
          <p14:tracePt t="35830" x="11796713" y="2312988"/>
          <p14:tracePt t="35831" x="11796713" y="2335213"/>
          <p14:tracePt t="35832" x="11785600" y="2346325"/>
          <p14:tracePt t="35833" x="11785600" y="2368550"/>
          <p14:tracePt t="35834" x="11774488" y="2379663"/>
          <p14:tracePt t="35835" x="11763375" y="2379663"/>
          <p14:tracePt t="35838" x="11763375" y="2425700"/>
          <p14:tracePt t="35839" x="11752263" y="2425700"/>
          <p14:tracePt t="35840" x="11752263" y="2447925"/>
          <p14:tracePt t="35841" x="11741150" y="2459038"/>
          <p14:tracePt t="35843" x="11741150" y="2470150"/>
          <p14:tracePt t="35843" x="11730038" y="2492375"/>
          <p14:tracePt t="35846" x="11718925" y="2503488"/>
          <p14:tracePt t="35846" x="11707813" y="2514600"/>
          <p14:tracePt t="35847" x="11707813" y="2527300"/>
          <p14:tracePt t="35849" x="11695113" y="2527300"/>
          <p14:tracePt t="35850" x="11684000" y="2538413"/>
          <p14:tracePt t="35850" x="11672888" y="2538413"/>
          <p14:tracePt t="35851" x="11672888" y="2549525"/>
          <p14:tracePt t="35853" x="11672888" y="2560638"/>
          <p14:tracePt t="35854" x="11661775" y="2560638"/>
          <p14:tracePt t="35854" x="11650663" y="2560638"/>
          <p14:tracePt t="35855" x="11639550" y="2560638"/>
          <p14:tracePt t="35857" x="11639550" y="2571750"/>
          <p14:tracePt t="35858" x="11628438" y="2571750"/>
          <p14:tracePt t="35860" x="11606213" y="2605088"/>
          <p14:tracePt t="35861" x="11593513" y="2605088"/>
          <p14:tracePt t="35864" x="11571288" y="2616200"/>
          <p14:tracePt t="35865" x="11560175" y="2616200"/>
          <p14:tracePt t="35865" x="11560175" y="2628900"/>
          <p14:tracePt t="35867" x="11537950" y="2628900"/>
          <p14:tracePt t="35868" x="11526838" y="2640013"/>
          <p14:tracePt t="35870" x="11504613" y="2640013"/>
          <p14:tracePt t="35872" x="11504613" y="2651125"/>
          <p14:tracePt t="35872" x="11493500" y="2651125"/>
          <p14:tracePt t="35873" x="11469688" y="2651125"/>
          <p14:tracePt t="35876" x="11458575" y="2651125"/>
          <p14:tracePt t="35878" x="11436350" y="2651125"/>
          <p14:tracePt t="35879" x="11425238" y="2651125"/>
          <p14:tracePt t="35879" x="11425238" y="2662238"/>
          <p14:tracePt t="35880" x="11403013" y="2662238"/>
          <p14:tracePt t="35882" x="11391900" y="2662238"/>
          <p14:tracePt t="35883" x="11368088" y="2662238"/>
          <p14:tracePt t="35885" x="11356975" y="2662238"/>
          <p14:tracePt t="35886" x="11345863" y="2673350"/>
          <p14:tracePt t="35889" x="11334750" y="2673350"/>
          <p14:tracePt t="35891" x="11312525" y="2673350"/>
          <p14:tracePt t="35894" x="11279188" y="2673350"/>
          <p14:tracePt t="35895" x="11266488" y="2684463"/>
          <p14:tracePt t="35896" x="11255375" y="2684463"/>
          <p14:tracePt t="35897" x="11233150" y="2684463"/>
          <p14:tracePt t="35899" x="11222038" y="2684463"/>
          <p14:tracePt t="35900" x="11199813" y="2684463"/>
          <p14:tracePt t="35902" x="11188700" y="2684463"/>
          <p14:tracePt t="35903" x="11177588" y="2684463"/>
          <p14:tracePt t="35907" x="11142663" y="2684463"/>
          <p14:tracePt t="35908" x="11131550" y="2684463"/>
          <p14:tracePt t="35909" x="11109325" y="2684463"/>
          <p14:tracePt t="35911" x="11087100" y="2684463"/>
          <p14:tracePt t="35913" x="11064875" y="2684463"/>
          <p14:tracePt t="35915" x="11041063" y="2684463"/>
          <p14:tracePt t="35916" x="11029950" y="2684463"/>
          <p14:tracePt t="35917" x="11007725" y="2684463"/>
          <p14:tracePt t="35918" x="10996613" y="2673350"/>
          <p14:tracePt t="35920" x="10985500" y="2673350"/>
          <p14:tracePt t="35922" x="10974388" y="2673350"/>
          <p14:tracePt t="35923" x="10963275" y="2673350"/>
          <p14:tracePt t="35924" x="10952163" y="2673350"/>
          <p14:tracePt t="35925" x="10939463" y="2662238"/>
          <p14:tracePt t="35926" x="10928350" y="2662238"/>
          <p14:tracePt t="35927" x="10917238" y="2662238"/>
          <p14:tracePt t="35928" x="10917238" y="2651125"/>
          <p14:tracePt t="35928" x="10906125" y="2651125"/>
          <p14:tracePt t="35929" x="10895013" y="2651125"/>
          <p14:tracePt t="35930" x="10883900" y="2651125"/>
          <p14:tracePt t="35932" x="10872788" y="2651125"/>
          <p14:tracePt t="35933" x="10861675" y="2651125"/>
          <p14:tracePt t="35935" x="10850563" y="2651125"/>
          <p14:tracePt t="35938" x="10837863" y="2640013"/>
          <p14:tracePt t="35939" x="10826750" y="2640013"/>
          <p14:tracePt t="35941" x="10815638" y="2640013"/>
          <p14:tracePt t="35943" x="10804525" y="2628900"/>
          <p14:tracePt t="35945" x="10793413" y="2628900"/>
          <p14:tracePt t="35946" x="10793413" y="2616200"/>
          <p14:tracePt t="35947" x="10782300" y="2616200"/>
          <p14:tracePt t="35953" x="10771188" y="2616200"/>
          <p14:tracePt t="35954" x="10771188" y="2605088"/>
          <p14:tracePt t="36019" x="10771188" y="2593975"/>
          <p14:tracePt t="36024" x="10771188" y="2582863"/>
          <p14:tracePt t="36027" x="10771188" y="2571750"/>
          <p14:tracePt t="36028" x="10771188" y="2560638"/>
          <p14:tracePt t="36029" x="10771188" y="2549525"/>
          <p14:tracePt t="36031" x="10771188" y="2538413"/>
          <p14:tracePt t="36032" x="10771188" y="2527300"/>
          <p14:tracePt t="36034" x="10771188" y="2514600"/>
          <p14:tracePt t="36038" x="10782300" y="2514600"/>
          <p14:tracePt t="36039" x="10782300" y="2503488"/>
          <p14:tracePt t="36041" x="10793413" y="2492375"/>
          <p14:tracePt t="36043" x="10793413" y="2481263"/>
          <p14:tracePt t="36045" x="10804525" y="2481263"/>
          <p14:tracePt t="36046" x="10804525" y="2470150"/>
          <p14:tracePt t="36056" x="10804525" y="2459038"/>
          <p14:tracePt t="38461" x="10793413" y="2459038"/>
          <p14:tracePt t="38472" x="10782300" y="2459038"/>
          <p14:tracePt t="38476" x="10782300" y="2447925"/>
          <p14:tracePt t="38515" x="10771188" y="2447925"/>
          <p14:tracePt t="38560" x="10760075" y="2447925"/>
          <p14:tracePt t="38566" x="10760075" y="2436813"/>
          <p14:tracePt t="38712" x="10748963" y="2436813"/>
          <p14:tracePt t="38732" x="10737850" y="2436813"/>
          <p14:tracePt t="38736" x="10725150" y="2436813"/>
          <p14:tracePt t="38763" x="10714038" y="2436813"/>
          <p14:tracePt t="38800" x="10702925" y="2436813"/>
          <p14:tracePt t="38811" x="10691813" y="2436813"/>
          <p14:tracePt t="38817" x="10680700" y="2436813"/>
          <p14:tracePt t="38821" x="10669588" y="2436813"/>
          <p14:tracePt t="38851" x="10669588" y="2447925"/>
          <p14:tracePt t="38855" x="10669588" y="2459038"/>
          <p14:tracePt t="38860" x="10669588" y="2470150"/>
          <p14:tracePt t="38861" x="10669588" y="2481263"/>
          <p14:tracePt t="38864" x="10669588" y="2492375"/>
          <p14:tracePt t="38867" x="10680700" y="2492375"/>
          <p14:tracePt t="38867" x="10680700" y="2503488"/>
          <p14:tracePt t="38876" x="10680700" y="2514600"/>
          <p14:tracePt t="38880" x="10680700" y="2527300"/>
          <p14:tracePt t="38886" x="10680700" y="2538413"/>
          <p14:tracePt t="38890" x="10680700" y="2549525"/>
          <p14:tracePt t="38894" x="10669588" y="2560638"/>
          <p14:tracePt t="38897" x="10658475" y="2571750"/>
          <p14:tracePt t="38902" x="10647363" y="2582863"/>
          <p14:tracePt t="38904" x="10636250" y="2593975"/>
          <p14:tracePt t="38906" x="10623550" y="2605088"/>
          <p14:tracePt t="38909" x="10612438" y="2605088"/>
          <p14:tracePt t="38911" x="10590213" y="2616200"/>
          <p14:tracePt t="38912" x="10590213" y="2628900"/>
          <p14:tracePt t="38914" x="10579100" y="2628900"/>
          <p14:tracePt t="38914" x="10579100" y="2640013"/>
          <p14:tracePt t="38917" x="10567988" y="2640013"/>
          <p14:tracePt t="38918" x="10556875" y="2640013"/>
          <p14:tracePt t="38919" x="10545763" y="2640013"/>
          <p14:tracePt t="38922" x="10534650" y="2651125"/>
          <p14:tracePt t="38923" x="10523538" y="2662238"/>
          <p14:tracePt t="38927" x="10510838" y="2662238"/>
          <p14:tracePt t="38928" x="10499725" y="2673350"/>
          <p14:tracePt t="38929" x="10488613" y="2673350"/>
          <p14:tracePt t="38930" x="10488613" y="2684463"/>
          <p14:tracePt t="38931" x="10477500" y="2684463"/>
          <p14:tracePt t="38933" x="10466388" y="2684463"/>
          <p14:tracePt t="38934" x="10455275" y="2695575"/>
          <p14:tracePt t="38938" x="10444163" y="2695575"/>
          <p14:tracePt t="38939" x="10433050" y="2695575"/>
          <p14:tracePt t="38941" x="10409238" y="2695575"/>
          <p14:tracePt t="38943" x="10409238" y="2706688"/>
          <p14:tracePt t="38944" x="10398125" y="2706688"/>
          <p14:tracePt t="38945" x="10387013" y="2706688"/>
          <p14:tracePt t="38947" x="10375900" y="2706688"/>
          <p14:tracePt t="38947" x="10364788" y="2706688"/>
          <p14:tracePt t="38950" x="10353675" y="2706688"/>
          <p14:tracePt t="38950" x="10342563" y="2706688"/>
          <p14:tracePt t="38951" x="10331450" y="2706688"/>
          <p14:tracePt t="38954" x="10320338" y="2706688"/>
          <p14:tracePt t="38957" x="10309225" y="2706688"/>
          <p14:tracePt t="38958" x="10296525" y="2706688"/>
          <p14:tracePt t="38959" x="10285413" y="2706688"/>
          <p14:tracePt t="38961" x="10263188" y="2706688"/>
          <p14:tracePt t="38962" x="10252075" y="2706688"/>
          <p14:tracePt t="38963" x="10240963" y="2706688"/>
          <p14:tracePt t="38965" x="10229850" y="2706688"/>
          <p14:tracePt t="38966" x="10207625" y="2706688"/>
          <p14:tracePt t="38967" x="10194925" y="2706688"/>
          <p14:tracePt t="38970" x="10172700" y="2706688"/>
          <p14:tracePt t="38972" x="10150475" y="2706688"/>
          <p14:tracePt t="38975" x="10106025" y="2717800"/>
          <p14:tracePt t="38976" x="10082213" y="2717800"/>
          <p14:tracePt t="38976" x="10059988" y="2717800"/>
          <p14:tracePt t="38979" x="10048875" y="2717800"/>
          <p14:tracePt t="38979" x="10015538" y="2717800"/>
          <p14:tracePt t="38980" x="10004425" y="2717800"/>
          <p14:tracePt t="38982" x="9982200" y="2717800"/>
          <p14:tracePt t="38982" x="9958388" y="2717800"/>
          <p14:tracePt t="38986" x="9902825" y="2717800"/>
          <p14:tracePt t="38988" x="9856788" y="2717800"/>
          <p14:tracePt t="38989" x="9834563" y="2717800"/>
          <p14:tracePt t="38989" x="9812338" y="2717800"/>
          <p14:tracePt t="38991" x="9779000" y="2717800"/>
          <p14:tracePt t="38992" x="9755188" y="2706688"/>
          <p14:tracePt t="38993" x="9699625" y="2706688"/>
          <p14:tracePt t="38995" x="9653588" y="2695575"/>
          <p14:tracePt t="38995" x="9620250" y="2695575"/>
          <p14:tracePt t="38996" x="9586913" y="2695575"/>
          <p14:tracePt t="38998" x="9564688" y="2695575"/>
          <p14:tracePt t="38999" x="9529763" y="2684463"/>
          <p14:tracePt t="39000" x="9507538" y="2684463"/>
          <p14:tracePt t="39000" x="9463088" y="2684463"/>
          <p14:tracePt t="39002" x="9428163" y="2673350"/>
          <p14:tracePt t="39003" x="9394825" y="2673350"/>
          <p14:tracePt t="39005" x="9315450" y="2662238"/>
          <p14:tracePt t="39006" x="9293225" y="2651125"/>
          <p14:tracePt t="39006" x="9259888" y="2651125"/>
          <p14:tracePt t="39008" x="9213850" y="2651125"/>
          <p14:tracePt t="39009" x="9169400" y="2640013"/>
          <p14:tracePt t="39011" x="9101138" y="2616200"/>
          <p14:tracePt t="39011" x="9067800" y="2616200"/>
          <p14:tracePt t="39012" x="9045575" y="2616200"/>
          <p14:tracePt t="39014" x="9012238" y="2616200"/>
          <p14:tracePt t="39015" x="8966200" y="2605088"/>
          <p14:tracePt t="39015" x="8921750" y="2582863"/>
          <p14:tracePt t="39016" x="8875713" y="2582863"/>
          <p14:tracePt t="39017" x="8842375" y="2571750"/>
          <p14:tracePt t="39018" x="8809038" y="2571750"/>
          <p14:tracePt t="39021" x="8729663" y="2549525"/>
          <p14:tracePt t="39022" x="8696325" y="2549525"/>
          <p14:tracePt t="39022" x="8661400" y="2549525"/>
          <p14:tracePt t="39024" x="8605838" y="2538413"/>
          <p14:tracePt t="39025" x="8570913" y="2527300"/>
          <p14:tracePt t="39027" x="8493125" y="2514600"/>
          <p14:tracePt t="39028" x="8458200" y="2514600"/>
          <p14:tracePt t="39028" x="8413750" y="2503488"/>
          <p14:tracePt t="39029" x="8391525" y="2492375"/>
          <p14:tracePt t="39030" x="8345488" y="2470150"/>
          <p14:tracePt t="39032" x="8312150" y="2470150"/>
          <p14:tracePt t="39032" x="8278813" y="2470150"/>
          <p14:tracePt t="39034" x="8221663" y="2459038"/>
          <p14:tracePt t="39035" x="8188325" y="2459038"/>
          <p14:tracePt t="39036" x="8154988" y="2459038"/>
          <p14:tracePt t="39038" x="8075613" y="2436813"/>
          <p14:tracePt t="39039" x="8042275" y="2436813"/>
          <p14:tracePt t="39040" x="8018463" y="2425700"/>
          <p14:tracePt t="39041" x="7974013" y="2425700"/>
          <p14:tracePt t="39042" x="7927975" y="2414588"/>
          <p14:tracePt t="39043" x="7905750" y="2414588"/>
          <p14:tracePt t="39044" x="7883525" y="2401888"/>
          <p14:tracePt t="39044" x="7850188" y="2401888"/>
          <p14:tracePt t="39046" x="7815263" y="2401888"/>
          <p14:tracePt t="39046" x="7781925" y="2390775"/>
          <p14:tracePt t="39047" x="7759700" y="2379663"/>
          <p14:tracePt t="39049" x="7715250" y="2379663"/>
          <p14:tracePt t="39049" x="7680325" y="2368550"/>
          <p14:tracePt t="39052" x="7624763" y="2368550"/>
          <p14:tracePt t="39053" x="7589838" y="2368550"/>
          <p14:tracePt t="39054" x="7567613" y="2357438"/>
          <p14:tracePt t="39055" x="7523163" y="2357438"/>
          <p14:tracePt t="39056" x="7500938" y="2346325"/>
          <p14:tracePt t="39057" x="7488238" y="2346325"/>
          <p14:tracePt t="39058" x="7443788" y="2346325"/>
          <p14:tracePt t="39059" x="7410450" y="2335213"/>
          <p14:tracePt t="39060" x="7386638" y="2335213"/>
          <p14:tracePt t="39062" x="7319963" y="2324100"/>
          <p14:tracePt t="39063" x="7308850" y="2324100"/>
          <p14:tracePt t="39063" x="7273925" y="2300288"/>
          <p14:tracePt t="39065" x="7240588" y="2300288"/>
          <p14:tracePt t="39066" x="7229475" y="2300288"/>
          <p14:tracePt t="39067" x="7207250" y="2300288"/>
          <p14:tracePt t="39067" x="7172325" y="2300288"/>
          <p14:tracePt t="39068" x="7150100" y="2289175"/>
          <p14:tracePt t="39069" x="7105650" y="2289175"/>
          <p14:tracePt t="39071" x="7105650" y="2278063"/>
          <p14:tracePt t="39072" x="7072313" y="2278063"/>
          <p14:tracePt t="39072" x="7048500" y="2278063"/>
          <p14:tracePt t="39076" x="6992938" y="2278063"/>
          <p14:tracePt t="39078" x="6924675" y="2278063"/>
          <p14:tracePt t="39079" x="6880225" y="2266950"/>
          <p14:tracePt t="39080" x="6858000" y="2266950"/>
          <p14:tracePt t="39081" x="6823075" y="2266950"/>
          <p14:tracePt t="39082" x="6800850" y="2255838"/>
          <p14:tracePt t="39084" x="6778625" y="2255838"/>
          <p14:tracePt t="39085" x="6756400" y="2255838"/>
          <p14:tracePt t="39088" x="6710363" y="2244725"/>
          <p14:tracePt t="39089" x="6665913" y="2244725"/>
          <p14:tracePt t="39090" x="6630988" y="2244725"/>
          <p14:tracePt t="39091" x="6608763" y="2244725"/>
          <p14:tracePt t="39092" x="6564313" y="2233613"/>
          <p14:tracePt t="39094" x="6542088" y="2233613"/>
          <p14:tracePt t="39095" x="6507163" y="2233613"/>
          <p14:tracePt t="39096" x="6484938" y="2233613"/>
          <p14:tracePt t="39097" x="6462713" y="2233613"/>
          <p14:tracePt t="39098" x="6440488" y="2233613"/>
          <p14:tracePt t="39099" x="6405563" y="2211388"/>
          <p14:tracePt t="39099" x="6383338" y="2211388"/>
          <p14:tracePt t="39101" x="6361113" y="2211388"/>
          <p14:tracePt t="39102" x="6338888" y="2211388"/>
          <p14:tracePt t="39103" x="6303963" y="2211388"/>
          <p14:tracePt t="39105" x="6259513" y="2200275"/>
          <p14:tracePt t="39106" x="6237288" y="2200275"/>
          <p14:tracePt t="39107" x="6202363" y="2200275"/>
          <p14:tracePt t="39108" x="6180138" y="2187575"/>
          <p14:tracePt t="39110" x="6135688" y="2187575"/>
          <p14:tracePt t="39111" x="6113463" y="2187575"/>
          <p14:tracePt t="39111" x="6102350" y="2187575"/>
          <p14:tracePt t="39112" x="6067425" y="2187575"/>
          <p14:tracePt t="39113" x="6045200" y="2187575"/>
          <p14:tracePt t="39114" x="6034088" y="2187575"/>
          <p14:tracePt t="39115" x="6011863" y="2187575"/>
          <p14:tracePt t="39117" x="5989638" y="2165350"/>
          <p14:tracePt t="39117" x="5965825" y="2165350"/>
          <p14:tracePt t="39118" x="5943600" y="2165350"/>
          <p14:tracePt t="39121" x="5899150" y="2165350"/>
          <p14:tracePt t="39122" x="5875338" y="2154238"/>
          <p14:tracePt t="39123" x="5853113" y="2154238"/>
          <p14:tracePt t="39124" x="5842000" y="2154238"/>
          <p14:tracePt t="39125" x="5819775" y="2154238"/>
          <p14:tracePt t="39126" x="5797550" y="2154238"/>
          <p14:tracePt t="39127" x="5786438" y="2154238"/>
          <p14:tracePt t="39127" x="5775325" y="2154238"/>
          <p14:tracePt t="39128" x="5751513" y="2154238"/>
          <p14:tracePt t="39129" x="5740400" y="2154238"/>
          <p14:tracePt t="39130" x="5718175" y="2154238"/>
          <p14:tracePt t="39131" x="5707063" y="2154238"/>
          <p14:tracePt t="39132" x="5695950" y="2154238"/>
          <p14:tracePt t="39133" x="5684838" y="2143125"/>
          <p14:tracePt t="39134" x="5673725" y="2143125"/>
          <p14:tracePt t="39136" x="5661025" y="2143125"/>
          <p14:tracePt t="39137" x="5638800" y="2143125"/>
          <p14:tracePt t="39138" x="5627688" y="2143125"/>
          <p14:tracePt t="39139" x="5616575" y="2143125"/>
          <p14:tracePt t="39139" x="5605463" y="2143125"/>
          <p14:tracePt t="39141" x="5594350" y="2143125"/>
          <p14:tracePt t="39142" x="5583238" y="2143125"/>
          <p14:tracePt t="39143" x="5572125" y="2143125"/>
          <p14:tracePt t="39143" x="5561013" y="2132013"/>
          <p14:tracePt t="39144" x="5548313" y="2132013"/>
          <p14:tracePt t="39145" x="5537200" y="2132013"/>
          <p14:tracePt t="39147" x="5526088" y="2132013"/>
          <p14:tracePt t="39148" x="5514975" y="2132013"/>
          <p14:tracePt t="39152" x="5492750" y="2132013"/>
          <p14:tracePt t="39154" x="5481638" y="2132013"/>
          <p14:tracePt t="39156" x="5470525" y="2132013"/>
          <p14:tracePt t="39157" x="5459413" y="2132013"/>
          <p14:tracePt t="39160" x="5446713" y="2132013"/>
          <p14:tracePt t="39161" x="5435600" y="2132013"/>
          <p14:tracePt t="39165" x="5424488" y="2132013"/>
          <p14:tracePt t="39169" x="5413375" y="2132013"/>
          <p14:tracePt t="39171" x="5413375" y="2143125"/>
          <p14:tracePt t="39176" x="5402263" y="2143125"/>
          <p14:tracePt t="39198" x="5391150" y="2143125"/>
          <p14:tracePt t="39202" x="5380038" y="2143125"/>
          <p14:tracePt t="39204" x="5368925" y="2143125"/>
          <p14:tracePt t="39205" x="5368925" y="2154238"/>
          <p14:tracePt t="39209" x="5357813" y="2154238"/>
          <p14:tracePt t="39210" x="5346700" y="2154238"/>
          <p14:tracePt t="39212" x="5346700" y="2165350"/>
          <p14:tracePt t="39212" x="5334000" y="2165350"/>
          <p14:tracePt t="39216" x="5334000" y="2176463"/>
          <p14:tracePt t="39219" x="5322888" y="2176463"/>
          <p14:tracePt t="39221" x="5311775" y="2176463"/>
          <p14:tracePt t="39223" x="5300663" y="2176463"/>
          <p14:tracePt t="39224" x="5289550" y="2176463"/>
          <p14:tracePt t="39226" x="5278438" y="2176463"/>
          <p14:tracePt t="39228" x="5267325" y="2176463"/>
          <p14:tracePt t="39232" x="5256213" y="2176463"/>
          <p14:tracePt t="39234" x="5245100" y="2176463"/>
          <p14:tracePt t="39234" x="5233988" y="2187575"/>
          <p14:tracePt t="39236" x="5221288" y="2187575"/>
          <p14:tracePt t="39239" x="5210175" y="2187575"/>
          <p14:tracePt t="39242" x="5187950" y="2187575"/>
          <p14:tracePt t="39244" x="5176838" y="2187575"/>
          <p14:tracePt t="39245" x="5165725" y="2187575"/>
          <p14:tracePt t="39245" x="5154613" y="2187575"/>
          <p14:tracePt t="39246" x="5143500" y="2187575"/>
          <p14:tracePt t="39250" x="5132388" y="2187575"/>
          <p14:tracePt t="39250" x="5119688" y="2187575"/>
          <p14:tracePt t="39251" x="5108575" y="2187575"/>
          <p14:tracePt t="39254" x="5086350" y="2187575"/>
          <p14:tracePt t="39255" x="5075238" y="2187575"/>
          <p14:tracePt t="39256" x="5064125" y="2187575"/>
          <p14:tracePt t="39258" x="5053013" y="2187575"/>
          <p14:tracePt t="39259" x="5041900" y="2187575"/>
          <p14:tracePt t="39261" x="5019675" y="2187575"/>
          <p14:tracePt t="39262" x="5006975" y="2187575"/>
          <p14:tracePt t="39263" x="4995863" y="2187575"/>
          <p14:tracePt t="39264" x="4995863" y="2176463"/>
          <p14:tracePt t="39265" x="4984750" y="2176463"/>
          <p14:tracePt t="39267" x="4973638" y="2176463"/>
          <p14:tracePt t="39269" x="4951413" y="2176463"/>
          <p14:tracePt t="39270" x="4940300" y="2165350"/>
          <p14:tracePt t="39272" x="4929188" y="2165350"/>
          <p14:tracePt t="39272" x="4918075" y="2165350"/>
          <p14:tracePt t="39274" x="4905375" y="2165350"/>
          <p14:tracePt t="39276" x="4883150" y="2165350"/>
          <p14:tracePt t="39277" x="4872038" y="2154238"/>
          <p14:tracePt t="39279" x="4860925" y="2154238"/>
          <p14:tracePt t="39280" x="4838700" y="2154238"/>
          <p14:tracePt t="39282" x="4827588" y="2154238"/>
          <p14:tracePt t="39282" x="4805363" y="2154238"/>
          <p14:tracePt t="39284" x="4792663" y="2154238"/>
          <p14:tracePt t="39284" x="4781550" y="2154238"/>
          <p14:tracePt t="39286" x="4781550" y="2143125"/>
          <p14:tracePt t="39288" x="4759325" y="2143125"/>
          <p14:tracePt t="39289" x="4748213" y="2143125"/>
          <p14:tracePt t="39289" x="4737100" y="2143125"/>
          <p14:tracePt t="39291" x="4714875" y="2143125"/>
          <p14:tracePt t="39292" x="4703763" y="2143125"/>
          <p14:tracePt t="39293" x="4691063" y="2143125"/>
          <p14:tracePt t="39294" x="4679950" y="2132013"/>
          <p14:tracePt t="39295" x="4657725" y="2132013"/>
          <p14:tracePt t="39298" x="4646613" y="2132013"/>
          <p14:tracePt t="39298" x="4635500" y="2132013"/>
          <p14:tracePt t="39301" x="4613275" y="2120900"/>
          <p14:tracePt t="39302" x="4602163" y="2120900"/>
          <p14:tracePt t="39304" x="4567238" y="2120900"/>
          <p14:tracePt t="39306" x="4545013" y="2120900"/>
          <p14:tracePt t="39306" x="4533900" y="2120900"/>
          <p14:tracePt t="39308" x="4533900" y="2109788"/>
          <p14:tracePt t="39310" x="4500563" y="2109788"/>
          <p14:tracePt t="39311" x="4489450" y="2109788"/>
          <p14:tracePt t="39311" x="4476750" y="2109788"/>
          <p14:tracePt t="39312" x="4465638" y="2109788"/>
          <p14:tracePt t="39313" x="4454525" y="2109788"/>
          <p14:tracePt t="39314" x="4443413" y="2109788"/>
          <p14:tracePt t="39315" x="4432300" y="2109788"/>
          <p14:tracePt t="39316" x="4421188" y="2109788"/>
          <p14:tracePt t="39317" x="4410075" y="2109788"/>
          <p14:tracePt t="39320" x="4387850" y="2109788"/>
          <p14:tracePt t="39322" x="4364038" y="2109788"/>
          <p14:tracePt t="39322" x="4352925" y="2109788"/>
          <p14:tracePt t="39325" x="4341813" y="2109788"/>
          <p14:tracePt t="39326" x="4319588" y="2109788"/>
          <p14:tracePt t="39327" x="4308475" y="2109788"/>
          <p14:tracePt t="39328" x="4297363" y="2109788"/>
          <p14:tracePt t="39329" x="4286250" y="2109788"/>
          <p14:tracePt t="39330" x="4264025" y="2109788"/>
          <p14:tracePt t="39331" x="4251325" y="2109788"/>
          <p14:tracePt t="39335" x="4217988" y="2109788"/>
          <p14:tracePt t="39337" x="4206875" y="2109788"/>
          <p14:tracePt t="39338" x="4195763" y="2109788"/>
          <p14:tracePt t="39338" x="4173538" y="2109788"/>
          <p14:tracePt t="39341" x="4149725" y="2109788"/>
          <p14:tracePt t="39342" x="4138613" y="2109788"/>
          <p14:tracePt t="39343" x="4105275" y="2109788"/>
          <p14:tracePt t="39346" x="4094163" y="2109788"/>
          <p14:tracePt t="39346" x="4083050" y="2109788"/>
          <p14:tracePt t="39347" x="4071938" y="2109788"/>
          <p14:tracePt t="39348" x="4049713" y="2109788"/>
          <p14:tracePt t="39350" x="4049713" y="2120900"/>
          <p14:tracePt t="39351" x="4037013" y="2120900"/>
          <p14:tracePt t="39352" x="4025900" y="2120900"/>
          <p14:tracePt t="39353" x="4014788" y="2120900"/>
          <p14:tracePt t="39354" x="3992563" y="2120900"/>
          <p14:tracePt t="39356" x="3981450" y="2120900"/>
          <p14:tracePt t="39358" x="3959225" y="2120900"/>
          <p14:tracePt t="39359" x="3948113" y="2120900"/>
          <p14:tracePt t="39360" x="3935413" y="2132013"/>
          <p14:tracePt t="39360" x="3924300" y="2132013"/>
          <p14:tracePt t="39361" x="3913188" y="2143125"/>
          <p14:tracePt t="39362" x="3902075" y="2143125"/>
          <p14:tracePt t="39363" x="3890963" y="2143125"/>
          <p14:tracePt t="39364" x="3879850" y="2143125"/>
          <p14:tracePt t="39365" x="3868738" y="2143125"/>
          <p14:tracePt t="39367" x="3857625" y="2143125"/>
          <p14:tracePt t="39368" x="3835400" y="2143125"/>
          <p14:tracePt t="39371" x="3822700" y="2143125"/>
          <p14:tracePt t="39372" x="3800475" y="2143125"/>
          <p14:tracePt t="39374" x="3778250" y="2143125"/>
          <p14:tracePt t="39376" x="3767138" y="2143125"/>
          <p14:tracePt t="39377" x="3756025" y="2143125"/>
          <p14:tracePt t="39378" x="3744913" y="2143125"/>
          <p14:tracePt t="39378" x="3733800" y="2143125"/>
          <p14:tracePt t="39379" x="3709988" y="2143125"/>
          <p14:tracePt t="39380" x="3698875" y="2143125"/>
          <p14:tracePt t="39383" x="3687763" y="2154238"/>
          <p14:tracePt t="39383" x="3676650" y="2154238"/>
          <p14:tracePt t="39384" x="3665538" y="2154238"/>
          <p14:tracePt t="39386" x="3643313" y="2154238"/>
          <p14:tracePt t="39388" x="3621088" y="2154238"/>
          <p14:tracePt t="39389" x="3608388" y="2154238"/>
          <p14:tracePt t="39390" x="3597275" y="2154238"/>
          <p14:tracePt t="39391" x="3586163" y="2154238"/>
          <p14:tracePt t="39392" x="3575050" y="2154238"/>
          <p14:tracePt t="39393" x="3552825" y="2154238"/>
          <p14:tracePt t="39395" x="3530600" y="2154238"/>
          <p14:tracePt t="39395" x="3519488" y="2154238"/>
          <p14:tracePt t="39396" x="3508375" y="2154238"/>
          <p14:tracePt t="39397" x="3495675" y="2143125"/>
          <p14:tracePt t="39400" x="3473450" y="2143125"/>
          <p14:tracePt t="39401" x="3451225" y="2143125"/>
          <p14:tracePt t="39403" x="3440113" y="2143125"/>
          <p14:tracePt t="39405" x="3406775" y="2132013"/>
          <p14:tracePt t="39407" x="3394075" y="2132013"/>
          <p14:tracePt t="39408" x="3371850" y="2132013"/>
          <p14:tracePt t="39409" x="3360738" y="2132013"/>
          <p14:tracePt t="39410" x="3349625" y="2132013"/>
          <p14:tracePt t="39410" x="3338513" y="2132013"/>
          <p14:tracePt t="39412" x="3327400" y="2120900"/>
          <p14:tracePt t="39413" x="3305175" y="2120900"/>
          <p14:tracePt t="39414" x="3294063" y="2120900"/>
          <p14:tracePt t="39415" x="3281363" y="2120900"/>
          <p14:tracePt t="39416" x="3259138" y="2109788"/>
          <p14:tracePt t="39417" x="3248025" y="2109788"/>
          <p14:tracePt t="39418" x="3236913" y="2109788"/>
          <p14:tracePt t="39421" x="3225800" y="2098675"/>
          <p14:tracePt t="39422" x="3203575" y="2098675"/>
          <p14:tracePt t="39423" x="3203575" y="2085975"/>
          <p14:tracePt t="39424" x="3179763" y="2085975"/>
          <p14:tracePt t="39425" x="3168650" y="2085975"/>
          <p14:tracePt t="39426" x="3146425" y="2085975"/>
          <p14:tracePt t="39428" x="3135313" y="2074863"/>
          <p14:tracePt t="39428" x="3124200" y="2074863"/>
          <p14:tracePt t="39429" x="3101975" y="2063750"/>
          <p14:tracePt t="39430" x="3090863" y="2063750"/>
          <p14:tracePt t="39432" x="3079750" y="2063750"/>
          <p14:tracePt t="39432" x="3067050" y="2063750"/>
          <p14:tracePt t="39434" x="3044825" y="2052638"/>
          <p14:tracePt t="39435" x="3033713" y="2052638"/>
          <p14:tracePt t="39437" x="3011488" y="2052638"/>
          <p14:tracePt t="39439" x="2989263" y="2041525"/>
          <p14:tracePt t="39440" x="2965450" y="2041525"/>
          <p14:tracePt t="39441" x="2954338" y="2041525"/>
          <p14:tracePt t="39442" x="2943225" y="2041525"/>
          <p14:tracePt t="39443" x="2943225" y="2030413"/>
          <p14:tracePt t="39443" x="2932113" y="2030413"/>
          <p14:tracePt t="39444" x="2909888" y="2030413"/>
          <p14:tracePt t="39445" x="2898775" y="2030413"/>
          <p14:tracePt t="39446" x="2887663" y="2019300"/>
          <p14:tracePt t="39447" x="2876550" y="2019300"/>
          <p14:tracePt t="39448" x="2865438" y="2019300"/>
          <p14:tracePt t="39450" x="2852738" y="2008188"/>
          <p14:tracePt t="39450" x="2841625" y="2008188"/>
          <p14:tracePt t="39451" x="2830513" y="2008188"/>
          <p14:tracePt t="39453" x="2808288" y="2008188"/>
          <p14:tracePt t="39454" x="2797175" y="1997075"/>
          <p14:tracePt t="39455" x="2774950" y="1997075"/>
          <p14:tracePt t="39456" x="2774950" y="1985963"/>
          <p14:tracePt t="39459" x="2740025" y="1985963"/>
          <p14:tracePt t="39460" x="2728913" y="1973263"/>
          <p14:tracePt t="39461" x="2717800" y="1973263"/>
          <p14:tracePt t="39462" x="2695575" y="1973263"/>
          <p14:tracePt t="39464" x="2684463" y="1973263"/>
          <p14:tracePt t="39464" x="2673350" y="1973263"/>
          <p14:tracePt t="39465" x="2662238" y="1973263"/>
          <p14:tracePt t="39466" x="2651125" y="1973263"/>
          <p14:tracePt t="39467" x="2638425" y="1973263"/>
          <p14:tracePt t="39468" x="2616200" y="1962150"/>
          <p14:tracePt t="39472" x="2605088" y="1951038"/>
          <p14:tracePt t="39473" x="2582863" y="1951038"/>
          <p14:tracePt t="39474" x="2571750" y="1951038"/>
          <p14:tracePt t="39475" x="2549525" y="1951038"/>
          <p14:tracePt t="39476" x="2538413" y="1951038"/>
          <p14:tracePt t="39477" x="2525713" y="1951038"/>
          <p14:tracePt t="39479" x="2514600" y="1951038"/>
          <p14:tracePt t="39480" x="2503488" y="1939925"/>
          <p14:tracePt t="39482" x="2492375" y="1939925"/>
          <p14:tracePt t="39482" x="2481263" y="1939925"/>
          <p14:tracePt t="39485" x="2459038" y="1939925"/>
          <p14:tracePt t="39486" x="2447925" y="1939925"/>
          <p14:tracePt t="39488" x="2436813" y="1939925"/>
          <p14:tracePt t="39488" x="2413000" y="1928813"/>
          <p14:tracePt t="39489" x="2401888" y="1928813"/>
          <p14:tracePt t="39491" x="2390775" y="1928813"/>
          <p14:tracePt t="39493" x="2379663" y="1917700"/>
          <p14:tracePt t="39494" x="2368550" y="1917700"/>
          <p14:tracePt t="39495" x="2346325" y="1917700"/>
          <p14:tracePt t="39497" x="2335213" y="1917700"/>
          <p14:tracePt t="39498" x="2324100" y="1917700"/>
          <p14:tracePt t="39499" x="2311400" y="1917700"/>
          <p14:tracePt t="39500" x="2289175" y="1917700"/>
          <p14:tracePt t="39504" x="2278063" y="1906588"/>
          <p14:tracePt t="39505" x="2255838" y="1906588"/>
          <p14:tracePt t="39507" x="2244725" y="1906588"/>
          <p14:tracePt t="39508" x="2222500" y="1906588"/>
          <p14:tracePt t="39510" x="2198688" y="1895475"/>
          <p14:tracePt t="39510" x="2187575" y="1895475"/>
          <p14:tracePt t="39513" x="2176463" y="1895475"/>
          <p14:tracePt t="39514" x="2165350" y="1895475"/>
          <p14:tracePt t="39515" x="2154238" y="1895475"/>
          <p14:tracePt t="39516" x="2143125" y="1895475"/>
          <p14:tracePt t="39517" x="2132013" y="1895475"/>
          <p14:tracePt t="39518" x="2120900" y="1884363"/>
          <p14:tracePt t="39521" x="2109788" y="1884363"/>
          <p14:tracePt t="39522" x="2097088" y="1884363"/>
          <p14:tracePt t="39524" x="2074863" y="1884363"/>
          <p14:tracePt t="39525" x="2063750" y="1884363"/>
          <p14:tracePt t="39526" x="2052638" y="1884363"/>
          <p14:tracePt t="39528" x="2041525" y="1884363"/>
          <p14:tracePt t="39530" x="2019300" y="1884363"/>
          <p14:tracePt t="39532" x="2008188" y="1884363"/>
          <p14:tracePt t="39534" x="1997075" y="1884363"/>
          <p14:tracePt t="39535" x="1973263" y="1884363"/>
          <p14:tracePt t="39537" x="1962150" y="1884363"/>
          <p14:tracePt t="39538" x="1951038" y="1884363"/>
          <p14:tracePt t="39539" x="1939925" y="1884363"/>
          <p14:tracePt t="39541" x="1928813" y="1884363"/>
          <p14:tracePt t="39543" x="1917700" y="1871663"/>
          <p14:tracePt t="39544" x="1906588" y="1871663"/>
          <p14:tracePt t="39544" x="1895475" y="1871663"/>
          <p14:tracePt t="39546" x="1882775" y="1871663"/>
          <p14:tracePt t="39548" x="1871663" y="1871663"/>
          <p14:tracePt t="39549" x="1860550" y="1871663"/>
          <p14:tracePt t="39550" x="1849438" y="1871663"/>
          <p14:tracePt t="39551" x="1838325" y="1871663"/>
          <p14:tracePt t="39554" x="1827213" y="1871663"/>
          <p14:tracePt t="39555" x="1816100" y="1860550"/>
          <p14:tracePt t="39557" x="1804988" y="1860550"/>
          <p14:tracePt t="39558" x="1793875" y="1860550"/>
          <p14:tracePt t="39559" x="1782763" y="1860550"/>
          <p14:tracePt t="39561" x="1770063" y="1860550"/>
          <p14:tracePt t="39562" x="1758950" y="1860550"/>
          <p14:tracePt t="39564" x="1747838" y="1860550"/>
          <p14:tracePt t="39566" x="1736725" y="1860550"/>
          <p14:tracePt t="39566" x="1725613" y="1860550"/>
          <p14:tracePt t="39569" x="1714500" y="1860550"/>
          <p14:tracePt t="39571" x="1692275" y="1860550"/>
          <p14:tracePt t="39572" x="1681163" y="1860550"/>
          <p14:tracePt t="39575" x="1668463" y="1860550"/>
          <p14:tracePt t="39575" x="1657350" y="1860550"/>
          <p14:tracePt t="39576" x="1646238" y="1860550"/>
          <p14:tracePt t="39578" x="1635125" y="1849438"/>
          <p14:tracePt t="39579" x="1624013" y="1849438"/>
          <p14:tracePt t="39582" x="1612900" y="1849438"/>
          <p14:tracePt t="39584" x="1590675" y="1849438"/>
          <p14:tracePt t="39586" x="1579563" y="1849438"/>
          <p14:tracePt t="39587" x="1568450" y="1849438"/>
          <p14:tracePt t="39588" x="1555750" y="1849438"/>
          <p14:tracePt t="39589" x="1544638" y="1849438"/>
          <p14:tracePt t="39592" x="1533525" y="1849438"/>
          <p14:tracePt t="39594" x="1522413" y="1849438"/>
          <p14:tracePt t="39594" x="1511300" y="1849438"/>
          <p14:tracePt t="39595" x="1500188" y="1849438"/>
          <p14:tracePt t="39597" x="1489075" y="1849438"/>
          <p14:tracePt t="39597" x="1477963" y="1838325"/>
          <p14:tracePt t="39600" x="1466850" y="1838325"/>
          <p14:tracePt t="39602" x="1454150" y="1838325"/>
          <p14:tracePt t="39603" x="1443038" y="1838325"/>
          <p14:tracePt t="39607" x="1420813" y="1838325"/>
          <p14:tracePt t="39609" x="1409700" y="1838325"/>
          <p14:tracePt t="39609" x="1398588" y="1838325"/>
          <p14:tracePt t="39613" x="1387475" y="1838325"/>
          <p14:tracePt t="39613" x="1376363" y="1838325"/>
          <p14:tracePt t="39616" x="1365250" y="1827213"/>
          <p14:tracePt t="39618" x="1354138" y="1827213"/>
          <p14:tracePt t="39619" x="1341438" y="1827213"/>
          <p14:tracePt t="39620" x="1330325" y="1827213"/>
          <p14:tracePt t="39624" x="1319213" y="1827213"/>
          <p14:tracePt t="39625" x="1308100" y="1827213"/>
          <p14:tracePt t="39627" x="1296988" y="1827213"/>
          <p14:tracePt t="39628" x="1285875" y="1827213"/>
          <p14:tracePt t="39631" x="1274763" y="1827213"/>
          <p14:tracePt t="39631" x="1263650" y="1816100"/>
          <p14:tracePt t="39636" x="1252538" y="1816100"/>
          <p14:tracePt t="39638" x="1239838" y="1816100"/>
          <p14:tracePt t="39638" x="1228725" y="1816100"/>
          <p14:tracePt t="39639" x="1217613" y="1816100"/>
          <p14:tracePt t="39642" x="1206500" y="1816100"/>
          <p14:tracePt t="39644" x="1195388" y="1804988"/>
          <p14:tracePt t="39647" x="1184275" y="1804988"/>
          <p14:tracePt t="39649" x="1173163" y="1804988"/>
          <p14:tracePt t="39651" x="1162050" y="1804988"/>
          <p14:tracePt t="39653" x="1150938" y="1804988"/>
          <p14:tracePt t="39654" x="1139825" y="1804988"/>
          <p14:tracePt t="39659" x="1127125" y="1804988"/>
          <p14:tracePt t="39660" x="1116013" y="1793875"/>
          <p14:tracePt t="39662" x="1104900" y="1793875"/>
          <p14:tracePt t="39664" x="1093788" y="1793875"/>
          <p14:tracePt t="39665" x="1082675" y="1793875"/>
          <p14:tracePt t="39666" x="1082675" y="1782763"/>
          <p14:tracePt t="39668" x="1071563" y="1782763"/>
          <p14:tracePt t="39674" x="1060450" y="1782763"/>
          <p14:tracePt t="39675" x="1049338" y="1782763"/>
          <p14:tracePt t="39676" x="1038225" y="1782763"/>
          <p14:tracePt t="39678" x="1038225" y="1771650"/>
          <p14:tracePt t="39680" x="1027113" y="1771650"/>
          <p14:tracePt t="39682" x="1014413" y="1771650"/>
          <p14:tracePt t="39686" x="1003300" y="1771650"/>
          <p14:tracePt t="39692" x="1003300" y="1758950"/>
          <p14:tracePt t="39696" x="992188" y="1758950"/>
          <p14:tracePt t="39749" x="981075" y="1758950"/>
          <p14:tracePt t="39934" x="969963" y="1758950"/>
          <p14:tracePt t="39942" x="958850" y="1758950"/>
          <p14:tracePt t="39947" x="958850" y="1747838"/>
          <p14:tracePt t="39948" x="947738" y="1747838"/>
          <p14:tracePt t="39951" x="936625" y="1747838"/>
          <p14:tracePt t="39959" x="925513" y="1747838"/>
          <p14:tracePt t="39961" x="912813" y="1747838"/>
          <p14:tracePt t="39968" x="901700" y="1747838"/>
          <p14:tracePt t="39987" x="890588" y="1747838"/>
          <p14:tracePt t="39998" x="879475" y="1747838"/>
          <p14:tracePt t="40014" x="868363" y="1747838"/>
          <p14:tracePt t="40017" x="868363" y="1758950"/>
          <p14:tracePt t="40020" x="868363" y="1771650"/>
          <p14:tracePt t="40023" x="868363" y="1782763"/>
          <p14:tracePt t="40026" x="868363" y="1793875"/>
          <p14:tracePt t="40027" x="868363" y="1804988"/>
          <p14:tracePt t="40031" x="868363" y="1816100"/>
          <p14:tracePt t="40034" x="868363" y="1827213"/>
          <p14:tracePt t="40038" x="868363" y="1838325"/>
          <p14:tracePt t="40040" x="868363" y="1849438"/>
          <p14:tracePt t="40041" x="868363" y="1860550"/>
          <p14:tracePt t="40042" x="868363" y="1871663"/>
          <p14:tracePt t="40047" x="868363" y="1884363"/>
          <p14:tracePt t="40048" x="868363" y="1895475"/>
          <p14:tracePt t="40050" x="868363" y="1906588"/>
          <p14:tracePt t="40054" x="868363" y="1917700"/>
          <p14:tracePt t="40055" x="868363" y="1928813"/>
          <p14:tracePt t="40056" x="868363" y="1939925"/>
          <p14:tracePt t="40061" x="868363" y="1951038"/>
          <p14:tracePt t="40062" x="868363" y="1962150"/>
          <p14:tracePt t="40065" x="868363" y="1973263"/>
          <p14:tracePt t="40066" x="868363" y="1985963"/>
          <p14:tracePt t="40067" x="879475" y="1985963"/>
          <p14:tracePt t="40070" x="879475" y="1997075"/>
          <p14:tracePt t="40071" x="890588" y="1997075"/>
          <p14:tracePt t="40074" x="901700" y="1997075"/>
          <p14:tracePt t="40075" x="901700" y="2008188"/>
          <p14:tracePt t="40076" x="912813" y="2008188"/>
          <p14:tracePt t="40078" x="912813" y="2019300"/>
          <p14:tracePt t="40078" x="925513" y="2019300"/>
          <p14:tracePt t="40082" x="925513" y="2030413"/>
          <p14:tracePt t="40083" x="936625" y="2030413"/>
          <p14:tracePt t="40084" x="947738" y="2041525"/>
          <p14:tracePt t="40088" x="969963" y="2041525"/>
          <p14:tracePt t="40089" x="981075" y="2052638"/>
          <p14:tracePt t="40090" x="981075" y="2063750"/>
          <p14:tracePt t="40090" x="992188" y="2063750"/>
          <p14:tracePt t="40092" x="1003300" y="2063750"/>
          <p14:tracePt t="40093" x="1014413" y="2063750"/>
          <p14:tracePt t="40094" x="1038225" y="2063750"/>
          <p14:tracePt t="40096" x="1049338" y="2074863"/>
          <p14:tracePt t="40097" x="1071563" y="2074863"/>
          <p14:tracePt t="40098" x="1082675" y="2085975"/>
          <p14:tracePt t="40100" x="1104900" y="2098675"/>
          <p14:tracePt t="40101" x="1116013" y="2098675"/>
          <p14:tracePt t="40102" x="1127125" y="2109788"/>
          <p14:tracePt t="40103" x="1150938" y="2120900"/>
          <p14:tracePt t="40104" x="1173163" y="2120900"/>
          <p14:tracePt t="40108" x="1217613" y="2132013"/>
          <p14:tracePt t="40108" x="1263650" y="2154238"/>
          <p14:tracePt t="40110" x="1274763" y="2154238"/>
          <p14:tracePt t="40111" x="1296988" y="2165350"/>
          <p14:tracePt t="40112" x="1319213" y="2176463"/>
          <p14:tracePt t="40112" x="1341438" y="2176463"/>
          <p14:tracePt t="40113" x="1376363" y="2187575"/>
          <p14:tracePt t="40115" x="1387475" y="2187575"/>
          <p14:tracePt t="40115" x="1420813" y="2200275"/>
          <p14:tracePt t="40117" x="1443038" y="2211388"/>
          <p14:tracePt t="40117" x="1466850" y="2211388"/>
          <p14:tracePt t="40118" x="1489075" y="2222500"/>
          <p14:tracePt t="40120" x="1522413" y="2233613"/>
          <p14:tracePt t="40121" x="1544638" y="2244725"/>
          <p14:tracePt t="40122" x="1579563" y="2244725"/>
          <p14:tracePt t="40123" x="1601788" y="2255838"/>
          <p14:tracePt t="40124" x="1624013" y="2255838"/>
          <p14:tracePt t="40125" x="1657350" y="2266950"/>
          <p14:tracePt t="40126" x="1668463" y="2278063"/>
          <p14:tracePt t="40127" x="1714500" y="2278063"/>
          <p14:tracePt t="40128" x="1736725" y="2289175"/>
          <p14:tracePt t="40128" x="1782763" y="2300288"/>
          <p14:tracePt t="40129" x="1804988" y="2312988"/>
          <p14:tracePt t="40130" x="1827213" y="2324100"/>
          <p14:tracePt t="40132" x="1871663" y="2324100"/>
          <p14:tracePt t="40132" x="1895475" y="2335213"/>
          <p14:tracePt t="40133" x="1939925" y="2346325"/>
          <p14:tracePt t="40134" x="1973263" y="2346325"/>
          <p14:tracePt t="40136" x="1997075" y="2357438"/>
          <p14:tracePt t="40137" x="2030413" y="2379663"/>
          <p14:tracePt t="40138" x="2063750" y="2379663"/>
          <p14:tracePt t="40139" x="2085975" y="2390775"/>
          <p14:tracePt t="40139" x="2132013" y="2401888"/>
          <p14:tracePt t="40141" x="2165350" y="2401888"/>
          <p14:tracePt t="40142" x="2187575" y="2414588"/>
          <p14:tracePt t="40144" x="2255838" y="2425700"/>
          <p14:tracePt t="40145" x="2278063" y="2436813"/>
          <p14:tracePt t="40145" x="2324100" y="2436813"/>
          <p14:tracePt t="40146" x="2357438" y="2447925"/>
          <p14:tracePt t="40147" x="2379663" y="2459038"/>
          <p14:tracePt t="40148" x="2413000" y="2470150"/>
          <p14:tracePt t="40149" x="2459038" y="2470150"/>
          <p14:tracePt t="40150" x="2481263" y="2481263"/>
          <p14:tracePt t="40151" x="2492375" y="2481263"/>
          <p14:tracePt t="40154" x="2538413" y="2492375"/>
          <p14:tracePt t="40154" x="2560638" y="2492375"/>
          <p14:tracePt t="40155" x="2593975" y="2503488"/>
          <p14:tracePt t="40156" x="2616200" y="2514600"/>
          <p14:tracePt t="40157" x="2651125" y="2514600"/>
          <p14:tracePt t="40159" x="2706688" y="2527300"/>
          <p14:tracePt t="40161" x="2740025" y="2538413"/>
          <p14:tracePt t="40161" x="2774950" y="2538413"/>
          <p14:tracePt t="40163" x="2797175" y="2538413"/>
          <p14:tracePt t="40163" x="2819400" y="2549525"/>
          <p14:tracePt t="40164" x="2841625" y="2549525"/>
          <p14:tracePt t="40166" x="2887663" y="2560638"/>
          <p14:tracePt t="40167" x="2921000" y="2560638"/>
          <p14:tracePt t="40168" x="2943225" y="2560638"/>
          <p14:tracePt t="40170" x="2965450" y="2560638"/>
          <p14:tracePt t="40170" x="2965450" y="2571750"/>
          <p14:tracePt t="40172" x="2978150" y="2571750"/>
          <p14:tracePt t="40173" x="3000375" y="2571750"/>
          <p14:tracePt t="40174" x="3011488" y="2571750"/>
          <p14:tracePt t="40175" x="3033713" y="2582863"/>
          <p14:tracePt t="40176" x="3055938" y="2582863"/>
          <p14:tracePt t="40176" x="3067050" y="2582863"/>
          <p14:tracePt t="40178" x="3090863" y="2582863"/>
          <p14:tracePt t="40179" x="3101975" y="2582863"/>
          <p14:tracePt t="40180" x="3113088" y="2582863"/>
          <p14:tracePt t="40182" x="3124200" y="2582863"/>
          <p14:tracePt t="40182" x="3135313" y="2582863"/>
          <p14:tracePt t="40185" x="3157538" y="2582863"/>
          <p14:tracePt t="40190" x="3168650" y="2582863"/>
          <p14:tracePt t="40211" x="3168650" y="2571750"/>
          <p14:tracePt t="40216" x="3157538" y="2571750"/>
          <p14:tracePt t="40218" x="3146425" y="2560638"/>
          <p14:tracePt t="40219" x="3135313" y="2560638"/>
          <p14:tracePt t="40220" x="3124200" y="2549525"/>
          <p14:tracePt t="40221" x="3113088" y="2549525"/>
          <p14:tracePt t="40222" x="3113088" y="2538413"/>
          <p14:tracePt t="40223" x="3101975" y="2538413"/>
          <p14:tracePt t="40224" x="3090863" y="2527300"/>
          <p14:tracePt t="40226" x="3055938" y="2514600"/>
          <p14:tracePt t="40228" x="3033713" y="2503488"/>
          <p14:tracePt t="40228" x="3022600" y="2503488"/>
          <p14:tracePt t="40230" x="3011488" y="2503488"/>
          <p14:tracePt t="40230" x="2989263" y="2492375"/>
          <p14:tracePt t="40231" x="2965450" y="2492375"/>
          <p14:tracePt t="40232" x="2943225" y="2492375"/>
          <p14:tracePt t="40233" x="2932113" y="2481263"/>
          <p14:tracePt t="40234" x="2909888" y="2481263"/>
          <p14:tracePt t="40235" x="2898775" y="2481263"/>
          <p14:tracePt t="40237" x="2876550" y="2481263"/>
          <p14:tracePt t="40238" x="2852738" y="2470150"/>
          <p14:tracePt t="40239" x="2830513" y="2470150"/>
          <p14:tracePt t="40240" x="2808288" y="2459038"/>
          <p14:tracePt t="40241" x="2786063" y="2459038"/>
          <p14:tracePt t="40242" x="2752725" y="2459038"/>
          <p14:tracePt t="40243" x="2695575" y="2447925"/>
          <p14:tracePt t="40244" x="2684463" y="2447925"/>
          <p14:tracePt t="40246" x="2662238" y="2447925"/>
          <p14:tracePt t="40247" x="2627313" y="2447925"/>
          <p14:tracePt t="40248" x="2605088" y="2447925"/>
          <p14:tracePt t="40248" x="2560638" y="2436813"/>
          <p14:tracePt t="40249" x="2525713" y="2436813"/>
          <p14:tracePt t="40250" x="2492375" y="2425700"/>
          <p14:tracePt t="40251" x="2470150" y="2425700"/>
          <p14:tracePt t="40253" x="2447925" y="2425700"/>
          <p14:tracePt t="40254" x="2413000" y="2425700"/>
          <p14:tracePt t="40255" x="2379663" y="2425700"/>
          <p14:tracePt t="40256" x="2335213" y="2414588"/>
          <p14:tracePt t="40257" x="2311400" y="2414588"/>
          <p14:tracePt t="40258" x="2278063" y="2414588"/>
          <p14:tracePt t="40259" x="2255838" y="2401888"/>
          <p14:tracePt t="40260" x="2222500" y="2401888"/>
          <p14:tracePt t="40261" x="2187575" y="2401888"/>
          <p14:tracePt t="40262" x="2154238" y="2401888"/>
          <p14:tracePt t="40262" x="2109788" y="2390775"/>
          <p14:tracePt t="40263" x="2085975" y="2390775"/>
          <p14:tracePt t="40264" x="2052638" y="2390775"/>
          <p14:tracePt t="40265" x="2030413" y="2379663"/>
          <p14:tracePt t="40266" x="1997075" y="2379663"/>
          <p14:tracePt t="40268" x="1962150" y="2379663"/>
          <p14:tracePt t="40269" x="1939925" y="2368550"/>
          <p14:tracePt t="40271" x="1860550" y="2368550"/>
          <p14:tracePt t="40272" x="1838325" y="2368550"/>
          <p14:tracePt t="40273" x="1804988" y="2357438"/>
          <p14:tracePt t="40274" x="1770063" y="2357438"/>
          <p14:tracePt t="40275" x="1736725" y="2357438"/>
          <p14:tracePt t="40276" x="1714500" y="2357438"/>
          <p14:tracePt t="40277" x="1692275" y="2346325"/>
          <p14:tracePt t="40277" x="1646238" y="2335213"/>
          <p14:tracePt t="40278" x="1612900" y="2335213"/>
          <p14:tracePt t="40279" x="1579563" y="2335213"/>
          <p14:tracePt t="40280" x="1555750" y="2335213"/>
          <p14:tracePt t="40281" x="1522413" y="2312988"/>
          <p14:tracePt t="40283" x="1500188" y="2312988"/>
          <p14:tracePt t="40284" x="1443038" y="2312988"/>
          <p14:tracePt t="40285" x="1431925" y="2312988"/>
          <p14:tracePt t="40286" x="1409700" y="2312988"/>
          <p14:tracePt t="40287" x="1365250" y="2312988"/>
          <p14:tracePt t="40288" x="1341438" y="2300288"/>
          <p14:tracePt t="40288" x="1308100" y="2300288"/>
          <p14:tracePt t="40290" x="1274763" y="2278063"/>
          <p14:tracePt t="40290" x="1252538" y="2278063"/>
          <p14:tracePt t="40292" x="1228725" y="2278063"/>
          <p14:tracePt t="40293" x="1206500" y="2278063"/>
          <p14:tracePt t="40294" x="1173163" y="2278063"/>
          <p14:tracePt t="40294" x="1150938" y="2266950"/>
          <p14:tracePt t="40295" x="1116013" y="2266950"/>
          <p14:tracePt t="40296" x="1093788" y="2266950"/>
          <p14:tracePt t="40297" x="1071563" y="2255838"/>
          <p14:tracePt t="40298" x="1049338" y="2255838"/>
          <p14:tracePt t="40300" x="1038225" y="2255838"/>
          <p14:tracePt t="40300" x="1014413" y="2255838"/>
          <p14:tracePt t="40302" x="981075" y="2233613"/>
          <p14:tracePt t="40303" x="958850" y="2233613"/>
          <p14:tracePt t="40304" x="936625" y="2233613"/>
          <p14:tracePt t="40305" x="912813" y="2222500"/>
          <p14:tracePt t="40306" x="901700" y="2222500"/>
          <p14:tracePt t="40306" x="879475" y="2222500"/>
          <p14:tracePt t="40308" x="868363" y="2222500"/>
          <p14:tracePt t="40309" x="846138" y="2222500"/>
          <p14:tracePt t="40310" x="835025" y="2211388"/>
          <p14:tracePt t="40311" x="823913" y="2211388"/>
          <p14:tracePt t="40312" x="800100" y="2211388"/>
          <p14:tracePt t="40312" x="777875" y="2211388"/>
          <p14:tracePt t="40313" x="766763" y="2211388"/>
          <p14:tracePt t="40314" x="744538" y="2200275"/>
          <p14:tracePt t="40315" x="733425" y="2200275"/>
          <p14:tracePt t="40317" x="722313" y="2187575"/>
          <p14:tracePt t="40317" x="711200" y="2187575"/>
          <p14:tracePt t="40318" x="698500" y="2176463"/>
          <p14:tracePt t="40320" x="687388" y="2176463"/>
          <p14:tracePt t="40321" x="665163" y="2176463"/>
          <p14:tracePt t="40323" x="642938" y="2165350"/>
          <p14:tracePt t="40324" x="620713" y="2154238"/>
          <p14:tracePt t="40326" x="609600" y="2154238"/>
          <p14:tracePt t="40326" x="585788" y="2143125"/>
          <p14:tracePt t="40329" x="574675" y="2143125"/>
          <p14:tracePt t="40330" x="563563" y="2143125"/>
          <p14:tracePt t="40334" x="541338" y="2143125"/>
          <p14:tracePt t="40338" x="530225" y="2132013"/>
          <p14:tracePt t="40343" x="519113" y="2132013"/>
          <p14:tracePt t="40403" x="519113" y="2143125"/>
          <p14:tracePt t="40405" x="519113" y="2154238"/>
          <p14:tracePt t="40408" x="508000" y="2154238"/>
          <p14:tracePt t="40410" x="508000" y="2165350"/>
          <p14:tracePt t="40420" x="508000" y="2176463"/>
          <p14:tracePt t="40548" x="519113" y="2176463"/>
          <p14:tracePt t="40550" x="530225" y="2176463"/>
          <p14:tracePt t="40551" x="552450" y="2176463"/>
          <p14:tracePt t="40554" x="563563" y="2176463"/>
          <p14:tracePt t="40554" x="574675" y="2176463"/>
          <p14:tracePt t="40557" x="585788" y="2176463"/>
          <p14:tracePt t="40559" x="609600" y="2176463"/>
          <p14:tracePt t="40560" x="620713" y="2176463"/>
          <p14:tracePt t="40560" x="631825" y="2176463"/>
          <p14:tracePt t="40561" x="654050" y="2176463"/>
          <p14:tracePt t="40562" x="654050" y="2187575"/>
          <p14:tracePt t="40563" x="665163" y="2187575"/>
          <p14:tracePt t="40564" x="676275" y="2187575"/>
          <p14:tracePt t="40565" x="687388" y="2187575"/>
          <p14:tracePt t="40567" x="711200" y="2187575"/>
          <p14:tracePt t="40567" x="722313" y="2187575"/>
          <p14:tracePt t="40569" x="733425" y="2187575"/>
          <p14:tracePt t="40571" x="755650" y="2187575"/>
          <p14:tracePt t="40572" x="777875" y="2200275"/>
          <p14:tracePt t="40573" x="788988" y="2200275"/>
          <p14:tracePt t="40575" x="812800" y="2200275"/>
          <p14:tracePt t="40576" x="835025" y="2200275"/>
          <p14:tracePt t="40579" x="857250" y="2200275"/>
          <p14:tracePt t="40580" x="879475" y="2200275"/>
          <p14:tracePt t="40581" x="890588" y="2200275"/>
          <p14:tracePt t="40583" x="912813" y="2200275"/>
          <p14:tracePt t="40583" x="936625" y="2211388"/>
          <p14:tracePt t="40586" x="958850" y="2211388"/>
          <p14:tracePt t="40586" x="969963" y="2211388"/>
          <p14:tracePt t="40588" x="992188" y="2211388"/>
          <p14:tracePt t="40588" x="1003300" y="2222500"/>
          <p14:tracePt t="40590" x="1014413" y="2222500"/>
          <p14:tracePt t="40591" x="1027113" y="2222500"/>
          <p14:tracePt t="40592" x="1038225" y="2222500"/>
          <p14:tracePt t="40593" x="1071563" y="2222500"/>
          <p14:tracePt t="40595" x="1093788" y="2222500"/>
          <p14:tracePt t="40595" x="1104900" y="2222500"/>
          <p14:tracePt t="40596" x="1127125" y="2222500"/>
          <p14:tracePt t="40598" x="1150938" y="2233613"/>
          <p14:tracePt t="40600" x="1162050" y="2233613"/>
          <p14:tracePt t="40600" x="1184275" y="2233613"/>
          <p14:tracePt t="40602" x="1195388" y="2233613"/>
          <p14:tracePt t="40605" x="1228725" y="2233613"/>
          <p14:tracePt t="40606" x="1252538" y="2233613"/>
          <p14:tracePt t="40608" x="1274763" y="2233613"/>
          <p14:tracePt t="40609" x="1308100" y="2244725"/>
          <p14:tracePt t="40610" x="1319213" y="2244725"/>
          <p14:tracePt t="40611" x="1330325" y="2244725"/>
          <p14:tracePt t="40611" x="1341438" y="2244725"/>
          <p14:tracePt t="40612" x="1365250" y="2244725"/>
          <p14:tracePt t="40614" x="1376363" y="2244725"/>
          <p14:tracePt t="40615" x="1398588" y="2244725"/>
          <p14:tracePt t="40616" x="1420813" y="2244725"/>
          <p14:tracePt t="40617" x="1443038" y="2255838"/>
          <p14:tracePt t="40618" x="1454150" y="2255838"/>
          <p14:tracePt t="40620" x="1477963" y="2255838"/>
          <p14:tracePt t="40621" x="1500188" y="2255838"/>
          <p14:tracePt t="40622" x="1511300" y="2266950"/>
          <p14:tracePt t="40623" x="1533525" y="2266950"/>
          <p14:tracePt t="40624" x="1544638" y="2266950"/>
          <p14:tracePt t="40625" x="1568450" y="2266950"/>
          <p14:tracePt t="40627" x="1590675" y="2266950"/>
          <p14:tracePt t="40628" x="1612900" y="2266950"/>
          <p14:tracePt t="40628" x="1635125" y="2278063"/>
          <p14:tracePt t="40629" x="1657350" y="2278063"/>
          <p14:tracePt t="40630" x="1668463" y="2278063"/>
          <p14:tracePt t="40631" x="1692275" y="2278063"/>
          <p14:tracePt t="40632" x="1703388" y="2278063"/>
          <p14:tracePt t="40633" x="1714500" y="2278063"/>
          <p14:tracePt t="40634" x="1736725" y="2278063"/>
          <p14:tracePt t="40635" x="1747838" y="2278063"/>
          <p14:tracePt t="40637" x="1782763" y="2289175"/>
          <p14:tracePt t="40639" x="1816100" y="2312988"/>
          <p14:tracePt t="40639" x="1838325" y="2312988"/>
          <p14:tracePt t="40640" x="1849438" y="2312988"/>
          <p14:tracePt t="40642" x="1871663" y="2312988"/>
          <p14:tracePt t="40643" x="1882775" y="2312988"/>
          <p14:tracePt t="40644" x="1906588" y="2312988"/>
          <p14:tracePt t="40645" x="1928813" y="2312988"/>
          <p14:tracePt t="40647" x="1951038" y="2324100"/>
          <p14:tracePt t="40647" x="1973263" y="2324100"/>
          <p14:tracePt t="40648" x="1984375" y="2324100"/>
          <p14:tracePt t="40649" x="2008188" y="2324100"/>
          <p14:tracePt t="40650" x="2030413" y="2335213"/>
          <p14:tracePt t="40651" x="2052638" y="2346325"/>
          <p14:tracePt t="40654" x="2085975" y="2346325"/>
          <p14:tracePt t="40655" x="2109788" y="2346325"/>
          <p14:tracePt t="40656" x="2120900" y="2346325"/>
          <p14:tracePt t="40656" x="2132013" y="2346325"/>
          <p14:tracePt t="40659" x="2176463" y="2357438"/>
          <p14:tracePt t="40660" x="2198688" y="2368550"/>
          <p14:tracePt t="40661" x="2209800" y="2368550"/>
          <p14:tracePt t="40661" x="2233613" y="2379663"/>
          <p14:tracePt t="40663" x="2255838" y="2379663"/>
          <p14:tracePt t="40663" x="2266950" y="2379663"/>
          <p14:tracePt t="40664" x="2289175" y="2379663"/>
          <p14:tracePt t="40666" x="2300288" y="2379663"/>
          <p14:tracePt t="40666" x="2311400" y="2390775"/>
          <p14:tracePt t="40667" x="2335213" y="2401888"/>
          <p14:tracePt t="40668" x="2357438" y="2401888"/>
          <p14:tracePt t="40670" x="2379663" y="2401888"/>
          <p14:tracePt t="40672" x="2413000" y="2414588"/>
          <p14:tracePt t="40673" x="2436813" y="2414588"/>
          <p14:tracePt t="40675" x="2470150" y="2436813"/>
          <p14:tracePt t="40677" x="2492375" y="2436813"/>
          <p14:tracePt t="40678" x="2525713" y="2447925"/>
          <p14:tracePt t="40679" x="2549525" y="2459038"/>
          <p14:tracePt t="40679" x="2560638" y="2459038"/>
          <p14:tracePt t="40680" x="2582863" y="2459038"/>
          <p14:tracePt t="40682" x="2593975" y="2470150"/>
          <p14:tracePt t="40683" x="2616200" y="2481263"/>
          <p14:tracePt t="40683" x="2638425" y="2481263"/>
          <p14:tracePt t="40685" x="2638425" y="2492375"/>
          <p14:tracePt t="40687" x="2673350" y="2514600"/>
          <p14:tracePt t="40688" x="2706688" y="2514600"/>
          <p14:tracePt t="40688" x="2717800" y="2514600"/>
          <p14:tracePt t="40689" x="2728913" y="2527300"/>
          <p14:tracePt t="40691" x="2752725" y="2527300"/>
          <p14:tracePt t="40692" x="2774950" y="2527300"/>
          <p14:tracePt t="40693" x="2797175" y="2549525"/>
          <p14:tracePt t="40694" x="2808288" y="2549525"/>
          <p14:tracePt t="40695" x="2830513" y="2549525"/>
          <p14:tracePt t="40695" x="2841625" y="2560638"/>
          <p14:tracePt t="40696" x="2852738" y="2571750"/>
          <p14:tracePt t="40697" x="2865438" y="2571750"/>
          <p14:tracePt t="40698" x="2887663" y="2582863"/>
          <p14:tracePt t="40699" x="2909888" y="2582863"/>
          <p14:tracePt t="40700" x="2932113" y="2593975"/>
          <p14:tracePt t="40701" x="2943225" y="2605088"/>
          <p14:tracePt t="40702" x="2965450" y="2605088"/>
          <p14:tracePt t="40704" x="2978150" y="2616200"/>
          <p14:tracePt t="40704" x="2989263" y="2616200"/>
          <p14:tracePt t="40706" x="3000375" y="2628900"/>
          <p14:tracePt t="40708" x="3033713" y="2640013"/>
          <p14:tracePt t="40710" x="3067050" y="2651125"/>
          <p14:tracePt t="40711" x="3079750" y="2651125"/>
          <p14:tracePt t="40712" x="3101975" y="2651125"/>
          <p14:tracePt t="40712" x="3124200" y="2673350"/>
          <p14:tracePt t="40714" x="3146425" y="2673350"/>
          <p14:tracePt t="40716" x="3168650" y="2684463"/>
          <p14:tracePt t="40719" x="3203575" y="2695575"/>
          <p14:tracePt t="40720" x="3214688" y="2695575"/>
          <p14:tracePt t="40721" x="3236913" y="2695575"/>
          <p14:tracePt t="40722" x="3248025" y="2706688"/>
          <p14:tracePt t="40723" x="3270250" y="2706688"/>
          <p14:tracePt t="40724" x="3270250" y="2717800"/>
          <p14:tracePt t="40725" x="3281363" y="2728913"/>
          <p14:tracePt t="40726" x="3305175" y="2728913"/>
          <p14:tracePt t="40727" x="3316288" y="2741613"/>
          <p14:tracePt t="40728" x="3327400" y="2741613"/>
          <p14:tracePt t="40728" x="3349625" y="2741613"/>
          <p14:tracePt t="40729" x="3360738" y="2763838"/>
          <p14:tracePt t="40731" x="3371850" y="2763838"/>
          <p14:tracePt t="40732" x="3394075" y="2774950"/>
          <p14:tracePt t="40733" x="3406775" y="2774950"/>
          <p14:tracePt t="40734" x="3417888" y="2786063"/>
          <p14:tracePt t="40736" x="3429000" y="2786063"/>
          <p14:tracePt t="40737" x="3451225" y="2797175"/>
          <p14:tracePt t="40739" x="3462338" y="2797175"/>
          <p14:tracePt t="40739" x="3473450" y="2797175"/>
          <p14:tracePt t="40741" x="3495675" y="2797175"/>
          <p14:tracePt t="40742" x="3519488" y="2797175"/>
          <p14:tracePt t="40743" x="3530600" y="2797175"/>
          <p14:tracePt t="40744" x="3541713" y="2808288"/>
          <p14:tracePt t="40745" x="3541713" y="2819400"/>
          <p14:tracePt t="40746" x="3563938" y="2819400"/>
          <p14:tracePt t="40746" x="3575050" y="2819400"/>
          <p14:tracePt t="40747" x="3597275" y="2819400"/>
          <p14:tracePt t="40750" x="3621088" y="2830513"/>
          <p14:tracePt t="40750" x="3632200" y="2830513"/>
          <p14:tracePt t="40751" x="3654425" y="2843213"/>
          <p14:tracePt t="40753" x="3676650" y="2843213"/>
          <p14:tracePt t="40754" x="3687763" y="2843213"/>
          <p14:tracePt t="40755" x="3709988" y="2854325"/>
          <p14:tracePt t="40757" x="3721100" y="2854325"/>
          <p14:tracePt t="40759" x="3756025" y="2854325"/>
          <p14:tracePt t="40760" x="3778250" y="2865438"/>
          <p14:tracePt t="40760" x="3789363" y="2865438"/>
          <p14:tracePt t="40761" x="3800475" y="2865438"/>
          <p14:tracePt t="40762" x="3811588" y="2876550"/>
          <p14:tracePt t="40763" x="3835400" y="2876550"/>
          <p14:tracePt t="40764" x="3857625" y="2876550"/>
          <p14:tracePt t="40765" x="3868738" y="2876550"/>
          <p14:tracePt t="40766" x="3890963" y="2876550"/>
          <p14:tracePt t="40767" x="3902075" y="2876550"/>
          <p14:tracePt t="40768" x="3924300" y="2876550"/>
          <p14:tracePt t="40770" x="3935413" y="2876550"/>
          <p14:tracePt t="40771" x="3959225" y="2876550"/>
          <p14:tracePt t="40772" x="3981450" y="2887663"/>
          <p14:tracePt t="40773" x="4003675" y="2887663"/>
          <p14:tracePt t="40774" x="4025900" y="2887663"/>
          <p14:tracePt t="40775" x="4049713" y="2887663"/>
          <p14:tracePt t="40776" x="4060825" y="2887663"/>
          <p14:tracePt t="40776" x="4094163" y="2898775"/>
          <p14:tracePt t="40778" x="4116388" y="2898775"/>
          <p14:tracePt t="40778" x="4138613" y="2898775"/>
          <p14:tracePt t="40779" x="4149725" y="2898775"/>
          <p14:tracePt t="40780" x="4173538" y="2898775"/>
          <p14:tracePt t="40781" x="4195763" y="2898775"/>
          <p14:tracePt t="40782" x="4217988" y="2898775"/>
          <p14:tracePt t="40783" x="4240213" y="2898775"/>
          <p14:tracePt t="40785" x="4264025" y="2898775"/>
          <p14:tracePt t="40787" x="4319588" y="2898775"/>
          <p14:tracePt t="40788" x="4352925" y="2898775"/>
          <p14:tracePt t="40789" x="4364038" y="2898775"/>
          <p14:tracePt t="40790" x="4398963" y="2898775"/>
          <p14:tracePt t="40791" x="4421188" y="2898775"/>
          <p14:tracePt t="40792" x="4454525" y="2898775"/>
          <p14:tracePt t="40793" x="4500563" y="2898775"/>
          <p14:tracePt t="40793" x="4511675" y="2898775"/>
          <p14:tracePt t="40794" x="4533900" y="2898775"/>
          <p14:tracePt t="40795" x="4556125" y="2898775"/>
          <p14:tracePt t="40796" x="4591050" y="2898775"/>
          <p14:tracePt t="40797" x="4635500" y="2887663"/>
          <p14:tracePt t="40798" x="4668838" y="2887663"/>
          <p14:tracePt t="40801" x="4714875" y="2876550"/>
          <p14:tracePt t="40802" x="4737100" y="2876550"/>
          <p14:tracePt t="40803" x="4770438" y="2876550"/>
          <p14:tracePt t="40804" x="4805363" y="2876550"/>
          <p14:tracePt t="40804" x="4860925" y="2876550"/>
          <p14:tracePt t="40806" x="4894263" y="2876550"/>
          <p14:tracePt t="40807" x="4929188" y="2876550"/>
          <p14:tracePt t="40809" x="4984750" y="2865438"/>
          <p14:tracePt t="40810" x="5030788" y="2843213"/>
          <p14:tracePt t="40811" x="5064125" y="2843213"/>
          <p14:tracePt t="40811" x="5097463" y="2843213"/>
          <p14:tracePt t="40812" x="5154613" y="2843213"/>
          <p14:tracePt t="40813" x="5187950" y="2830513"/>
          <p14:tracePt t="40814" x="5221288" y="2830513"/>
          <p14:tracePt t="40815" x="5256213" y="2830513"/>
          <p14:tracePt t="40816" x="5278438" y="2819400"/>
          <p14:tracePt t="40817" x="5334000" y="2819400"/>
          <p14:tracePt t="40819" x="5368925" y="2819400"/>
          <p14:tracePt t="40820" x="5424488" y="2819400"/>
          <p14:tracePt t="40821" x="5459413" y="2819400"/>
          <p14:tracePt t="40821" x="5492750" y="2819400"/>
          <p14:tracePt t="40823" x="5514975" y="2808288"/>
          <p14:tracePt t="40824" x="5561013" y="2808288"/>
          <p14:tracePt t="40825" x="5616575" y="2808288"/>
          <p14:tracePt t="40826" x="5649913" y="2797175"/>
          <p14:tracePt t="40827" x="5684838" y="2797175"/>
          <p14:tracePt t="40828" x="5729288" y="2797175"/>
          <p14:tracePt t="40828" x="5762625" y="2786063"/>
          <p14:tracePt t="40829" x="5797550" y="2786063"/>
          <p14:tracePt t="40830" x="5853113" y="2786063"/>
          <p14:tracePt t="40831" x="5888038" y="2786063"/>
          <p14:tracePt t="40833" x="5921375" y="2774950"/>
          <p14:tracePt t="40833" x="5954713" y="2774950"/>
          <p14:tracePt t="40834" x="6000750" y="2774950"/>
          <p14:tracePt t="40835" x="6034088" y="2763838"/>
          <p14:tracePt t="40837" x="6078538" y="2763838"/>
          <p14:tracePt t="40837" x="6124575" y="2763838"/>
          <p14:tracePt t="40838" x="6157913" y="2763838"/>
          <p14:tracePt t="40840" x="6191250" y="2752725"/>
          <p14:tracePt t="40841" x="6226175" y="2752725"/>
          <p14:tracePt t="40842" x="6281738" y="2752725"/>
          <p14:tracePt t="40843" x="6316663" y="2752725"/>
          <p14:tracePt t="40844" x="6350000" y="2752725"/>
          <p14:tracePt t="40844" x="6405563" y="2752725"/>
          <p14:tracePt t="40845" x="6440488" y="2752725"/>
          <p14:tracePt t="40847" x="6473825" y="2741613"/>
          <p14:tracePt t="40848" x="6507163" y="2741613"/>
          <p14:tracePt t="40848" x="6553200" y="2741613"/>
          <p14:tracePt t="40850" x="6597650" y="2741613"/>
          <p14:tracePt t="40850" x="6630988" y="2741613"/>
          <p14:tracePt t="40852" x="6665913" y="2741613"/>
          <p14:tracePt t="40853" x="6710363" y="2741613"/>
          <p14:tracePt t="40854" x="6745288" y="2741613"/>
          <p14:tracePt t="40855" x="6778625" y="2741613"/>
          <p14:tracePt t="40856" x="6811963" y="2741613"/>
          <p14:tracePt t="40857" x="6869113" y="2741613"/>
          <p14:tracePt t="40858" x="6902450" y="2741613"/>
          <p14:tracePt t="40859" x="6935788" y="2741613"/>
          <p14:tracePt t="40860" x="7015163" y="2741613"/>
          <p14:tracePt t="40862" x="7048500" y="2741613"/>
          <p14:tracePt t="40862" x="7094538" y="2741613"/>
          <p14:tracePt t="40863" x="7138988" y="2741613"/>
          <p14:tracePt t="40865" x="7172325" y="2741613"/>
          <p14:tracePt t="40866" x="7218363" y="2741613"/>
          <p14:tracePt t="40867" x="7240588" y="2741613"/>
          <p14:tracePt t="40867" x="7297738" y="2741613"/>
          <p14:tracePt t="40868" x="7331075" y="2752725"/>
          <p14:tracePt t="40871" x="7399338" y="2763838"/>
          <p14:tracePt t="40871" x="7443788" y="2763838"/>
          <p14:tracePt t="40873" x="7477125" y="2774950"/>
          <p14:tracePt t="40874" x="7523163" y="2774950"/>
          <p14:tracePt t="40875" x="7567613" y="2774950"/>
          <p14:tracePt t="40876" x="7600950" y="2774950"/>
          <p14:tracePt t="40877" x="7635875" y="2774950"/>
          <p14:tracePt t="40878" x="7669213" y="2774950"/>
          <p14:tracePt t="40878" x="7726363" y="2774950"/>
          <p14:tracePt t="40879" x="7759700" y="2786063"/>
          <p14:tracePt t="40880" x="7793038" y="2786063"/>
          <p14:tracePt t="40881" x="7839075" y="2797175"/>
          <p14:tracePt t="40882" x="7872413" y="2797175"/>
          <p14:tracePt t="40883" x="7905750" y="2797175"/>
          <p14:tracePt t="40884" x="7940675" y="2808288"/>
          <p14:tracePt t="40887" x="8029575" y="2830513"/>
          <p14:tracePt t="40887" x="8064500" y="2830513"/>
          <p14:tracePt t="40889" x="8097838" y="2830513"/>
          <p14:tracePt t="40890" x="8120063" y="2830513"/>
          <p14:tracePt t="40890" x="8166100" y="2843213"/>
          <p14:tracePt t="40892" x="8199438" y="2843213"/>
          <p14:tracePt t="40894" x="8267700" y="2854325"/>
          <p14:tracePt t="40895" x="8289925" y="2865438"/>
          <p14:tracePt t="40896" x="8334375" y="2865438"/>
          <p14:tracePt t="40897" x="8369300" y="2865438"/>
          <p14:tracePt t="40900" x="8504238" y="2898775"/>
          <p14:tracePt t="40901" x="8526463" y="2898775"/>
          <p14:tracePt t="40904" x="8583613" y="2898775"/>
          <p14:tracePt t="40905" x="8605838" y="2909888"/>
          <p14:tracePt t="40906" x="8628063" y="2909888"/>
          <p14:tracePt t="40907" x="8696325" y="2921000"/>
          <p14:tracePt t="40909" x="8718550" y="2921000"/>
          <p14:tracePt t="40910" x="8740775" y="2921000"/>
          <p14:tracePt t="40911" x="8763000" y="2932113"/>
          <p14:tracePt t="40912" x="8774113" y="2932113"/>
          <p14:tracePt t="40913" x="8797925" y="2932113"/>
          <p14:tracePt t="40913" x="8831263" y="2943225"/>
          <p14:tracePt t="40915" x="8853488" y="2943225"/>
          <p14:tracePt t="40915" x="8875713" y="2943225"/>
          <p14:tracePt t="40916" x="8897938" y="2955925"/>
          <p14:tracePt t="40917" x="8921750" y="2967038"/>
          <p14:tracePt t="40918" x="8943975" y="2967038"/>
          <p14:tracePt t="40921" x="8955088" y="2967038"/>
          <p14:tracePt t="40921" x="8999538" y="2967038"/>
          <p14:tracePt t="40923" x="9023350" y="2978150"/>
          <p14:tracePt t="40925" x="9045575" y="2978150"/>
          <p14:tracePt t="40926" x="9067800" y="2978150"/>
          <p14:tracePt t="40927" x="9090025" y="2989263"/>
          <p14:tracePt t="40928" x="9112250" y="2989263"/>
          <p14:tracePt t="40929" x="9124950" y="2989263"/>
          <p14:tracePt t="40929" x="9147175" y="3000375"/>
          <p14:tracePt t="40930" x="9158288" y="3000375"/>
          <p14:tracePt t="40931" x="9191625" y="3000375"/>
          <p14:tracePt t="40933" x="9202738" y="3000375"/>
          <p14:tracePt t="40934" x="9226550" y="3000375"/>
          <p14:tracePt t="40936" x="9248775" y="3000375"/>
          <p14:tracePt t="40937" x="9259888" y="3000375"/>
          <p14:tracePt t="40937" x="9282113" y="3000375"/>
          <p14:tracePt t="40939" x="9293225" y="3000375"/>
          <p14:tracePt t="40940" x="9304338" y="3000375"/>
          <p14:tracePt t="40940" x="9315450" y="3000375"/>
          <p14:tracePt t="40942" x="9339263" y="3011488"/>
          <p14:tracePt t="40943" x="9350375" y="3011488"/>
          <p14:tracePt t="40943" x="9383713" y="3011488"/>
          <p14:tracePt t="40945" x="9394825" y="3011488"/>
          <p14:tracePt t="40945" x="9405938" y="3011488"/>
          <p14:tracePt t="40946" x="9417050" y="3011488"/>
          <p14:tracePt t="40947" x="9428163" y="3011488"/>
          <p14:tracePt t="40948" x="9451975" y="3022600"/>
          <p14:tracePt t="40951" x="9485313" y="3022600"/>
          <p14:tracePt t="40952" x="9496425" y="3022600"/>
          <p14:tracePt t="40954" x="9518650" y="3022600"/>
          <p14:tracePt t="40956" x="9540875" y="3022600"/>
          <p14:tracePt t="40957" x="9553575" y="3022600"/>
          <p14:tracePt t="40959" x="9586913" y="3022600"/>
          <p14:tracePt t="40959" x="9598025" y="3022600"/>
          <p14:tracePt t="40961" x="9609138" y="3022600"/>
          <p14:tracePt t="40962" x="9631363" y="3022600"/>
          <p14:tracePt t="40963" x="9653588" y="3022600"/>
          <p14:tracePt t="40965" x="9677400" y="3022600"/>
          <p14:tracePt t="40966" x="9688513" y="3022600"/>
          <p14:tracePt t="40967" x="9699625" y="3011488"/>
          <p14:tracePt t="40969" x="9721850" y="3011488"/>
          <p14:tracePt t="40972" x="9732963" y="3011488"/>
          <p14:tracePt t="40973" x="9744075" y="3011488"/>
          <p14:tracePt t="40974" x="9755188" y="3011488"/>
          <p14:tracePt t="40975" x="9767888" y="3011488"/>
          <p14:tracePt t="40976" x="9779000" y="3011488"/>
          <p14:tracePt t="40978" x="9790113" y="3011488"/>
          <p14:tracePt t="40979" x="9801225" y="3011488"/>
          <p14:tracePt t="40981" x="9812338" y="3011488"/>
          <p14:tracePt t="40982" x="9823450" y="3011488"/>
          <p14:tracePt t="40983" x="9834563" y="3000375"/>
          <p14:tracePt t="40986" x="9845675" y="3000375"/>
          <p14:tracePt t="40988" x="9845675" y="2989263"/>
          <p14:tracePt t="40991" x="9856788" y="2989263"/>
          <p14:tracePt t="40992" x="9867900" y="2989263"/>
          <p14:tracePt t="40997" x="9880600" y="2989263"/>
          <p14:tracePt t="41000" x="9880600" y="2978150"/>
          <p14:tracePt t="41011" x="9891713" y="2978150"/>
          <p14:tracePt t="41305" x="9880600" y="2978150"/>
          <p14:tracePt t="41306" x="9867900" y="2978150"/>
          <p14:tracePt t="41308" x="9856788" y="2978150"/>
          <p14:tracePt t="41309" x="9845675" y="2978150"/>
          <p14:tracePt t="41311" x="9834563" y="2978150"/>
          <p14:tracePt t="41311" x="9823450" y="2978150"/>
          <p14:tracePt t="41313" x="9812338" y="2978150"/>
          <p14:tracePt t="41313" x="9801225" y="2989263"/>
          <p14:tracePt t="41315" x="9790113" y="2989263"/>
          <p14:tracePt t="41317" x="9779000" y="2989263"/>
          <p14:tracePt t="41317" x="9767888" y="2989263"/>
          <p14:tracePt t="41319" x="9755188" y="2989263"/>
          <p14:tracePt t="41320" x="9732963" y="2989263"/>
          <p14:tracePt t="41321" x="9721850" y="2989263"/>
          <p14:tracePt t="41322" x="9710738" y="3000375"/>
          <p14:tracePt t="41322" x="9699625" y="3000375"/>
          <p14:tracePt t="41323" x="9677400" y="3000375"/>
          <p14:tracePt t="41325" x="9666288" y="3000375"/>
          <p14:tracePt t="41325" x="9642475" y="3000375"/>
          <p14:tracePt t="41326" x="9631363" y="3000375"/>
          <p14:tracePt t="41328" x="9609138" y="3000375"/>
          <p14:tracePt t="41329" x="9598025" y="3000375"/>
          <p14:tracePt t="41330" x="9575800" y="3011488"/>
          <p14:tracePt t="41332" x="9564688" y="3011488"/>
          <p14:tracePt t="41332" x="9540875" y="3011488"/>
          <p14:tracePt t="41333" x="9518650" y="3011488"/>
          <p14:tracePt t="41336" x="9496425" y="3011488"/>
          <p14:tracePt t="41336" x="9474200" y="3011488"/>
          <p14:tracePt t="41337" x="9463088" y="3011488"/>
          <p14:tracePt t="41338" x="9439275" y="3011488"/>
          <p14:tracePt t="41340" x="9417050" y="3022600"/>
          <p14:tracePt t="41340" x="9394825" y="3022600"/>
          <p14:tracePt t="41342" x="9372600" y="3022600"/>
          <p14:tracePt t="41342" x="9361488" y="3022600"/>
          <p14:tracePt t="41344" x="9350375" y="3022600"/>
          <p14:tracePt t="41344" x="9326563" y="3033713"/>
          <p14:tracePt t="41345" x="9304338" y="3033713"/>
          <p14:tracePt t="41347" x="9282113" y="3033713"/>
          <p14:tracePt t="41347" x="9259888" y="3033713"/>
          <p14:tracePt t="41348" x="9237663" y="3033713"/>
          <p14:tracePt t="41349" x="9226550" y="3033713"/>
          <p14:tracePt t="41350" x="9191625" y="3033713"/>
          <p14:tracePt t="41351" x="9169400" y="3033713"/>
          <p14:tracePt t="41353" x="9136063" y="3033713"/>
          <p14:tracePt t="41354" x="9124950" y="3033713"/>
          <p14:tracePt t="41355" x="9090025" y="3044825"/>
          <p14:tracePt t="41356" x="9067800" y="3044825"/>
          <p14:tracePt t="41357" x="9045575" y="3044825"/>
          <p14:tracePt t="41358" x="9012238" y="3044825"/>
          <p14:tracePt t="41360" x="8966200" y="3044825"/>
          <p14:tracePt t="41361" x="8932863" y="3044825"/>
          <p14:tracePt t="41361" x="8897938" y="3044825"/>
          <p14:tracePt t="41362" x="8875713" y="3044825"/>
          <p14:tracePt t="41363" x="8842375" y="3044825"/>
          <p14:tracePt t="41365" x="8820150" y="3044825"/>
          <p14:tracePt t="41365" x="8785225" y="3044825"/>
          <p14:tracePt t="41366" x="8740775" y="3044825"/>
          <p14:tracePt t="41367" x="8718550" y="3044825"/>
          <p14:tracePt t="41369" x="8672513" y="3044825"/>
          <p14:tracePt t="41370" x="8650288" y="3044825"/>
          <p14:tracePt t="41371" x="8616950" y="3044825"/>
          <p14:tracePt t="41371" x="8559800" y="3044825"/>
          <p14:tracePt t="41373" x="8537575" y="3044825"/>
          <p14:tracePt t="41373" x="8504238" y="3044825"/>
          <p14:tracePt t="41375" x="8470900" y="3044825"/>
          <p14:tracePt t="41375" x="8435975" y="3022600"/>
          <p14:tracePt t="41377" x="8380413" y="3022600"/>
          <p14:tracePt t="41378" x="8345488" y="3022600"/>
          <p14:tracePt t="41378" x="8312150" y="3011488"/>
          <p14:tracePt t="41379" x="8278813" y="3011488"/>
          <p14:tracePt t="41380" x="8232775" y="3011488"/>
          <p14:tracePt t="41381" x="8199438" y="3011488"/>
          <p14:tracePt t="41382" x="8166100" y="3011488"/>
          <p14:tracePt t="41383" x="8131175" y="3011488"/>
          <p14:tracePt t="41384" x="8097838" y="3011488"/>
          <p14:tracePt t="41387" x="8018463" y="3000375"/>
          <p14:tracePt t="41388" x="7985125" y="3000375"/>
          <p14:tracePt t="41389" x="7951788" y="3000375"/>
          <p14:tracePt t="41390" x="7905750" y="3000375"/>
          <p14:tracePt t="41391" x="7872413" y="3000375"/>
          <p14:tracePt t="41392" x="7850188" y="3000375"/>
          <p14:tracePt t="41392" x="7815263" y="2989263"/>
          <p14:tracePt t="41394" x="7781925" y="2989263"/>
          <p14:tracePt t="41394" x="7748588" y="2989263"/>
          <p14:tracePt t="41395" x="7702550" y="2989263"/>
          <p14:tracePt t="41397" x="7669213" y="2978150"/>
          <p14:tracePt t="41397" x="7635875" y="2978150"/>
          <p14:tracePt t="41398" x="7600950" y="2978150"/>
          <p14:tracePt t="41399" x="7556500" y="2978150"/>
          <p14:tracePt t="41400" x="7512050" y="2978150"/>
          <p14:tracePt t="41401" x="7500938" y="2978150"/>
          <p14:tracePt t="41404" x="7432675" y="2967038"/>
          <p14:tracePt t="41405" x="7410450" y="2967038"/>
          <p14:tracePt t="41406" x="7375525" y="2967038"/>
          <p14:tracePt t="41406" x="7342188" y="2967038"/>
          <p14:tracePt t="41409" x="7262813" y="2967038"/>
          <p14:tracePt t="41410" x="7240588" y="2955925"/>
          <p14:tracePt t="41411" x="7218363" y="2955925"/>
          <p14:tracePt t="41412" x="7185025" y="2955925"/>
          <p14:tracePt t="41412" x="7150100" y="2943225"/>
          <p14:tracePt t="41413" x="7127875" y="2943225"/>
          <p14:tracePt t="41414" x="7094538" y="2943225"/>
          <p14:tracePt t="41416" x="7048500" y="2943225"/>
          <p14:tracePt t="41416" x="7048500" y="2932113"/>
          <p14:tracePt t="41418" x="7015163" y="2932113"/>
          <p14:tracePt t="41419" x="6981825" y="2932113"/>
          <p14:tracePt t="41420" x="6958013" y="2932113"/>
          <p14:tracePt t="41421" x="6913563" y="2921000"/>
          <p14:tracePt t="41422" x="6891338" y="2921000"/>
          <p14:tracePt t="41423" x="6869113" y="2921000"/>
          <p14:tracePt t="41424" x="6858000" y="2921000"/>
          <p14:tracePt t="41426" x="6789738" y="2909888"/>
          <p14:tracePt t="41427" x="6767513" y="2909888"/>
          <p14:tracePt t="41428" x="6732588" y="2909888"/>
          <p14:tracePt t="41428" x="6710363" y="2909888"/>
          <p14:tracePt t="41429" x="6688138" y="2898775"/>
          <p14:tracePt t="41430" x="6665913" y="2898775"/>
          <p14:tracePt t="41432" x="6630988" y="2898775"/>
          <p14:tracePt t="41433" x="6608763" y="2898775"/>
          <p14:tracePt t="41434" x="6586538" y="2887663"/>
          <p14:tracePt t="41434" x="6564313" y="2887663"/>
          <p14:tracePt t="41437" x="6518275" y="2876550"/>
          <p14:tracePt t="41438" x="6484938" y="2876550"/>
          <p14:tracePt t="41439" x="6462713" y="2876550"/>
          <p14:tracePt t="41439" x="6451600" y="2865438"/>
          <p14:tracePt t="41440" x="6416675" y="2865438"/>
          <p14:tracePt t="41442" x="6394450" y="2865438"/>
          <p14:tracePt t="41443" x="6361113" y="2854325"/>
          <p14:tracePt t="41444" x="6338888" y="2854325"/>
          <p14:tracePt t="41445" x="6316663" y="2843213"/>
          <p14:tracePt t="41446" x="6292850" y="2843213"/>
          <p14:tracePt t="41447" x="6270625" y="2843213"/>
          <p14:tracePt t="41448" x="6248400" y="2830513"/>
          <p14:tracePt t="41449" x="6226175" y="2830513"/>
          <p14:tracePt t="41450" x="6202363" y="2830513"/>
          <p14:tracePt t="41451" x="6180138" y="2819400"/>
          <p14:tracePt t="41454" x="6157913" y="2819400"/>
          <p14:tracePt t="41455" x="6124575" y="2808288"/>
          <p14:tracePt t="41455" x="6089650" y="2808288"/>
          <p14:tracePt t="41457" x="6067425" y="2808288"/>
          <p14:tracePt t="41459" x="6045200" y="2797175"/>
          <p14:tracePt t="41460" x="6034088" y="2797175"/>
          <p14:tracePt t="41460" x="6000750" y="2786063"/>
          <p14:tracePt t="41462" x="5976938" y="2786063"/>
          <p14:tracePt t="41462" x="5965825" y="2786063"/>
          <p14:tracePt t="41464" x="5943600" y="2786063"/>
          <p14:tracePt t="41464" x="5921375" y="2774950"/>
          <p14:tracePt t="41465" x="5899150" y="2774950"/>
          <p14:tracePt t="41466" x="5875338" y="2774950"/>
          <p14:tracePt t="41467" x="5853113" y="2774950"/>
          <p14:tracePt t="41468" x="5830888" y="2763838"/>
          <p14:tracePt t="41471" x="5808663" y="2763838"/>
          <p14:tracePt t="41472" x="5786438" y="2752725"/>
          <p14:tracePt t="41473" x="5762625" y="2752725"/>
          <p14:tracePt t="41474" x="5751513" y="2752725"/>
          <p14:tracePt t="41475" x="5718175" y="2752725"/>
          <p14:tracePt t="41477" x="5695950" y="2752725"/>
          <p14:tracePt t="41477" x="5673725" y="2752725"/>
          <p14:tracePt t="41479" x="5649913" y="2741613"/>
          <p14:tracePt t="41480" x="5627688" y="2741613"/>
          <p14:tracePt t="41481" x="5616575" y="2741613"/>
          <p14:tracePt t="41482" x="5594350" y="2728913"/>
          <p14:tracePt t="41484" x="5572125" y="2728913"/>
          <p14:tracePt t="41486" x="5537200" y="2728913"/>
          <p14:tracePt t="41487" x="5514975" y="2728913"/>
          <p14:tracePt t="41488" x="5503863" y="2728913"/>
          <p14:tracePt t="41489" x="5492750" y="2728913"/>
          <p14:tracePt t="41490" x="5470525" y="2728913"/>
          <p14:tracePt t="41491" x="5446713" y="2717800"/>
          <p14:tracePt t="41493" x="5413375" y="2717800"/>
          <p14:tracePt t="41494" x="5402263" y="2717800"/>
          <p14:tracePt t="41494" x="5380038" y="2706688"/>
          <p14:tracePt t="41496" x="5357813" y="2706688"/>
          <p14:tracePt t="41497" x="5346700" y="2706688"/>
          <p14:tracePt t="41498" x="5322888" y="2706688"/>
          <p14:tracePt t="41499" x="5300663" y="2706688"/>
          <p14:tracePt t="41500" x="5289550" y="2706688"/>
          <p14:tracePt t="41501" x="5278438" y="2706688"/>
          <p14:tracePt t="41503" x="5267325" y="2706688"/>
          <p14:tracePt t="41503" x="5245100" y="2706688"/>
          <p14:tracePt t="41504" x="5233988" y="2706688"/>
          <p14:tracePt t="41505" x="5210175" y="2706688"/>
          <p14:tracePt t="41506" x="5187950" y="2706688"/>
          <p14:tracePt t="41509" x="5176838" y="2706688"/>
          <p14:tracePt t="41510" x="5165725" y="2706688"/>
          <p14:tracePt t="41511" x="5143500" y="2706688"/>
          <p14:tracePt t="41512" x="5119688" y="2706688"/>
          <p14:tracePt t="41513" x="5108575" y="2706688"/>
          <p14:tracePt t="41514" x="5097463" y="2706688"/>
          <p14:tracePt t="41514" x="5075238" y="2706688"/>
          <p14:tracePt t="41516" x="5053013" y="2706688"/>
          <p14:tracePt t="41517" x="5041900" y="2706688"/>
          <p14:tracePt t="41518" x="5019675" y="2695575"/>
          <p14:tracePt t="41519" x="5006975" y="2695575"/>
          <p14:tracePt t="41522" x="4984750" y="2695575"/>
          <p14:tracePt t="41523" x="4962525" y="2695575"/>
          <p14:tracePt t="41524" x="4951413" y="2695575"/>
          <p14:tracePt t="41525" x="4940300" y="2695575"/>
          <p14:tracePt t="41526" x="4918075" y="2695575"/>
          <p14:tracePt t="41527" x="4905375" y="2695575"/>
          <p14:tracePt t="41528" x="4894263" y="2695575"/>
          <p14:tracePt t="41528" x="4883150" y="2695575"/>
          <p14:tracePt t="41529" x="4860925" y="2695575"/>
          <p14:tracePt t="41530" x="4849813" y="2695575"/>
          <p14:tracePt t="41532" x="4838700" y="2695575"/>
          <p14:tracePt t="41532" x="4816475" y="2695575"/>
          <p14:tracePt t="41533" x="4805363" y="2695575"/>
          <p14:tracePt t="41535" x="4792663" y="2695575"/>
          <p14:tracePt t="41536" x="4781550" y="2695575"/>
          <p14:tracePt t="41538" x="4748213" y="2695575"/>
          <p14:tracePt t="41538" x="4737100" y="2695575"/>
          <p14:tracePt t="41539" x="4714875" y="2684463"/>
          <p14:tracePt t="41542" x="4703763" y="2684463"/>
          <p14:tracePt t="41543" x="4679950" y="2684463"/>
          <p14:tracePt t="41544" x="4657725" y="2684463"/>
          <p14:tracePt t="41544" x="4646613" y="2684463"/>
          <p14:tracePt t="41545" x="4624388" y="2684463"/>
          <p14:tracePt t="41546" x="4602163" y="2684463"/>
          <p14:tracePt t="41548" x="4578350" y="2684463"/>
          <p14:tracePt t="41550" x="4556125" y="2684463"/>
          <p14:tracePt t="41551" x="4545013" y="2684463"/>
          <p14:tracePt t="41551" x="4522788" y="2684463"/>
          <p14:tracePt t="41553" x="4511675" y="2684463"/>
          <p14:tracePt t="41555" x="4465638" y="2673350"/>
          <p14:tracePt t="41558" x="4421188" y="2662238"/>
          <p14:tracePt t="41560" x="4387850" y="2662238"/>
          <p14:tracePt t="41561" x="4364038" y="2662238"/>
          <p14:tracePt t="41562" x="4341813" y="2662238"/>
          <p14:tracePt t="41563" x="4319588" y="2651125"/>
          <p14:tracePt t="41563" x="4308475" y="2651125"/>
          <p14:tracePt t="41564" x="4297363" y="2651125"/>
          <p14:tracePt t="41565" x="4275138" y="2651125"/>
          <p14:tracePt t="41566" x="4251325" y="2651125"/>
          <p14:tracePt t="41567" x="4240213" y="2640013"/>
          <p14:tracePt t="41569" x="4217988" y="2640013"/>
          <p14:tracePt t="41571" x="4184650" y="2640013"/>
          <p14:tracePt t="41572" x="4173538" y="2640013"/>
          <p14:tracePt t="41572" x="4138613" y="2628900"/>
          <p14:tracePt t="41574" x="4127500" y="2628900"/>
          <p14:tracePt t="41575" x="4116388" y="2628900"/>
          <p14:tracePt t="41576" x="4071938" y="2628900"/>
          <p14:tracePt t="41578" x="4049713" y="2616200"/>
          <p14:tracePt t="41579" x="4037013" y="2616200"/>
          <p14:tracePt t="41579" x="4003675" y="2616200"/>
          <p14:tracePt t="41580" x="3992563" y="2616200"/>
          <p14:tracePt t="41581" x="3970338" y="2605088"/>
          <p14:tracePt t="41582" x="3959225" y="2605088"/>
          <p14:tracePt t="41584" x="3935413" y="2605088"/>
          <p14:tracePt t="41584" x="3913188" y="2593975"/>
          <p14:tracePt t="41586" x="3890963" y="2593975"/>
          <p14:tracePt t="41588" x="3868738" y="2593975"/>
          <p14:tracePt t="41588" x="3857625" y="2593975"/>
          <p14:tracePt t="41589" x="3835400" y="2593975"/>
          <p14:tracePt t="41590" x="3811588" y="2593975"/>
          <p14:tracePt t="41591" x="3789363" y="2593975"/>
          <p14:tracePt t="41592" x="3756025" y="2593975"/>
          <p14:tracePt t="41593" x="3744913" y="2582863"/>
          <p14:tracePt t="41594" x="3733800" y="2582863"/>
          <p14:tracePt t="41594" x="3698875" y="2582863"/>
          <p14:tracePt t="41595" x="3687763" y="2582863"/>
          <p14:tracePt t="41596" x="3654425" y="2571750"/>
          <p14:tracePt t="41597" x="3643313" y="2571750"/>
          <p14:tracePt t="41598" x="3632200" y="2571750"/>
          <p14:tracePt t="41600" x="3597275" y="2571750"/>
          <p14:tracePt t="41601" x="3575050" y="2560638"/>
          <p14:tracePt t="41602" x="3552825" y="2560638"/>
          <p14:tracePt t="41604" x="3508375" y="2560638"/>
          <p14:tracePt t="41605" x="3484563" y="2549525"/>
          <p14:tracePt t="41606" x="3462338" y="2549525"/>
          <p14:tracePt t="41607" x="3440113" y="2549525"/>
          <p14:tracePt t="41608" x="3417888" y="2538413"/>
          <p14:tracePt t="41610" x="3371850" y="2538413"/>
          <p14:tracePt t="41611" x="3360738" y="2538413"/>
          <p14:tracePt t="41612" x="3327400" y="2538413"/>
          <p14:tracePt t="41612" x="3305175" y="2527300"/>
          <p14:tracePt t="41613" x="3281363" y="2514600"/>
          <p14:tracePt t="41614" x="3259138" y="2514600"/>
          <p14:tracePt t="41616" x="3248025" y="2514600"/>
          <p14:tracePt t="41616" x="3236913" y="2514600"/>
          <p14:tracePt t="41618" x="3203575" y="2503488"/>
          <p14:tracePt t="41619" x="3192463" y="2503488"/>
          <p14:tracePt t="41620" x="3168650" y="2503488"/>
          <p14:tracePt t="41621" x="3135313" y="2503488"/>
          <p14:tracePt t="41622" x="3113088" y="2503488"/>
          <p14:tracePt t="41623" x="3090863" y="2492375"/>
          <p14:tracePt t="41624" x="3067050" y="2470150"/>
          <p14:tracePt t="41626" x="3033713" y="2470150"/>
          <p14:tracePt t="41627" x="3000375" y="2470150"/>
          <p14:tracePt t="41628" x="2989263" y="2470150"/>
          <p14:tracePt t="41628" x="2954338" y="2470150"/>
          <p14:tracePt t="41630" x="2943225" y="2470150"/>
          <p14:tracePt t="41631" x="2932113" y="2470150"/>
          <p14:tracePt t="41632" x="2909888" y="2470150"/>
          <p14:tracePt t="41633" x="2876550" y="2470150"/>
          <p14:tracePt t="41633" x="2865438" y="2470150"/>
          <p14:tracePt t="41634" x="2841625" y="2459038"/>
          <p14:tracePt t="41636" x="2819400" y="2459038"/>
          <p14:tracePt t="41636" x="2797175" y="2459038"/>
          <p14:tracePt t="41637" x="2786063" y="2447925"/>
          <p14:tracePt t="41639" x="2752725" y="2447925"/>
          <p14:tracePt t="41640" x="2740025" y="2447925"/>
          <p14:tracePt t="41643" x="2684463" y="2447925"/>
          <p14:tracePt t="41645" x="2638425" y="2436813"/>
          <p14:tracePt t="41646" x="2627313" y="2436813"/>
          <p14:tracePt t="41646" x="2593975" y="2436813"/>
          <p14:tracePt t="41647" x="2582863" y="2425700"/>
          <p14:tracePt t="41649" x="2560638" y="2425700"/>
          <p14:tracePt t="41649" x="2549525" y="2425700"/>
          <p14:tracePt t="41651" x="2525713" y="2425700"/>
          <p14:tracePt t="41651" x="2503488" y="2425700"/>
          <p14:tracePt t="41652" x="2481263" y="2414588"/>
          <p14:tracePt t="41655" x="2447925" y="2414588"/>
          <p14:tracePt t="41656" x="2424113" y="2401888"/>
          <p14:tracePt t="41657" x="2413000" y="2401888"/>
          <p14:tracePt t="41658" x="2401888" y="2401888"/>
          <p14:tracePt t="41659" x="2357438" y="2390775"/>
          <p14:tracePt t="41660" x="2335213" y="2390775"/>
          <p14:tracePt t="41661" x="2324100" y="2390775"/>
          <p14:tracePt t="41662" x="2311400" y="2390775"/>
          <p14:tracePt t="41662" x="2289175" y="2379663"/>
          <p14:tracePt t="41663" x="2266950" y="2379663"/>
          <p14:tracePt t="41664" x="2244725" y="2379663"/>
          <p14:tracePt t="41665" x="2233613" y="2379663"/>
          <p14:tracePt t="41667" x="2209800" y="2368550"/>
          <p14:tracePt t="41668" x="2198688" y="2368550"/>
          <p14:tracePt t="41669" x="2176463" y="2368550"/>
          <p14:tracePt t="41671" x="2154238" y="2357438"/>
          <p14:tracePt t="41672" x="2132013" y="2357438"/>
          <p14:tracePt t="41673" x="2109788" y="2357438"/>
          <p14:tracePt t="41674" x="2085975" y="2346325"/>
          <p14:tracePt t="41675" x="2074863" y="2346325"/>
          <p14:tracePt t="41677" x="2041525" y="2346325"/>
          <p14:tracePt t="41678" x="2019300" y="2335213"/>
          <p14:tracePt t="41679" x="2008188" y="2335213"/>
          <p14:tracePt t="41679" x="1984375" y="2335213"/>
          <p14:tracePt t="41680" x="1962150" y="2335213"/>
          <p14:tracePt t="41682" x="1951038" y="2335213"/>
          <p14:tracePt t="41682" x="1928813" y="2335213"/>
          <p14:tracePt t="41683" x="1917700" y="2324100"/>
          <p14:tracePt t="41684" x="1895475" y="2324100"/>
          <p14:tracePt t="41686" x="1882775" y="2324100"/>
          <p14:tracePt t="41688" x="1860550" y="2312988"/>
          <p14:tracePt t="41689" x="1827213" y="2312988"/>
          <p14:tracePt t="41689" x="1816100" y="2300288"/>
          <p14:tracePt t="41691" x="1804988" y="2300288"/>
          <p14:tracePt t="41693" x="1758950" y="2300288"/>
          <p14:tracePt t="41694" x="1747838" y="2300288"/>
          <p14:tracePt t="41695" x="1736725" y="2300288"/>
          <p14:tracePt t="41696" x="1714500" y="2289175"/>
          <p14:tracePt t="41696" x="1703388" y="2289175"/>
          <p14:tracePt t="41697" x="1681163" y="2289175"/>
          <p14:tracePt t="41698" x="1668463" y="2289175"/>
          <p14:tracePt t="41700" x="1635125" y="2278063"/>
          <p14:tracePt t="41701" x="1612900" y="2278063"/>
          <p14:tracePt t="41705" x="1568450" y="2266950"/>
          <p14:tracePt t="41706" x="1555750" y="2255838"/>
          <p14:tracePt t="41708" x="1533525" y="2255838"/>
          <p14:tracePt t="41710" x="1500188" y="2244725"/>
          <p14:tracePt t="41711" x="1477963" y="2233613"/>
          <p14:tracePt t="41712" x="1454150" y="2233613"/>
          <p14:tracePt t="41713" x="1443038" y="2233613"/>
          <p14:tracePt t="41714" x="1420813" y="2233613"/>
          <p14:tracePt t="41715" x="1420813" y="2222500"/>
          <p14:tracePt t="41717" x="1409700" y="2222500"/>
          <p14:tracePt t="41717" x="1398588" y="2222500"/>
          <p14:tracePt t="41719" x="1387475" y="2211388"/>
          <p14:tracePt t="41721" x="1354138" y="2211388"/>
          <p14:tracePt t="41722" x="1341438" y="2211388"/>
          <p14:tracePt t="41723" x="1330325" y="2200275"/>
          <p14:tracePt t="41725" x="1308100" y="2187575"/>
          <p14:tracePt t="41726" x="1285875" y="2187575"/>
          <p14:tracePt t="41727" x="1263650" y="2187575"/>
          <p14:tracePt t="41729" x="1263650" y="2176463"/>
          <p14:tracePt t="41730" x="1239838" y="2176463"/>
          <p14:tracePt t="41731" x="1217613" y="2176463"/>
          <p14:tracePt t="41733" x="1206500" y="2176463"/>
          <p14:tracePt t="41734" x="1195388" y="2176463"/>
          <p14:tracePt t="41735" x="1184275" y="2176463"/>
          <p14:tracePt t="41736" x="1173163" y="2176463"/>
          <p14:tracePt t="41737" x="1162050" y="2176463"/>
          <p14:tracePt t="41738" x="1139825" y="2165350"/>
          <p14:tracePt t="41741" x="1116013" y="2165350"/>
          <p14:tracePt t="41742" x="1116013" y="2154238"/>
          <p14:tracePt t="41743" x="1104900" y="2154238"/>
          <p14:tracePt t="41744" x="1093788" y="2154238"/>
          <p14:tracePt t="41744" x="1082675" y="2154238"/>
          <p14:tracePt t="41746" x="1082675" y="2143125"/>
          <p14:tracePt t="41747" x="1060450" y="2143125"/>
          <p14:tracePt t="41748" x="1049338" y="2143125"/>
          <p14:tracePt t="41750" x="1038225" y="2143125"/>
          <p14:tracePt t="41752" x="1027113" y="2143125"/>
          <p14:tracePt t="41753" x="1014413" y="2143125"/>
          <p14:tracePt t="41754" x="1003300" y="2143125"/>
          <p14:tracePt t="41755" x="1003300" y="2132013"/>
          <p14:tracePt t="41757" x="992188" y="2132013"/>
          <p14:tracePt t="41759" x="969963" y="2132013"/>
          <p14:tracePt t="41760" x="958850" y="2132013"/>
          <p14:tracePt t="41760" x="947738" y="2132013"/>
          <p14:tracePt t="41765" x="936625" y="2132013"/>
          <p14:tracePt t="41765" x="925513" y="2132013"/>
          <p14:tracePt t="41767" x="912813" y="2132013"/>
          <p14:tracePt t="41768" x="912813" y="2120900"/>
          <p14:tracePt t="41769" x="901700" y="2120900"/>
          <p14:tracePt t="41771" x="890588" y="2120900"/>
          <p14:tracePt t="41773" x="879475" y="2120900"/>
          <p14:tracePt t="41776" x="868363" y="2120900"/>
          <p14:tracePt t="41780" x="857250" y="2120900"/>
          <p14:tracePt t="41783" x="846138" y="2120900"/>
          <p14:tracePt t="41784" x="835025" y="2120900"/>
          <p14:tracePt t="41789" x="823913" y="2120900"/>
          <p14:tracePt t="41796" x="812800" y="2120900"/>
          <p14:tracePt t="41812" x="800100" y="2120900"/>
          <p14:tracePt t="41828" x="788988" y="2120900"/>
          <p14:tracePt t="41881" x="777875" y="2120900"/>
          <p14:tracePt t="41886" x="766763" y="2132013"/>
          <p14:tracePt t="41890" x="755650" y="2132013"/>
          <p14:tracePt t="41893" x="744538" y="2143125"/>
          <p14:tracePt t="41900" x="744538" y="2154238"/>
          <p14:tracePt t="41900" x="733425" y="2154238"/>
          <p14:tracePt t="41905" x="733425" y="2165350"/>
          <p14:tracePt t="41906" x="722313" y="2165350"/>
          <p14:tracePt t="41909" x="711200" y="2165350"/>
          <p14:tracePt t="41940" x="711200" y="2176463"/>
          <p14:tracePt t="41943" x="698500" y="2176463"/>
          <p14:tracePt t="41951" x="698500" y="2187575"/>
          <p14:tracePt t="41960" x="698500" y="2200275"/>
          <p14:tracePt t="41973" x="698500" y="2211388"/>
          <p14:tracePt t="41990" x="698500" y="2222500"/>
          <p14:tracePt t="41993" x="687388" y="2222500"/>
          <p14:tracePt t="41995" x="687388" y="2233613"/>
          <p14:tracePt t="42004" x="687388" y="2244725"/>
          <p14:tracePt t="42009" x="687388" y="2255838"/>
          <p14:tracePt t="42014" x="687388" y="2266950"/>
          <p14:tracePt t="42014" x="687388" y="2278063"/>
          <p14:tracePt t="42019" x="698500" y="2289175"/>
          <p14:tracePt t="42027" x="711200" y="2300288"/>
          <p14:tracePt t="42030" x="711200" y="2312988"/>
          <p14:tracePt t="42032" x="711200" y="2324100"/>
          <p14:tracePt t="42032" x="722313" y="2324100"/>
          <p14:tracePt t="42034" x="733425" y="2324100"/>
          <p14:tracePt t="42037" x="733425" y="2335213"/>
          <p14:tracePt t="42038" x="733425" y="2346325"/>
          <p14:tracePt t="42041" x="744538" y="2346325"/>
          <p14:tracePt t="42042" x="755650" y="2346325"/>
          <p14:tracePt t="42043" x="755650" y="2357438"/>
          <p14:tracePt t="42043" x="766763" y="2357438"/>
          <p14:tracePt t="42044" x="777875" y="2357438"/>
          <p14:tracePt t="42046" x="788988" y="2357438"/>
          <p14:tracePt t="42047" x="788988" y="2368550"/>
          <p14:tracePt t="42048" x="800100" y="2368550"/>
          <p14:tracePt t="42051" x="800100" y="2379663"/>
          <p14:tracePt t="42051" x="812800" y="2379663"/>
          <p14:tracePt t="42053" x="823913" y="2390775"/>
          <p14:tracePt t="42053" x="835025" y="2390775"/>
          <p14:tracePt t="42054" x="846138" y="2390775"/>
          <p14:tracePt t="42055" x="846138" y="2401888"/>
          <p14:tracePt t="42059" x="868363" y="2401888"/>
          <p14:tracePt t="42060" x="868363" y="2414588"/>
          <p14:tracePt t="42061" x="879475" y="2414588"/>
          <p14:tracePt t="42061" x="901700" y="2425700"/>
          <p14:tracePt t="42064" x="912813" y="2425700"/>
          <p14:tracePt t="42065" x="925513" y="2436813"/>
          <p14:tracePt t="42067" x="936625" y="2436813"/>
          <p14:tracePt t="42067" x="947738" y="2436813"/>
          <p14:tracePt t="42071" x="969963" y="2436813"/>
          <p14:tracePt t="42072" x="981075" y="2436813"/>
          <p14:tracePt t="42073" x="992188" y="2447925"/>
          <p14:tracePt t="42074" x="1003300" y="2447925"/>
          <p14:tracePt t="42075" x="1014413" y="2447925"/>
          <p14:tracePt t="42076" x="1027113" y="2447925"/>
          <p14:tracePt t="42077" x="1027113" y="2459038"/>
          <p14:tracePt t="42077" x="1049338" y="2459038"/>
          <p14:tracePt t="42078" x="1060450" y="2459038"/>
          <p14:tracePt t="42079" x="1071563" y="2459038"/>
          <p14:tracePt t="42081" x="1082675" y="2459038"/>
          <p14:tracePt t="42081" x="1093788" y="2459038"/>
          <p14:tracePt t="42084" x="1104900" y="2459038"/>
          <p14:tracePt t="42085" x="1116013" y="2459038"/>
          <p14:tracePt t="42086" x="1127125" y="2470150"/>
          <p14:tracePt t="42087" x="1150938" y="2470150"/>
          <p14:tracePt t="42088" x="1162050" y="2470150"/>
          <p14:tracePt t="42090" x="1173163" y="2470150"/>
          <p14:tracePt t="42091" x="1195388" y="2470150"/>
          <p14:tracePt t="42092" x="1206500" y="2470150"/>
          <p14:tracePt t="42092" x="1217613" y="2470150"/>
          <p14:tracePt t="42093" x="1228725" y="2470150"/>
          <p14:tracePt t="42094" x="1252538" y="2470150"/>
          <p14:tracePt t="42095" x="1252538" y="2481263"/>
          <p14:tracePt t="42096" x="1263650" y="2481263"/>
          <p14:tracePt t="42097" x="1274763" y="2481263"/>
          <p14:tracePt t="42098" x="1285875" y="2481263"/>
          <p14:tracePt t="42099" x="1308100" y="2481263"/>
          <p14:tracePt t="42100" x="1319213" y="2481263"/>
          <p14:tracePt t="42101" x="1330325" y="2481263"/>
          <p14:tracePt t="42104" x="1341438" y="2481263"/>
          <p14:tracePt t="42104" x="1354138" y="2481263"/>
          <p14:tracePt t="42105" x="1365250" y="2481263"/>
          <p14:tracePt t="42105" x="1387475" y="2481263"/>
          <p14:tracePt t="42107" x="1398588" y="2481263"/>
          <p14:tracePt t="42109" x="1420813" y="2481263"/>
          <p14:tracePt t="42110" x="1431925" y="2481263"/>
          <p14:tracePt t="42111" x="1454150" y="2481263"/>
          <p14:tracePt t="42112" x="1466850" y="2481263"/>
          <p14:tracePt t="42112" x="1489075" y="2481263"/>
          <p14:tracePt t="42114" x="1500188" y="2492375"/>
          <p14:tracePt t="42116" x="1522413" y="2492375"/>
          <p14:tracePt t="42116" x="1544638" y="2492375"/>
          <p14:tracePt t="42117" x="1555750" y="2492375"/>
          <p14:tracePt t="42118" x="1568450" y="2492375"/>
          <p14:tracePt t="42121" x="1590675" y="2492375"/>
          <p14:tracePt t="42121" x="1612900" y="2492375"/>
          <p14:tracePt t="42122" x="1624013" y="2492375"/>
          <p14:tracePt t="42124" x="1646238" y="2492375"/>
          <p14:tracePt t="42125" x="1668463" y="2503488"/>
          <p14:tracePt t="42126" x="1681163" y="2503488"/>
          <p14:tracePt t="42126" x="1703388" y="2503488"/>
          <p14:tracePt t="42129" x="1736725" y="2503488"/>
          <p14:tracePt t="42130" x="1747838" y="2503488"/>
          <p14:tracePt t="42131" x="1770063" y="2514600"/>
          <p14:tracePt t="42131" x="1782763" y="2514600"/>
          <p14:tracePt t="42133" x="1804988" y="2514600"/>
          <p14:tracePt t="42134" x="1849438" y="2514600"/>
          <p14:tracePt t="42137" x="1871663" y="2514600"/>
          <p14:tracePt t="42137" x="1895475" y="2514600"/>
          <p14:tracePt t="42138" x="1906588" y="2514600"/>
          <p14:tracePt t="42140" x="1939925" y="2514600"/>
          <p14:tracePt t="42142" x="1973263" y="2514600"/>
          <p14:tracePt t="42142" x="1997075" y="2514600"/>
          <p14:tracePt t="42144" x="2019300" y="2527300"/>
          <p14:tracePt t="42145" x="2030413" y="2527300"/>
          <p14:tracePt t="42146" x="2052638" y="2527300"/>
          <p14:tracePt t="42146" x="2074863" y="2527300"/>
          <p14:tracePt t="42148" x="2097088" y="2527300"/>
          <p14:tracePt t="42150" x="2132013" y="2527300"/>
          <p14:tracePt t="42151" x="2143125" y="2527300"/>
          <p14:tracePt t="42152" x="2165350" y="2527300"/>
          <p14:tracePt t="42153" x="2187575" y="2527300"/>
          <p14:tracePt t="42153" x="2209800" y="2527300"/>
          <p14:tracePt t="42155" x="2233613" y="2527300"/>
          <p14:tracePt t="42156" x="2255838" y="2527300"/>
          <p14:tracePt t="42157" x="2266950" y="2527300"/>
          <p14:tracePt t="42158" x="2300288" y="2527300"/>
          <p14:tracePt t="42159" x="2324100" y="2527300"/>
          <p14:tracePt t="42161" x="2346325" y="2527300"/>
          <p14:tracePt t="42161" x="2368550" y="2527300"/>
          <p14:tracePt t="42162" x="2390775" y="2527300"/>
          <p14:tracePt t="42163" x="2413000" y="2527300"/>
          <p14:tracePt t="42164" x="2436813" y="2527300"/>
          <p14:tracePt t="42165" x="2459038" y="2527300"/>
          <p14:tracePt t="42167" x="2481263" y="2527300"/>
          <p14:tracePt t="42167" x="2503488" y="2538413"/>
          <p14:tracePt t="42169" x="2525713" y="2538413"/>
          <p14:tracePt t="42170" x="2549525" y="2538413"/>
          <p14:tracePt t="42172" x="2571750" y="2538413"/>
          <p14:tracePt t="42172" x="2593975" y="2538413"/>
          <p14:tracePt t="42174" x="2616200" y="2538413"/>
          <p14:tracePt t="42175" x="2638425" y="2538413"/>
          <p14:tracePt t="42176" x="2662238" y="2538413"/>
          <p14:tracePt t="42176" x="2684463" y="2538413"/>
          <p14:tracePt t="42178" x="2706688" y="2538413"/>
          <p14:tracePt t="42178" x="2728913" y="2538413"/>
          <p14:tracePt t="42180" x="2752725" y="2538413"/>
          <p14:tracePt t="42182" x="2774950" y="2538413"/>
          <p14:tracePt t="42182" x="2797175" y="2538413"/>
          <p14:tracePt t="42183" x="2819400" y="2538413"/>
          <p14:tracePt t="42184" x="2841625" y="2538413"/>
          <p14:tracePt t="42187" x="2887663" y="2538413"/>
          <p14:tracePt t="42188" x="2909888" y="2538413"/>
          <p14:tracePt t="42188" x="2932113" y="2538413"/>
          <p14:tracePt t="42189" x="2954338" y="2549525"/>
          <p14:tracePt t="42190" x="2978150" y="2549525"/>
          <p14:tracePt t="42192" x="3000375" y="2549525"/>
          <p14:tracePt t="42192" x="3011488" y="2549525"/>
          <p14:tracePt t="42193" x="3022600" y="2549525"/>
          <p14:tracePt t="42194" x="3055938" y="2549525"/>
          <p14:tracePt t="42195" x="3079750" y="2549525"/>
          <p14:tracePt t="42196" x="3090863" y="2549525"/>
          <p14:tracePt t="42197" x="3124200" y="2549525"/>
          <p14:tracePt t="42198" x="3135313" y="2549525"/>
          <p14:tracePt t="42199" x="3168650" y="2549525"/>
          <p14:tracePt t="42200" x="3192463" y="2549525"/>
          <p14:tracePt t="42203" x="3214688" y="2549525"/>
          <p14:tracePt t="42204" x="3236913" y="2549525"/>
          <p14:tracePt t="42204" x="3259138" y="2549525"/>
          <p14:tracePt t="42205" x="3281363" y="2549525"/>
          <p14:tracePt t="42207" x="3305175" y="2549525"/>
          <p14:tracePt t="42208" x="3327400" y="2549525"/>
          <p14:tracePt t="42209" x="3360738" y="2549525"/>
          <p14:tracePt t="42210" x="3371850" y="2549525"/>
          <p14:tracePt t="42211" x="3406775" y="2549525"/>
          <p14:tracePt t="42212" x="3417888" y="2549525"/>
          <p14:tracePt t="42212" x="3440113" y="2538413"/>
          <p14:tracePt t="42213" x="3462338" y="2538413"/>
          <p14:tracePt t="42214" x="3473450" y="2538413"/>
          <p14:tracePt t="42215" x="3495675" y="2538413"/>
          <p14:tracePt t="42217" x="3519488" y="2538413"/>
          <p14:tracePt t="42218" x="3541713" y="2538413"/>
          <p14:tracePt t="42219" x="3563938" y="2538413"/>
          <p14:tracePt t="42221" x="3608388" y="2527300"/>
          <p14:tracePt t="42222" x="3632200" y="2527300"/>
          <p14:tracePt t="42223" x="3654425" y="2527300"/>
          <p14:tracePt t="42224" x="3676650" y="2527300"/>
          <p14:tracePt t="42224" x="3687763" y="2527300"/>
          <p14:tracePt t="42226" x="3709988" y="2514600"/>
          <p14:tracePt t="42227" x="3721100" y="2514600"/>
          <p14:tracePt t="42227" x="3744913" y="2514600"/>
          <p14:tracePt t="42228" x="3767138" y="2514600"/>
          <p14:tracePt t="42229" x="3789363" y="2514600"/>
          <p14:tracePt t="42230" x="3811588" y="2514600"/>
          <p14:tracePt t="42231" x="3822700" y="2503488"/>
          <p14:tracePt t="42233" x="3846513" y="2503488"/>
          <p14:tracePt t="42234" x="3868738" y="2503488"/>
          <p14:tracePt t="42235" x="3890963" y="2503488"/>
          <p14:tracePt t="42236" x="3913188" y="2503488"/>
          <p14:tracePt t="42237" x="3924300" y="2503488"/>
          <p14:tracePt t="42237" x="3935413" y="2503488"/>
          <p14:tracePt t="42238" x="3959225" y="2503488"/>
          <p14:tracePt t="42240" x="3981450" y="2503488"/>
          <p14:tracePt t="42241" x="3992563" y="2503488"/>
          <p14:tracePt t="42242" x="4025900" y="2503488"/>
          <p14:tracePt t="42242" x="4037013" y="2503488"/>
          <p14:tracePt t="42243" x="4049713" y="2503488"/>
          <p14:tracePt t="42245" x="4060825" y="2503488"/>
          <p14:tracePt t="42245" x="4083050" y="2503488"/>
          <p14:tracePt t="42246" x="4105275" y="2503488"/>
          <p14:tracePt t="42247" x="4116388" y="2503488"/>
          <p14:tracePt t="42248" x="4149725" y="2503488"/>
          <p14:tracePt t="42249" x="4162425" y="2492375"/>
          <p14:tracePt t="42250" x="4173538" y="2492375"/>
          <p14:tracePt t="42251" x="4184650" y="2492375"/>
          <p14:tracePt t="42254" x="4229100" y="2492375"/>
          <p14:tracePt t="42255" x="4240213" y="2492375"/>
          <p14:tracePt t="42256" x="4251325" y="2492375"/>
          <p14:tracePt t="42257" x="4275138" y="2492375"/>
          <p14:tracePt t="42258" x="4286250" y="2492375"/>
          <p14:tracePt t="42259" x="4308475" y="2492375"/>
          <p14:tracePt t="42260" x="4319588" y="2492375"/>
          <p14:tracePt t="42260" x="4341813" y="2492375"/>
          <p14:tracePt t="42262" x="4352925" y="2492375"/>
          <p14:tracePt t="42262" x="4376738" y="2492375"/>
          <p14:tracePt t="42263" x="4387850" y="2492375"/>
          <p14:tracePt t="42264" x="4398963" y="2492375"/>
          <p14:tracePt t="42265" x="4421188" y="2492375"/>
          <p14:tracePt t="42268" x="4454525" y="2492375"/>
          <p14:tracePt t="42268" x="4465638" y="2492375"/>
          <p14:tracePt t="42270" x="4489450" y="2492375"/>
          <p14:tracePt t="42271" x="4500563" y="2492375"/>
          <p14:tracePt t="42271" x="4511675" y="2492375"/>
          <p14:tracePt t="42273" x="4533900" y="2492375"/>
          <p14:tracePt t="42274" x="4545013" y="2492375"/>
          <p14:tracePt t="42275" x="4567238" y="2492375"/>
          <p14:tracePt t="42276" x="4591050" y="2492375"/>
          <p14:tracePt t="42277" x="4602163" y="2492375"/>
          <p14:tracePt t="42277" x="4613275" y="2492375"/>
          <p14:tracePt t="42278" x="4624388" y="2492375"/>
          <p14:tracePt t="42279" x="4646613" y="2492375"/>
          <p14:tracePt t="42280" x="4657725" y="2492375"/>
          <p14:tracePt t="42281" x="4679950" y="2492375"/>
          <p14:tracePt t="42282" x="4703763" y="2492375"/>
          <p14:tracePt t="42284" x="4714875" y="2492375"/>
          <p14:tracePt t="42284" x="4737100" y="2492375"/>
          <p14:tracePt t="42286" x="4748213" y="2492375"/>
          <p14:tracePt t="42287" x="4759325" y="2492375"/>
          <p14:tracePt t="42288" x="4781550" y="2492375"/>
          <p14:tracePt t="42289" x="4792663" y="2492375"/>
          <p14:tracePt t="42290" x="4816475" y="2492375"/>
          <p14:tracePt t="42291" x="4838700" y="2492375"/>
          <p14:tracePt t="42292" x="4849813" y="2492375"/>
          <p14:tracePt t="42293" x="4860925" y="2492375"/>
          <p14:tracePt t="42294" x="4883150" y="2492375"/>
          <p14:tracePt t="42295" x="4894263" y="2492375"/>
          <p14:tracePt t="42296" x="4918075" y="2503488"/>
          <p14:tracePt t="42297" x="4940300" y="2503488"/>
          <p14:tracePt t="42298" x="4951413" y="2503488"/>
          <p14:tracePt t="42298" x="4973638" y="2503488"/>
          <p14:tracePt t="42299" x="4984750" y="2503488"/>
          <p14:tracePt t="42300" x="5006975" y="2503488"/>
          <p14:tracePt t="42302" x="5019675" y="2503488"/>
          <p14:tracePt t="42305" x="5075238" y="2514600"/>
          <p14:tracePt t="42306" x="5086350" y="2527300"/>
          <p14:tracePt t="42308" x="5097463" y="2527300"/>
          <p14:tracePt t="42309" x="5132388" y="2527300"/>
          <p14:tracePt t="42310" x="5154613" y="2527300"/>
          <p14:tracePt t="42310" x="5165725" y="2527300"/>
          <p14:tracePt t="42311" x="5187950" y="2527300"/>
          <p14:tracePt t="42312" x="5210175" y="2527300"/>
          <p14:tracePt t="42315" x="5233988" y="2527300"/>
          <p14:tracePt t="42315" x="5245100" y="2527300"/>
          <p14:tracePt t="42317" x="5267325" y="2527300"/>
          <p14:tracePt t="42319" x="5300663" y="2538413"/>
          <p14:tracePt t="42320" x="5322888" y="2538413"/>
          <p14:tracePt t="42321" x="5346700" y="2538413"/>
          <p14:tracePt t="42322" x="5346700" y="2549525"/>
          <p14:tracePt t="42323" x="5368925" y="2549525"/>
          <p14:tracePt t="42324" x="5391150" y="2549525"/>
          <p14:tracePt t="42325" x="5413375" y="2549525"/>
          <p14:tracePt t="42326" x="5424488" y="2549525"/>
          <p14:tracePt t="42326" x="5446713" y="2549525"/>
          <p14:tracePt t="42328" x="5470525" y="2549525"/>
          <p14:tracePt t="42328" x="5492750" y="2549525"/>
          <p14:tracePt t="42329" x="5492750" y="2560638"/>
          <p14:tracePt t="42330" x="5514975" y="2560638"/>
          <p14:tracePt t="42331" x="5526088" y="2560638"/>
          <p14:tracePt t="42332" x="5548313" y="2560638"/>
          <p14:tracePt t="42334" x="5561013" y="2560638"/>
          <p14:tracePt t="42334" x="5583238" y="2560638"/>
          <p14:tracePt t="42337" x="5605463" y="2560638"/>
          <p14:tracePt t="42338" x="5627688" y="2560638"/>
          <p14:tracePt t="42339" x="5649913" y="2560638"/>
          <p14:tracePt t="42340" x="5661025" y="2560638"/>
          <p14:tracePt t="42340" x="5684838" y="2560638"/>
          <p14:tracePt t="42342" x="5707063" y="2571750"/>
          <p14:tracePt t="42343" x="5718175" y="2571750"/>
          <p14:tracePt t="42344" x="5729288" y="2571750"/>
          <p14:tracePt t="42344" x="5751513" y="2571750"/>
          <p14:tracePt t="42345" x="5762625" y="2571750"/>
          <p14:tracePt t="42346" x="5786438" y="2571750"/>
          <p14:tracePt t="42347" x="5797550" y="2571750"/>
          <p14:tracePt t="42349" x="5819775" y="2571750"/>
          <p14:tracePt t="42350" x="5830888" y="2571750"/>
          <p14:tracePt t="42350" x="5842000" y="2571750"/>
          <p14:tracePt t="42352" x="5864225" y="2571750"/>
          <p14:tracePt t="42355" x="5921375" y="2571750"/>
          <p14:tracePt t="42355" x="5943600" y="2571750"/>
          <p14:tracePt t="42357" x="5954713" y="2571750"/>
          <p14:tracePt t="42359" x="6000750" y="2582863"/>
          <p14:tracePt t="42361" x="6011863" y="2582863"/>
          <p14:tracePt t="42362" x="6034088" y="2582863"/>
          <p14:tracePt t="42362" x="6045200" y="2582863"/>
          <p14:tracePt t="42363" x="6078538" y="2582863"/>
          <p14:tracePt t="42366" x="6113463" y="2582863"/>
          <p14:tracePt t="42366" x="6135688" y="2582863"/>
          <p14:tracePt t="42368" x="6146800" y="2582863"/>
          <p14:tracePt t="42368" x="6169025" y="2582863"/>
          <p14:tracePt t="42371" x="6191250" y="2593975"/>
          <p14:tracePt t="42372" x="6215063" y="2593975"/>
          <p14:tracePt t="42372" x="6237288" y="2593975"/>
          <p14:tracePt t="42374" x="6248400" y="2593975"/>
          <p14:tracePt t="42375" x="6270625" y="2593975"/>
          <p14:tracePt t="42376" x="6281738" y="2593975"/>
          <p14:tracePt t="42377" x="6303963" y="2593975"/>
          <p14:tracePt t="42378" x="6316663" y="2593975"/>
          <p14:tracePt t="42379" x="6327775" y="2605088"/>
          <p14:tracePt t="42379" x="6350000" y="2605088"/>
          <p14:tracePt t="42381" x="6361113" y="2605088"/>
          <p14:tracePt t="42381" x="6383338" y="2605088"/>
          <p14:tracePt t="42382" x="6405563" y="2616200"/>
          <p14:tracePt t="42383" x="6416675" y="2616200"/>
          <p14:tracePt t="42384" x="6440488" y="2628900"/>
          <p14:tracePt t="42387" x="6473825" y="2628900"/>
          <p14:tracePt t="42388" x="6484938" y="2628900"/>
          <p14:tracePt t="42389" x="6507163" y="2628900"/>
          <p14:tracePt t="42390" x="6530975" y="2628900"/>
          <p14:tracePt t="42391" x="6542088" y="2628900"/>
          <p14:tracePt t="42392" x="6553200" y="2640013"/>
          <p14:tracePt t="42393" x="6564313" y="2640013"/>
          <p14:tracePt t="42393" x="6586538" y="2640013"/>
          <p14:tracePt t="42394" x="6608763" y="2640013"/>
          <p14:tracePt t="42395" x="6630988" y="2651125"/>
          <p14:tracePt t="42396" x="6654800" y="2651125"/>
          <p14:tracePt t="42397" x="6677025" y="2651125"/>
          <p14:tracePt t="42398" x="6688138" y="2651125"/>
          <p14:tracePt t="42399" x="6710363" y="2651125"/>
          <p14:tracePt t="42400" x="6732588" y="2651125"/>
          <p14:tracePt t="42402" x="6756400" y="2651125"/>
          <p14:tracePt t="42403" x="6767513" y="2651125"/>
          <p14:tracePt t="42405" x="6789738" y="2662238"/>
          <p14:tracePt t="42406" x="6811963" y="2662238"/>
          <p14:tracePt t="42408" x="6858000" y="2673350"/>
          <p14:tracePt t="42410" x="6891338" y="2673350"/>
          <p14:tracePt t="42410" x="6913563" y="2673350"/>
          <p14:tracePt t="42412" x="6924675" y="2684463"/>
          <p14:tracePt t="42412" x="6935788" y="2684463"/>
          <p14:tracePt t="42413" x="6958013" y="2684463"/>
          <p14:tracePt t="42415" x="6970713" y="2695575"/>
          <p14:tracePt t="42415" x="6981825" y="2695575"/>
          <p14:tracePt t="42417" x="7015163" y="2695575"/>
          <p14:tracePt t="42418" x="7026275" y="2695575"/>
          <p14:tracePt t="42419" x="7048500" y="2706688"/>
          <p14:tracePt t="42421" x="7072313" y="2706688"/>
          <p14:tracePt t="42422" x="7094538" y="2706688"/>
          <p14:tracePt t="42423" x="7105650" y="2706688"/>
          <p14:tracePt t="42424" x="7127875" y="2706688"/>
          <p14:tracePt t="42426" x="7161213" y="2706688"/>
          <p14:tracePt t="42427" x="7172325" y="2717800"/>
          <p14:tracePt t="42428" x="7185025" y="2717800"/>
          <p14:tracePt t="42428" x="7207250" y="2728913"/>
          <p14:tracePt t="42429" x="7229475" y="2728913"/>
          <p14:tracePt t="42431" x="7240588" y="2728913"/>
          <p14:tracePt t="42432" x="7262813" y="2728913"/>
          <p14:tracePt t="42433" x="7273925" y="2728913"/>
          <p14:tracePt t="42435" x="7319963" y="2741613"/>
          <p14:tracePt t="42437" x="7342188" y="2741613"/>
          <p14:tracePt t="42438" x="7353300" y="2752725"/>
          <p14:tracePt t="42439" x="7375525" y="2752725"/>
          <p14:tracePt t="42440" x="7386638" y="2752725"/>
          <p14:tracePt t="42441" x="7410450" y="2752725"/>
          <p14:tracePt t="42442" x="7421563" y="2763838"/>
          <p14:tracePt t="42443" x="7432675" y="2763838"/>
          <p14:tracePt t="42444" x="7443788" y="2763838"/>
          <p14:tracePt t="42444" x="7466013" y="2763838"/>
          <p14:tracePt t="42445" x="7488238" y="2763838"/>
          <p14:tracePt t="42446" x="7500938" y="2774950"/>
          <p14:tracePt t="42447" x="7523163" y="2774950"/>
          <p14:tracePt t="42450" x="7545388" y="2774950"/>
          <p14:tracePt t="42450" x="7556500" y="2774950"/>
          <p14:tracePt t="42452" x="7578725" y="2786063"/>
          <p14:tracePt t="42454" x="7613650" y="2786063"/>
          <p14:tracePt t="42455" x="7624763" y="2786063"/>
          <p14:tracePt t="42455" x="7624763" y="2797175"/>
          <p14:tracePt t="42457" x="7646988" y="2797175"/>
          <p14:tracePt t="42458" x="7658100" y="2797175"/>
          <p14:tracePt t="42459" x="7669213" y="2797175"/>
          <p14:tracePt t="42460" x="7691438" y="2808288"/>
          <p14:tracePt t="42461" x="7715250" y="2808288"/>
          <p14:tracePt t="42461" x="7737475" y="2808288"/>
          <p14:tracePt t="42463" x="7759700" y="2808288"/>
          <p14:tracePt t="42466" x="7781925" y="2819400"/>
          <p14:tracePt t="42466" x="7804150" y="2819400"/>
          <p14:tracePt t="42467" x="7815263" y="2819400"/>
          <p14:tracePt t="42469" x="7839075" y="2830513"/>
          <p14:tracePt t="42471" x="7850188" y="2830513"/>
          <p14:tracePt t="42471" x="7872413" y="2830513"/>
          <p14:tracePt t="42473" x="7883525" y="2830513"/>
          <p14:tracePt t="42474" x="7905750" y="2830513"/>
          <p14:tracePt t="42474" x="7916863" y="2830513"/>
          <p14:tracePt t="42476" x="7940675" y="2830513"/>
          <p14:tracePt t="42477" x="7951788" y="2830513"/>
          <p14:tracePt t="42478" x="7962900" y="2830513"/>
          <p14:tracePt t="42478" x="7974013" y="2830513"/>
          <p14:tracePt t="42479" x="7996238" y="2843213"/>
          <p14:tracePt t="42480" x="8018463" y="2843213"/>
          <p14:tracePt t="42481" x="8029575" y="2843213"/>
          <p14:tracePt t="42482" x="8053388" y="2854325"/>
          <p14:tracePt t="42483" x="8064500" y="2854325"/>
          <p14:tracePt t="42484" x="8086725" y="2854325"/>
          <p14:tracePt t="42487" x="8108950" y="2854325"/>
          <p14:tracePt t="42488" x="8120063" y="2854325"/>
          <p14:tracePt t="42488" x="8142288" y="2865438"/>
          <p14:tracePt t="42490" x="8154988" y="2865438"/>
          <p14:tracePt t="42491" x="8177213" y="2865438"/>
          <p14:tracePt t="42492" x="8188325" y="2865438"/>
          <p14:tracePt t="42493" x="8210550" y="2865438"/>
          <p14:tracePt t="42494" x="8221663" y="2865438"/>
          <p14:tracePt t="42495" x="8232775" y="2876550"/>
          <p14:tracePt t="42495" x="8256588" y="2876550"/>
          <p14:tracePt t="42496" x="8267700" y="2876550"/>
          <p14:tracePt t="42497" x="8289925" y="2876550"/>
          <p14:tracePt t="42498" x="8312150" y="2876550"/>
          <p14:tracePt t="42501" x="8323263" y="2876550"/>
          <p14:tracePt t="42501" x="8345488" y="2887663"/>
          <p14:tracePt t="42505" x="8402638" y="2887663"/>
          <p14:tracePt t="42506" x="8413750" y="2887663"/>
          <p14:tracePt t="42508" x="8435975" y="2887663"/>
          <p14:tracePt t="42510" x="8470900" y="2898775"/>
          <p14:tracePt t="42511" x="8493125" y="2898775"/>
          <p14:tracePt t="42512" x="8504238" y="2898775"/>
          <p14:tracePt t="42513" x="8515350" y="2898775"/>
          <p14:tracePt t="42513" x="8526463" y="2898775"/>
          <p14:tracePt t="42515" x="8548688" y="2898775"/>
          <p14:tracePt t="42515" x="8559800" y="2898775"/>
          <p14:tracePt t="42516" x="8570913" y="2898775"/>
          <p14:tracePt t="42519" x="8605838" y="2909888"/>
          <p14:tracePt t="42521" x="8628063" y="2909888"/>
          <p14:tracePt t="42521" x="8639175" y="2909888"/>
          <p14:tracePt t="42522" x="8650288" y="2909888"/>
          <p14:tracePt t="42524" x="8672513" y="2909888"/>
          <p14:tracePt t="42525" x="8683625" y="2909888"/>
          <p14:tracePt t="42526" x="8696325" y="2909888"/>
          <p14:tracePt t="42526" x="8707438" y="2909888"/>
          <p14:tracePt t="42527" x="8729663" y="2909888"/>
          <p14:tracePt t="42528" x="8740775" y="2909888"/>
          <p14:tracePt t="42529" x="8751888" y="2909888"/>
          <p14:tracePt t="42530" x="8763000" y="2909888"/>
          <p14:tracePt t="42531" x="8774113" y="2909888"/>
          <p14:tracePt t="42532" x="8785225" y="2909888"/>
          <p14:tracePt t="42533" x="8797925" y="2909888"/>
          <p14:tracePt t="42534" x="8820150" y="2909888"/>
          <p14:tracePt t="42537" x="8842375" y="2909888"/>
          <p14:tracePt t="42538" x="8853488" y="2909888"/>
          <p14:tracePt t="42538" x="8864600" y="2921000"/>
          <p14:tracePt t="42540" x="8875713" y="2921000"/>
          <p14:tracePt t="42540" x="8886825" y="2921000"/>
          <p14:tracePt t="42542" x="8897938" y="2921000"/>
          <p14:tracePt t="42543" x="8921750" y="2921000"/>
          <p14:tracePt t="42544" x="8943975" y="2921000"/>
          <p14:tracePt t="42546" x="8955088" y="2921000"/>
          <p14:tracePt t="42546" x="8966200" y="2921000"/>
          <p14:tracePt t="42547" x="8977313" y="2921000"/>
          <p14:tracePt t="42549" x="8999538" y="2921000"/>
          <p14:tracePt t="42550" x="9012238" y="2921000"/>
          <p14:tracePt t="42551" x="9023350" y="2921000"/>
          <p14:tracePt t="42553" x="9034463" y="2921000"/>
          <p14:tracePt t="42554" x="9056688" y="2921000"/>
          <p14:tracePt t="42555" x="9067800" y="2921000"/>
          <p14:tracePt t="42557" x="9078913" y="2921000"/>
          <p14:tracePt t="42558" x="9090025" y="2921000"/>
          <p14:tracePt t="42559" x="9112250" y="2921000"/>
          <p14:tracePt t="42559" x="9124950" y="2921000"/>
          <p14:tracePt t="42561" x="9136063" y="2921000"/>
          <p14:tracePt t="42561" x="9147175" y="2921000"/>
          <p14:tracePt t="42563" x="9158288" y="2921000"/>
          <p14:tracePt t="42564" x="9169400" y="2921000"/>
          <p14:tracePt t="42565" x="9180513" y="2921000"/>
          <p14:tracePt t="42566" x="9202738" y="2921000"/>
          <p14:tracePt t="42567" x="9213850" y="2909888"/>
          <p14:tracePt t="42570" x="9226550" y="2909888"/>
          <p14:tracePt t="42571" x="9237663" y="2909888"/>
          <p14:tracePt t="42571" x="9248775" y="2909888"/>
          <p14:tracePt t="42572" x="9259888" y="2909888"/>
          <p14:tracePt t="42573" x="9271000" y="2909888"/>
          <p14:tracePt t="42576" x="9293225" y="2909888"/>
          <p14:tracePt t="42576" x="9293225" y="2898775"/>
          <p14:tracePt t="42577" x="9315450" y="2898775"/>
          <p14:tracePt t="42579" x="9339263" y="2898775"/>
          <p14:tracePt t="42580" x="9350375" y="2898775"/>
          <p14:tracePt t="42581" x="9361488" y="2887663"/>
          <p14:tracePt t="42582" x="9372600" y="2887663"/>
          <p14:tracePt t="42583" x="9383713" y="2887663"/>
          <p14:tracePt t="42586" x="9394825" y="2887663"/>
          <p14:tracePt t="42588" x="9417050" y="2887663"/>
          <p14:tracePt t="42589" x="9428163" y="2887663"/>
          <p14:tracePt t="42591" x="9451975" y="2876550"/>
          <p14:tracePt t="42594" x="9474200" y="2876550"/>
          <p14:tracePt t="42594" x="9485313" y="2865438"/>
          <p14:tracePt t="42595" x="9496425" y="2865438"/>
          <p14:tracePt t="42596" x="9507538" y="2865438"/>
          <p14:tracePt t="42597" x="9518650" y="2865438"/>
          <p14:tracePt t="42598" x="9529763" y="2865438"/>
          <p14:tracePt t="42601" x="9540875" y="2865438"/>
          <p14:tracePt t="42602" x="9553575" y="2865438"/>
          <p14:tracePt t="42605" x="9586913" y="2865438"/>
          <p14:tracePt t="42606" x="9598025" y="2865438"/>
          <p14:tracePt t="42610" x="9620250" y="2865438"/>
          <p14:tracePt t="42611" x="9620250" y="2854325"/>
          <p14:tracePt t="42612" x="9631363" y="2854325"/>
          <p14:tracePt t="42612" x="9642475" y="2854325"/>
          <p14:tracePt t="42613" x="9653588" y="2854325"/>
          <p14:tracePt t="42614" x="9666288" y="2854325"/>
          <p14:tracePt t="42617" x="9666288" y="2843213"/>
          <p14:tracePt t="42618" x="9677400" y="2843213"/>
          <p14:tracePt t="42620" x="9688513" y="2843213"/>
          <p14:tracePt t="42622" x="9699625" y="2843213"/>
          <p14:tracePt t="42622" x="9710738" y="2843213"/>
          <p14:tracePt t="42625" x="9721850" y="2843213"/>
          <p14:tracePt t="42626" x="9732963" y="2843213"/>
          <p14:tracePt t="42629" x="9732963" y="2830513"/>
          <p14:tracePt t="42630" x="9744075" y="2830513"/>
          <p14:tracePt t="42631" x="9755188" y="2830513"/>
          <p14:tracePt t="42633" x="9767888" y="2830513"/>
          <p14:tracePt t="42637" x="9779000" y="2830513"/>
          <p14:tracePt t="42638" x="9790113" y="2830513"/>
          <p14:tracePt t="42640" x="9801225" y="2830513"/>
          <p14:tracePt t="42642" x="9801225" y="2819400"/>
          <p14:tracePt t="42644" x="9812338" y="2819400"/>
          <p14:tracePt t="42645" x="9823450" y="2819400"/>
          <p14:tracePt t="42647" x="9834563" y="2819400"/>
          <p14:tracePt t="42649" x="9845675" y="2819400"/>
          <p14:tracePt t="42652" x="9856788" y="2819400"/>
          <p14:tracePt t="42656" x="9867900" y="2819400"/>
          <p14:tracePt t="42657" x="9880600" y="2819400"/>
          <p14:tracePt t="42659" x="9902825" y="2819400"/>
          <p14:tracePt t="42659" x="9902825" y="2808288"/>
          <p14:tracePt t="42661" x="9913938" y="2808288"/>
          <p14:tracePt t="42661" x="9925050" y="2808288"/>
          <p14:tracePt t="42664" x="9936163" y="2808288"/>
          <p14:tracePt t="42666" x="9947275" y="2808288"/>
          <p14:tracePt t="42668" x="9958388" y="2808288"/>
          <p14:tracePt t="42668" x="9958388" y="2797175"/>
          <p14:tracePt t="42670" x="9969500" y="2797175"/>
          <p14:tracePt t="42670" x="9982200" y="2797175"/>
          <p14:tracePt t="42672" x="9993313" y="2797175"/>
          <p14:tracePt t="42673" x="10015538" y="2797175"/>
          <p14:tracePt t="42678" x="10037763" y="2797175"/>
          <p14:tracePt t="42680" x="10059988" y="2797175"/>
          <p14:tracePt t="42681" x="10071100" y="2797175"/>
          <p14:tracePt t="42683" x="10082213" y="2797175"/>
          <p14:tracePt t="42685" x="10094913" y="2797175"/>
          <p14:tracePt t="42688" x="10117138" y="2797175"/>
          <p14:tracePt t="42690" x="10128250" y="2797175"/>
          <p14:tracePt t="42691" x="10128250" y="2786063"/>
          <p14:tracePt t="42694" x="10161588" y="2786063"/>
          <p14:tracePt t="42696" x="10183813" y="2774950"/>
          <p14:tracePt t="42698" x="10183813" y="2763838"/>
          <p14:tracePt t="42700" x="10207625" y="2763838"/>
          <p14:tracePt t="42702" x="10218738" y="2763838"/>
          <p14:tracePt t="42704" x="10229850" y="2752725"/>
          <p14:tracePt t="42706" x="10240963" y="2752725"/>
          <p14:tracePt t="42710" x="10252075" y="2741613"/>
          <p14:tracePt t="42713" x="10274300" y="2728913"/>
          <p14:tracePt t="42717" x="10285413" y="2728913"/>
          <p14:tracePt t="42719" x="10296525" y="2717800"/>
          <p14:tracePt t="42723" x="10309225" y="2717800"/>
          <p14:tracePt t="42726" x="10320338" y="2717800"/>
          <p14:tracePt t="42726" x="10320338" y="2706688"/>
          <p14:tracePt t="42731" x="10320338" y="2695575"/>
          <p14:tracePt t="42734" x="10320338" y="2684463"/>
          <p14:tracePt t="42737" x="10320338" y="2673350"/>
          <p14:tracePt t="42740" x="10320338" y="2662238"/>
          <p14:tracePt t="42742" x="10320338" y="2651125"/>
          <p14:tracePt t="42745" x="10320338" y="2640013"/>
          <p14:tracePt t="42746" x="10320338" y="2628900"/>
          <p14:tracePt t="42749" x="10320338" y="2616200"/>
          <p14:tracePt t="42750" x="10320338" y="2593975"/>
          <p14:tracePt t="42753" x="10320338" y="2571750"/>
          <p14:tracePt t="42754" x="10309225" y="2571750"/>
          <p14:tracePt t="42754" x="10309225" y="2560638"/>
          <p14:tracePt t="42756" x="10296525" y="2549525"/>
          <p14:tracePt t="42757" x="10296525" y="2538413"/>
          <p14:tracePt t="42759" x="10274300" y="2514600"/>
          <p14:tracePt t="42760" x="10263188" y="2514600"/>
          <p14:tracePt t="42761" x="10263188" y="2503488"/>
          <p14:tracePt t="42761" x="10263188" y="2492375"/>
          <p14:tracePt t="42762" x="10240963" y="2481263"/>
          <p14:tracePt t="42763" x="10240963" y="2470150"/>
          <p14:tracePt t="42765" x="10229850" y="2459038"/>
          <p14:tracePt t="42766" x="10218738" y="2436813"/>
          <p14:tracePt t="42766" x="10207625" y="2436813"/>
          <p14:tracePt t="42768" x="10207625" y="2425700"/>
          <p14:tracePt t="42769" x="10183813" y="2414588"/>
          <p14:tracePt t="42770" x="10172700" y="2401888"/>
          <p14:tracePt t="42770" x="10161588" y="2390775"/>
          <p14:tracePt t="42771" x="10161588" y="2379663"/>
          <p14:tracePt t="42773" x="10150475" y="2368550"/>
          <p14:tracePt t="42774" x="10139363" y="2357438"/>
          <p14:tracePt t="42775" x="10128250" y="2346325"/>
          <p14:tracePt t="42776" x="10117138" y="2335213"/>
          <p14:tracePt t="42777" x="10094913" y="2324100"/>
          <p14:tracePt t="42778" x="10082213" y="2312988"/>
          <p14:tracePt t="42778" x="10082213" y="2300288"/>
          <p14:tracePt t="42779" x="10071100" y="2278063"/>
          <p14:tracePt t="42780" x="10048875" y="2278063"/>
          <p14:tracePt t="42781" x="10037763" y="2255838"/>
          <p14:tracePt t="42782" x="10026650" y="2244725"/>
          <p14:tracePt t="42784" x="10004425" y="2233613"/>
          <p14:tracePt t="42784" x="9993313" y="2211388"/>
          <p14:tracePt t="42787" x="9958388" y="2187575"/>
          <p14:tracePt t="42787" x="9947275" y="2187575"/>
          <p14:tracePt t="42788" x="9925050" y="2165350"/>
          <p14:tracePt t="42790" x="9913938" y="2165350"/>
          <p14:tracePt t="42790" x="9891713" y="2154238"/>
          <p14:tracePt t="42792" x="9891713" y="2143125"/>
          <p14:tracePt t="42793" x="9867900" y="2132013"/>
          <p14:tracePt t="42794" x="9845675" y="2109788"/>
          <p14:tracePt t="42795" x="9834563" y="2098675"/>
          <p14:tracePt t="42795" x="9812338" y="2098675"/>
          <p14:tracePt t="42796" x="9801225" y="2085975"/>
          <p14:tracePt t="42798" x="9779000" y="2063750"/>
          <p14:tracePt t="42799" x="9767888" y="2063750"/>
          <p14:tracePt t="42799" x="9744075" y="2052638"/>
          <p14:tracePt t="42800" x="9721850" y="2030413"/>
          <p14:tracePt t="42802" x="9710738" y="2030413"/>
          <p14:tracePt t="42803" x="9699625" y="2008188"/>
          <p14:tracePt t="42804" x="9666288" y="1997075"/>
          <p14:tracePt t="42805" x="9642475" y="1985963"/>
          <p14:tracePt t="42806" x="9620250" y="1973263"/>
          <p14:tracePt t="42807" x="9620250" y="1962150"/>
          <p14:tracePt t="42809" x="9575800" y="1939925"/>
          <p14:tracePt t="42810" x="9564688" y="1928813"/>
          <p14:tracePt t="42811" x="9529763" y="1906588"/>
          <p14:tracePt t="42812" x="9518650" y="1906588"/>
          <p14:tracePt t="42813" x="9496425" y="1895475"/>
          <p14:tracePt t="42814" x="9474200" y="1884363"/>
          <p14:tracePt t="42815" x="9451975" y="1871663"/>
          <p14:tracePt t="42815" x="9428163" y="1860550"/>
          <p14:tracePt t="42816" x="9405938" y="1849438"/>
          <p14:tracePt t="42817" x="9383713" y="1838325"/>
          <p14:tracePt t="42818" x="9361488" y="1827213"/>
          <p14:tracePt t="42819" x="9339263" y="1816100"/>
          <p14:tracePt t="42821" x="9315450" y="1804988"/>
          <p14:tracePt t="42822" x="9293225" y="1793875"/>
          <p14:tracePt t="42823" x="9271000" y="1782763"/>
          <p14:tracePt t="42823" x="9248775" y="1771650"/>
          <p14:tracePt t="42826" x="9180513" y="1758950"/>
          <p14:tracePt t="42827" x="9169400" y="1747838"/>
          <p14:tracePt t="42828" x="9136063" y="1736725"/>
          <p14:tracePt t="42829" x="9112250" y="1725613"/>
          <p14:tracePt t="42830" x="9078913" y="1725613"/>
          <p14:tracePt t="42831" x="9034463" y="1692275"/>
          <p14:tracePt t="42832" x="9012238" y="1692275"/>
          <p14:tracePt t="42833" x="8999538" y="1681163"/>
          <p14:tracePt t="42835" x="8977313" y="1681163"/>
          <p14:tracePt t="42836" x="8943975" y="1670050"/>
          <p14:tracePt t="42837" x="8921750" y="1657350"/>
          <p14:tracePt t="42838" x="8886825" y="1646238"/>
          <p14:tracePt t="42839" x="8864600" y="1646238"/>
          <p14:tracePt t="42840" x="8831263" y="1635125"/>
          <p14:tracePt t="42840" x="8809038" y="1624013"/>
          <p14:tracePt t="42842" x="8774113" y="1624013"/>
          <p14:tracePt t="42842" x="8751888" y="1612900"/>
          <p14:tracePt t="42844" x="8707438" y="1601788"/>
          <p14:tracePt t="42844" x="8683625" y="1590675"/>
          <p14:tracePt t="42845" x="8661400" y="1590675"/>
          <p14:tracePt t="42847" x="8628063" y="1590675"/>
          <p14:tracePt t="42847" x="8583613" y="1579563"/>
          <p14:tracePt t="42849" x="8559800" y="1579563"/>
          <p14:tracePt t="42849" x="8515350" y="1557338"/>
          <p14:tracePt t="42850" x="8482013" y="1557338"/>
          <p14:tracePt t="42852" x="8447088" y="1544638"/>
          <p14:tracePt t="42859" x="8188325" y="1489075"/>
          <p14:tracePt t="42861" x="8108950" y="1477963"/>
          <p14:tracePt t="42861" x="8064500" y="1466850"/>
          <p14:tracePt t="42862" x="8029575" y="1455738"/>
          <p14:tracePt t="42863" x="7985125" y="1443038"/>
          <p14:tracePt t="42865" x="7951788" y="1443038"/>
          <p14:tracePt t="42866" x="7894638" y="1420813"/>
          <p14:tracePt t="42867" x="7861300" y="1420813"/>
          <p14:tracePt t="42868" x="7815263" y="1409700"/>
          <p14:tracePt t="42869" x="7770813" y="1409700"/>
          <p14:tracePt t="42870" x="7726363" y="1398588"/>
          <p14:tracePt t="42871" x="7691438" y="1387475"/>
          <p14:tracePt t="42871" x="7646988" y="1376363"/>
          <p14:tracePt t="42872" x="7600950" y="1365250"/>
          <p14:tracePt t="42873" x="7567613" y="1365250"/>
          <p14:tracePt t="42875" x="7512050" y="1354138"/>
          <p14:tracePt t="42876" x="7454900" y="1354138"/>
          <p14:tracePt t="42877" x="7410450" y="1319213"/>
          <p14:tracePt t="42878" x="7364413" y="1319213"/>
          <p14:tracePt t="42878" x="7319963" y="1308100"/>
          <p14:tracePt t="42879" x="7286625" y="1296988"/>
          <p14:tracePt t="42880" x="7229475" y="1285875"/>
          <p14:tracePt t="42881" x="7172325" y="1285875"/>
          <p14:tracePt t="42882" x="7127875" y="1274763"/>
          <p14:tracePt t="42883" x="7072313" y="1263650"/>
          <p14:tracePt t="42884" x="7037388" y="1263650"/>
          <p14:tracePt t="42887" x="6913563" y="1228725"/>
          <p14:tracePt t="42888" x="6845300" y="1217613"/>
          <p14:tracePt t="42889" x="6823075" y="1206500"/>
          <p14:tracePt t="42891" x="6699250" y="1195388"/>
          <p14:tracePt t="42892" x="6665913" y="1184275"/>
          <p14:tracePt t="42893" x="6608763" y="1162050"/>
          <p14:tracePt t="42895" x="6518275" y="1139825"/>
          <p14:tracePt t="42896" x="6484938" y="1128713"/>
          <p14:tracePt t="42897" x="6394450" y="1128713"/>
          <p14:tracePt t="42898" x="6361113" y="1116013"/>
          <p14:tracePt t="42899" x="6303963" y="1104900"/>
          <p14:tracePt t="42900" x="6259513" y="1093788"/>
          <p14:tracePt t="42901" x="6215063" y="1082675"/>
          <p14:tracePt t="42901" x="6169025" y="1060450"/>
          <p14:tracePt t="42903" x="6113463" y="1049338"/>
          <p14:tracePt t="42903" x="6067425" y="1049338"/>
          <p14:tracePt t="42905" x="6022975" y="1027113"/>
          <p14:tracePt t="42907" x="5989638" y="1027113"/>
          <p14:tracePt t="42910" x="5808663" y="992188"/>
          <p14:tracePt t="42912" x="5729288" y="969963"/>
          <p14:tracePt t="42913" x="5684838" y="969963"/>
          <p14:tracePt t="42915" x="5605463" y="958850"/>
          <p14:tracePt t="42916" x="5561013" y="947738"/>
          <p14:tracePt t="42916" x="5526088" y="947738"/>
          <p14:tracePt t="42917" x="5492750" y="925513"/>
          <p14:tracePt t="42919" x="5459413" y="925513"/>
          <p14:tracePt t="42920" x="5413375" y="925513"/>
          <p14:tracePt t="42922" x="5346700" y="914400"/>
          <p14:tracePt t="42923" x="5311775" y="901700"/>
          <p14:tracePt t="42924" x="5267325" y="901700"/>
          <p14:tracePt t="42925" x="5233988" y="901700"/>
          <p14:tracePt t="42926" x="5210175" y="890588"/>
          <p14:tracePt t="42927" x="5176838" y="879475"/>
          <p14:tracePt t="42928" x="5154613" y="879475"/>
          <p14:tracePt t="42929" x="5119688" y="879475"/>
          <p14:tracePt t="42930" x="5075238" y="868363"/>
          <p14:tracePt t="42930" x="5053013" y="857250"/>
          <p14:tracePt t="42932" x="5019675" y="857250"/>
          <p14:tracePt t="42933" x="4995863" y="846138"/>
          <p14:tracePt t="42934" x="4962525" y="823913"/>
          <p14:tracePt t="42935" x="4929188" y="823913"/>
          <p14:tracePt t="42936" x="4905375" y="823913"/>
          <p14:tracePt t="42937" x="4883150" y="823913"/>
          <p14:tracePt t="42937" x="4860925" y="812800"/>
          <p14:tracePt t="42939" x="4827588" y="812800"/>
          <p14:tracePt t="42940" x="4805363" y="800100"/>
          <p14:tracePt t="42940" x="4781550" y="800100"/>
          <p14:tracePt t="42942" x="4759325" y="800100"/>
          <p14:tracePt t="42943" x="4737100" y="800100"/>
          <p14:tracePt t="42944" x="4714875" y="788988"/>
          <p14:tracePt t="42945" x="4691063" y="788988"/>
          <p14:tracePt t="42948" x="4613275" y="777875"/>
          <p14:tracePt t="42948" x="4602163" y="777875"/>
          <p14:tracePt t="42949" x="4578350" y="766763"/>
          <p14:tracePt t="42950" x="4556125" y="766763"/>
          <p14:tracePt t="42952" x="4545013" y="766763"/>
          <p14:tracePt t="42953" x="4533900" y="766763"/>
          <p14:tracePt t="42954" x="4511675" y="766763"/>
          <p14:tracePt t="42955" x="4500563" y="766763"/>
          <p14:tracePt t="42955" x="4489450" y="766763"/>
          <p14:tracePt t="42957" x="4454525" y="755650"/>
          <p14:tracePt t="42958" x="4432300" y="755650"/>
          <p14:tracePt t="42959" x="4421188" y="755650"/>
          <p14:tracePt t="42960" x="4398963" y="755650"/>
          <p14:tracePt t="42961" x="4387850" y="755650"/>
          <p14:tracePt t="42962" x="4376738" y="755650"/>
          <p14:tracePt t="42963" x="4364038" y="755650"/>
          <p14:tracePt t="42965" x="4352925" y="755650"/>
          <p14:tracePt t="42966" x="4341813" y="755650"/>
          <p14:tracePt t="42967" x="4330700" y="755650"/>
          <p14:tracePt t="42968" x="4319588" y="744538"/>
          <p14:tracePt t="42969" x="4297363" y="744538"/>
          <p14:tracePt t="42971" x="4275138" y="744538"/>
          <p14:tracePt t="42973" x="4264025" y="744538"/>
          <p14:tracePt t="42975" x="4251325" y="744538"/>
          <p14:tracePt t="42976" x="4240213" y="744538"/>
          <p14:tracePt t="42977" x="4229100" y="744538"/>
          <p14:tracePt t="42978" x="4217988" y="744538"/>
          <p14:tracePt t="42981" x="4206875" y="744538"/>
          <p14:tracePt t="42982" x="4195763" y="744538"/>
          <p14:tracePt t="42983" x="4184650" y="744538"/>
          <p14:tracePt t="42985" x="4173538" y="744538"/>
          <p14:tracePt t="42986" x="4162425" y="744538"/>
          <p14:tracePt t="42988" x="4149725" y="744538"/>
          <p14:tracePt t="42991" x="4127500" y="744538"/>
          <p14:tracePt t="42992" x="4116388" y="744538"/>
          <p14:tracePt t="42995" x="4094163" y="744538"/>
          <p14:tracePt t="42997" x="4083050" y="755650"/>
          <p14:tracePt t="43000" x="4071938" y="755650"/>
          <p14:tracePt t="43002" x="4071938" y="766763"/>
          <p14:tracePt t="43003" x="4060825" y="766763"/>
          <p14:tracePt t="43009" x="4049713" y="766763"/>
          <p14:tracePt t="43011" x="4025900" y="777875"/>
          <p14:tracePt t="43017" x="4025900" y="788988"/>
          <p14:tracePt t="43018" x="4014788" y="788988"/>
          <p14:tracePt t="43025" x="4014788" y="800100"/>
          <p14:tracePt t="43099" x="4014788" y="812800"/>
          <p14:tracePt t="43104" x="4003675" y="812800"/>
          <p14:tracePt t="43110" x="4003675" y="823913"/>
          <p14:tracePt t="43111" x="4003675" y="835025"/>
          <p14:tracePt t="43114" x="4003675" y="846138"/>
          <p14:tracePt t="43115" x="4003675" y="857250"/>
          <p14:tracePt t="43115" x="3992563" y="857250"/>
          <p14:tracePt t="43116" x="3992563" y="868363"/>
          <p14:tracePt t="43121" x="3981450" y="879475"/>
          <p14:tracePt t="43122" x="3970338" y="879475"/>
          <p14:tracePt t="43124" x="3970338" y="890588"/>
          <p14:tracePt t="43127" x="3970338" y="901700"/>
          <p14:tracePt t="43128" x="3959225" y="914400"/>
          <p14:tracePt t="43129" x="3959225" y="925513"/>
          <p14:tracePt t="43136" x="3948113" y="936625"/>
          <p14:tracePt t="43140" x="3948113" y="947738"/>
          <p14:tracePt t="43144" x="3948113" y="958850"/>
          <p14:tracePt t="43147" x="3935413" y="969963"/>
          <p14:tracePt t="43149" x="3935413" y="981075"/>
          <p14:tracePt t="43153" x="3924300" y="992188"/>
          <p14:tracePt t="43156" x="3924300" y="1003300"/>
          <p14:tracePt t="43160" x="3913188" y="1003300"/>
          <p14:tracePt t="43166" x="3902075" y="1003300"/>
          <p14:tracePt t="43173" x="3890963" y="1014413"/>
          <p14:tracePt t="43188" x="3890963" y="1027113"/>
          <p14:tracePt t="43219" x="3879850" y="1027113"/>
          <p14:tracePt t="43225" x="3879850" y="1038225"/>
          <p14:tracePt t="43234" x="3879850" y="1049338"/>
          <p14:tracePt t="43235" x="3868738" y="1049338"/>
          <p14:tracePt t="43238" x="3868738" y="1060450"/>
          <p14:tracePt t="43242" x="3868738" y="1071563"/>
          <p14:tracePt t="43246" x="3857625" y="1071563"/>
          <p14:tracePt t="43248" x="3846513" y="1082675"/>
          <p14:tracePt t="43254" x="3846513" y="1093788"/>
          <p14:tracePt t="43255" x="3846513" y="1104900"/>
          <p14:tracePt t="43256" x="3846513" y="1116013"/>
          <p14:tracePt t="43259" x="3846513" y="1128713"/>
          <p14:tracePt t="43262" x="3835400" y="1128713"/>
          <p14:tracePt t="43262" x="3835400" y="1139825"/>
          <p14:tracePt t="43266" x="3835400" y="1150938"/>
          <p14:tracePt t="43268" x="3822700" y="1150938"/>
          <p14:tracePt t="43269" x="3822700" y="1162050"/>
          <p14:tracePt t="43270" x="3811588" y="1162050"/>
          <p14:tracePt t="43271" x="3811588" y="1173163"/>
          <p14:tracePt t="43271" x="3811588" y="1184275"/>
          <p14:tracePt t="43275" x="3811588" y="1195388"/>
          <p14:tracePt t="43276" x="3811588" y="1206500"/>
          <p14:tracePt t="43280" x="3811588" y="1217613"/>
          <p14:tracePt t="43281" x="3811588" y="1228725"/>
          <p14:tracePt t="43285" x="3811588" y="1241425"/>
          <p14:tracePt t="43287" x="3800475" y="1263650"/>
          <p14:tracePt t="43289" x="3789363" y="1263650"/>
          <p14:tracePt t="43290" x="3789363" y="1274763"/>
          <p14:tracePt t="43292" x="3789363" y="1285875"/>
          <p14:tracePt t="43294" x="3778250" y="1285875"/>
          <p14:tracePt t="43295" x="3778250" y="1296988"/>
          <p14:tracePt t="43296" x="3778250" y="1308100"/>
          <p14:tracePt t="43298" x="3778250" y="1319213"/>
          <p14:tracePt t="43300" x="3767138" y="1330325"/>
          <p14:tracePt t="43302" x="3767138" y="1343025"/>
          <p14:tracePt t="43306" x="3767138" y="1354138"/>
          <p14:tracePt t="43308" x="3756025" y="1376363"/>
          <p14:tracePt t="43310" x="3756025" y="1387475"/>
          <p14:tracePt t="43311" x="3756025" y="1398588"/>
          <p14:tracePt t="43312" x="3756025" y="1409700"/>
          <p14:tracePt t="43313" x="3744913" y="1409700"/>
          <p14:tracePt t="43315" x="3744913" y="1420813"/>
          <p14:tracePt t="43315" x="3744913" y="1431925"/>
          <p14:tracePt t="43317" x="3744913" y="1443038"/>
          <p14:tracePt t="43319" x="3744913" y="1455738"/>
          <p14:tracePt t="43321" x="3744913" y="1466850"/>
          <p14:tracePt t="43322" x="3744913" y="1477963"/>
          <p14:tracePt t="43324" x="3744913" y="1489075"/>
          <p14:tracePt t="43325" x="3744913" y="1500188"/>
          <p14:tracePt t="43326" x="3744913" y="1522413"/>
          <p14:tracePt t="43328" x="3744913" y="1533525"/>
          <p14:tracePt t="43330" x="3744913" y="1557338"/>
          <p14:tracePt t="43334" x="3744913" y="1579563"/>
          <p14:tracePt t="43336" x="3744913" y="1590675"/>
          <p14:tracePt t="43337" x="3744913" y="1612900"/>
          <p14:tracePt t="43338" x="3744913" y="1624013"/>
          <p14:tracePt t="43340" x="3744913" y="1646238"/>
          <p14:tracePt t="43342" x="3744913" y="1657350"/>
          <p14:tracePt t="43344" x="3744913" y="1681163"/>
          <p14:tracePt t="43344" x="3744913" y="1692275"/>
          <p14:tracePt t="43345" x="3744913" y="1703388"/>
          <p14:tracePt t="43346" x="3744913" y="1714500"/>
          <p14:tracePt t="43348" x="3744913" y="1725613"/>
          <p14:tracePt t="43349" x="3744913" y="1736725"/>
          <p14:tracePt t="43351" x="3744913" y="1747838"/>
          <p14:tracePt t="43351" x="3744913" y="1758950"/>
          <p14:tracePt t="43353" x="3744913" y="1771650"/>
          <p14:tracePt t="43354" x="3744913" y="1782763"/>
          <p14:tracePt t="43356" x="3744913" y="1804988"/>
          <p14:tracePt t="43358" x="3744913" y="1827213"/>
          <p14:tracePt t="43359" x="3744913" y="1838325"/>
          <p14:tracePt t="43360" x="3744913" y="1849438"/>
          <p14:tracePt t="43361" x="3744913" y="1860550"/>
          <p14:tracePt t="43361" x="3744913" y="1871663"/>
          <p14:tracePt t="43362" x="3744913" y="1884363"/>
          <p14:tracePt t="43364" x="3744913" y="1906588"/>
          <p14:tracePt t="43365" x="3744913" y="1917700"/>
          <p14:tracePt t="43366" x="3744913" y="1939925"/>
          <p14:tracePt t="43370" x="3744913" y="1962150"/>
          <p14:tracePt t="43371" x="3744913" y="1985963"/>
          <p14:tracePt t="43372" x="3744913" y="1997075"/>
          <p14:tracePt t="43374" x="3744913" y="2008188"/>
          <p14:tracePt t="43375" x="3744913" y="2019300"/>
          <p14:tracePt t="43375" x="3744913" y="2041525"/>
          <p14:tracePt t="43377" x="3744913" y="2052638"/>
          <p14:tracePt t="43378" x="3744913" y="2074863"/>
          <p14:tracePt t="43380" x="3744913" y="2085975"/>
          <p14:tracePt t="43380" x="3756025" y="2085975"/>
          <p14:tracePt t="43381" x="3756025" y="2098675"/>
          <p14:tracePt t="43382" x="3756025" y="2109788"/>
          <p14:tracePt t="43383" x="3756025" y="2132013"/>
          <p14:tracePt t="43384" x="3767138" y="2132013"/>
          <p14:tracePt t="43387" x="3778250" y="2165350"/>
          <p14:tracePt t="43389" x="3789363" y="2187575"/>
          <p14:tracePt t="43392" x="3800475" y="2211388"/>
          <p14:tracePt t="43393" x="3800475" y="2222500"/>
          <p14:tracePt t="43394" x="3811588" y="2233613"/>
          <p14:tracePt t="43395" x="3811588" y="2244725"/>
          <p14:tracePt t="43395" x="3822700" y="2266950"/>
          <p14:tracePt t="43396" x="3822700" y="2278063"/>
          <p14:tracePt t="43397" x="3835400" y="2278063"/>
          <p14:tracePt t="43398" x="3835400" y="2289175"/>
          <p14:tracePt t="43399" x="3835400" y="2300288"/>
          <p14:tracePt t="43400" x="3835400" y="2312988"/>
          <p14:tracePt t="43401" x="3846513" y="2324100"/>
          <p14:tracePt t="43402" x="3857625" y="2335213"/>
          <p14:tracePt t="43403" x="3857625" y="2346325"/>
          <p14:tracePt t="43405" x="3868738" y="2357438"/>
          <p14:tracePt t="43408" x="3879850" y="2379663"/>
          <p14:tracePt t="43410" x="3902075" y="2401888"/>
          <p14:tracePt t="43411" x="3902075" y="2414588"/>
          <p14:tracePt t="43412" x="3902075" y="2425700"/>
          <p14:tracePt t="43413" x="3924300" y="2425700"/>
          <p14:tracePt t="43414" x="3924300" y="2436813"/>
          <p14:tracePt t="43415" x="3935413" y="2447925"/>
          <p14:tracePt t="43416" x="3948113" y="2447925"/>
          <p14:tracePt t="43417" x="3959225" y="2459038"/>
          <p14:tracePt t="43418" x="3970338" y="2470150"/>
          <p14:tracePt t="43419" x="3981450" y="2481263"/>
          <p14:tracePt t="43419" x="3981450" y="2492375"/>
          <p14:tracePt t="43420" x="3992563" y="2492375"/>
          <p14:tracePt t="43421" x="4003675" y="2503488"/>
          <p14:tracePt t="43422" x="4014788" y="2514600"/>
          <p14:tracePt t="43423" x="4037013" y="2514600"/>
          <p14:tracePt t="43426" x="4060825" y="2527300"/>
          <p14:tracePt t="43427" x="4071938" y="2538413"/>
          <p14:tracePt t="43427" x="4094163" y="2549525"/>
          <p14:tracePt t="43429" x="4116388" y="2560638"/>
          <p14:tracePt t="43431" x="4127500" y="2560638"/>
          <p14:tracePt t="43431" x="4138613" y="2571750"/>
          <p14:tracePt t="43433" x="4162425" y="2582863"/>
          <p14:tracePt t="43433" x="4173538" y="2593975"/>
          <p14:tracePt t="43434" x="4195763" y="2593975"/>
          <p14:tracePt t="43437" x="4229100" y="2605088"/>
          <p14:tracePt t="43438" x="4240213" y="2616200"/>
          <p14:tracePt t="43439" x="4264025" y="2628900"/>
          <p14:tracePt t="43441" x="4297363" y="2628900"/>
          <p14:tracePt t="43443" x="4352925" y="2662238"/>
          <p14:tracePt t="43444" x="4398963" y="2662238"/>
          <p14:tracePt t="43445" x="4421188" y="2673350"/>
          <p14:tracePt t="43445" x="4443413" y="2673350"/>
          <p14:tracePt t="43446" x="4465638" y="2684463"/>
          <p14:tracePt t="43447" x="4500563" y="2684463"/>
          <p14:tracePt t="43448" x="4522788" y="2706688"/>
          <p14:tracePt t="43449" x="4545013" y="2717800"/>
          <p14:tracePt t="43450" x="4578350" y="2717800"/>
          <p14:tracePt t="43451" x="4613275" y="2717800"/>
          <p14:tracePt t="43453" x="4657725" y="2728913"/>
          <p14:tracePt t="43453" x="4679950" y="2752725"/>
          <p14:tracePt t="43454" x="4714875" y="2752725"/>
          <p14:tracePt t="43455" x="4748213" y="2763838"/>
          <p14:tracePt t="43457" x="4792663" y="2774950"/>
          <p14:tracePt t="43458" x="4827588" y="2774950"/>
          <p14:tracePt t="43459" x="4860925" y="2786063"/>
          <p14:tracePt t="43460" x="4894263" y="2797175"/>
          <p14:tracePt t="43462" x="4973638" y="2830513"/>
          <p14:tracePt t="43463" x="5006975" y="2830513"/>
          <p14:tracePt t="43463" x="5053013" y="2843213"/>
          <p14:tracePt t="43465" x="5097463" y="2865438"/>
          <p14:tracePt t="43465" x="5143500" y="2865438"/>
          <p14:tracePt t="43466" x="5187950" y="2876550"/>
          <p14:tracePt t="43467" x="5245100" y="2887663"/>
          <p14:tracePt t="43468" x="5278438" y="2909888"/>
          <p14:tracePt t="43469" x="5311775" y="2909888"/>
          <p14:tracePt t="43470" x="5368925" y="2921000"/>
          <p14:tracePt t="43471" x="5413375" y="2932113"/>
          <p14:tracePt t="43472" x="5470525" y="2943225"/>
          <p14:tracePt t="43475" x="5561013" y="2967038"/>
          <p14:tracePt t="43477" x="5661025" y="3000375"/>
          <p14:tracePt t="43478" x="5718175" y="3000375"/>
          <p14:tracePt t="43479" x="5762625" y="3011488"/>
          <p14:tracePt t="43480" x="5819775" y="3022600"/>
          <p14:tracePt t="43480" x="5864225" y="3022600"/>
          <p14:tracePt t="43482" x="5921375" y="3033713"/>
          <p14:tracePt t="43482" x="5976938" y="3044825"/>
          <p14:tracePt t="43483" x="6022975" y="3044825"/>
          <p14:tracePt t="43487" x="6180138" y="3057525"/>
          <p14:tracePt t="43488" x="6248400" y="3090863"/>
          <p14:tracePt t="43489" x="6303963" y="3090863"/>
          <p14:tracePt t="43491" x="6405563" y="3090863"/>
          <p14:tracePt t="43492" x="6496050" y="3124200"/>
          <p14:tracePt t="43493" x="6542088" y="3124200"/>
          <p14:tracePt t="43494" x="6597650" y="3124200"/>
          <p14:tracePt t="43495" x="6643688" y="3135313"/>
          <p14:tracePt t="43496" x="6721475" y="3146425"/>
          <p14:tracePt t="43496" x="6767513" y="3146425"/>
          <p14:tracePt t="43498" x="6834188" y="3146425"/>
          <p14:tracePt t="43498" x="6891338" y="3146425"/>
          <p14:tracePt t="43499" x="6958013" y="3157538"/>
          <p14:tracePt t="43500" x="7015163" y="3157538"/>
          <p14:tracePt t="43502" x="7059613" y="3170238"/>
          <p14:tracePt t="43505" x="7251700" y="3192463"/>
          <p14:tracePt t="43506" x="7319963" y="3192463"/>
          <p14:tracePt t="43508" x="7421563" y="3203575"/>
          <p14:tracePt t="43510" x="7545388" y="3203575"/>
          <p14:tracePt t="43512" x="7680325" y="3203575"/>
          <p14:tracePt t="43513" x="7737475" y="3203575"/>
          <p14:tracePt t="43513" x="7793038" y="3203575"/>
          <p14:tracePt t="43515" x="7872413" y="3203575"/>
          <p14:tracePt t="43516" x="7940675" y="3203575"/>
          <p14:tracePt t="43516" x="7985125" y="3203575"/>
          <p14:tracePt t="43517" x="8053388" y="3203575"/>
          <p14:tracePt t="43519" x="8131175" y="3203575"/>
          <p14:tracePt t="43520" x="8199438" y="3203575"/>
          <p14:tracePt t="43521" x="8256588" y="3181350"/>
          <p14:tracePt t="43522" x="8301038" y="3181350"/>
          <p14:tracePt t="43522" x="8369300" y="3157538"/>
          <p14:tracePt t="43523" x="8424863" y="3157538"/>
          <p14:tracePt t="43525" x="8493125" y="3157538"/>
          <p14:tracePt t="43526" x="8548688" y="3124200"/>
          <p14:tracePt t="43526" x="8594725" y="3124200"/>
          <p14:tracePt t="43527" x="8672513" y="3113088"/>
          <p14:tracePt t="43528" x="8740775" y="3101975"/>
          <p14:tracePt t="43529" x="8797925" y="3068638"/>
          <p14:tracePt t="43530" x="8875713" y="3057525"/>
          <p14:tracePt t="43532" x="8921750" y="3044825"/>
          <p14:tracePt t="43532" x="8977313" y="3033713"/>
          <p14:tracePt t="43534" x="9034463" y="3000375"/>
          <p14:tracePt t="43535" x="9078913" y="2989263"/>
          <p14:tracePt t="43536" x="9158288" y="2978150"/>
          <p14:tracePt t="43537" x="9191625" y="2967038"/>
          <p14:tracePt t="43537" x="9248775" y="2932113"/>
          <p14:tracePt t="43538" x="9282113" y="2921000"/>
          <p14:tracePt t="43540" x="9361488" y="2898775"/>
          <p14:tracePt t="43541" x="9417050" y="2865438"/>
          <p14:tracePt t="43542" x="9463088" y="2865438"/>
          <p14:tracePt t="43543" x="9518650" y="2819400"/>
          <p14:tracePt t="43544" x="9553575" y="2808288"/>
          <p14:tracePt t="43545" x="9598025" y="2797175"/>
          <p14:tracePt t="43545" x="9642475" y="2774950"/>
          <p14:tracePt t="43546" x="9688513" y="2763838"/>
          <p14:tracePt t="43547" x="9721850" y="2741613"/>
          <p14:tracePt t="43548" x="9779000" y="2717800"/>
          <p14:tracePt t="43549" x="9812338" y="2695575"/>
          <p14:tracePt t="43550" x="9834563" y="2684463"/>
          <p14:tracePt t="43551" x="9867900" y="2651125"/>
          <p14:tracePt t="43554" x="9969500" y="2605088"/>
          <p14:tracePt t="43555" x="10004425" y="2593975"/>
          <p14:tracePt t="43555" x="10048875" y="2571750"/>
          <p14:tracePt t="43557" x="10071100" y="2560638"/>
          <p14:tracePt t="43559" x="10150475" y="2503488"/>
          <p14:tracePt t="43561" x="10194925" y="2470150"/>
          <p14:tracePt t="43562" x="10229850" y="2459038"/>
          <p14:tracePt t="43562" x="10252075" y="2436813"/>
          <p14:tracePt t="43563" x="10296525" y="2414588"/>
          <p14:tracePt t="43565" x="10296525" y="2401888"/>
          <p14:tracePt t="43565" x="10331450" y="2368550"/>
          <p14:tracePt t="43566" x="10364788" y="2346325"/>
          <p14:tracePt t="43567" x="10387013" y="2335213"/>
          <p14:tracePt t="43569" x="10409238" y="2312988"/>
          <p14:tracePt t="43571" x="10444163" y="2278063"/>
          <p14:tracePt t="43572" x="10466388" y="2244725"/>
          <p14:tracePt t="43573" x="10477500" y="2244725"/>
          <p14:tracePt t="43574" x="10488613" y="2233613"/>
          <p14:tracePt t="43575" x="10510838" y="2211388"/>
          <p14:tracePt t="43576" x="10534650" y="2187575"/>
          <p14:tracePt t="43578" x="10556875" y="2154238"/>
          <p14:tracePt t="43578" x="10556875" y="2143125"/>
          <p14:tracePt t="43579" x="10567988" y="2120900"/>
          <p14:tracePt t="43580" x="10590213" y="2098675"/>
          <p14:tracePt t="43581" x="10601325" y="2085975"/>
          <p14:tracePt t="43582" x="10612438" y="2063750"/>
          <p14:tracePt t="43583" x="10612438" y="2041525"/>
          <p14:tracePt t="43585" x="10623550" y="2041525"/>
          <p14:tracePt t="43587" x="10636250" y="2019300"/>
          <p14:tracePt t="43587" x="10647363" y="2008188"/>
          <p14:tracePt t="43588" x="10647363" y="1985963"/>
          <p14:tracePt t="43589" x="10647363" y="1973263"/>
          <p14:tracePt t="43590" x="10658475" y="1962150"/>
          <p14:tracePt t="43591" x="10669588" y="1951038"/>
          <p14:tracePt t="43593" x="10680700" y="1939925"/>
          <p14:tracePt t="43594" x="10680700" y="1928813"/>
          <p14:tracePt t="43595" x="10680700" y="1906588"/>
          <p14:tracePt t="43595" x="10680700" y="1895475"/>
          <p14:tracePt t="43596" x="10680700" y="1871663"/>
          <p14:tracePt t="43597" x="10680700" y="1860550"/>
          <p14:tracePt t="43599" x="10680700" y="1838325"/>
          <p14:tracePt t="43600" x="10680700" y="1816100"/>
          <p14:tracePt t="43601" x="10680700" y="1804988"/>
          <p14:tracePt t="43604" x="10680700" y="1771650"/>
          <p14:tracePt t="43605" x="10680700" y="1758950"/>
          <p14:tracePt t="43607" x="10680700" y="1747838"/>
          <p14:tracePt t="43609" x="10680700" y="1714500"/>
          <p14:tracePt t="43610" x="10680700" y="1692275"/>
          <p14:tracePt t="43611" x="10680700" y="1681163"/>
          <p14:tracePt t="43611" x="10680700" y="1670050"/>
          <p14:tracePt t="43613" x="10669588" y="1646238"/>
          <p14:tracePt t="43614" x="10658475" y="1646238"/>
          <p14:tracePt t="43615" x="10658475" y="1624013"/>
          <p14:tracePt t="43616" x="10647363" y="1601788"/>
          <p14:tracePt t="43619" x="10636250" y="1590675"/>
          <p14:tracePt t="43620" x="10623550" y="1579563"/>
          <p14:tracePt t="43621" x="10623550" y="1557338"/>
          <p14:tracePt t="43622" x="10612438" y="1557338"/>
          <p14:tracePt t="43623" x="10601325" y="1533525"/>
          <p14:tracePt t="43626" x="10590213" y="1511300"/>
          <p14:tracePt t="43627" x="10579100" y="1500188"/>
          <p14:tracePt t="43628" x="10567988" y="1489075"/>
          <p14:tracePt t="43628" x="10567988" y="1477963"/>
          <p14:tracePt t="43629" x="10556875" y="1466850"/>
          <p14:tracePt t="43630" x="10545763" y="1466850"/>
          <p14:tracePt t="43631" x="10545763" y="1455738"/>
          <p14:tracePt t="43632" x="10534650" y="1455738"/>
          <p14:tracePt t="43633" x="10510838" y="1443038"/>
          <p14:tracePt t="43634" x="10510838" y="1431925"/>
          <p14:tracePt t="43635" x="10499725" y="1431925"/>
          <p14:tracePt t="43638" x="10488613" y="1409700"/>
          <p14:tracePt t="43639" x="10477500" y="1409700"/>
          <p14:tracePt t="43641" x="10455275" y="1376363"/>
          <p14:tracePt t="43642" x="10444163" y="1376363"/>
          <p14:tracePt t="43643" x="10433050" y="1365250"/>
          <p14:tracePt t="43644" x="10421938" y="1365250"/>
          <p14:tracePt t="43644" x="10409238" y="1354138"/>
          <p14:tracePt t="43645" x="10398125" y="1354138"/>
          <p14:tracePt t="43646" x="10387013" y="1354138"/>
          <p14:tracePt t="43647" x="10375900" y="1354138"/>
          <p14:tracePt t="43649" x="10364788" y="1343025"/>
          <p14:tracePt t="43651" x="10353675" y="1330325"/>
          <p14:tracePt t="43652" x="10331450" y="1319213"/>
          <p14:tracePt t="43652" x="10320338" y="1319213"/>
          <p14:tracePt t="43654" x="10309225" y="1319213"/>
          <p14:tracePt t="43654" x="10296525" y="1308100"/>
          <p14:tracePt t="43655" x="10285413" y="1296988"/>
          <p14:tracePt t="43658" x="10274300" y="1285875"/>
          <p14:tracePt t="43659" x="10263188" y="1285875"/>
          <p14:tracePt t="43660" x="10240963" y="1285875"/>
          <p14:tracePt t="43661" x="10229850" y="1285875"/>
          <p14:tracePt t="43661" x="10218738" y="1285875"/>
          <p14:tracePt t="43662" x="10194925" y="1274763"/>
          <p14:tracePt t="43664" x="10183813" y="1274763"/>
          <p14:tracePt t="43665" x="10172700" y="1274763"/>
          <p14:tracePt t="43666" x="10161588" y="1274763"/>
          <p14:tracePt t="43667" x="10150475" y="1274763"/>
          <p14:tracePt t="43670" x="10139363" y="1263650"/>
          <p14:tracePt t="43671" x="10128250" y="1263650"/>
          <p14:tracePt t="43672" x="10117138" y="1263650"/>
          <p14:tracePt t="43673" x="10106025" y="1263650"/>
          <p14:tracePt t="43674" x="10094913" y="1263650"/>
          <p14:tracePt t="43675" x="10071100" y="1263650"/>
          <p14:tracePt t="43676" x="10071100" y="1252538"/>
          <p14:tracePt t="43677" x="10048875" y="1252538"/>
          <p14:tracePt t="43679" x="10026650" y="1252538"/>
          <p14:tracePt t="43680" x="10015538" y="1252538"/>
          <p14:tracePt t="43681" x="10004425" y="1252538"/>
          <p14:tracePt t="43684" x="9982200" y="1252538"/>
          <p14:tracePt t="43686" x="9969500" y="1252538"/>
          <p14:tracePt t="43688" x="9947275" y="1252538"/>
          <p14:tracePt t="43690" x="9925050" y="1252538"/>
          <p14:tracePt t="43692" x="9913938" y="1252538"/>
          <p14:tracePt t="43693" x="9891713" y="1263650"/>
          <p14:tracePt t="43694" x="9880600" y="1263650"/>
          <p14:tracePt t="43695" x="9867900" y="1274763"/>
          <p14:tracePt t="43696" x="9856788" y="1274763"/>
          <p14:tracePt t="43698" x="9834563" y="1274763"/>
          <p14:tracePt t="43700" x="9823450" y="1274763"/>
          <p14:tracePt t="43702" x="9801225" y="1274763"/>
          <p14:tracePt t="43703" x="9801225" y="1285875"/>
          <p14:tracePt t="43703" x="9790113" y="1285875"/>
          <p14:tracePt t="43705" x="9790113" y="1296988"/>
          <p14:tracePt t="43706" x="9779000" y="1296988"/>
          <p14:tracePt t="43707" x="9767888" y="1296988"/>
          <p14:tracePt t="43707" x="9755188" y="1308100"/>
          <p14:tracePt t="43709" x="9744075" y="1308100"/>
          <p14:tracePt t="43710" x="9732963" y="1319213"/>
          <p14:tracePt t="43711" x="9721850" y="1330325"/>
          <p14:tracePt t="43712" x="9710738" y="1330325"/>
          <p14:tracePt t="43713" x="9710738" y="1343025"/>
          <p14:tracePt t="43715" x="9688513" y="1354138"/>
          <p14:tracePt t="43716" x="9677400" y="1365250"/>
          <p14:tracePt t="43718" x="9666288" y="1365250"/>
          <p14:tracePt t="43718" x="9653588" y="1376363"/>
          <p14:tracePt t="43720" x="9642475" y="1387475"/>
          <p14:tracePt t="43720" x="9642475" y="1398588"/>
          <p14:tracePt t="43722" x="9631363" y="1398588"/>
          <p14:tracePt t="43723" x="9631363" y="1420813"/>
          <p14:tracePt t="43724" x="9620250" y="1420813"/>
          <p14:tracePt t="43726" x="9598025" y="1443038"/>
          <p14:tracePt t="43728" x="9586913" y="1466850"/>
          <p14:tracePt t="43728" x="9575800" y="1477963"/>
          <p14:tracePt t="43730" x="9564688" y="1489075"/>
          <p14:tracePt t="43730" x="9564688" y="1500188"/>
          <p14:tracePt t="43731" x="9553575" y="1511300"/>
          <p14:tracePt t="43733" x="9553575" y="1522413"/>
          <p14:tracePt t="43733" x="9553575" y="1533525"/>
          <p14:tracePt t="43734" x="9540875" y="1533525"/>
          <p14:tracePt t="43737" x="9540875" y="1568450"/>
          <p14:tracePt t="43738" x="9529763" y="1579563"/>
          <p14:tracePt t="43739" x="9518650" y="1590675"/>
          <p14:tracePt t="43740" x="9518650" y="1612900"/>
          <p14:tracePt t="43741" x="9507538" y="1612900"/>
          <p14:tracePt t="43743" x="9507538" y="1646238"/>
          <p14:tracePt t="43744" x="9507538" y="1670050"/>
          <p14:tracePt t="43745" x="9496425" y="1681163"/>
          <p14:tracePt t="43746" x="9496425" y="1703388"/>
          <p14:tracePt t="43746" x="9496425" y="1714500"/>
          <p14:tracePt t="43748" x="9496425" y="1736725"/>
          <p14:tracePt t="43750" x="9496425" y="1747838"/>
          <p14:tracePt t="43751" x="9496425" y="1758950"/>
          <p14:tracePt t="43751" x="9496425" y="1782763"/>
          <p14:tracePt t="43754" x="9496425" y="1804988"/>
          <p14:tracePt t="43755" x="9496425" y="1816100"/>
          <p14:tracePt t="43755" x="9496425" y="1838325"/>
          <p14:tracePt t="43757" x="9496425" y="1849438"/>
          <p14:tracePt t="43757" x="9496425" y="1871663"/>
          <p14:tracePt t="43759" x="9496425" y="1884363"/>
          <p14:tracePt t="43759" x="9496425" y="1895475"/>
          <p14:tracePt t="43761" x="9496425" y="1906588"/>
          <p14:tracePt t="43761" x="9496425" y="1939925"/>
          <p14:tracePt t="43762" x="9496425" y="1951038"/>
          <p14:tracePt t="43763" x="9496425" y="1973263"/>
          <p14:tracePt t="43764" x="9496425" y="1985963"/>
          <p14:tracePt t="43766" x="9507538" y="2008188"/>
          <p14:tracePt t="43768" x="9518650" y="2030413"/>
          <p14:tracePt t="43770" x="9529763" y="2052638"/>
          <p14:tracePt t="43771" x="9540875" y="2074863"/>
          <p14:tracePt t="43772" x="9553575" y="2085975"/>
          <p14:tracePt t="43773" x="9564688" y="2109788"/>
          <p14:tracePt t="43774" x="9575800" y="2109788"/>
          <p14:tracePt t="43774" x="9586913" y="2132013"/>
          <p14:tracePt t="43776" x="9586913" y="2143125"/>
          <p14:tracePt t="43777" x="9598025" y="2165350"/>
          <p14:tracePt t="43778" x="9620250" y="2187575"/>
          <p14:tracePt t="43779" x="9631363" y="2200275"/>
          <p14:tracePt t="43780" x="9642475" y="2211388"/>
          <p14:tracePt t="43781" x="9666288" y="2222500"/>
          <p14:tracePt t="43782" x="9677400" y="2233613"/>
          <p14:tracePt t="43783" x="9688513" y="2244725"/>
          <p14:tracePt t="43784" x="9699625" y="2255838"/>
          <p14:tracePt t="43787" x="9732963" y="2266950"/>
          <p14:tracePt t="43788" x="9744075" y="2278063"/>
          <p14:tracePt t="43789" x="9767888" y="2289175"/>
          <p14:tracePt t="43790" x="9779000" y="2300288"/>
          <p14:tracePt t="43791" x="9812338" y="2300288"/>
          <p14:tracePt t="43792" x="9823450" y="2324100"/>
          <p14:tracePt t="43793" x="9845675" y="2324100"/>
          <p14:tracePt t="43794" x="9867900" y="2335213"/>
          <p14:tracePt t="43794" x="9867900" y="2346325"/>
          <p14:tracePt t="43795" x="9902825" y="2346325"/>
          <p14:tracePt t="43796" x="9913938" y="2346325"/>
          <p14:tracePt t="43797" x="9936163" y="2357438"/>
          <p14:tracePt t="43798" x="9947275" y="2357438"/>
          <p14:tracePt t="43801" x="10004425" y="2368550"/>
          <p14:tracePt t="43802" x="10015538" y="2368550"/>
          <p14:tracePt t="43803" x="10048875" y="2379663"/>
          <p14:tracePt t="43804" x="10059988" y="2379663"/>
          <p14:tracePt t="43804" x="10071100" y="2390775"/>
          <p14:tracePt t="43806" x="10094913" y="2390775"/>
          <p14:tracePt t="43807" x="10106025" y="2401888"/>
          <p14:tracePt t="43808" x="10128250" y="2401888"/>
          <p14:tracePt t="43809" x="10150475" y="2401888"/>
          <p14:tracePt t="43810" x="10161588" y="2414588"/>
          <p14:tracePt t="43811" x="10194925" y="2425700"/>
          <p14:tracePt t="43812" x="10207625" y="2425700"/>
          <p14:tracePt t="43812" x="10218738" y="2425700"/>
          <p14:tracePt t="43813" x="10240963" y="2436813"/>
          <p14:tracePt t="43814" x="10263188" y="2436813"/>
          <p14:tracePt t="43815" x="10274300" y="2447925"/>
          <p14:tracePt t="43816" x="10296525" y="2447925"/>
          <p14:tracePt t="43817" x="10320338" y="2447925"/>
          <p14:tracePt t="43820" x="10353675" y="2459038"/>
          <p14:tracePt t="43821" x="10364788" y="2459038"/>
          <p14:tracePt t="43822" x="10375900" y="2459038"/>
          <p14:tracePt t="43823" x="10387013" y="2459038"/>
          <p14:tracePt t="43824" x="10421938" y="2459038"/>
          <p14:tracePt t="43826" x="10444163" y="2459038"/>
          <p14:tracePt t="43827" x="10455275" y="2459038"/>
          <p14:tracePt t="43827" x="10477500" y="2459038"/>
          <p14:tracePt t="43829" x="10488613" y="2459038"/>
          <p14:tracePt t="43829" x="10499725" y="2470150"/>
          <p14:tracePt t="43830" x="10510838" y="2470150"/>
          <p14:tracePt t="43831" x="10534650" y="2470150"/>
          <p14:tracePt t="43833" x="10545763" y="2470150"/>
          <p14:tracePt t="43835" x="10567988" y="2470150"/>
          <p14:tracePt t="43836" x="10579100" y="2470150"/>
          <p14:tracePt t="43837" x="10590213" y="2470150"/>
          <p14:tracePt t="43837" x="10601325" y="2470150"/>
          <p14:tracePt t="43839" x="10612438" y="2470150"/>
          <p14:tracePt t="43840" x="10623550" y="2470150"/>
          <p14:tracePt t="43841" x="10647363" y="2470150"/>
          <p14:tracePt t="43842" x="10658475" y="2459038"/>
          <p14:tracePt t="43843" x="10669588" y="2459038"/>
          <p14:tracePt t="43844" x="10680700" y="2459038"/>
          <p14:tracePt t="43845" x="10691813" y="2447925"/>
          <p14:tracePt t="43846" x="10702925" y="2447925"/>
          <p14:tracePt t="43847" x="10714038" y="2447925"/>
          <p14:tracePt t="43848" x="10725150" y="2436813"/>
          <p14:tracePt t="43849" x="10737850" y="2436813"/>
          <p14:tracePt t="43852" x="10748963" y="2425700"/>
          <p14:tracePt t="43854" x="10760075" y="2425700"/>
          <p14:tracePt t="43855" x="10771188" y="2414588"/>
          <p14:tracePt t="43857" x="10782300" y="2414588"/>
          <p14:tracePt t="43858" x="10793413" y="2414588"/>
          <p14:tracePt t="43859" x="10793413" y="2401888"/>
          <p14:tracePt t="43861" x="10793413" y="2390775"/>
          <p14:tracePt t="43862" x="10804525" y="2379663"/>
          <p14:tracePt t="43863" x="10815638" y="2368550"/>
          <p14:tracePt t="43864" x="10815638" y="2357438"/>
          <p14:tracePt t="43866" x="10826750" y="2357438"/>
          <p14:tracePt t="43869" x="10826750" y="2346325"/>
          <p14:tracePt t="43870" x="10837863" y="2335213"/>
          <p14:tracePt t="43872" x="10837863" y="2312988"/>
          <p14:tracePt t="43873" x="10850563" y="2300288"/>
          <p14:tracePt t="43875" x="10850563" y="2289175"/>
          <p14:tracePt t="43877" x="10850563" y="2278063"/>
          <p14:tracePt t="43877" x="10850563" y="2266950"/>
          <p14:tracePt t="43878" x="10850563" y="2255838"/>
          <p14:tracePt t="43879" x="10850563" y="2244725"/>
          <p14:tracePt t="43881" x="10850563" y="2222500"/>
          <p14:tracePt t="43883" x="10850563" y="2211388"/>
          <p14:tracePt t="43883" x="10850563" y="2200275"/>
          <p14:tracePt t="43884" x="10850563" y="2187575"/>
          <p14:tracePt t="43887" x="10850563" y="2165350"/>
          <p14:tracePt t="43888" x="10850563" y="2154238"/>
          <p14:tracePt t="43889" x="10850563" y="2143125"/>
          <p14:tracePt t="43890" x="10850563" y="2132013"/>
          <p14:tracePt t="43891" x="10837863" y="2120900"/>
          <p14:tracePt t="43892" x="10837863" y="2098675"/>
          <p14:tracePt t="43893" x="10826750" y="2085975"/>
          <p14:tracePt t="43894" x="10826750" y="2074863"/>
          <p14:tracePt t="43895" x="10815638" y="2063750"/>
          <p14:tracePt t="43897" x="10815638" y="2041525"/>
          <p14:tracePt t="43897" x="10804525" y="2041525"/>
          <p14:tracePt t="43901" x="10804525" y="2008188"/>
          <p14:tracePt t="43901" x="10804525" y="1985963"/>
          <p14:tracePt t="43903" x="10793413" y="1973263"/>
          <p14:tracePt t="43904" x="10782300" y="1973263"/>
          <p14:tracePt t="43904" x="10782300" y="1939925"/>
          <p14:tracePt t="43906" x="10771188" y="1939925"/>
          <p14:tracePt t="43907" x="10771188" y="1928813"/>
          <p14:tracePt t="43908" x="10748963" y="1917700"/>
          <p14:tracePt t="43909" x="10748963" y="1906588"/>
          <p14:tracePt t="43910" x="10737850" y="1895475"/>
          <p14:tracePt t="43911" x="10725150" y="1884363"/>
          <p14:tracePt t="43911" x="10714038" y="1860550"/>
          <p14:tracePt t="43912" x="10714038" y="1849438"/>
          <p14:tracePt t="43913" x="10714038" y="1838325"/>
          <p14:tracePt t="43914" x="10691813" y="1827213"/>
          <p14:tracePt t="43917" x="10691813" y="1816100"/>
          <p14:tracePt t="43918" x="10669588" y="1793875"/>
          <p14:tracePt t="43919" x="10658475" y="1793875"/>
          <p14:tracePt t="43921" x="10647363" y="1758950"/>
          <p14:tracePt t="43922" x="10623550" y="1747838"/>
          <p14:tracePt t="43923" x="10612438" y="1736725"/>
          <p14:tracePt t="43924" x="10601325" y="1714500"/>
          <p14:tracePt t="43925" x="10590213" y="1714500"/>
          <p14:tracePt t="43927" x="10579100" y="1703388"/>
          <p14:tracePt t="43928" x="10567988" y="1692275"/>
          <p14:tracePt t="43929" x="10556875" y="1681163"/>
          <p14:tracePt t="43930" x="10545763" y="1670050"/>
          <p14:tracePt t="43930" x="10534650" y="1657350"/>
          <p14:tracePt t="43931" x="10523538" y="1646238"/>
          <p14:tracePt t="43932" x="10499725" y="1635125"/>
          <p14:tracePt t="43935" x="10488613" y="1624013"/>
          <p14:tracePt t="43936" x="10477500" y="1612900"/>
          <p14:tracePt t="43937" x="10466388" y="1612900"/>
          <p14:tracePt t="43938" x="10455275" y="1601788"/>
          <p14:tracePt t="43939" x="10433050" y="1590675"/>
          <p14:tracePt t="43940" x="10409238" y="1579563"/>
          <p14:tracePt t="43941" x="10398125" y="1579563"/>
          <p14:tracePt t="43942" x="10387013" y="1579563"/>
          <p14:tracePt t="43944" x="10364788" y="1557338"/>
          <p14:tracePt t="43944" x="10342563" y="1544638"/>
          <p14:tracePt t="43946" x="10320338" y="1533525"/>
          <p14:tracePt t="43947" x="10296525" y="1522413"/>
          <p14:tracePt t="43949" x="10274300" y="1511300"/>
          <p14:tracePt t="43950" x="10263188" y="1511300"/>
          <p14:tracePt t="43950" x="10252075" y="1500188"/>
          <p14:tracePt t="43951" x="10240963" y="1489075"/>
          <p14:tracePt t="43954" x="10207625" y="1489075"/>
          <p14:tracePt t="43955" x="10183813" y="1477963"/>
          <p14:tracePt t="43957" x="10161588" y="1477963"/>
          <p14:tracePt t="43959" x="10128250" y="1466850"/>
          <p14:tracePt t="43960" x="10117138" y="1466850"/>
          <p14:tracePt t="43961" x="10094913" y="1466850"/>
          <p14:tracePt t="43962" x="10071100" y="1455738"/>
          <p14:tracePt t="43963" x="10048875" y="1455738"/>
          <p14:tracePt t="43964" x="10037763" y="1455738"/>
          <p14:tracePt t="43965" x="10026650" y="1455738"/>
          <p14:tracePt t="43967" x="10004425" y="1455738"/>
          <p14:tracePt t="43968" x="9993313" y="1455738"/>
          <p14:tracePt t="43969" x="9982200" y="1455738"/>
          <p14:tracePt t="43971" x="9947275" y="1455738"/>
          <p14:tracePt t="43972" x="9936163" y="1455738"/>
          <p14:tracePt t="43973" x="9913938" y="1455738"/>
          <p14:tracePt t="43974" x="9902825" y="1455738"/>
          <p14:tracePt t="43975" x="9891713" y="1455738"/>
          <p14:tracePt t="43977" x="9867900" y="1455738"/>
          <p14:tracePt t="43978" x="9845675" y="1455738"/>
          <p14:tracePt t="43979" x="9823450" y="1455738"/>
          <p14:tracePt t="43980" x="9801225" y="1455738"/>
          <p14:tracePt t="43981" x="9790113" y="1455738"/>
          <p14:tracePt t="43982" x="9779000" y="1455738"/>
          <p14:tracePt t="43983" x="9767888" y="1455738"/>
          <p14:tracePt t="43984" x="9744075" y="1455738"/>
          <p14:tracePt t="43986" x="9732963" y="1455738"/>
          <p14:tracePt t="43987" x="9710738" y="1466850"/>
          <p14:tracePt t="43988" x="9699625" y="1466850"/>
          <p14:tracePt t="43989" x="9688513" y="1466850"/>
          <p14:tracePt t="43992" x="9642475" y="1477963"/>
          <p14:tracePt t="43994" x="9642475" y="1489075"/>
          <p14:tracePt t="43994" x="9609138" y="1500188"/>
          <p14:tracePt t="43995" x="9598025" y="1500188"/>
          <p14:tracePt t="43996" x="9575800" y="1511300"/>
          <p14:tracePt t="43997" x="9575800" y="1522413"/>
          <p14:tracePt t="43998" x="9564688" y="1522413"/>
          <p14:tracePt t="43999" x="9553575" y="1522413"/>
          <p14:tracePt t="44000" x="9529763" y="1533525"/>
          <p14:tracePt t="44002" x="9518650" y="1533525"/>
          <p14:tracePt t="44003" x="9507538" y="1533525"/>
          <p14:tracePt t="44004" x="9485313" y="1544638"/>
          <p14:tracePt t="44005" x="9485313" y="1557338"/>
          <p14:tracePt t="44006" x="9474200" y="1557338"/>
          <p14:tracePt t="44007" x="9463088" y="1568450"/>
          <p14:tracePt t="44007" x="9451975" y="1568450"/>
          <p14:tracePt t="44009" x="9439275" y="1579563"/>
          <p14:tracePt t="44010" x="9428163" y="1590675"/>
          <p14:tracePt t="44010" x="9405938" y="1590675"/>
          <p14:tracePt t="44011" x="9405938" y="1601788"/>
          <p14:tracePt t="44012" x="9394825" y="1612900"/>
          <p14:tracePt t="44013" x="9383713" y="1612900"/>
          <p14:tracePt t="44014" x="9372600" y="1624013"/>
          <p14:tracePt t="44015" x="9361488" y="1635125"/>
          <p14:tracePt t="44018" x="9339263" y="1657350"/>
          <p14:tracePt t="44019" x="9326563" y="1670050"/>
          <p14:tracePt t="44020" x="9326563" y="1681163"/>
          <p14:tracePt t="44020" x="9315450" y="1681163"/>
          <p14:tracePt t="44021" x="9304338" y="1681163"/>
          <p14:tracePt t="44023" x="9293225" y="1703388"/>
          <p14:tracePt t="44024" x="9282113" y="1703388"/>
          <p14:tracePt t="44025" x="9282113" y="1714500"/>
          <p14:tracePt t="44026" x="9259888" y="1725613"/>
          <p14:tracePt t="44027" x="9259888" y="1736725"/>
          <p14:tracePt t="44028" x="9248775" y="1747838"/>
          <p14:tracePt t="44029" x="9248775" y="1758950"/>
          <p14:tracePt t="44030" x="9248775" y="1771650"/>
          <p14:tracePt t="44030" x="9237663" y="1771650"/>
          <p14:tracePt t="44031" x="9226550" y="1793875"/>
          <p14:tracePt t="44034" x="9213850" y="1804988"/>
          <p14:tracePt t="44034" x="9202738" y="1827213"/>
          <p14:tracePt t="44036" x="9202738" y="1838325"/>
          <p14:tracePt t="44038" x="9191625" y="1849438"/>
          <p14:tracePt t="44039" x="9180513" y="1871663"/>
          <p14:tracePt t="44041" x="9169400" y="1884363"/>
          <p14:tracePt t="44042" x="9169400" y="1895475"/>
          <p14:tracePt t="44043" x="9158288" y="1906588"/>
          <p14:tracePt t="44044" x="9158288" y="1917700"/>
          <p14:tracePt t="44045" x="9158288" y="1928813"/>
          <p14:tracePt t="44045" x="9158288" y="1951038"/>
          <p14:tracePt t="44048" x="9147175" y="1962150"/>
          <p14:tracePt t="44049" x="9147175" y="1973263"/>
          <p14:tracePt t="44049" x="9147175" y="1985963"/>
          <p14:tracePt t="44052" x="9136063" y="2008188"/>
          <p14:tracePt t="44053" x="9136063" y="2030413"/>
          <p14:tracePt t="44056" x="9136063" y="2052638"/>
          <p14:tracePt t="44057" x="9136063" y="2063750"/>
          <p14:tracePt t="44059" x="9136063" y="2085975"/>
          <p14:tracePt t="44060" x="9124950" y="2098675"/>
          <p14:tracePt t="44061" x="9124950" y="2109788"/>
          <p14:tracePt t="44063" x="9124950" y="2120900"/>
          <p14:tracePt t="44065" x="9124950" y="2132013"/>
          <p14:tracePt t="44066" x="9124950" y="2143125"/>
          <p14:tracePt t="44068" x="9124950" y="2154238"/>
          <p14:tracePt t="44069" x="9124950" y="2165350"/>
          <p14:tracePt t="44069" x="9124950" y="2176463"/>
          <p14:tracePt t="44071" x="9124950" y="2187575"/>
          <p14:tracePt t="44076" x="9136063" y="2222500"/>
          <p14:tracePt t="44078" x="9136063" y="2233613"/>
          <p14:tracePt t="44079" x="9147175" y="2244725"/>
          <p14:tracePt t="44081" x="9147175" y="2255838"/>
          <p14:tracePt t="44082" x="9147175" y="2266950"/>
          <p14:tracePt t="44082" x="9158288" y="2266950"/>
          <p14:tracePt t="44083" x="9169400" y="2278063"/>
          <p14:tracePt t="44084" x="9169400" y="2289175"/>
          <p14:tracePt t="44085" x="9180513" y="2289175"/>
          <p14:tracePt t="44086" x="9191625" y="2300288"/>
          <p14:tracePt t="44089" x="9202738" y="2300288"/>
          <p14:tracePt t="44089" x="9213850" y="2312988"/>
          <p14:tracePt t="44093" x="9226550" y="2335213"/>
          <p14:tracePt t="44096" x="9237663" y="2346325"/>
          <p14:tracePt t="44097" x="9259888" y="2357438"/>
          <p14:tracePt t="44098" x="9271000" y="2357438"/>
          <p14:tracePt t="44099" x="9271000" y="2368550"/>
          <p14:tracePt t="44100" x="9282113" y="2368550"/>
          <p14:tracePt t="44101" x="9293225" y="2368550"/>
          <p14:tracePt t="44101" x="9304338" y="2379663"/>
          <p14:tracePt t="44103" x="9326563" y="2379663"/>
          <p14:tracePt t="44106" x="9350375" y="2401888"/>
          <p14:tracePt t="44108" x="9372600" y="2401888"/>
          <p14:tracePt t="44109" x="9394825" y="2414588"/>
          <p14:tracePt t="44112" x="9451975" y="2436813"/>
          <p14:tracePt t="44126" x="9699625" y="2481263"/>
          <p14:tracePt t="44127" x="9721850" y="2481263"/>
          <p14:tracePt t="44128" x="9744075" y="2492375"/>
          <p14:tracePt t="44128" x="9755188" y="2492375"/>
          <p14:tracePt t="44129" x="9790113" y="2492375"/>
          <p14:tracePt t="44130" x="9801225" y="2492375"/>
          <p14:tracePt t="44132" x="9812338" y="2492375"/>
          <p14:tracePt t="44132" x="9834563" y="2492375"/>
          <p14:tracePt t="44135" x="9880600" y="2492375"/>
          <p14:tracePt t="44136" x="9891713" y="2492375"/>
          <p14:tracePt t="44137" x="9925050" y="2492375"/>
          <p14:tracePt t="44138" x="9936163" y="2492375"/>
          <p14:tracePt t="44138" x="9958388" y="2503488"/>
          <p14:tracePt t="44140" x="9982200" y="2503488"/>
          <p14:tracePt t="44141" x="9993313" y="2503488"/>
          <p14:tracePt t="44142" x="10015538" y="2503488"/>
          <p14:tracePt t="44143" x="10026650" y="2503488"/>
          <p14:tracePt t="44144" x="10048875" y="2503488"/>
          <p14:tracePt t="44144" x="10071100" y="2503488"/>
          <p14:tracePt t="44145" x="10082213" y="2503488"/>
          <p14:tracePt t="44146" x="10106025" y="2503488"/>
          <p14:tracePt t="44147" x="10128250" y="2503488"/>
          <p14:tracePt t="44149" x="10150475" y="2503488"/>
          <p14:tracePt t="44150" x="10161588" y="2503488"/>
          <p14:tracePt t="44152" x="10172700" y="2503488"/>
          <p14:tracePt t="44153" x="10194925" y="2503488"/>
          <p14:tracePt t="44154" x="10218738" y="2503488"/>
          <p14:tracePt t="44155" x="10229850" y="2503488"/>
          <p14:tracePt t="44155" x="10240963" y="2503488"/>
          <p14:tracePt t="44157" x="10252075" y="2503488"/>
          <p14:tracePt t="44158" x="10274300" y="2503488"/>
          <p14:tracePt t="44159" x="10285413" y="2503488"/>
          <p14:tracePt t="44159" x="10296525" y="2503488"/>
          <p14:tracePt t="44161" x="10320338" y="2503488"/>
          <p14:tracePt t="44162" x="10331450" y="2503488"/>
          <p14:tracePt t="44163" x="10342563" y="2503488"/>
          <p14:tracePt t="44164" x="10364788" y="2503488"/>
          <p14:tracePt t="44166" x="10375900" y="2492375"/>
          <p14:tracePt t="44166" x="10387013" y="2492375"/>
          <p14:tracePt t="44167" x="10398125" y="2492375"/>
          <p14:tracePt t="44169" x="10398125" y="2481263"/>
          <p14:tracePt t="44170" x="10421938" y="2481263"/>
          <p14:tracePt t="44172" x="10433050" y="2470150"/>
          <p14:tracePt t="44173" x="10444163" y="2470150"/>
          <p14:tracePt t="44173" x="10455275" y="2470150"/>
          <p14:tracePt t="44175" x="10466388" y="2459038"/>
          <p14:tracePt t="44176" x="10477500" y="2459038"/>
          <p14:tracePt t="44176" x="10477500" y="2447925"/>
          <p14:tracePt t="44177" x="10488613" y="2447925"/>
          <p14:tracePt t="44179" x="10488613" y="2436813"/>
          <p14:tracePt t="44179" x="10499725" y="2436813"/>
          <p14:tracePt t="44180" x="10510838" y="2436813"/>
          <p14:tracePt t="44181" x="10523538" y="2436813"/>
          <p14:tracePt t="44182" x="10534650" y="2436813"/>
          <p14:tracePt t="44183" x="10534650" y="2425700"/>
          <p14:tracePt t="44184" x="10545763" y="2425700"/>
          <p14:tracePt t="44186" x="10545763" y="2414588"/>
          <p14:tracePt t="44188" x="10556875" y="2401888"/>
          <p14:tracePt t="44191" x="10567988" y="2379663"/>
          <p14:tracePt t="44193" x="10579100" y="2368550"/>
          <p14:tracePt t="44195" x="10590213" y="2368550"/>
          <p14:tracePt t="44196" x="10590213" y="2357438"/>
          <p14:tracePt t="44198" x="10590213" y="2346325"/>
          <p14:tracePt t="44198" x="10601325" y="2346325"/>
          <p14:tracePt t="44199" x="10601325" y="2335213"/>
          <p14:tracePt t="44201" x="10601325" y="2312988"/>
          <p14:tracePt t="44204" x="10601325" y="2300288"/>
          <p14:tracePt t="44205" x="10612438" y="2300288"/>
          <p14:tracePt t="44206" x="10612438" y="2289175"/>
          <p14:tracePt t="44207" x="10612438" y="2278063"/>
          <p14:tracePt t="44211" x="10612438" y="2266950"/>
          <p14:tracePt t="44211" x="10612438" y="2255838"/>
          <p14:tracePt t="44213" x="10612438" y="2244725"/>
          <p14:tracePt t="44215" x="10612438" y="2222500"/>
          <p14:tracePt t="44217" x="10612438" y="2211388"/>
          <p14:tracePt t="44220" x="10612438" y="2200275"/>
          <p14:tracePt t="44222" x="10612438" y="2187575"/>
          <p14:tracePt t="44223" x="10612438" y="2176463"/>
          <p14:tracePt t="44225" x="10601325" y="2165350"/>
          <p14:tracePt t="44227" x="10601325" y="2143125"/>
          <p14:tracePt t="44228" x="10590213" y="2143125"/>
          <p14:tracePt t="44230" x="10579100" y="2132013"/>
          <p14:tracePt t="44231" x="10579100" y="2120900"/>
          <p14:tracePt t="44231" x="10579100" y="2109788"/>
          <p14:tracePt t="44232" x="10567988" y="2109788"/>
          <p14:tracePt t="44233" x="10556875" y="2098675"/>
          <p14:tracePt t="44234" x="10556875" y="2085975"/>
          <p14:tracePt t="44237" x="10556875" y="2074863"/>
          <p14:tracePt t="44239" x="10545763" y="2074863"/>
          <p14:tracePt t="44240" x="10545763" y="2063750"/>
          <p14:tracePt t="44241" x="10534650" y="2052638"/>
          <p14:tracePt t="44242" x="10523538" y="2041525"/>
          <p14:tracePt t="44244" x="10523538" y="2030413"/>
          <p14:tracePt t="44244" x="10523538" y="2019300"/>
          <p14:tracePt t="44245" x="10499725" y="2019300"/>
          <p14:tracePt t="44246" x="10488613" y="2008188"/>
          <p14:tracePt t="44249" x="10488613" y="1997075"/>
          <p14:tracePt t="44250" x="10477500" y="1997075"/>
          <p14:tracePt t="44252" x="10466388" y="1973263"/>
          <p14:tracePt t="44255" x="10455275" y="1962150"/>
          <p14:tracePt t="44256" x="10444163" y="1962150"/>
          <p14:tracePt t="44257" x="10433050" y="1951038"/>
          <p14:tracePt t="44258" x="10433050" y="1939925"/>
          <p14:tracePt t="44259" x="10421938" y="1939925"/>
          <p14:tracePt t="44260" x="10409238" y="1928813"/>
          <p14:tracePt t="44264" x="10398125" y="1928813"/>
          <p14:tracePt t="44265" x="10398125" y="1917700"/>
          <p14:tracePt t="44266" x="10387013" y="1906588"/>
          <p14:tracePt t="44267" x="10375900" y="1906588"/>
          <p14:tracePt t="44269" x="10364788" y="1906588"/>
          <p14:tracePt t="44271" x="10353675" y="1906588"/>
          <p14:tracePt t="44273" x="10353675" y="1895475"/>
          <p14:tracePt t="44274" x="10342563" y="1895475"/>
          <p14:tracePt t="44276" x="10342563" y="1884363"/>
          <p14:tracePt t="44277" x="10331450" y="1884363"/>
          <p14:tracePt t="44277" x="10320338" y="1884363"/>
          <p14:tracePt t="44278" x="10320338" y="1871663"/>
          <p14:tracePt t="44281" x="10309225" y="1871663"/>
          <p14:tracePt t="44283" x="10296525" y="1871663"/>
          <p14:tracePt t="44287" x="10285413" y="1871663"/>
          <p14:tracePt t="44288" x="10285413" y="1860550"/>
          <p14:tracePt t="44290" x="10274300" y="1860550"/>
          <p14:tracePt t="44291" x="10263188" y="1860550"/>
          <p14:tracePt t="44293" x="10252075" y="1860550"/>
          <p14:tracePt t="44296" x="10240963" y="1860550"/>
          <p14:tracePt t="44297" x="10229850" y="1860550"/>
          <p14:tracePt t="44297" x="10218738" y="1860550"/>
          <p14:tracePt t="44300" x="10207625" y="1860550"/>
          <p14:tracePt t="44304" x="10194925" y="1860550"/>
          <p14:tracePt t="44305" x="10183813" y="1860550"/>
          <p14:tracePt t="44307" x="10172700" y="1860550"/>
          <p14:tracePt t="44308" x="10161588" y="1860550"/>
          <p14:tracePt t="44310" x="10150475" y="1860550"/>
          <p14:tracePt t="44311" x="10139363" y="1860550"/>
          <p14:tracePt t="44315" x="10128250" y="1860550"/>
          <p14:tracePt t="44316" x="10117138" y="1860550"/>
          <p14:tracePt t="44320" x="10094913" y="1860550"/>
          <p14:tracePt t="44321" x="10082213" y="1860550"/>
          <p14:tracePt t="44322" x="10071100" y="1860550"/>
          <p14:tracePt t="44324" x="10071100" y="1871663"/>
          <p14:tracePt t="44325" x="10059988" y="1871663"/>
          <p14:tracePt t="44326" x="10048875" y="1884363"/>
          <p14:tracePt t="44328" x="10037763" y="1884363"/>
          <p14:tracePt t="44329" x="10026650" y="1884363"/>
          <p14:tracePt t="44330" x="10015538" y="1884363"/>
          <p14:tracePt t="44332" x="10015538" y="1895475"/>
          <p14:tracePt t="44333" x="10004425" y="1895475"/>
          <p14:tracePt t="44337" x="9993313" y="1906588"/>
          <p14:tracePt t="44339" x="9982200" y="1917700"/>
          <p14:tracePt t="44340" x="9969500" y="1917700"/>
          <p14:tracePt t="44341" x="9958388" y="1917700"/>
          <p14:tracePt t="44342" x="9947275" y="1928813"/>
          <p14:tracePt t="44344" x="9936163" y="1928813"/>
          <p14:tracePt t="44347" x="9936163" y="1939925"/>
          <p14:tracePt t="44349" x="9925050" y="1962150"/>
          <p14:tracePt t="44350" x="9913938" y="1962150"/>
          <p14:tracePt t="44351" x="9902825" y="1962150"/>
          <p14:tracePt t="44353" x="9891713" y="1985963"/>
          <p14:tracePt t="44354" x="9891713" y="1997075"/>
          <p14:tracePt t="44354" x="9880600" y="1997075"/>
          <p14:tracePt t="44357" x="9867900" y="2008188"/>
          <p14:tracePt t="44358" x="9867900" y="2019300"/>
          <p14:tracePt t="44359" x="9856788" y="2019300"/>
          <p14:tracePt t="44361" x="9856788" y="2030413"/>
          <p14:tracePt t="44361" x="9856788" y="2041525"/>
          <p14:tracePt t="44362" x="9845675" y="2041525"/>
          <p14:tracePt t="44363" x="9845675" y="2052638"/>
          <p14:tracePt t="44364" x="9834563" y="2052638"/>
          <p14:tracePt t="44365" x="9834563" y="2063750"/>
          <p14:tracePt t="44366" x="9823450" y="2074863"/>
          <p14:tracePt t="44367" x="9823450" y="2085975"/>
          <p14:tracePt t="44371" x="9823450" y="2098675"/>
          <p14:tracePt t="44371" x="9812338" y="2098675"/>
          <p14:tracePt t="44372" x="9812338" y="2109788"/>
          <p14:tracePt t="44373" x="9801225" y="2120900"/>
          <p14:tracePt t="44373" x="9801225" y="2132013"/>
          <p14:tracePt t="44375" x="9790113" y="2143125"/>
          <p14:tracePt t="44376" x="9790113" y="2165350"/>
          <p14:tracePt t="44380" x="9790113" y="2187575"/>
          <p14:tracePt t="44382" x="9779000" y="2211388"/>
          <p14:tracePt t="44383" x="9779000" y="2222500"/>
          <p14:tracePt t="44385" x="9779000" y="2233613"/>
          <p14:tracePt t="44387" x="9767888" y="2244725"/>
          <p14:tracePt t="44388" x="9767888" y="2255838"/>
          <p14:tracePt t="44388" x="9767888" y="2266950"/>
          <p14:tracePt t="44390" x="9767888" y="2278063"/>
          <p14:tracePt t="44393" x="9767888" y="2300288"/>
          <p14:tracePt t="44394" x="9767888" y="2312988"/>
          <p14:tracePt t="44396" x="9767888" y="2324100"/>
          <p14:tracePt t="44396" x="9767888" y="2335213"/>
          <p14:tracePt t="44398" x="9767888" y="2346325"/>
          <p14:tracePt t="44401" x="9767888" y="2357438"/>
          <p14:tracePt t="44402" x="9767888" y="2368550"/>
          <p14:tracePt t="44404" x="9767888" y="2379663"/>
          <p14:tracePt t="44405" x="9767888" y="2390775"/>
          <p14:tracePt t="44407" x="9767888" y="2401888"/>
          <p14:tracePt t="44408" x="9767888" y="2414588"/>
          <p14:tracePt t="44409" x="9767888" y="2425700"/>
          <p14:tracePt t="44412" x="9767888" y="2436813"/>
          <p14:tracePt t="44412" x="9767888" y="2447925"/>
          <p14:tracePt t="44414" x="9767888" y="2459038"/>
          <p14:tracePt t="44416" x="9767888" y="2470150"/>
          <p14:tracePt t="44419" x="9779000" y="2481263"/>
          <p14:tracePt t="44420" x="9779000" y="2492375"/>
          <p14:tracePt t="44421" x="9790113" y="2492375"/>
          <p14:tracePt t="44422" x="9801225" y="2492375"/>
          <p14:tracePt t="44422" x="9801225" y="2503488"/>
          <p14:tracePt t="44425" x="9812338" y="2503488"/>
          <p14:tracePt t="44426" x="9812338" y="2514600"/>
          <p14:tracePt t="44426" x="9823450" y="2527300"/>
          <p14:tracePt t="44427" x="9823450" y="2538413"/>
          <p14:tracePt t="44428" x="9845675" y="2538413"/>
          <p14:tracePt t="44430" x="9845675" y="2549525"/>
          <p14:tracePt t="44433" x="9856788" y="2549525"/>
          <p14:tracePt t="44435" x="9867900" y="2549525"/>
          <p14:tracePt t="44436" x="9867900" y="2560638"/>
          <p14:tracePt t="44438" x="9891713" y="2571750"/>
          <p14:tracePt t="44439" x="9902825" y="2571750"/>
          <p14:tracePt t="44440" x="9913938" y="2582863"/>
          <p14:tracePt t="44442" x="9925050" y="2582863"/>
          <p14:tracePt t="44443" x="9936163" y="2593975"/>
          <p14:tracePt t="44445" x="9947275" y="2605088"/>
          <p14:tracePt t="44445" x="9958388" y="2605088"/>
          <p14:tracePt t="44446" x="9982200" y="2605088"/>
          <p14:tracePt t="44449" x="9982200" y="2616200"/>
          <p14:tracePt t="44450" x="9993313" y="2616200"/>
          <p14:tracePt t="44451" x="10015538" y="2616200"/>
          <p14:tracePt t="44451" x="10026650" y="2616200"/>
          <p14:tracePt t="44453" x="10037763" y="2616200"/>
          <p14:tracePt t="44454" x="10059988" y="2616200"/>
          <p14:tracePt t="44457" x="10071100" y="2628900"/>
          <p14:tracePt t="44458" x="10082213" y="2628900"/>
          <p14:tracePt t="44459" x="10094913" y="2628900"/>
          <p14:tracePt t="44460" x="10106025" y="2628900"/>
          <p14:tracePt t="44461" x="10128250" y="2628900"/>
          <p14:tracePt t="44462" x="10150475" y="2628900"/>
          <p14:tracePt t="44464" x="10172700" y="2628900"/>
          <p14:tracePt t="44465" x="10183813" y="2640013"/>
          <p14:tracePt t="44467" x="10194925" y="2640013"/>
          <p14:tracePt t="44468" x="10218738" y="2640013"/>
          <p14:tracePt t="44470" x="10240963" y="2640013"/>
          <p14:tracePt t="44470" x="10252075" y="2640013"/>
          <p14:tracePt t="44472" x="10263188" y="2640013"/>
          <p14:tracePt t="44473" x="10274300" y="2640013"/>
          <p14:tracePt t="44474" x="10296525" y="2640013"/>
          <p14:tracePt t="44474" x="10309225" y="2640013"/>
          <p14:tracePt t="44476" x="10320338" y="2640013"/>
          <p14:tracePt t="44477" x="10331450" y="2640013"/>
          <p14:tracePt t="44478" x="10342563" y="2640013"/>
          <p14:tracePt t="44478" x="10353675" y="2640013"/>
          <p14:tracePt t="44479" x="10364788" y="2640013"/>
          <p14:tracePt t="44480" x="10387013" y="2640013"/>
          <p14:tracePt t="44481" x="10398125" y="2640013"/>
          <p14:tracePt t="44482" x="10409238" y="2640013"/>
          <p14:tracePt t="44484" x="10421938" y="2640013"/>
          <p14:tracePt t="44484" x="10433050" y="2640013"/>
          <p14:tracePt t="44487" x="10455275" y="2640013"/>
          <p14:tracePt t="44489" x="10488613" y="2640013"/>
          <p14:tracePt t="44490" x="10499725" y="2640013"/>
          <p14:tracePt t="44493" x="10510838" y="2628900"/>
          <p14:tracePt t="44494" x="10534650" y="2628900"/>
          <p14:tracePt t="44495" x="10545763" y="2628900"/>
          <p14:tracePt t="44495" x="10556875" y="2628900"/>
          <p14:tracePt t="44497" x="10567988" y="2628900"/>
          <p14:tracePt t="44499" x="10579100" y="2628900"/>
          <p14:tracePt t="44500" x="10590213" y="2628900"/>
          <p14:tracePt t="44500" x="10590213" y="2616200"/>
          <p14:tracePt t="44504" x="10623550" y="2616200"/>
          <p14:tracePt t="44505" x="10623550" y="2605088"/>
          <p14:tracePt t="44507" x="10636250" y="2593975"/>
          <p14:tracePt t="44509" x="10658475" y="2593975"/>
          <p14:tracePt t="44511" x="10658475" y="2582863"/>
          <p14:tracePt t="44513" x="10669588" y="2582863"/>
          <p14:tracePt t="44514" x="10669588" y="2571750"/>
          <p14:tracePt t="44516" x="10680700" y="2571750"/>
          <p14:tracePt t="44518" x="10680700" y="2560638"/>
          <p14:tracePt t="44519" x="10691813" y="2560638"/>
          <p14:tracePt t="44522" x="10702925" y="2560638"/>
          <p14:tracePt t="44523" x="10714038" y="2549525"/>
          <p14:tracePt t="44526" x="10714038" y="2538413"/>
          <p14:tracePt t="44526" x="10725150" y="2538413"/>
          <p14:tracePt t="44528" x="10725150" y="2527300"/>
          <p14:tracePt t="44531" x="10725150" y="2514600"/>
          <p14:tracePt t="44534" x="10725150" y="2503488"/>
          <p14:tracePt t="44534" x="10725150" y="2492375"/>
          <p14:tracePt t="44536" x="10737850" y="2492375"/>
          <p14:tracePt t="44540" x="10737850" y="2481263"/>
          <p14:tracePt t="44542" x="10737850" y="2470150"/>
          <p14:tracePt t="44544" x="10737850" y="2459038"/>
          <p14:tracePt t="44545" x="10737850" y="2447925"/>
          <p14:tracePt t="44547" x="10737850" y="2436813"/>
          <p14:tracePt t="44549" x="10737850" y="2425700"/>
          <p14:tracePt t="44553" x="10737850" y="2414588"/>
          <p14:tracePt t="44556" x="10737850" y="2401888"/>
          <p14:tracePt t="44559" x="10737850" y="2379663"/>
          <p14:tracePt t="44562" x="10737850" y="2368550"/>
          <p14:tracePt t="44564" x="10737850" y="2357438"/>
          <p14:tracePt t="44568" x="10737850" y="2346325"/>
          <p14:tracePt t="44570" x="10737850" y="2335213"/>
          <p14:tracePt t="44574" x="10737850" y="2324100"/>
          <p14:tracePt t="44576" x="10737850" y="2312988"/>
          <p14:tracePt t="44577" x="10725150" y="2312988"/>
          <p14:tracePt t="44578" x="10725150" y="2300288"/>
          <p14:tracePt t="44582" x="10714038" y="2300288"/>
          <p14:tracePt t="44585" x="10714038" y="2289175"/>
          <p14:tracePt t="44588" x="10702925" y="2289175"/>
          <p14:tracePt t="44598" x="10691813" y="2289175"/>
          <p14:tracePt t="44599" x="10691813" y="2278063"/>
          <p14:tracePt t="44667" x="10680700" y="2278063"/>
          <p14:tracePt t="44668" x="10669588" y="2278063"/>
          <p14:tracePt t="44676" x="10658475" y="2278063"/>
          <p14:tracePt t="44678" x="10647363" y="2278063"/>
          <p14:tracePt t="44681" x="10636250" y="2278063"/>
          <p14:tracePt t="44684" x="10623550" y="2278063"/>
          <p14:tracePt t="44688" x="10612438" y="2278063"/>
          <p14:tracePt t="44689" x="10601325" y="2278063"/>
          <p14:tracePt t="44695" x="10590213" y="2278063"/>
          <p14:tracePt t="44700" x="10579100" y="2278063"/>
          <p14:tracePt t="44705" x="10567988" y="2278063"/>
          <p14:tracePt t="44706" x="10556875" y="2278063"/>
          <p14:tracePt t="44711" x="10545763" y="2278063"/>
          <p14:tracePt t="44721" x="10534650" y="2278063"/>
          <p14:tracePt t="44722" x="10523538" y="2278063"/>
          <p14:tracePt t="44726" x="10510838" y="2278063"/>
          <p14:tracePt t="44727" x="10499725" y="2278063"/>
          <p14:tracePt t="44730" x="10488613" y="2278063"/>
          <p14:tracePt t="44735" x="10477500" y="2278063"/>
          <p14:tracePt t="44742" x="10466388" y="2289175"/>
          <p14:tracePt t="44744" x="10455275" y="2289175"/>
          <p14:tracePt t="44748" x="10444163" y="2289175"/>
          <p14:tracePt t="44752" x="10433050" y="2289175"/>
          <p14:tracePt t="44755" x="10421938" y="2289175"/>
          <p14:tracePt t="44757" x="10421938" y="2300288"/>
          <p14:tracePt t="44758" x="10409238" y="2300288"/>
          <p14:tracePt t="44763" x="10409238" y="2312988"/>
          <p14:tracePt t="44765" x="10398125" y="2312988"/>
          <p14:tracePt t="44768" x="10387013" y="2312988"/>
          <p14:tracePt t="44771" x="10375900" y="2312988"/>
          <p14:tracePt t="44775" x="10364788" y="2324100"/>
          <p14:tracePt t="44777" x="10353675" y="2324100"/>
          <p14:tracePt t="44781" x="10342563" y="2335213"/>
          <p14:tracePt t="44790" x="10342563" y="2346325"/>
          <p14:tracePt t="44792" x="10331450" y="2346325"/>
          <p14:tracePt t="44797" x="10320338" y="2346325"/>
          <p14:tracePt t="48155" x="10320338" y="2335213"/>
          <p14:tracePt t="48156" x="10331450" y="2312988"/>
          <p14:tracePt t="48157" x="10342563" y="2289175"/>
          <p14:tracePt t="48158" x="10353675" y="2266950"/>
          <p14:tracePt t="48159" x="10364788" y="2244725"/>
          <p14:tracePt t="48160" x="10364788" y="2187575"/>
          <p14:tracePt t="48161" x="10387013" y="2154238"/>
          <p14:tracePt t="48161" x="10398125" y="2120900"/>
          <p14:tracePt t="48162" x="10421938" y="2063750"/>
          <p14:tracePt t="48164" x="10444163" y="2008188"/>
          <p14:tracePt t="48165" x="10466388" y="1951038"/>
          <p14:tracePt t="48165" x="10477500" y="1906588"/>
          <p14:tracePt t="48166" x="10510838" y="1827213"/>
          <p14:tracePt t="48167" x="10523538" y="1725613"/>
          <p14:tracePt t="48169" x="10556875" y="1657350"/>
          <p14:tracePt t="48169" x="10579100" y="1557338"/>
          <p14:tracePt t="48171" x="10590213" y="1489075"/>
          <p14:tracePt t="48172" x="10601325" y="1387475"/>
          <p14:tracePt t="48173" x="10623550" y="1274763"/>
          <p14:tracePt t="48174" x="10636250" y="1184275"/>
          <p14:tracePt t="48175" x="10636250" y="1071563"/>
          <p14:tracePt t="48177" x="10669588" y="812800"/>
          <p14:tracePt t="48178" x="10669588" y="676275"/>
          <p14:tracePt t="48179" x="10669588" y="541338"/>
          <p14:tracePt t="48179" x="10691813" y="428625"/>
          <p14:tracePt t="48181" x="10691813" y="293688"/>
          <p14:tracePt t="48181" x="10691813" y="146050"/>
          <p14:tracePt t="48182" x="10691813" y="11113"/>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10 Open-source Whole-Slide Image Viewers and Analysis Programs; Redefining  Digital Pathology">
            <a:extLst>
              <a:ext uri="{FF2B5EF4-FFF2-40B4-BE49-F238E27FC236}">
                <a16:creationId xmlns:a16="http://schemas.microsoft.com/office/drawing/2014/main" id="{8D06A5E4-2B75-B883-CCB2-1D64E73874F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338" r="19994" b="3"/>
          <a:stretch/>
        </p:blipFill>
        <p:spPr bwMode="auto">
          <a:xfrm>
            <a:off x="471944" y="555217"/>
            <a:ext cx="4268712" cy="3339221"/>
          </a:xfrm>
          <a:prstGeom prst="rect">
            <a:avLst/>
          </a:prstGeom>
          <a:solidFill>
            <a:srgbClr val="FFFFFF"/>
          </a:solidFill>
        </p:spPr>
      </p:pic>
      <p:pic>
        <p:nvPicPr>
          <p:cNvPr id="5" name="Picture 4">
            <a:extLst>
              <a:ext uri="{FF2B5EF4-FFF2-40B4-BE49-F238E27FC236}">
                <a16:creationId xmlns:a16="http://schemas.microsoft.com/office/drawing/2014/main" id="{214F8E59-37DB-BA66-4E97-BFBBBC976403}"/>
              </a:ext>
            </a:extLst>
          </p:cNvPr>
          <p:cNvPicPr>
            <a:picLocks noChangeAspect="1"/>
          </p:cNvPicPr>
          <p:nvPr/>
        </p:nvPicPr>
        <p:blipFill rotWithShape="1">
          <a:blip r:embed="rId6"/>
          <a:srcRect l="17940" r="8473" b="4"/>
          <a:stretch/>
        </p:blipFill>
        <p:spPr>
          <a:xfrm>
            <a:off x="477507" y="4074019"/>
            <a:ext cx="2048359" cy="2226786"/>
          </a:xfrm>
          <a:prstGeom prst="rect">
            <a:avLst/>
          </a:prstGeom>
          <a:noFill/>
        </p:spPr>
      </p:pic>
      <p:pic>
        <p:nvPicPr>
          <p:cNvPr id="3" name="Picture 2">
            <a:extLst>
              <a:ext uri="{FF2B5EF4-FFF2-40B4-BE49-F238E27FC236}">
                <a16:creationId xmlns:a16="http://schemas.microsoft.com/office/drawing/2014/main" id="{43708750-A236-D3C6-C7E0-E09FCF7FB7D8}"/>
              </a:ext>
            </a:extLst>
          </p:cNvPr>
          <p:cNvPicPr>
            <a:picLocks noChangeAspect="1"/>
          </p:cNvPicPr>
          <p:nvPr/>
        </p:nvPicPr>
        <p:blipFill rotWithShape="1">
          <a:blip r:embed="rId7"/>
          <a:srcRect l="789" r="8666" b="-3"/>
          <a:stretch/>
        </p:blipFill>
        <p:spPr>
          <a:xfrm>
            <a:off x="2686733" y="4072045"/>
            <a:ext cx="2053923" cy="2228761"/>
          </a:xfrm>
          <a:prstGeom prst="rect">
            <a:avLst/>
          </a:prstGeom>
          <a:noFill/>
        </p:spPr>
      </p:pic>
      <p:pic>
        <p:nvPicPr>
          <p:cNvPr id="3076" name="Picture 4" descr="Whole Slide Imaging - Reveal Biosciecnes">
            <a:extLst>
              <a:ext uri="{FF2B5EF4-FFF2-40B4-BE49-F238E27FC236}">
                <a16:creationId xmlns:a16="http://schemas.microsoft.com/office/drawing/2014/main" id="{EE601D3B-968E-0105-F23E-B3E82BF0F6E7}"/>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r="26172" b="-2"/>
          <a:stretch/>
        </p:blipFill>
        <p:spPr bwMode="auto">
          <a:xfrm>
            <a:off x="4933183" y="555218"/>
            <a:ext cx="6786873" cy="5745588"/>
          </a:xfrm>
          <a:prstGeom prst="rect">
            <a:avLst/>
          </a:prstGeom>
          <a:solidFill>
            <a:srgbClr val="FFFFFF"/>
          </a:solidFill>
        </p:spPr>
      </p:pic>
      <p:sp>
        <p:nvSpPr>
          <p:cNvPr id="6" name="TextBox 5">
            <a:extLst>
              <a:ext uri="{FF2B5EF4-FFF2-40B4-BE49-F238E27FC236}">
                <a16:creationId xmlns:a16="http://schemas.microsoft.com/office/drawing/2014/main" id="{0E24BD5C-C861-F78D-4D71-076DB6A26018}"/>
              </a:ext>
            </a:extLst>
          </p:cNvPr>
          <p:cNvSpPr txBox="1"/>
          <p:nvPr/>
        </p:nvSpPr>
        <p:spPr>
          <a:xfrm>
            <a:off x="391510" y="96095"/>
            <a:ext cx="4268712" cy="369332"/>
          </a:xfrm>
          <a:prstGeom prst="rect">
            <a:avLst/>
          </a:prstGeom>
          <a:noFill/>
        </p:spPr>
        <p:txBody>
          <a:bodyPr wrap="square" rtlCol="0">
            <a:spAutoFit/>
          </a:bodyPr>
          <a:lstStyle/>
          <a:p>
            <a:r>
              <a:rPr lang="en-US" b="1" dirty="0"/>
              <a:t>Whole Slide Images of biopsied tissue</a:t>
            </a:r>
            <a:endParaRPr lang="en-GB" b="1" dirty="0"/>
          </a:p>
        </p:txBody>
      </p:sp>
      <p:pic>
        <p:nvPicPr>
          <p:cNvPr id="55" name="Audio 54">
            <a:hlinkClick r:id="" action="ppaction://media"/>
            <a:extLst>
              <a:ext uri="{FF2B5EF4-FFF2-40B4-BE49-F238E27FC236}">
                <a16:creationId xmlns:a16="http://schemas.microsoft.com/office/drawing/2014/main" id="{FB9EF9F4-B89B-C5B7-3924-B50B2E3EFD33}"/>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97257889"/>
      </p:ext>
    </p:extLst>
  </p:cSld>
  <p:clrMapOvr>
    <a:masterClrMapping/>
  </p:clrMapOvr>
  <mc:AlternateContent xmlns:mc="http://schemas.openxmlformats.org/markup-compatibility/2006" xmlns:p14="http://schemas.microsoft.com/office/powerpoint/2010/main">
    <mc:Choice Requires="p14">
      <p:transition spd="slow" p14:dur="2000" advTm="45503"/>
    </mc:Choice>
    <mc:Fallback xmlns="">
      <p:transition spd="slow" advTm="455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5"/>
                </p:tgtEl>
              </p:cMediaNode>
            </p:audio>
          </p:childTnLst>
        </p:cTn>
      </p:par>
    </p:tnLst>
  </p:timing>
  <p:extLst>
    <p:ext uri="{3A86A75C-4F4B-4683-9AE1-C65F6400EC91}">
      <p14:laserTraceLst xmlns:p14="http://schemas.microsoft.com/office/powerpoint/2010/main">
        <p14:tracePtLst>
          <p14:tracePt t="12345" x="4432300" y="44450"/>
          <p14:tracePt t="12346" x="4432300" y="123825"/>
          <p14:tracePt t="12347" x="4443413" y="169863"/>
          <p14:tracePt t="12348" x="4465638" y="247650"/>
          <p14:tracePt t="12349" x="4465638" y="282575"/>
          <p14:tracePt t="12351" x="4500563" y="406400"/>
          <p14:tracePt t="12352" x="4511675" y="461963"/>
          <p14:tracePt t="12353" x="4533900" y="496888"/>
          <p14:tracePt t="12355" x="4567238" y="598488"/>
          <p14:tracePt t="12356" x="4602163" y="654050"/>
          <p14:tracePt t="12357" x="4613275" y="711200"/>
          <p14:tracePt t="12358" x="4635500" y="766763"/>
          <p14:tracePt t="12359" x="4668838" y="823913"/>
          <p14:tracePt t="12360" x="4679950" y="868363"/>
          <p14:tracePt t="12361" x="4703763" y="914400"/>
          <p14:tracePt t="12362" x="4725988" y="969963"/>
          <p14:tracePt t="12363" x="4748213" y="1003300"/>
          <p14:tracePt t="12364" x="4770438" y="1060450"/>
          <p14:tracePt t="12366" x="4792663" y="1150938"/>
          <p14:tracePt t="12368" x="4849813" y="1241425"/>
          <p14:tracePt t="12369" x="4872038" y="1296988"/>
          <p14:tracePt t="12370" x="4894263" y="1319213"/>
          <p14:tracePt t="12371" x="4918075" y="1365250"/>
          <p14:tracePt t="12372" x="4951413" y="1420813"/>
          <p14:tracePt t="12373" x="4962525" y="1455738"/>
          <p14:tracePt t="12374" x="4995863" y="1489075"/>
          <p14:tracePt t="12375" x="5019675" y="1544638"/>
          <p14:tracePt t="12376" x="5030788" y="1568450"/>
          <p14:tracePt t="12377" x="5041900" y="1601788"/>
          <p14:tracePt t="12378" x="5064125" y="1635125"/>
          <p14:tracePt t="12379" x="5086350" y="1646238"/>
          <p14:tracePt t="12380" x="5108575" y="1703388"/>
          <p14:tracePt t="12381" x="5108575" y="1714500"/>
          <p14:tracePt t="12382" x="5154613" y="1747838"/>
          <p14:tracePt t="12383" x="5154613" y="1758950"/>
          <p14:tracePt t="12384" x="5176838" y="1793875"/>
          <p14:tracePt t="12385" x="5187950" y="1816100"/>
          <p14:tracePt t="12386" x="5210175" y="1827213"/>
          <p14:tracePt t="12387" x="5221288" y="1849438"/>
          <p14:tracePt t="12388" x="5233988" y="1860550"/>
          <p14:tracePt t="12389" x="5245100" y="1884363"/>
          <p14:tracePt t="12390" x="5256213" y="1884363"/>
          <p14:tracePt t="12391" x="5267325" y="1906588"/>
          <p14:tracePt t="12392" x="5278438" y="1917700"/>
          <p14:tracePt t="12393" x="5289550" y="1928813"/>
          <p14:tracePt t="12394" x="5289550" y="1939925"/>
          <p14:tracePt t="12395" x="5300663" y="1951038"/>
          <p14:tracePt t="12396" x="5300663" y="1962150"/>
          <p14:tracePt t="12398" x="5311775" y="1973263"/>
          <p14:tracePt t="12399" x="5322888" y="1973263"/>
          <p14:tracePt t="12400" x="5322888" y="1985963"/>
          <p14:tracePt t="12401" x="5334000" y="1997075"/>
          <p14:tracePt t="12405" x="5346700" y="2008188"/>
          <p14:tracePt t="12406" x="5346700" y="2019300"/>
          <p14:tracePt t="12407" x="5346700" y="2030413"/>
          <p14:tracePt t="12409" x="5357813" y="2030413"/>
          <p14:tracePt t="12410" x="5357813" y="2041525"/>
          <p14:tracePt t="12414" x="5357813" y="2052638"/>
          <p14:tracePt t="12415" x="5357813" y="2063750"/>
          <p14:tracePt t="12417" x="5357813" y="2074863"/>
          <p14:tracePt t="12418" x="5357813" y="2085975"/>
          <p14:tracePt t="12419" x="5368925" y="2098675"/>
          <p14:tracePt t="12423" x="5368925" y="2109788"/>
          <p14:tracePt t="12424" x="5368925" y="2120900"/>
          <p14:tracePt t="12426" x="5368925" y="2132013"/>
          <p14:tracePt t="12427" x="5368925" y="2143125"/>
          <p14:tracePt t="12429" x="5368925" y="2154238"/>
          <p14:tracePt t="12430" x="5368925" y="2165350"/>
          <p14:tracePt t="12432" x="5380038" y="2165350"/>
          <p14:tracePt t="12433" x="5391150" y="2176463"/>
          <p14:tracePt t="12434" x="5391150" y="2187575"/>
          <p14:tracePt t="12435" x="5391150" y="2200275"/>
          <p14:tracePt t="12436" x="5391150" y="2211388"/>
          <p14:tracePt t="12438" x="5402263" y="2233613"/>
          <p14:tracePt t="12440" x="5413375" y="2233613"/>
          <p14:tracePt t="12441" x="5424488" y="2244725"/>
          <p14:tracePt t="12442" x="5435600" y="2255838"/>
          <p14:tracePt t="12443" x="5435600" y="2278063"/>
          <p14:tracePt t="12445" x="5435600" y="2289175"/>
          <p14:tracePt t="12446" x="5435600" y="2312988"/>
          <p14:tracePt t="12447" x="5446713" y="2312988"/>
          <p14:tracePt t="12448" x="5459413" y="2312988"/>
          <p14:tracePt t="12449" x="5459413" y="2324100"/>
          <p14:tracePt t="12450" x="5470525" y="2335213"/>
          <p14:tracePt t="12451" x="5481638" y="2346325"/>
          <p14:tracePt t="12452" x="5481638" y="2357438"/>
          <p14:tracePt t="12454" x="5503863" y="2390775"/>
          <p14:tracePt t="12456" x="5514975" y="2401888"/>
          <p14:tracePt t="12457" x="5514975" y="2414588"/>
          <p14:tracePt t="12458" x="5526088" y="2425700"/>
          <p14:tracePt t="12459" x="5537200" y="2436813"/>
          <p14:tracePt t="12460" x="5548313" y="2436813"/>
          <p14:tracePt t="12461" x="5548313" y="2459038"/>
          <p14:tracePt t="12462" x="5561013" y="2470150"/>
          <p14:tracePt t="12463" x="5583238" y="2481263"/>
          <p14:tracePt t="12466" x="5594350" y="2503488"/>
          <p14:tracePt t="12468" x="5605463" y="2503488"/>
          <p14:tracePt t="12469" x="5605463" y="2514600"/>
          <p14:tracePt t="12470" x="5627688" y="2514600"/>
          <p14:tracePt t="12471" x="5627688" y="2527300"/>
          <p14:tracePt t="12472" x="5638800" y="2527300"/>
          <p14:tracePt t="12473" x="5649913" y="2527300"/>
          <p14:tracePt t="12474" x="5649913" y="2538413"/>
          <p14:tracePt t="12477" x="5661025" y="2538413"/>
          <p14:tracePt t="12481" x="5673725" y="2549525"/>
          <p14:tracePt t="12494" x="5673725" y="2538413"/>
          <p14:tracePt t="12496" x="5673725" y="2527300"/>
          <p14:tracePt t="12497" x="5661025" y="2527300"/>
          <p14:tracePt t="12499" x="5649913" y="2514600"/>
          <p14:tracePt t="12501" x="5638800" y="2503488"/>
          <p14:tracePt t="12504" x="5627688" y="2492375"/>
          <p14:tracePt t="12506" x="5616575" y="2470150"/>
          <p14:tracePt t="12508" x="5616575" y="2459038"/>
          <p14:tracePt t="12509" x="5616575" y="2436813"/>
          <p14:tracePt t="12510" x="5605463" y="2425700"/>
          <p14:tracePt t="12512" x="5594350" y="2425700"/>
          <p14:tracePt t="12513" x="5583238" y="2401888"/>
          <p14:tracePt t="12514" x="5561013" y="2401888"/>
          <p14:tracePt t="12515" x="5561013" y="2390775"/>
          <p14:tracePt t="12516" x="5561013" y="2368550"/>
          <p14:tracePt t="12517" x="5548313" y="2368550"/>
          <p14:tracePt t="12518" x="5526088" y="2357438"/>
          <p14:tracePt t="12519" x="5526088" y="2346325"/>
          <p14:tracePt t="12520" x="5526088" y="2335213"/>
          <p14:tracePt t="12522" x="5503863" y="2324100"/>
          <p14:tracePt t="12523" x="5492750" y="2300288"/>
          <p14:tracePt t="12524" x="5492750" y="2289175"/>
          <p14:tracePt t="12525" x="5481638" y="2289175"/>
          <p14:tracePt t="12526" x="5470525" y="2266950"/>
          <p14:tracePt t="12527" x="5470525" y="2244725"/>
          <p14:tracePt t="12528" x="5459413" y="2244725"/>
          <p14:tracePt t="12530" x="5435600" y="2211388"/>
          <p14:tracePt t="12531" x="5435600" y="2200275"/>
          <p14:tracePt t="12532" x="5413375" y="2187575"/>
          <p14:tracePt t="12533" x="5402263" y="2187575"/>
          <p14:tracePt t="12534" x="5402263" y="2176463"/>
          <p14:tracePt t="12535" x="5402263" y="2165350"/>
          <p14:tracePt t="12537" x="5380038" y="2143125"/>
          <p14:tracePt t="12539" x="5368925" y="2132013"/>
          <p14:tracePt t="12540" x="5368925" y="2109788"/>
          <p14:tracePt t="12541" x="5346700" y="2098675"/>
          <p14:tracePt t="12543" x="5346700" y="2085975"/>
          <p14:tracePt t="12544" x="5334000" y="2085975"/>
          <p14:tracePt t="12545" x="5322888" y="2074863"/>
          <p14:tracePt t="12547" x="5311775" y="2052638"/>
          <p14:tracePt t="12548" x="5300663" y="2052638"/>
          <p14:tracePt t="12549" x="5300663" y="2041525"/>
          <p14:tracePt t="12551" x="5289550" y="2019300"/>
          <p14:tracePt t="12554" x="5278438" y="1997075"/>
          <p14:tracePt t="12555" x="5267325" y="1997075"/>
          <p14:tracePt t="12556" x="5256213" y="1973263"/>
          <p14:tracePt t="12558" x="5245100" y="1962150"/>
          <p14:tracePt t="12559" x="5245100" y="1951038"/>
          <p14:tracePt t="12560" x="5233988" y="1951038"/>
          <p14:tracePt t="12562" x="5221288" y="1939925"/>
          <p14:tracePt t="12564" x="5221288" y="1928813"/>
          <p14:tracePt t="12566" x="5210175" y="1917700"/>
          <p14:tracePt t="12567" x="5210175" y="1906588"/>
          <p14:tracePt t="12568" x="5199063" y="1906588"/>
          <p14:tracePt t="12569" x="5187950" y="1895475"/>
          <p14:tracePt t="12572" x="5176838" y="1871663"/>
          <p14:tracePt t="12573" x="5165725" y="1871663"/>
          <p14:tracePt t="12574" x="5165725" y="1860550"/>
          <p14:tracePt t="12575" x="5154613" y="1849438"/>
          <p14:tracePt t="12577" x="5154613" y="1838325"/>
          <p14:tracePt t="12580" x="5143500" y="1816100"/>
          <p14:tracePt t="12581" x="5143500" y="1804988"/>
          <p14:tracePt t="12582" x="5132388" y="1804988"/>
          <p14:tracePt t="12583" x="5119688" y="1804988"/>
          <p14:tracePt t="12584" x="5108575" y="1793875"/>
          <p14:tracePt t="12585" x="5108575" y="1782763"/>
          <p14:tracePt t="12587" x="5097463" y="1771650"/>
          <p14:tracePt t="12590" x="5086350" y="1747838"/>
          <p14:tracePt t="12591" x="5075238" y="1736725"/>
          <p14:tracePt t="12592" x="5064125" y="1736725"/>
          <p14:tracePt t="12593" x="5053013" y="1725613"/>
          <p14:tracePt t="12594" x="5053013" y="1714500"/>
          <p14:tracePt t="12596" x="5041900" y="1703388"/>
          <p14:tracePt t="12597" x="5030788" y="1692275"/>
          <p14:tracePt t="12598" x="5019675" y="1692275"/>
          <p14:tracePt t="12599" x="5019675" y="1670050"/>
          <p14:tracePt t="12601" x="5006975" y="1657350"/>
          <p14:tracePt t="12602" x="4995863" y="1657350"/>
          <p14:tracePt t="12605" x="4984750" y="1624013"/>
          <p14:tracePt t="12605" x="4973638" y="1624013"/>
          <p14:tracePt t="12606" x="4973638" y="1612900"/>
          <p14:tracePt t="12607" x="4962525" y="1590675"/>
          <p14:tracePt t="12608" x="4951413" y="1590675"/>
          <p14:tracePt t="12609" x="4951413" y="1579563"/>
          <p14:tracePt t="12610" x="4940300" y="1568450"/>
          <p14:tracePt t="12611" x="4940300" y="1557338"/>
          <p14:tracePt t="12612" x="4940300" y="1544638"/>
          <p14:tracePt t="12614" x="4929188" y="1533525"/>
          <p14:tracePt t="12614" x="4929188" y="1522413"/>
          <p14:tracePt t="12615" x="4918075" y="1511300"/>
          <p14:tracePt t="12616" x="4905375" y="1489075"/>
          <p14:tracePt t="12618" x="4894263" y="1466850"/>
          <p14:tracePt t="12619" x="4883150" y="1455738"/>
          <p14:tracePt t="12621" x="4883150" y="1443038"/>
          <p14:tracePt t="12622" x="4872038" y="1420813"/>
          <p14:tracePt t="12623" x="4860925" y="1420813"/>
          <p14:tracePt t="12624" x="4860925" y="1398588"/>
          <p14:tracePt t="12626" x="4860925" y="1365250"/>
          <p14:tracePt t="12627" x="4849813" y="1354138"/>
          <p14:tracePt t="12629" x="4849813" y="1343025"/>
          <p14:tracePt t="12630" x="4838700" y="1330325"/>
          <p14:tracePt t="12631" x="4838700" y="1319213"/>
          <p14:tracePt t="12632" x="4838700" y="1296988"/>
          <p14:tracePt t="12634" x="4838700" y="1263650"/>
          <p14:tracePt t="12635" x="4827588" y="1252538"/>
          <p14:tracePt t="12636" x="4827588" y="1241425"/>
          <p14:tracePt t="12637" x="4827588" y="1228725"/>
          <p14:tracePt t="12639" x="4827588" y="1217613"/>
          <p14:tracePt t="12640" x="4827588" y="1206500"/>
          <p14:tracePt t="12641" x="4827588" y="1184275"/>
          <p14:tracePt t="12643" x="4827588" y="1173163"/>
          <p14:tracePt t="12644" x="4827588" y="1162050"/>
          <p14:tracePt t="12646" x="4827588" y="1150938"/>
          <p14:tracePt t="12647" x="4827588" y="1139825"/>
          <p14:tracePt t="12649" x="4827588" y="1128713"/>
          <p14:tracePt t="12650" x="4827588" y="1116013"/>
          <p14:tracePt t="12652" x="4838700" y="1104900"/>
          <p14:tracePt t="12653" x="4838700" y="1093788"/>
          <p14:tracePt t="12662" x="4849813" y="1093788"/>
          <p14:tracePt t="12664" x="4860925" y="1093788"/>
          <p14:tracePt t="12665" x="4860925" y="1082675"/>
          <p14:tracePt t="12672" x="4872038" y="1082675"/>
          <p14:tracePt t="12676" x="4883150" y="1082675"/>
          <p14:tracePt t="12682" x="4894263" y="1082675"/>
          <p14:tracePt t="12699" x="4905375" y="1082675"/>
          <p14:tracePt t="12704" x="4918075" y="1082675"/>
          <p14:tracePt t="12709" x="4929188" y="1082675"/>
          <p14:tracePt t="12713" x="4940300" y="1082675"/>
          <p14:tracePt t="12721" x="4951413" y="1082675"/>
          <p14:tracePt t="12724" x="4962525" y="1082675"/>
          <p14:tracePt t="12735" x="4973638" y="1082675"/>
          <p14:tracePt t="12739" x="4984750" y="1071563"/>
          <p14:tracePt t="12740" x="4995863" y="1071563"/>
          <p14:tracePt t="12741" x="4995863" y="1060450"/>
          <p14:tracePt t="12743" x="5006975" y="1049338"/>
          <p14:tracePt t="12745" x="5019675" y="1038225"/>
          <p14:tracePt t="12747" x="5030788" y="1027113"/>
          <p14:tracePt t="12749" x="5030788" y="1014413"/>
          <p14:tracePt t="12751" x="5041900" y="1003300"/>
          <p14:tracePt t="12752" x="5053013" y="992188"/>
          <p14:tracePt t="12754" x="5064125" y="969963"/>
          <p14:tracePt t="12755" x="5075238" y="958850"/>
          <p14:tracePt t="12757" x="5086350" y="947738"/>
          <p14:tracePt t="12758" x="5097463" y="936625"/>
          <p14:tracePt t="12759" x="5097463" y="925513"/>
          <p14:tracePt t="12760" x="5097463" y="914400"/>
          <p14:tracePt t="12761" x="5097463" y="901700"/>
          <p14:tracePt t="12762" x="5108575" y="901700"/>
          <p14:tracePt t="12763" x="5119688" y="890588"/>
          <p14:tracePt t="12764" x="5119688" y="879475"/>
          <p14:tracePt t="12766" x="5132388" y="857250"/>
          <p14:tracePt t="12768" x="5143500" y="846138"/>
          <p14:tracePt t="12769" x="5154613" y="823913"/>
          <p14:tracePt t="12771" x="5165725" y="812800"/>
          <p14:tracePt t="12772" x="5165725" y="800100"/>
          <p14:tracePt t="12773" x="5176838" y="800100"/>
          <p14:tracePt t="12774" x="5176838" y="788988"/>
          <p14:tracePt t="12775" x="5176838" y="777875"/>
          <p14:tracePt t="12776" x="5187950" y="766763"/>
          <p14:tracePt t="12778" x="5199063" y="755650"/>
          <p14:tracePt t="12780" x="5199063" y="744538"/>
          <p14:tracePt t="12781" x="5210175" y="744538"/>
          <p14:tracePt t="12782" x="5221288" y="744538"/>
          <p14:tracePt t="12783" x="5221288" y="733425"/>
          <p14:tracePt t="12784" x="5233988" y="733425"/>
          <p14:tracePt t="12786" x="5233988" y="722313"/>
          <p14:tracePt t="12787" x="5245100" y="711200"/>
          <p14:tracePt t="12790" x="5245100" y="700088"/>
          <p14:tracePt t="12794" x="5256213" y="700088"/>
          <p14:tracePt t="12797" x="5256213" y="687388"/>
          <p14:tracePt t="12799" x="5267325" y="687388"/>
          <p14:tracePt t="12801" x="5267325" y="676275"/>
          <p14:tracePt t="12806" x="5278438" y="676275"/>
          <p14:tracePt t="12815" x="5289550" y="676275"/>
          <p14:tracePt t="12826" x="5300663" y="676275"/>
          <p14:tracePt t="12831" x="5300663" y="665163"/>
          <p14:tracePt t="12833" x="5311775" y="665163"/>
          <p14:tracePt t="12838" x="5322888" y="654050"/>
          <p14:tracePt t="12840" x="5334000" y="654050"/>
          <p14:tracePt t="12842" x="5346700" y="654050"/>
          <p14:tracePt t="12844" x="5357813" y="642938"/>
          <p14:tracePt t="12847" x="5368925" y="642938"/>
          <p14:tracePt t="12849" x="5380038" y="631825"/>
          <p14:tracePt t="12851" x="5391150" y="631825"/>
          <p14:tracePt t="12852" x="5402263" y="620713"/>
          <p14:tracePt t="12854" x="5413375" y="620713"/>
          <p14:tracePt t="12855" x="5424488" y="609600"/>
          <p14:tracePt t="12856" x="5435600" y="609600"/>
          <p14:tracePt t="12861" x="5470525" y="609600"/>
          <p14:tracePt t="12863" x="5503863" y="598488"/>
          <p14:tracePt t="12864" x="5514975" y="598488"/>
          <p14:tracePt t="12865" x="5514975" y="585788"/>
          <p14:tracePt t="12866" x="5526088" y="585788"/>
          <p14:tracePt t="12868" x="5537200" y="585788"/>
          <p14:tracePt t="12869" x="5548313" y="574675"/>
          <p14:tracePt t="12870" x="5561013" y="574675"/>
          <p14:tracePt t="12872" x="5583238" y="563563"/>
          <p14:tracePt t="12873" x="5605463" y="563563"/>
          <p14:tracePt t="12876" x="5627688" y="552450"/>
          <p14:tracePt t="12878" x="5638800" y="541338"/>
          <p14:tracePt t="12880" x="5661025" y="541338"/>
          <p14:tracePt t="12880" x="5673725" y="541338"/>
          <p14:tracePt t="12881" x="5684838" y="541338"/>
          <p14:tracePt t="12883" x="5707063" y="541338"/>
          <p14:tracePt t="12884" x="5718175" y="541338"/>
          <p14:tracePt t="12885" x="5729288" y="541338"/>
          <p14:tracePt t="12886" x="5751513" y="541338"/>
          <p14:tracePt t="12888" x="5775325" y="541338"/>
          <p14:tracePt t="12889" x="5786438" y="530225"/>
          <p14:tracePt t="12890" x="5797550" y="530225"/>
          <p14:tracePt t="12891" x="5808663" y="530225"/>
          <p14:tracePt t="12892" x="5830888" y="530225"/>
          <p14:tracePt t="12894" x="5864225" y="530225"/>
          <p14:tracePt t="12895" x="5875338" y="530225"/>
          <p14:tracePt t="12896" x="5899150" y="530225"/>
          <p14:tracePt t="12897" x="5910263" y="530225"/>
          <p14:tracePt t="12898" x="5921375" y="530225"/>
          <p14:tracePt t="12899" x="5932488" y="530225"/>
          <p14:tracePt t="12900" x="5954713" y="530225"/>
          <p14:tracePt t="12901" x="5976938" y="530225"/>
          <p14:tracePt t="12902" x="6000750" y="530225"/>
          <p14:tracePt t="12904" x="6034088" y="530225"/>
          <p14:tracePt t="12905" x="6056313" y="530225"/>
          <p14:tracePt t="12907" x="6067425" y="530225"/>
          <p14:tracePt t="12907" x="6089650" y="530225"/>
          <p14:tracePt t="12908" x="6113463" y="530225"/>
          <p14:tracePt t="12909" x="6135688" y="530225"/>
          <p14:tracePt t="12910" x="6157913" y="530225"/>
          <p14:tracePt t="12911" x="6180138" y="530225"/>
          <p14:tracePt t="12912" x="6202363" y="530225"/>
          <p14:tracePt t="12913" x="6226175" y="530225"/>
          <p14:tracePt t="12914" x="6259513" y="530225"/>
          <p14:tracePt t="12915" x="6281738" y="530225"/>
          <p14:tracePt t="12916" x="6303963" y="530225"/>
          <p14:tracePt t="12917" x="6316663" y="530225"/>
          <p14:tracePt t="12918" x="6350000" y="530225"/>
          <p14:tracePt t="12919" x="6383338" y="541338"/>
          <p14:tracePt t="12920" x="6405563" y="541338"/>
          <p14:tracePt t="12922" x="6462713" y="552450"/>
          <p14:tracePt t="12923" x="6496050" y="552450"/>
          <p14:tracePt t="12924" x="6518275" y="552450"/>
          <p14:tracePt t="12925" x="6564313" y="552450"/>
          <p14:tracePt t="12926" x="6586538" y="563563"/>
          <p14:tracePt t="12927" x="6619875" y="574675"/>
          <p14:tracePt t="12928" x="6654800" y="574675"/>
          <p14:tracePt t="12929" x="6688138" y="574675"/>
          <p14:tracePt t="12930" x="6732588" y="585788"/>
          <p14:tracePt t="12931" x="6756400" y="585788"/>
          <p14:tracePt t="12932" x="6789738" y="598488"/>
          <p14:tracePt t="12933" x="6834188" y="598488"/>
          <p14:tracePt t="12934" x="6880225" y="609600"/>
          <p14:tracePt t="12935" x="6913563" y="609600"/>
          <p14:tracePt t="12936" x="6935788" y="620713"/>
          <p14:tracePt t="12937" x="6992938" y="631825"/>
          <p14:tracePt t="12939" x="7059613" y="642938"/>
          <p14:tracePt t="12940" x="7083425" y="642938"/>
          <p14:tracePt t="12941" x="7138988" y="676275"/>
          <p14:tracePt t="12942" x="7172325" y="676275"/>
          <p14:tracePt t="12943" x="7207250" y="676275"/>
          <p14:tracePt t="12944" x="7240588" y="687388"/>
          <p14:tracePt t="12945" x="7297738" y="700088"/>
          <p14:tracePt t="12947" x="7386638" y="711200"/>
          <p14:tracePt t="12948" x="7410450" y="711200"/>
          <p14:tracePt t="12949" x="7443788" y="722313"/>
          <p14:tracePt t="12950" x="7477125" y="733425"/>
          <p14:tracePt t="12951" x="7534275" y="755650"/>
          <p14:tracePt t="12952" x="7578725" y="755650"/>
          <p14:tracePt t="12954" x="7680325" y="788988"/>
          <p14:tracePt t="12955" x="7691438" y="788988"/>
          <p14:tracePt t="12956" x="7748588" y="800100"/>
          <p14:tracePt t="12957" x="7781925" y="800100"/>
          <p14:tracePt t="12958" x="7839075" y="835025"/>
          <p14:tracePt t="12959" x="7872413" y="835025"/>
          <p14:tracePt t="12960" x="7905750" y="835025"/>
          <p14:tracePt t="12961" x="7951788" y="835025"/>
          <p14:tracePt t="12962" x="8018463" y="846138"/>
          <p14:tracePt t="12963" x="8042275" y="857250"/>
          <p14:tracePt t="12964" x="8086725" y="857250"/>
          <p14:tracePt t="12965" x="8131175" y="868363"/>
          <p14:tracePt t="12966" x="8177213" y="879475"/>
          <p14:tracePt t="12967" x="8210550" y="879475"/>
          <p14:tracePt t="12968" x="8267700" y="879475"/>
          <p14:tracePt t="12969" x="8301038" y="890588"/>
          <p14:tracePt t="12971" x="8391525" y="901700"/>
          <p14:tracePt t="12972" x="8435975" y="901700"/>
          <p14:tracePt t="12973" x="8482013" y="901700"/>
          <p14:tracePt t="12974" x="8515350" y="914400"/>
          <p14:tracePt t="12975" x="8548688" y="914400"/>
          <p14:tracePt t="12976" x="8605838" y="936625"/>
          <p14:tracePt t="12977" x="8639175" y="947738"/>
          <p14:tracePt t="12978" x="8672513" y="947738"/>
          <p14:tracePt t="12980" x="8763000" y="947738"/>
          <p14:tracePt t="12981" x="8797925" y="958850"/>
          <p14:tracePt t="12982" x="8853488" y="958850"/>
          <p14:tracePt t="12983" x="8886825" y="958850"/>
          <p14:tracePt t="12984" x="8921750" y="958850"/>
          <p14:tracePt t="12985" x="8955088" y="969963"/>
          <p14:tracePt t="12986" x="9012238" y="969963"/>
          <p14:tracePt t="12987" x="9045575" y="981075"/>
          <p14:tracePt t="12988" x="9078913" y="981075"/>
          <p14:tracePt t="12989" x="9124950" y="981075"/>
          <p14:tracePt t="12990" x="9158288" y="981075"/>
          <p14:tracePt t="12991" x="9191625" y="981075"/>
          <p14:tracePt t="12992" x="9226550" y="981075"/>
          <p14:tracePt t="12993" x="9271000" y="992188"/>
          <p14:tracePt t="12994" x="9304338" y="992188"/>
          <p14:tracePt t="12995" x="9339263" y="992188"/>
          <p14:tracePt t="12997" x="9372600" y="992188"/>
          <p14:tracePt t="12997" x="9405938" y="992188"/>
          <p14:tracePt t="12998" x="9451975" y="992188"/>
          <p14:tracePt t="12999" x="9485313" y="992188"/>
          <p14:tracePt t="13000" x="9518650" y="992188"/>
          <p14:tracePt t="13001" x="9540875" y="1003300"/>
          <p14:tracePt t="13002" x="9575800" y="1003300"/>
          <p14:tracePt t="13004" x="9631363" y="1003300"/>
          <p14:tracePt t="13005" x="9677400" y="1003300"/>
          <p14:tracePt t="13006" x="9710738" y="1003300"/>
          <p14:tracePt t="13007" x="9744075" y="1003300"/>
          <p14:tracePt t="13008" x="9779000" y="1003300"/>
          <p14:tracePt t="13009" x="9801225" y="1003300"/>
          <p14:tracePt t="13010" x="9834563" y="1003300"/>
          <p14:tracePt t="13011" x="9880600" y="1003300"/>
          <p14:tracePt t="13012" x="9902825" y="1014413"/>
          <p14:tracePt t="13013" x="9913938" y="1014413"/>
          <p14:tracePt t="13014" x="9958388" y="1014413"/>
          <p14:tracePt t="13015" x="9993313" y="1014413"/>
          <p14:tracePt t="13016" x="10015538" y="1014413"/>
          <p14:tracePt t="13017" x="10037763" y="1014413"/>
          <p14:tracePt t="13018" x="10071100" y="1014413"/>
          <p14:tracePt t="13019" x="10094913" y="1014413"/>
          <p14:tracePt t="13020" x="10117138" y="1014413"/>
          <p14:tracePt t="13022" x="10172700" y="1014413"/>
          <p14:tracePt t="13023" x="10194925" y="1014413"/>
          <p14:tracePt t="13024" x="10229850" y="1014413"/>
          <p14:tracePt t="13025" x="10252075" y="1014413"/>
          <p14:tracePt t="13026" x="10274300" y="1014413"/>
          <p14:tracePt t="13027" x="10296525" y="1014413"/>
          <p14:tracePt t="13028" x="10331450" y="1014413"/>
          <p14:tracePt t="13029" x="10342563" y="1014413"/>
          <p14:tracePt t="13030" x="10364788" y="1014413"/>
          <p14:tracePt t="13031" x="10398125" y="1014413"/>
          <p14:tracePt t="13032" x="10409238" y="1014413"/>
          <p14:tracePt t="13033" x="10433050" y="1014413"/>
          <p14:tracePt t="13034" x="10444163" y="1014413"/>
          <p14:tracePt t="13035" x="10466388" y="1014413"/>
          <p14:tracePt t="13036" x="10477500" y="1014413"/>
          <p14:tracePt t="13038" x="10523538" y="1027113"/>
          <p14:tracePt t="13039" x="10545763" y="1027113"/>
          <p14:tracePt t="13040" x="10556875" y="1027113"/>
          <p14:tracePt t="13041" x="10567988" y="1038225"/>
          <p14:tracePt t="13042" x="10590213" y="1038225"/>
          <p14:tracePt t="13043" x="10612438" y="1038225"/>
          <p14:tracePt t="13044" x="10623550" y="1038225"/>
          <p14:tracePt t="13045" x="10636250" y="1038225"/>
          <p14:tracePt t="13046" x="10658475" y="1038225"/>
          <p14:tracePt t="13047" x="10680700" y="1038225"/>
          <p14:tracePt t="13048" x="10691813" y="1049338"/>
          <p14:tracePt t="13050" x="10714038" y="1049338"/>
          <p14:tracePt t="13051" x="10725150" y="1049338"/>
          <p14:tracePt t="13052" x="10748963" y="1060450"/>
          <p14:tracePt t="13054" x="10771188" y="1060450"/>
          <p14:tracePt t="13055" x="10782300" y="1060450"/>
          <p14:tracePt t="13056" x="10793413" y="1071563"/>
          <p14:tracePt t="13058" x="10804525" y="1071563"/>
          <p14:tracePt t="13059" x="10826750" y="1071563"/>
          <p14:tracePt t="13060" x="10826750" y="1082675"/>
          <p14:tracePt t="13061" x="10850563" y="1082675"/>
          <p14:tracePt t="13062" x="10861675" y="1082675"/>
          <p14:tracePt t="13063" x="10872788" y="1082675"/>
          <p14:tracePt t="13065" x="10883900" y="1082675"/>
          <p14:tracePt t="13067" x="10895013" y="1082675"/>
          <p14:tracePt t="13068" x="10895013" y="1093788"/>
          <p14:tracePt t="13069" x="10906125" y="1093788"/>
          <p14:tracePt t="13070" x="10917238" y="1093788"/>
          <p14:tracePt t="13072" x="10928350" y="1093788"/>
          <p14:tracePt t="13075" x="10939463" y="1093788"/>
          <p14:tracePt t="13076" x="10939463" y="1104900"/>
          <p14:tracePt t="13211" x="10939463" y="1116013"/>
          <p14:tracePt t="13215" x="10939463" y="1128713"/>
          <p14:tracePt t="13217" x="10939463" y="1139825"/>
          <p14:tracePt t="13220" x="10952163" y="1150938"/>
          <p14:tracePt t="13223" x="10952163" y="1162050"/>
          <p14:tracePt t="13225" x="10952163" y="1173163"/>
          <p14:tracePt t="13226" x="10952163" y="1184275"/>
          <p14:tracePt t="13227" x="10952163" y="1195388"/>
          <p14:tracePt t="13229" x="10952163" y="1206500"/>
          <p14:tracePt t="13231" x="10963275" y="1217613"/>
          <p14:tracePt t="13232" x="10963275" y="1228725"/>
          <p14:tracePt t="13233" x="10963275" y="1241425"/>
          <p14:tracePt t="13235" x="10963275" y="1252538"/>
          <p14:tracePt t="13236" x="10963275" y="1263650"/>
          <p14:tracePt t="13237" x="10963275" y="1274763"/>
          <p14:tracePt t="13239" x="10963275" y="1285875"/>
          <p14:tracePt t="13240" x="10963275" y="1296988"/>
          <p14:tracePt t="13241" x="10974388" y="1308100"/>
          <p14:tracePt t="13242" x="10974388" y="1319213"/>
          <p14:tracePt t="13243" x="10974388" y="1330325"/>
          <p14:tracePt t="13244" x="10974388" y="1343025"/>
          <p14:tracePt t="13247" x="10974388" y="1354138"/>
          <p14:tracePt t="13248" x="10974388" y="1376363"/>
          <p14:tracePt t="13250" x="10974388" y="1387475"/>
          <p14:tracePt t="13251" x="10974388" y="1398588"/>
          <p14:tracePt t="13252" x="10974388" y="1409700"/>
          <p14:tracePt t="13253" x="10974388" y="1420813"/>
          <p14:tracePt t="13255" x="10974388" y="1431925"/>
          <p14:tracePt t="13256" x="10974388" y="1455738"/>
          <p14:tracePt t="13257" x="10985500" y="1466850"/>
          <p14:tracePt t="13258" x="10985500" y="1477963"/>
          <p14:tracePt t="13259" x="10985500" y="1489075"/>
          <p14:tracePt t="13261" x="10985500" y="1511300"/>
          <p14:tracePt t="13262" x="10985500" y="1522413"/>
          <p14:tracePt t="13263" x="10985500" y="1544638"/>
          <p14:tracePt t="13264" x="10985500" y="1557338"/>
          <p14:tracePt t="13265" x="10985500" y="1579563"/>
          <p14:tracePt t="13266" x="10985500" y="1601788"/>
          <p14:tracePt t="13268" x="10996613" y="1624013"/>
          <p14:tracePt t="13269" x="10996613" y="1646238"/>
          <p14:tracePt t="13270" x="10996613" y="1670050"/>
          <p14:tracePt t="13272" x="11007725" y="1725613"/>
          <p14:tracePt t="13273" x="11007725" y="1747838"/>
          <p14:tracePt t="13274" x="11007725" y="1758950"/>
          <p14:tracePt t="13275" x="11018838" y="1782763"/>
          <p14:tracePt t="13276" x="11018838" y="1816100"/>
          <p14:tracePt t="13277" x="11029950" y="1838325"/>
          <p14:tracePt t="13278" x="11041063" y="1884363"/>
          <p14:tracePt t="13279" x="11041063" y="1895475"/>
          <p14:tracePt t="13280" x="11041063" y="1939925"/>
          <p14:tracePt t="13281" x="11041063" y="1951038"/>
          <p14:tracePt t="13282" x="11052175" y="1973263"/>
          <p14:tracePt t="13283" x="11052175" y="2019300"/>
          <p14:tracePt t="13284" x="11052175" y="2041525"/>
          <p14:tracePt t="13285" x="11064875" y="2074863"/>
          <p14:tracePt t="13286" x="11064875" y="2098675"/>
          <p14:tracePt t="13287" x="11075988" y="2120900"/>
          <p14:tracePt t="13289" x="11087100" y="2187575"/>
          <p14:tracePt t="13290" x="11087100" y="2211388"/>
          <p14:tracePt t="13291" x="11087100" y="2233613"/>
          <p14:tracePt t="13292" x="11087100" y="2266950"/>
          <p14:tracePt t="13293" x="11098213" y="2289175"/>
          <p14:tracePt t="13294" x="11098213" y="2312988"/>
          <p14:tracePt t="13295" x="11098213" y="2357438"/>
          <p14:tracePt t="13297" x="11109325" y="2357438"/>
          <p14:tracePt t="13297" x="11109325" y="2401888"/>
          <p14:tracePt t="13298" x="11109325" y="2425700"/>
          <p14:tracePt t="13299" x="11109325" y="2447925"/>
          <p14:tracePt t="13300" x="11109325" y="2470150"/>
          <p14:tracePt t="13301" x="11109325" y="2492375"/>
          <p14:tracePt t="13302" x="11109325" y="2514600"/>
          <p14:tracePt t="13303" x="11120438" y="2538413"/>
          <p14:tracePt t="13305" x="11120438" y="2560638"/>
          <p14:tracePt t="13305" x="11120438" y="2582863"/>
          <p14:tracePt t="13307" x="11120438" y="2605088"/>
          <p14:tracePt t="13307" x="11120438" y="2628900"/>
          <p14:tracePt t="13308" x="11120438" y="2651125"/>
          <p14:tracePt t="13309" x="11131550" y="2673350"/>
          <p14:tracePt t="13310" x="11131550" y="2695575"/>
          <p14:tracePt t="13312" x="11131550" y="2717800"/>
          <p14:tracePt t="13313" x="11131550" y="2741613"/>
          <p14:tracePt t="13314" x="11131550" y="2763838"/>
          <p14:tracePt t="13316" x="11142663" y="2774950"/>
          <p14:tracePt t="13318" x="11142663" y="2830513"/>
          <p14:tracePt t="13319" x="11142663" y="2843213"/>
          <p14:tracePt t="13321" x="11153775" y="2876550"/>
          <p14:tracePt t="13322" x="11153775" y="2898775"/>
          <p14:tracePt t="13323" x="11153775" y="2909888"/>
          <p14:tracePt t="13324" x="11153775" y="2932113"/>
          <p14:tracePt t="13326" x="11153775" y="2955925"/>
          <p14:tracePt t="13327" x="11164888" y="2967038"/>
          <p14:tracePt t="13328" x="11164888" y="2989263"/>
          <p14:tracePt t="13329" x="11164888" y="3000375"/>
          <p14:tracePt t="13330" x="11164888" y="3022600"/>
          <p14:tracePt t="13332" x="11164888" y="3033713"/>
          <p14:tracePt t="13333" x="11164888" y="3057525"/>
          <p14:tracePt t="13334" x="11164888" y="3068638"/>
          <p14:tracePt t="13335" x="11164888" y="3079750"/>
          <p14:tracePt t="13336" x="11164888" y="3101975"/>
          <p14:tracePt t="13339" x="11164888" y="3124200"/>
          <p14:tracePt t="13340" x="11177588" y="3157538"/>
          <p14:tracePt t="13342" x="11177588" y="3181350"/>
          <p14:tracePt t="13343" x="11177588" y="3192463"/>
          <p14:tracePt t="13344" x="11177588" y="3203575"/>
          <p14:tracePt t="13345" x="11177588" y="3214688"/>
          <p14:tracePt t="13346" x="11188700" y="3236913"/>
          <p14:tracePt t="13347" x="11188700" y="3248025"/>
          <p14:tracePt t="13348" x="11188700" y="3271838"/>
          <p14:tracePt t="13349" x="11188700" y="3282950"/>
          <p14:tracePt t="13350" x="11188700" y="3294063"/>
          <p14:tracePt t="13351" x="11199813" y="3294063"/>
          <p14:tracePt t="13352" x="11199813" y="3305175"/>
          <p14:tracePt t="13355" x="11199813" y="3338513"/>
          <p14:tracePt t="13356" x="11199813" y="3360738"/>
          <p14:tracePt t="13357" x="11210925" y="3384550"/>
          <p14:tracePt t="13358" x="11210925" y="3395663"/>
          <p14:tracePt t="13359" x="11210925" y="3417888"/>
          <p14:tracePt t="13360" x="11222038" y="3417888"/>
          <p14:tracePt t="13362" x="11222038" y="3451225"/>
          <p14:tracePt t="13363" x="11222038" y="3462338"/>
          <p14:tracePt t="13364" x="11222038" y="3486150"/>
          <p14:tracePt t="13365" x="11222038" y="3497263"/>
          <p14:tracePt t="13367" x="11222038" y="3508375"/>
          <p14:tracePt t="13368" x="11222038" y="3530600"/>
          <p14:tracePt t="13369" x="11222038" y="3541713"/>
          <p14:tracePt t="13370" x="11233150" y="3563938"/>
          <p14:tracePt t="13372" x="11233150" y="3586163"/>
          <p14:tracePt t="13373" x="11233150" y="3598863"/>
          <p14:tracePt t="13375" x="11244263" y="3621088"/>
          <p14:tracePt t="13375" x="11244263" y="3632200"/>
          <p14:tracePt t="13376" x="11255375" y="3654425"/>
          <p14:tracePt t="13377" x="11255375" y="3665538"/>
          <p14:tracePt t="13378" x="11255375" y="3687763"/>
          <p14:tracePt t="13379" x="11255375" y="3711575"/>
          <p14:tracePt t="13380" x="11255375" y="3733800"/>
          <p14:tracePt t="13381" x="11266488" y="3733800"/>
          <p14:tracePt t="13382" x="11266488" y="3744913"/>
          <p14:tracePt t="13383" x="11266488" y="3778250"/>
          <p14:tracePt t="13384" x="11266488" y="3789363"/>
          <p14:tracePt t="13385" x="11279188" y="3813175"/>
          <p14:tracePt t="13386" x="11279188" y="3835400"/>
          <p14:tracePt t="13388" x="11290300" y="3879850"/>
          <p14:tracePt t="13389" x="11301413" y="3902075"/>
          <p14:tracePt t="13390" x="11301413" y="3925888"/>
          <p14:tracePt t="13391" x="11301413" y="3948113"/>
          <p14:tracePt t="13393" x="11301413" y="3970338"/>
          <p14:tracePt t="13394" x="11312525" y="3992563"/>
          <p14:tracePt t="13395" x="11312525" y="4003675"/>
          <p14:tracePt t="13397" x="11312525" y="4027488"/>
          <p14:tracePt t="13397" x="11323638" y="4038600"/>
          <p14:tracePt t="13398" x="11323638" y="4060825"/>
          <p14:tracePt t="13399" x="11334750" y="4083050"/>
          <p14:tracePt t="13400" x="11334750" y="4105275"/>
          <p14:tracePt t="13401" x="11334750" y="4116388"/>
          <p14:tracePt t="13402" x="11334750" y="4129088"/>
          <p14:tracePt t="13405" x="11356975" y="4173538"/>
          <p14:tracePt t="13405" x="11356975" y="4195763"/>
          <p14:tracePt t="13406" x="11356975" y="4217988"/>
          <p14:tracePt t="13407" x="11356975" y="4229100"/>
          <p14:tracePt t="13408" x="11368088" y="4252913"/>
          <p14:tracePt t="13409" x="11368088" y="4275138"/>
          <p14:tracePt t="13410" x="11368088" y="4297363"/>
          <p14:tracePt t="13411" x="11368088" y="4308475"/>
          <p14:tracePt t="13412" x="11368088" y="4319588"/>
          <p14:tracePt t="13414" x="11368088" y="4365625"/>
          <p14:tracePt t="13415" x="11379200" y="4376738"/>
          <p14:tracePt t="13416" x="11379200" y="4398963"/>
          <p14:tracePt t="13417" x="11379200" y="4410075"/>
          <p14:tracePt t="13418" x="11391900" y="4421188"/>
          <p14:tracePt t="13419" x="11391900" y="4432300"/>
          <p14:tracePt t="13422" x="11391900" y="4467225"/>
          <p14:tracePt t="13423" x="11391900" y="4489450"/>
          <p14:tracePt t="13423" x="11403013" y="4511675"/>
          <p14:tracePt t="13424" x="11403013" y="4522788"/>
          <p14:tracePt t="13425" x="11403013" y="4533900"/>
          <p14:tracePt t="13426" x="11403013" y="4545013"/>
          <p14:tracePt t="13427" x="11414125" y="4545013"/>
          <p14:tracePt t="13428" x="11414125" y="4568825"/>
          <p14:tracePt t="13430" x="11414125" y="4602163"/>
          <p14:tracePt t="13431" x="11425238" y="4613275"/>
          <p14:tracePt t="13432" x="11425238" y="4624388"/>
          <p14:tracePt t="13434" x="11425238" y="4635500"/>
          <p14:tracePt t="13435" x="11425238" y="4646613"/>
          <p14:tracePt t="13436" x="11425238" y="4670425"/>
          <p14:tracePt t="13438" x="11436350" y="4703763"/>
          <p14:tracePt t="13440" x="11436350" y="4714875"/>
          <p14:tracePt t="13441" x="11436350" y="4725988"/>
          <p14:tracePt t="13442" x="11436350" y="4737100"/>
          <p14:tracePt t="13443" x="11436350" y="4748213"/>
          <p14:tracePt t="13445" x="11436350" y="4759325"/>
          <p14:tracePt t="13446" x="11436350" y="4772025"/>
          <p14:tracePt t="13447" x="11436350" y="4794250"/>
          <p14:tracePt t="13449" x="11436350" y="4805363"/>
          <p14:tracePt t="13450" x="11436350" y="4827588"/>
          <p14:tracePt t="13455" x="11436350" y="4860925"/>
          <p14:tracePt t="13456" x="11436350" y="4872038"/>
          <p14:tracePt t="13457" x="11436350" y="4895850"/>
          <p14:tracePt t="13460" x="11436350" y="4906963"/>
          <p14:tracePt t="13461" x="11436350" y="4918075"/>
          <p14:tracePt t="13462" x="11436350" y="4929188"/>
          <p14:tracePt t="13463" x="11436350" y="4940300"/>
          <p14:tracePt t="13464" x="11436350" y="4951413"/>
          <p14:tracePt t="13465" x="11436350" y="4962525"/>
          <p14:tracePt t="13468" x="11436350" y="4973638"/>
          <p14:tracePt t="13469" x="11425238" y="4986338"/>
          <p14:tracePt t="13471" x="11425238" y="5019675"/>
          <p14:tracePt t="13473" x="11425238" y="5030788"/>
          <p14:tracePt t="13475" x="11425238" y="5041900"/>
          <p14:tracePt t="13476" x="11425238" y="5053013"/>
          <p14:tracePt t="13477" x="11425238" y="5064125"/>
          <p14:tracePt t="13478" x="11425238" y="5075238"/>
          <p14:tracePt t="13479" x="11425238" y="5086350"/>
          <p14:tracePt t="13480" x="11425238" y="5099050"/>
          <p14:tracePt t="13483" x="11425238" y="5110163"/>
          <p14:tracePt t="13484" x="11425238" y="5121275"/>
          <p14:tracePt t="13485" x="11425238" y="5132388"/>
          <p14:tracePt t="13486" x="11425238" y="5143500"/>
          <p14:tracePt t="13489" x="11425238" y="5154613"/>
          <p14:tracePt t="13490" x="11425238" y="5165725"/>
          <p14:tracePt t="13492" x="11425238" y="5176838"/>
          <p14:tracePt t="13494" x="11425238" y="5187950"/>
          <p14:tracePt t="13497" x="11425238" y="5200650"/>
          <p14:tracePt t="13497" x="11425238" y="5211763"/>
          <p14:tracePt t="13500" x="11425238" y="5222875"/>
          <p14:tracePt t="13504" x="11425238" y="5233988"/>
          <p14:tracePt t="13512" x="11425238" y="5245100"/>
          <p14:tracePt t="13513" x="11425238" y="5256213"/>
          <p14:tracePt t="13517" x="11425238" y="5267325"/>
          <p14:tracePt t="13518" x="11425238" y="5278438"/>
          <p14:tracePt t="13521" x="11414125" y="5278438"/>
          <p14:tracePt t="13522" x="11414125" y="5289550"/>
          <p14:tracePt t="13527" x="11414125" y="5300663"/>
          <p14:tracePt t="13530" x="11414125" y="5313363"/>
          <p14:tracePt t="13531" x="11414125" y="5324475"/>
          <p14:tracePt t="13534" x="11403013" y="5324475"/>
          <p14:tracePt t="13536" x="11403013" y="5335588"/>
          <p14:tracePt t="13538" x="11403013" y="5346700"/>
          <p14:tracePt t="13539" x="11403013" y="5357813"/>
          <p14:tracePt t="13544" x="11391900" y="5357813"/>
          <p14:tracePt t="13545" x="11391900" y="5368925"/>
          <p14:tracePt t="13548" x="11391900" y="5380038"/>
          <p14:tracePt t="13549" x="11379200" y="5380038"/>
          <p14:tracePt t="13551" x="11368088" y="5380038"/>
          <p14:tracePt t="13552" x="11368088" y="5391150"/>
          <p14:tracePt t="13555" x="11368088" y="5402263"/>
          <p14:tracePt t="13556" x="11368088" y="5414963"/>
          <p14:tracePt t="13560" x="11368088" y="5426075"/>
          <p14:tracePt t="13561" x="11356975" y="5426075"/>
          <p14:tracePt t="13572" x="11345863" y="5426075"/>
          <p14:tracePt t="13575" x="11345863" y="5437188"/>
          <p14:tracePt t="13638" x="11334750" y="5437188"/>
          <p14:tracePt t="13640" x="11334750" y="5448300"/>
          <p14:tracePt t="13642" x="11323638" y="5448300"/>
          <p14:tracePt t="13643" x="11312525" y="5448300"/>
          <p14:tracePt t="13645" x="11301413" y="5448300"/>
          <p14:tracePt t="13646" x="11290300" y="5448300"/>
          <p14:tracePt t="13648" x="11279188" y="5459413"/>
          <p14:tracePt t="13649" x="11266488" y="5459413"/>
          <p14:tracePt t="13650" x="11255375" y="5459413"/>
          <p14:tracePt t="13651" x="11244263" y="5459413"/>
          <p14:tracePt t="13652" x="11233150" y="5459413"/>
          <p14:tracePt t="13654" x="11222038" y="5459413"/>
          <p14:tracePt t="13655" x="11210925" y="5459413"/>
          <p14:tracePt t="13656" x="11199813" y="5459413"/>
          <p14:tracePt t="13657" x="11177588" y="5459413"/>
          <p14:tracePt t="13658" x="11164888" y="5459413"/>
          <p14:tracePt t="13659" x="11142663" y="5459413"/>
          <p14:tracePt t="13661" x="11131550" y="5459413"/>
          <p14:tracePt t="13662" x="11120438" y="5459413"/>
          <p14:tracePt t="13663" x="11098213" y="5459413"/>
          <p14:tracePt t="13664" x="11087100" y="5459413"/>
          <p14:tracePt t="13665" x="11064875" y="5459413"/>
          <p14:tracePt t="13666" x="11052175" y="5459413"/>
          <p14:tracePt t="13667" x="11041063" y="5459413"/>
          <p14:tracePt t="13668" x="11029950" y="5459413"/>
          <p14:tracePt t="13669" x="11007725" y="5459413"/>
          <p14:tracePt t="13671" x="10985500" y="5459413"/>
          <p14:tracePt t="13672" x="10963275" y="5459413"/>
          <p14:tracePt t="13673" x="10952163" y="5459413"/>
          <p14:tracePt t="13674" x="10939463" y="5459413"/>
          <p14:tracePt t="13675" x="10917238" y="5459413"/>
          <p14:tracePt t="13676" x="10906125" y="5459413"/>
          <p14:tracePt t="13677" x="10895013" y="5459413"/>
          <p14:tracePt t="13678" x="10872788" y="5459413"/>
          <p14:tracePt t="13679" x="10850563" y="5459413"/>
          <p14:tracePt t="13681" x="10826750" y="5459413"/>
          <p14:tracePt t="13682" x="10815638" y="5459413"/>
          <p14:tracePt t="13683" x="10793413" y="5459413"/>
          <p14:tracePt t="13684" x="10771188" y="5459413"/>
          <p14:tracePt t="13685" x="10760075" y="5459413"/>
          <p14:tracePt t="13686" x="10737850" y="5459413"/>
          <p14:tracePt t="13688" x="10714038" y="5459413"/>
          <p14:tracePt t="13689" x="10691813" y="5459413"/>
          <p14:tracePt t="13690" x="10669588" y="5459413"/>
          <p14:tracePt t="13691" x="10658475" y="5448300"/>
          <p14:tracePt t="13692" x="10636250" y="5448300"/>
          <p14:tracePt t="13693" x="10612438" y="5448300"/>
          <p14:tracePt t="13695" x="10590213" y="5437188"/>
          <p14:tracePt t="13696" x="10567988" y="5437188"/>
          <p14:tracePt t="13697" x="10545763" y="5437188"/>
          <p14:tracePt t="13698" x="10523538" y="5437188"/>
          <p14:tracePt t="13699" x="10510838" y="5437188"/>
          <p14:tracePt t="13700" x="10488613" y="5426075"/>
          <p14:tracePt t="13701" x="10466388" y="5414963"/>
          <p14:tracePt t="13702" x="10444163" y="5414963"/>
          <p14:tracePt t="13704" x="10398125" y="5414963"/>
          <p14:tracePt t="13705" x="10375900" y="5414963"/>
          <p14:tracePt t="13706" x="10353675" y="5414963"/>
          <p14:tracePt t="13707" x="10331450" y="5402263"/>
          <p14:tracePt t="13709" x="10309225" y="5402263"/>
          <p14:tracePt t="13710" x="10285413" y="5402263"/>
          <p14:tracePt t="13711" x="10263188" y="5402263"/>
          <p14:tracePt t="13712" x="10240963" y="5391150"/>
          <p14:tracePt t="13713" x="10218738" y="5391150"/>
          <p14:tracePt t="13714" x="10207625" y="5380038"/>
          <p14:tracePt t="13715" x="10183813" y="5380038"/>
          <p14:tracePt t="13716" x="10150475" y="5380038"/>
          <p14:tracePt t="13717" x="10139363" y="5380038"/>
          <p14:tracePt t="13718" x="10106025" y="5380038"/>
          <p14:tracePt t="13719" x="10082213" y="5380038"/>
          <p14:tracePt t="13721" x="10048875" y="5380038"/>
          <p14:tracePt t="13722" x="10026650" y="5380038"/>
          <p14:tracePt t="13723" x="10015538" y="5380038"/>
          <p14:tracePt t="13724" x="9993313" y="5380038"/>
          <p14:tracePt t="13725" x="9969500" y="5368925"/>
          <p14:tracePt t="13726" x="9947275" y="5368925"/>
          <p14:tracePt t="13727" x="9925050" y="5368925"/>
          <p14:tracePt t="13728" x="9913938" y="5368925"/>
          <p14:tracePt t="13730" x="9856788" y="5346700"/>
          <p14:tracePt t="13731" x="9834563" y="5346700"/>
          <p14:tracePt t="13732" x="9823450" y="5346700"/>
          <p14:tracePt t="13733" x="9812338" y="5346700"/>
          <p14:tracePt t="13734" x="9790113" y="5346700"/>
          <p14:tracePt t="13735" x="9767888" y="5346700"/>
          <p14:tracePt t="13736" x="9755188" y="5346700"/>
          <p14:tracePt t="13738" x="9710738" y="5346700"/>
          <p14:tracePt t="13739" x="9688513" y="5335588"/>
          <p14:tracePt t="13740" x="9677400" y="5335588"/>
          <p14:tracePt t="13742" x="9653588" y="5335588"/>
          <p14:tracePt t="13743" x="9631363" y="5335588"/>
          <p14:tracePt t="13744" x="9609138" y="5335588"/>
          <p14:tracePt t="13745" x="9598025" y="5335588"/>
          <p14:tracePt t="13746" x="9586913" y="5335588"/>
          <p14:tracePt t="13747" x="9564688" y="5335588"/>
          <p14:tracePt t="13749" x="9540875" y="5335588"/>
          <p14:tracePt t="13750" x="9529763" y="5335588"/>
          <p14:tracePt t="13751" x="9518650" y="5335588"/>
          <p14:tracePt t="13752" x="9507538" y="5335588"/>
          <p14:tracePt t="13754" x="9485313" y="5335588"/>
          <p14:tracePt t="13755" x="9463088" y="5335588"/>
          <p14:tracePt t="13757" x="9451975" y="5335588"/>
          <p14:tracePt t="13758" x="9428163" y="5335588"/>
          <p14:tracePt t="13760" x="9417050" y="5335588"/>
          <p14:tracePt t="13761" x="9405938" y="5335588"/>
          <p14:tracePt t="13762" x="9394825" y="5335588"/>
          <p14:tracePt t="13763" x="9383713" y="5335588"/>
          <p14:tracePt t="13765" x="9372600" y="5335588"/>
          <p14:tracePt t="13766" x="9361488" y="5335588"/>
          <p14:tracePt t="13767" x="9350375" y="5335588"/>
          <p14:tracePt t="13769" x="9339263" y="5335588"/>
          <p14:tracePt t="13771" x="9326563" y="5335588"/>
          <p14:tracePt t="13774" x="9315450" y="5335588"/>
          <p14:tracePt t="13776" x="9304338" y="5335588"/>
          <p14:tracePt t="13777" x="9293225" y="5335588"/>
          <p14:tracePt t="13781" x="9282113" y="5335588"/>
          <p14:tracePt t="13784" x="9271000" y="5335588"/>
          <p14:tracePt t="13785" x="9271000" y="5324475"/>
          <p14:tracePt t="13860" x="9259888" y="5324475"/>
          <p14:tracePt t="13868" x="9248775" y="5324475"/>
          <p14:tracePt t="13870" x="9237663" y="5324475"/>
          <p14:tracePt t="13872" x="9226550" y="5324475"/>
          <p14:tracePt t="13873" x="9213850" y="5324475"/>
          <p14:tracePt t="13874" x="9202738" y="5324475"/>
          <p14:tracePt t="13876" x="9191625" y="5324475"/>
          <p14:tracePt t="13879" x="9169400" y="5324475"/>
          <p14:tracePt t="13880" x="9158288" y="5324475"/>
          <p14:tracePt t="13881" x="9147175" y="5324475"/>
          <p14:tracePt t="13882" x="9136063" y="5324475"/>
          <p14:tracePt t="13883" x="9124950" y="5324475"/>
          <p14:tracePt t="13884" x="9124950" y="5335588"/>
          <p14:tracePt t="13885" x="9112250" y="5335588"/>
          <p14:tracePt t="13886" x="9101138" y="5335588"/>
          <p14:tracePt t="13888" x="9078913" y="5335588"/>
          <p14:tracePt t="13889" x="9067800" y="5346700"/>
          <p14:tracePt t="13890" x="9056688" y="5346700"/>
          <p14:tracePt t="13892" x="9034463" y="5346700"/>
          <p14:tracePt t="13894" x="9012238" y="5346700"/>
          <p14:tracePt t="13895" x="8999538" y="5346700"/>
          <p14:tracePt t="13896" x="8988425" y="5346700"/>
          <p14:tracePt t="13897" x="8977313" y="5346700"/>
          <p14:tracePt t="13898" x="8966200" y="5346700"/>
          <p14:tracePt t="13899" x="8955088" y="5346700"/>
          <p14:tracePt t="13900" x="8943975" y="5346700"/>
          <p14:tracePt t="13901" x="8932863" y="5346700"/>
          <p14:tracePt t="13902" x="8921750" y="5346700"/>
          <p14:tracePt t="13903" x="8910638" y="5346700"/>
          <p14:tracePt t="13904" x="8897938" y="5346700"/>
          <p14:tracePt t="13905" x="8886825" y="5357813"/>
          <p14:tracePt t="13907" x="8875713" y="5357813"/>
          <p14:tracePt t="13908" x="8864600" y="5357813"/>
          <p14:tracePt t="13910" x="8831263" y="5357813"/>
          <p14:tracePt t="13911" x="8820150" y="5357813"/>
          <p14:tracePt t="13913" x="8809038" y="5357813"/>
          <p14:tracePt t="13914" x="8797925" y="5357813"/>
          <p14:tracePt t="13915" x="8785225" y="5357813"/>
          <p14:tracePt t="13916" x="8774113" y="5357813"/>
          <p14:tracePt t="13917" x="8751888" y="5357813"/>
          <p14:tracePt t="13919" x="8740775" y="5357813"/>
          <p14:tracePt t="13920" x="8729663" y="5357813"/>
          <p14:tracePt t="13923" x="8707438" y="5357813"/>
          <p14:tracePt t="13924" x="8696325" y="5357813"/>
          <p14:tracePt t="13924" x="8683625" y="5357813"/>
          <p14:tracePt t="13925" x="8672513" y="5357813"/>
          <p14:tracePt t="13927" x="8661400" y="5357813"/>
          <p14:tracePt t="13928" x="8639175" y="5357813"/>
          <p14:tracePt t="13929" x="8628063" y="5357813"/>
          <p14:tracePt t="13930" x="8616950" y="5357813"/>
          <p14:tracePt t="13931" x="8605838" y="5357813"/>
          <p14:tracePt t="13932" x="8583613" y="5357813"/>
          <p14:tracePt t="13934" x="8570913" y="5357813"/>
          <p14:tracePt t="13935" x="8559800" y="5357813"/>
          <p14:tracePt t="13936" x="8537575" y="5357813"/>
          <p14:tracePt t="13938" x="8515350" y="5346700"/>
          <p14:tracePt t="13939" x="8504238" y="5346700"/>
          <p14:tracePt t="13940" x="8482013" y="5346700"/>
          <p14:tracePt t="13941" x="8470900" y="5346700"/>
          <p14:tracePt t="13942" x="8458200" y="5346700"/>
          <p14:tracePt t="13944" x="8435975" y="5346700"/>
          <p14:tracePt t="13945" x="8424863" y="5346700"/>
          <p14:tracePt t="13946" x="8413750" y="5335588"/>
          <p14:tracePt t="13947" x="8391525" y="5335588"/>
          <p14:tracePt t="13948" x="8380413" y="5324475"/>
          <p14:tracePt t="13950" x="8356600" y="5324475"/>
          <p14:tracePt t="13951" x="8345488" y="5324475"/>
          <p14:tracePt t="13952" x="8323263" y="5324475"/>
          <p14:tracePt t="13955" x="8289925" y="5313363"/>
          <p14:tracePt t="13956" x="8267700" y="5313363"/>
          <p14:tracePt t="13958" x="8256588" y="5313363"/>
          <p14:tracePt t="13959" x="8232775" y="5313363"/>
          <p14:tracePt t="13960" x="8221663" y="5313363"/>
          <p14:tracePt t="13961" x="8210550" y="5313363"/>
          <p14:tracePt t="13962" x="8199438" y="5313363"/>
          <p14:tracePt t="13964" x="8177213" y="5313363"/>
          <p14:tracePt t="13965" x="8166100" y="5313363"/>
          <p14:tracePt t="13966" x="8154988" y="5300663"/>
          <p14:tracePt t="13967" x="8142288" y="5300663"/>
          <p14:tracePt t="13968" x="8131175" y="5300663"/>
          <p14:tracePt t="13972" x="8108950" y="5300663"/>
          <p14:tracePt t="13973" x="8097838" y="5300663"/>
          <p14:tracePt t="13974" x="8086725" y="5300663"/>
          <p14:tracePt t="13975" x="8075613" y="5289550"/>
          <p14:tracePt t="13977" x="8064500" y="5289550"/>
          <p14:tracePt t="13978" x="8053388" y="5289550"/>
          <p14:tracePt t="13980" x="8053388" y="5278438"/>
          <p14:tracePt t="13981" x="8042275" y="5278438"/>
          <p14:tracePt t="13985" x="8029575" y="5278438"/>
          <p14:tracePt t="13998" x="8018463" y="5278438"/>
          <p14:tracePt t="14029" x="8007350" y="5278438"/>
          <p14:tracePt t="14034" x="7996238" y="5278438"/>
          <p14:tracePt t="14038" x="7985125" y="5278438"/>
          <p14:tracePt t="14043" x="7974013" y="5278438"/>
          <p14:tracePt t="14045" x="7962900" y="5278438"/>
          <p14:tracePt t="14047" x="7951788" y="5278438"/>
          <p14:tracePt t="14048" x="7940675" y="5278438"/>
          <p14:tracePt t="14050" x="7927975" y="5289550"/>
          <p14:tracePt t="14052" x="7916863" y="5289550"/>
          <p14:tracePt t="14056" x="7894638" y="5289550"/>
          <p14:tracePt t="14057" x="7883525" y="5289550"/>
          <p14:tracePt t="14058" x="7883525" y="5300663"/>
          <p14:tracePt t="14059" x="7861300" y="5300663"/>
          <p14:tracePt t="14060" x="7850188" y="5300663"/>
          <p14:tracePt t="14062" x="7839075" y="5300663"/>
          <p14:tracePt t="14063" x="7827963" y="5300663"/>
          <p14:tracePt t="14066" x="7804150" y="5313363"/>
          <p14:tracePt t="14067" x="7793038" y="5313363"/>
          <p14:tracePt t="14069" x="7781925" y="5313363"/>
          <p14:tracePt t="14070" x="7770813" y="5313363"/>
          <p14:tracePt t="14072" x="7759700" y="5313363"/>
          <p14:tracePt t="14072" x="7748588" y="5313363"/>
          <p14:tracePt t="14073" x="7737475" y="5313363"/>
          <p14:tracePt t="14076" x="7726363" y="5313363"/>
          <p14:tracePt t="14077" x="7715250" y="5313363"/>
          <p14:tracePt t="14078" x="7702550" y="5313363"/>
          <p14:tracePt t="14080" x="7691438" y="5313363"/>
          <p14:tracePt t="14081" x="7680325" y="5313363"/>
          <p14:tracePt t="14082" x="7669213" y="5313363"/>
          <p14:tracePt t="14084" x="7658100" y="5313363"/>
          <p14:tracePt t="14086" x="7646988" y="5313363"/>
          <p14:tracePt t="14088" x="7624763" y="5313363"/>
          <p14:tracePt t="14089" x="7613650" y="5313363"/>
          <p14:tracePt t="14091" x="7600950" y="5313363"/>
          <p14:tracePt t="14093" x="7589838" y="5313363"/>
          <p14:tracePt t="14095" x="7578725" y="5313363"/>
          <p14:tracePt t="14096" x="7567613" y="5313363"/>
          <p14:tracePt t="14097" x="7556500" y="5313363"/>
          <p14:tracePt t="14099" x="7545388" y="5313363"/>
          <p14:tracePt t="14100" x="7534275" y="5313363"/>
          <p14:tracePt t="14103" x="7523163" y="5313363"/>
          <p14:tracePt t="14104" x="7512050" y="5313363"/>
          <p14:tracePt t="14106" x="7500938" y="5313363"/>
          <p14:tracePt t="14107" x="7488238" y="5313363"/>
          <p14:tracePt t="14108" x="7477125" y="5313363"/>
          <p14:tracePt t="14110" x="7466013" y="5313363"/>
          <p14:tracePt t="14113" x="7454900" y="5313363"/>
          <p14:tracePt t="14114" x="7443788" y="5313363"/>
          <p14:tracePt t="14116" x="7432675" y="5313363"/>
          <p14:tracePt t="14117" x="7421563" y="5313363"/>
          <p14:tracePt t="14118" x="7410450" y="5313363"/>
          <p14:tracePt t="14122" x="7386638" y="5313363"/>
          <p14:tracePt t="14125" x="7375525" y="5313363"/>
          <p14:tracePt t="14126" x="7364413" y="5313363"/>
          <p14:tracePt t="14127" x="7353300" y="5313363"/>
          <p14:tracePt t="14129" x="7342188" y="5313363"/>
          <p14:tracePt t="14131" x="7331075" y="5313363"/>
          <p14:tracePt t="14133" x="7319963" y="5300663"/>
          <p14:tracePt t="14135" x="7308850" y="5300663"/>
          <p14:tracePt t="14136" x="7297738" y="5300663"/>
          <p14:tracePt t="14137" x="7286625" y="5300663"/>
          <p14:tracePt t="14140" x="7273925" y="5300663"/>
          <p14:tracePt t="14142" x="7262813" y="5300663"/>
          <p14:tracePt t="14143" x="7262813" y="5289550"/>
          <p14:tracePt t="14144" x="7251700" y="5289550"/>
          <p14:tracePt t="14145" x="7240588" y="5289550"/>
          <p14:tracePt t="14147" x="7229475" y="5289550"/>
          <p14:tracePt t="14149" x="7218363" y="5278438"/>
          <p14:tracePt t="14151" x="7207250" y="5278438"/>
          <p14:tracePt t="14154" x="7196138" y="5278438"/>
          <p14:tracePt t="14156" x="7185025" y="5278438"/>
          <p14:tracePt t="14158" x="7172325" y="5278438"/>
          <p14:tracePt t="14159" x="7161213" y="5267325"/>
          <p14:tracePt t="14162" x="7150100" y="5267325"/>
          <p14:tracePt t="14164" x="7138988" y="5267325"/>
          <p14:tracePt t="14169" x="7127875" y="5267325"/>
          <p14:tracePt t="14172" x="7116763" y="5267325"/>
          <p14:tracePt t="14176" x="7105650" y="5267325"/>
          <p14:tracePt t="14179" x="7094538" y="5267325"/>
          <p14:tracePt t="14196" x="7083425" y="5267325"/>
          <p14:tracePt t="14270" x="7072313" y="5267325"/>
          <p14:tracePt t="14274" x="7059613" y="5267325"/>
          <p14:tracePt t="14280" x="7048500" y="5267325"/>
          <p14:tracePt t="14284" x="7037388" y="5267325"/>
          <p14:tracePt t="14286" x="7026275" y="5267325"/>
          <p14:tracePt t="14290" x="7015163" y="5267325"/>
          <p14:tracePt t="14294" x="7015163" y="5256213"/>
          <p14:tracePt t="14295" x="7004050" y="5256213"/>
          <p14:tracePt t="14299" x="6992938" y="5256213"/>
          <p14:tracePt t="14301" x="6981825" y="5256213"/>
          <p14:tracePt t="14304" x="6958013" y="5256213"/>
          <p14:tracePt t="14306" x="6946900" y="5245100"/>
          <p14:tracePt t="14309" x="6935788" y="5245100"/>
          <p14:tracePt t="14312" x="6924675" y="5245100"/>
          <p14:tracePt t="14313" x="6913563" y="5233988"/>
          <p14:tracePt t="14315" x="6902450" y="5233988"/>
          <p14:tracePt t="14318" x="6880225" y="5233988"/>
          <p14:tracePt t="14321" x="6869113" y="5222875"/>
          <p14:tracePt t="14324" x="6845300" y="5222875"/>
          <p14:tracePt t="14326" x="6845300" y="5211763"/>
          <p14:tracePt t="14327" x="6834188" y="5211763"/>
          <p14:tracePt t="14329" x="6823075" y="5211763"/>
          <p14:tracePt t="14330" x="6811963" y="5211763"/>
          <p14:tracePt t="14331" x="6800850" y="5211763"/>
          <p14:tracePt t="14334" x="6800850" y="5200650"/>
          <p14:tracePt t="14336" x="6778625" y="5200650"/>
          <p14:tracePt t="14338" x="6767513" y="5200650"/>
          <p14:tracePt t="14340" x="6756400" y="5200650"/>
          <p14:tracePt t="14341" x="6745288" y="5200650"/>
          <p14:tracePt t="14343" x="6732588" y="5187950"/>
          <p14:tracePt t="14344" x="6721475" y="5187950"/>
          <p14:tracePt t="14348" x="6710363" y="5187950"/>
          <p14:tracePt t="14349" x="6699250" y="5187950"/>
          <p14:tracePt t="14351" x="6688138" y="5176838"/>
          <p14:tracePt t="14355" x="6677025" y="5176838"/>
          <p14:tracePt t="14356" x="6654800" y="5176838"/>
          <p14:tracePt t="14359" x="6654800" y="5165725"/>
          <p14:tracePt t="14363" x="6643688" y="5165725"/>
          <p14:tracePt t="14364" x="6630988" y="5165725"/>
          <p14:tracePt t="14366" x="6619875" y="5165725"/>
          <p14:tracePt t="14367" x="6619875" y="5154613"/>
          <p14:tracePt t="14368" x="6608763" y="5154613"/>
          <p14:tracePt t="14372" x="6597650" y="5154613"/>
          <p14:tracePt t="14377" x="6586538" y="5154613"/>
          <p14:tracePt t="14532" x="6586538" y="5143500"/>
          <p14:tracePt t="14537" x="6586538" y="5132388"/>
          <p14:tracePt t="14540" x="6586538" y="5121275"/>
          <p14:tracePt t="14542" x="6586538" y="5110163"/>
          <p14:tracePt t="14543" x="6586538" y="5099050"/>
          <p14:tracePt t="14544" x="6586538" y="5086350"/>
          <p14:tracePt t="14546" x="6586538" y="5075238"/>
          <p14:tracePt t="14547" x="6586538" y="5064125"/>
          <p14:tracePt t="14551" x="6586538" y="5053013"/>
          <p14:tracePt t="14552" x="6586538" y="5041900"/>
          <p14:tracePt t="14554" x="6586538" y="5030788"/>
          <p14:tracePt t="14555" x="6586538" y="5019675"/>
          <p14:tracePt t="14557" x="6575425" y="5008563"/>
          <p14:tracePt t="14561" x="6575425" y="4997450"/>
          <p14:tracePt t="14563" x="6575425" y="4986338"/>
          <p14:tracePt t="14566" x="6564313" y="4973638"/>
          <p14:tracePt t="14569" x="6564313" y="4962525"/>
          <p14:tracePt t="14573" x="6564313" y="4951413"/>
          <p14:tracePt t="14575" x="6564313" y="4940300"/>
          <p14:tracePt t="14582" x="6564313" y="4929188"/>
          <p14:tracePt t="14584" x="6564313" y="4918075"/>
          <p14:tracePt t="14588" x="6564313" y="4906963"/>
          <p14:tracePt t="14590" x="6564313" y="4895850"/>
          <p14:tracePt t="14591" x="6564313" y="4884738"/>
          <p14:tracePt t="14596" x="6564313" y="4872038"/>
          <p14:tracePt t="14598" x="6564313" y="4860925"/>
          <p14:tracePt t="14601" x="6564313" y="4849813"/>
          <p14:tracePt t="14603" x="6564313" y="4838700"/>
          <p14:tracePt t="14604" x="6564313" y="4827588"/>
          <p14:tracePt t="14608" x="6564313" y="4816475"/>
          <p14:tracePt t="14610" x="6564313" y="4805363"/>
          <p14:tracePt t="14615" x="6564313" y="4794250"/>
          <p14:tracePt t="14616" x="6564313" y="4783138"/>
          <p14:tracePt t="14619" x="6564313" y="4772025"/>
          <p14:tracePt t="14622" x="6564313" y="4759325"/>
          <p14:tracePt t="14623" x="6564313" y="4748213"/>
          <p14:tracePt t="14625" x="6553200" y="4737100"/>
          <p14:tracePt t="14630" x="6553200" y="4714875"/>
          <p14:tracePt t="14633" x="6553200" y="4703763"/>
          <p14:tracePt t="14635" x="6553200" y="4692650"/>
          <p14:tracePt t="14636" x="6553200" y="4681538"/>
          <p14:tracePt t="14639" x="6553200" y="4670425"/>
          <p14:tracePt t="14641" x="6553200" y="4657725"/>
          <p14:tracePt t="14644" x="6553200" y="4646613"/>
          <p14:tracePt t="14645" x="6553200" y="4635500"/>
          <p14:tracePt t="14646" x="6553200" y="4624388"/>
          <p14:tracePt t="14649" x="6553200" y="4602163"/>
          <p14:tracePt t="14651" x="6553200" y="4591050"/>
          <p14:tracePt t="14655" x="6553200" y="4579938"/>
          <p14:tracePt t="14655" x="6553200" y="4568825"/>
          <p14:tracePt t="14657" x="6553200" y="4557713"/>
          <p14:tracePt t="14659" x="6553200" y="4545013"/>
          <p14:tracePt t="14660" x="6553200" y="4533900"/>
          <p14:tracePt t="14662" x="6553200" y="4522788"/>
          <p14:tracePt t="14666" x="6553200" y="4511675"/>
          <p14:tracePt t="14668" x="6553200" y="4500563"/>
          <p14:tracePt t="14669" x="6553200" y="4489450"/>
          <p14:tracePt t="14671" x="6564313" y="4478338"/>
          <p14:tracePt t="14673" x="6564313" y="4467225"/>
          <p14:tracePt t="14676" x="6564313" y="4456113"/>
          <p14:tracePt t="14677" x="6564313" y="4443413"/>
          <p14:tracePt t="14680" x="6564313" y="4432300"/>
          <p14:tracePt t="14682" x="6564313" y="4421188"/>
          <p14:tracePt t="14684" x="6564313" y="4410075"/>
          <p14:tracePt t="14686" x="6564313" y="4398963"/>
          <p14:tracePt t="14690" x="6575425" y="4387850"/>
          <p14:tracePt t="14692" x="6575425" y="4376738"/>
          <p14:tracePt t="14694" x="6575425" y="4365625"/>
          <p14:tracePt t="14696" x="6575425" y="4354513"/>
          <p14:tracePt t="14697" x="6575425" y="4343400"/>
          <p14:tracePt t="14700" x="6575425" y="4330700"/>
          <p14:tracePt t="14702" x="6575425" y="4319588"/>
          <p14:tracePt t="14705" x="6575425" y="4308475"/>
          <p14:tracePt t="14706" x="6586538" y="4308475"/>
          <p14:tracePt t="14707" x="6586538" y="4297363"/>
          <p14:tracePt t="14709" x="6586538" y="4286250"/>
          <p14:tracePt t="14710" x="6586538" y="4275138"/>
          <p14:tracePt t="14713" x="6586538" y="4264025"/>
          <p14:tracePt t="14716" x="6586538" y="4252913"/>
          <p14:tracePt t="14722" x="6586538" y="4229100"/>
          <p14:tracePt t="14723" x="6586538" y="4217988"/>
          <p14:tracePt t="14725" x="6586538" y="4206875"/>
          <p14:tracePt t="14726" x="6586538" y="4195763"/>
          <p14:tracePt t="14731" x="6586538" y="4184650"/>
          <p14:tracePt t="14732" x="6597650" y="4173538"/>
          <p14:tracePt t="14735" x="6597650" y="4162425"/>
          <p14:tracePt t="14738" x="6597650" y="4151313"/>
          <p14:tracePt t="14739" x="6597650" y="4140200"/>
          <p14:tracePt t="14741" x="6597650" y="4129088"/>
          <p14:tracePt t="14742" x="6608763" y="4129088"/>
          <p14:tracePt t="14744" x="6608763" y="4116388"/>
          <p14:tracePt t="14746" x="6608763" y="4105275"/>
          <p14:tracePt t="14748" x="6608763" y="4094163"/>
          <p14:tracePt t="14750" x="6608763" y="4083050"/>
          <p14:tracePt t="14752" x="6608763" y="4071938"/>
          <p14:tracePt t="14754" x="6608763" y="4060825"/>
          <p14:tracePt t="14758" x="6608763" y="4049713"/>
          <p14:tracePt t="14759" x="6608763" y="4038600"/>
          <p14:tracePt t="14761" x="6608763" y="4027488"/>
          <p14:tracePt t="14763" x="6608763" y="4014788"/>
          <p14:tracePt t="14764" x="6608763" y="4003675"/>
          <p14:tracePt t="14766" x="6608763" y="3992563"/>
          <p14:tracePt t="14769" x="6608763" y="3981450"/>
          <p14:tracePt t="14771" x="6608763" y="3970338"/>
          <p14:tracePt t="14773" x="6608763" y="3959225"/>
          <p14:tracePt t="14774" x="6608763" y="3948113"/>
          <p14:tracePt t="14775" x="6608763" y="3937000"/>
          <p14:tracePt t="14777" x="6608763" y="3925888"/>
          <p14:tracePt t="14779" x="6608763" y="3914775"/>
          <p14:tracePt t="14780" x="6608763" y="3902075"/>
          <p14:tracePt t="14781" x="6608763" y="3890963"/>
          <p14:tracePt t="14783" x="6608763" y="3879850"/>
          <p14:tracePt t="14784" x="6608763" y="3868738"/>
          <p14:tracePt t="14785" x="6608763" y="3857625"/>
          <p14:tracePt t="14788" x="6608763" y="3835400"/>
          <p14:tracePt t="14789" x="6608763" y="3824288"/>
          <p14:tracePt t="14790" x="6608763" y="3813175"/>
          <p14:tracePt t="14791" x="6608763" y="3800475"/>
          <p14:tracePt t="14793" x="6608763" y="3789363"/>
          <p14:tracePt t="14794" x="6608763" y="3778250"/>
          <p14:tracePt t="14795" x="6608763" y="3767138"/>
          <p14:tracePt t="14796" x="6608763" y="3756025"/>
          <p14:tracePt t="14797" x="6608763" y="3744913"/>
          <p14:tracePt t="14798" x="6608763" y="3733800"/>
          <p14:tracePt t="14800" x="6608763" y="3722688"/>
          <p14:tracePt t="14801" x="6608763" y="3711575"/>
          <p14:tracePt t="14802" x="6608763" y="3700463"/>
          <p14:tracePt t="14803" x="6608763" y="3687763"/>
          <p14:tracePt t="14805" x="6608763" y="3665538"/>
          <p14:tracePt t="14807" x="6608763" y="3654425"/>
          <p14:tracePt t="14809" x="6608763" y="3632200"/>
          <p14:tracePt t="14810" x="6608763" y="3621088"/>
          <p14:tracePt t="14811" x="6608763" y="3609975"/>
          <p14:tracePt t="14812" x="6608763" y="3586163"/>
          <p14:tracePt t="14814" x="6608763" y="3575050"/>
          <p14:tracePt t="14815" x="6608763" y="3563938"/>
          <p14:tracePt t="14816" x="6608763" y="3552825"/>
          <p14:tracePt t="14817" x="6608763" y="3541713"/>
          <p14:tracePt t="14818" x="6608763" y="3530600"/>
          <p14:tracePt t="14819" x="6608763" y="3519488"/>
          <p14:tracePt t="14822" x="6608763" y="3497263"/>
          <p14:tracePt t="14823" x="6608763" y="3473450"/>
          <p14:tracePt t="14824" x="6608763" y="3451225"/>
          <p14:tracePt t="14825" x="6597650" y="3440113"/>
          <p14:tracePt t="14827" x="6597650" y="3429000"/>
          <p14:tracePt t="14828" x="6597650" y="3406775"/>
          <p14:tracePt t="14829" x="6597650" y="3395663"/>
          <p14:tracePt t="14830" x="6597650" y="3384550"/>
          <p14:tracePt t="14831" x="6597650" y="3360738"/>
          <p14:tracePt t="14832" x="6586538" y="3360738"/>
          <p14:tracePt t="14833" x="6586538" y="3349625"/>
          <p14:tracePt t="14834" x="6586538" y="3327400"/>
          <p14:tracePt t="14835" x="6586538" y="3316288"/>
          <p14:tracePt t="14836" x="6586538" y="3305175"/>
          <p14:tracePt t="14839" x="6586538" y="3282950"/>
          <p14:tracePt t="14840" x="6586538" y="3259138"/>
          <p14:tracePt t="14841" x="6575425" y="3236913"/>
          <p14:tracePt t="14842" x="6575425" y="3225800"/>
          <p14:tracePt t="14843" x="6575425" y="3203575"/>
          <p14:tracePt t="14845" x="6575425" y="3181350"/>
          <p14:tracePt t="14847" x="6564313" y="3170238"/>
          <p14:tracePt t="14848" x="6564313" y="3157538"/>
          <p14:tracePt t="14849" x="6564313" y="3135313"/>
          <p14:tracePt t="14850" x="6553200" y="3124200"/>
          <p14:tracePt t="14851" x="6553200" y="3113088"/>
          <p14:tracePt t="14852" x="6553200" y="3101975"/>
          <p14:tracePt t="14853" x="6542088" y="3090863"/>
          <p14:tracePt t="14856" x="6542088" y="3068638"/>
          <p14:tracePt t="14857" x="6542088" y="3057525"/>
          <p14:tracePt t="14857" x="6542088" y="3044825"/>
          <p14:tracePt t="14859" x="6542088" y="3022600"/>
          <p14:tracePt t="14861" x="6530975" y="3000375"/>
          <p14:tracePt t="14862" x="6530975" y="2989263"/>
          <p14:tracePt t="14864" x="6530975" y="2967038"/>
          <p14:tracePt t="14865" x="6518275" y="2955925"/>
          <p14:tracePt t="14866" x="6518275" y="2943225"/>
          <p14:tracePt t="14867" x="6518275" y="2932113"/>
          <p14:tracePt t="14868" x="6507163" y="2932113"/>
          <p14:tracePt t="14872" x="6507163" y="2898775"/>
          <p14:tracePt t="14873" x="6507163" y="2887663"/>
          <p14:tracePt t="14874" x="6507163" y="2876550"/>
          <p14:tracePt t="14875" x="6496050" y="2865438"/>
          <p14:tracePt t="14879" x="6496050" y="2854325"/>
          <p14:tracePt t="14880" x="6496050" y="2830513"/>
          <p14:tracePt t="14882" x="6496050" y="2819400"/>
          <p14:tracePt t="14883" x="6496050" y="2808288"/>
          <p14:tracePt t="14885" x="6496050" y="2786063"/>
          <p14:tracePt t="14889" x="6496050" y="2763838"/>
          <p14:tracePt t="14890" x="6484938" y="2752725"/>
          <p14:tracePt t="14892" x="6484938" y="2741613"/>
          <p14:tracePt t="14893" x="6484938" y="2728913"/>
          <p14:tracePt t="14894" x="6484938" y="2717800"/>
          <p14:tracePt t="14897" x="6473825" y="2706688"/>
          <p14:tracePt t="14898" x="6473825" y="2695575"/>
          <p14:tracePt t="14900" x="6473825" y="2684463"/>
          <p14:tracePt t="14901" x="6473825" y="2673350"/>
          <p14:tracePt t="14902" x="6462713" y="2662238"/>
          <p14:tracePt t="14903" x="6462713" y="2651125"/>
          <p14:tracePt t="14905" x="6462713" y="2640013"/>
          <p14:tracePt t="14907" x="6462713" y="2628900"/>
          <p14:tracePt t="14908" x="6462713" y="2616200"/>
          <p14:tracePt t="14910" x="6451600" y="2616200"/>
          <p14:tracePt t="14911" x="6451600" y="2593975"/>
          <p14:tracePt t="14912" x="6451600" y="2582863"/>
          <p14:tracePt t="14913" x="6440488" y="2571750"/>
          <p14:tracePt t="14915" x="6440488" y="2560638"/>
          <p14:tracePt t="14917" x="6440488" y="2549525"/>
          <p14:tracePt t="14918" x="6429375" y="2549525"/>
          <p14:tracePt t="14919" x="6429375" y="2527300"/>
          <p14:tracePt t="14921" x="6429375" y="2514600"/>
          <p14:tracePt t="14922" x="6429375" y="2503488"/>
          <p14:tracePt t="14924" x="6429375" y="2492375"/>
          <p14:tracePt t="14926" x="6429375" y="2481263"/>
          <p14:tracePt t="14928" x="6416675" y="2470150"/>
          <p14:tracePt t="14930" x="6416675" y="2459038"/>
          <p14:tracePt t="14931" x="6416675" y="2447925"/>
          <p14:tracePt t="14932" x="6405563" y="2436813"/>
          <p14:tracePt t="14933" x="6405563" y="2425700"/>
          <p14:tracePt t="14936" x="6405563" y="2414588"/>
          <p14:tracePt t="14939" x="6394450" y="2401888"/>
          <p14:tracePt t="14940" x="6394450" y="2390775"/>
          <p14:tracePt t="14941" x="6394450" y="2379663"/>
          <p14:tracePt t="14944" x="6394450" y="2357438"/>
          <p14:tracePt t="14945" x="6394450" y="2346325"/>
          <p14:tracePt t="14946" x="6383338" y="2346325"/>
          <p14:tracePt t="14949" x="6372225" y="2346325"/>
          <p14:tracePt t="14950" x="6372225" y="2335213"/>
          <p14:tracePt t="14952" x="6372225" y="2324100"/>
          <p14:tracePt t="14953" x="6372225" y="2312988"/>
          <p14:tracePt t="14956" x="6372225" y="2300288"/>
          <p14:tracePt t="14957" x="6372225" y="2289175"/>
          <p14:tracePt t="14959" x="6361113" y="2289175"/>
          <p14:tracePt t="14960" x="6361113" y="2278063"/>
          <p14:tracePt t="14962" x="6361113" y="2266950"/>
          <p14:tracePt t="14963" x="6361113" y="2255838"/>
          <p14:tracePt t="14965" x="6361113" y="2244725"/>
          <p14:tracePt t="14967" x="6350000" y="2233613"/>
          <p14:tracePt t="14968" x="6350000" y="2222500"/>
          <p14:tracePt t="14972" x="6338888" y="2200275"/>
          <p14:tracePt t="14973" x="6338888" y="2187575"/>
          <p14:tracePt t="14976" x="6338888" y="2165350"/>
          <p14:tracePt t="14977" x="6327775" y="2165350"/>
          <p14:tracePt t="14978" x="6327775" y="2154238"/>
          <p14:tracePt t="14980" x="6327775" y="2143125"/>
          <p14:tracePt t="14982" x="6327775" y="2132013"/>
          <p14:tracePt t="14983" x="6316663" y="2120900"/>
          <p14:tracePt t="14985" x="6316663" y="2109788"/>
          <p14:tracePt t="14986" x="6316663" y="2098675"/>
          <p14:tracePt t="14988" x="6316663" y="2085975"/>
          <p14:tracePt t="14989" x="6316663" y="2074863"/>
          <p14:tracePt t="14990" x="6303963" y="2074863"/>
          <p14:tracePt t="14991" x="6303963" y="2063750"/>
          <p14:tracePt t="14992" x="6303963" y="2052638"/>
          <p14:tracePt t="14994" x="6303963" y="2041525"/>
          <p14:tracePt t="14996" x="6292850" y="2030413"/>
          <p14:tracePt t="14998" x="6292850" y="2019300"/>
          <p14:tracePt t="15001" x="6292850" y="2008188"/>
          <p14:tracePt t="15003" x="6292850" y="1997075"/>
          <p14:tracePt t="15004" x="6292850" y="1985963"/>
          <p14:tracePt t="15006" x="6292850" y="1962150"/>
          <p14:tracePt t="15009" x="6292850" y="1951038"/>
          <p14:tracePt t="15012" x="6292850" y="1939925"/>
          <p14:tracePt t="15013" x="6292850" y="1928813"/>
          <p14:tracePt t="15015" x="6281738" y="1917700"/>
          <p14:tracePt t="15016" x="6281738" y="1906588"/>
          <p14:tracePt t="15017" x="6281738" y="1895475"/>
          <p14:tracePt t="15022" x="6281738" y="1884363"/>
          <p14:tracePt t="15024" x="6281738" y="1871663"/>
          <p14:tracePt t="15026" x="6281738" y="1860550"/>
          <p14:tracePt t="15028" x="6281738" y="1849438"/>
          <p14:tracePt t="15030" x="6270625" y="1838325"/>
          <p14:tracePt t="15033" x="6270625" y="1827213"/>
          <p14:tracePt t="15036" x="6270625" y="1816100"/>
          <p14:tracePt t="15043" x="6259513" y="1804988"/>
          <p14:tracePt t="15046" x="6259513" y="1793875"/>
          <p14:tracePt t="15050" x="6259513" y="1782763"/>
          <p14:tracePt t="15057" x="6259513" y="1771650"/>
          <p14:tracePt t="15064" x="6259513" y="1758950"/>
          <p14:tracePt t="15073" x="6259513" y="1747838"/>
          <p14:tracePt t="15125" x="6259513" y="1736725"/>
          <p14:tracePt t="15129" x="6259513" y="1725613"/>
          <p14:tracePt t="15130" x="6259513" y="1714500"/>
          <p14:tracePt t="15134" x="6259513" y="1703388"/>
          <p14:tracePt t="15139" x="6259513" y="1692275"/>
          <p14:tracePt t="15141" x="6259513" y="1681163"/>
          <p14:tracePt t="15146" x="6248400" y="1681163"/>
          <p14:tracePt t="15152" x="6248400" y="1670050"/>
          <p14:tracePt t="15159" x="6248400" y="1657350"/>
          <p14:tracePt t="15392" x="6259513" y="1657350"/>
          <p14:tracePt t="15393" x="6270625" y="1657350"/>
          <p14:tracePt t="15393" x="6270625" y="1646238"/>
          <p14:tracePt t="15394" x="6281738" y="1646238"/>
          <p14:tracePt t="15396" x="6292850" y="1646238"/>
          <p14:tracePt t="15397" x="6303963" y="1635125"/>
          <p14:tracePt t="15398" x="6316663" y="1635125"/>
          <p14:tracePt t="15399" x="6327775" y="1635125"/>
          <p14:tracePt t="15400" x="6350000" y="1635125"/>
          <p14:tracePt t="15401" x="6361113" y="1624013"/>
          <p14:tracePt t="15402" x="6372225" y="1624013"/>
          <p14:tracePt t="15403" x="6383338" y="1624013"/>
          <p14:tracePt t="15404" x="6405563" y="1624013"/>
          <p14:tracePt t="15405" x="6416675" y="1624013"/>
          <p14:tracePt t="15407" x="6462713" y="1624013"/>
          <p14:tracePt t="15409" x="6496050" y="1612900"/>
          <p14:tracePt t="15410" x="6507163" y="1612900"/>
          <p14:tracePt t="15411" x="6518275" y="1612900"/>
          <p14:tracePt t="15412" x="6542088" y="1612900"/>
          <p14:tracePt t="15413" x="6564313" y="1601788"/>
          <p14:tracePt t="15414" x="6586538" y="1601788"/>
          <p14:tracePt t="15415" x="6597650" y="1601788"/>
          <p14:tracePt t="15417" x="6619875" y="1601788"/>
          <p14:tracePt t="15418" x="6643688" y="1590675"/>
          <p14:tracePt t="15419" x="6665913" y="1590675"/>
          <p14:tracePt t="15420" x="6688138" y="1590675"/>
          <p14:tracePt t="15421" x="6699250" y="1590675"/>
          <p14:tracePt t="15422" x="6732588" y="1590675"/>
          <p14:tracePt t="15423" x="6745288" y="1590675"/>
          <p14:tracePt t="15424" x="6756400" y="1590675"/>
          <p14:tracePt t="15425" x="6767513" y="1590675"/>
          <p14:tracePt t="15426" x="6789738" y="1579563"/>
          <p14:tracePt t="15427" x="6811963" y="1568450"/>
          <p14:tracePt t="15428" x="6823075" y="1568450"/>
          <p14:tracePt t="15429" x="6845300" y="1568450"/>
          <p14:tracePt t="15430" x="6869113" y="1557338"/>
          <p14:tracePt t="15431" x="6880225" y="1557338"/>
          <p14:tracePt t="15433" x="6902450" y="1557338"/>
          <p14:tracePt t="15434" x="6946900" y="1544638"/>
          <p14:tracePt t="15435" x="6970713" y="1544638"/>
          <p14:tracePt t="15436" x="6970713" y="1533525"/>
          <p14:tracePt t="15438" x="7015163" y="1533525"/>
          <p14:tracePt t="15439" x="7037388" y="1533525"/>
          <p14:tracePt t="15440" x="7059613" y="1533525"/>
          <p14:tracePt t="15441" x="7083425" y="1522413"/>
          <p14:tracePt t="15442" x="7094538" y="1522413"/>
          <p14:tracePt t="15443" x="7127875" y="1522413"/>
          <p14:tracePt t="15444" x="7138988" y="1522413"/>
          <p14:tracePt t="15445" x="7150100" y="1511300"/>
          <p14:tracePt t="15447" x="7172325" y="1511300"/>
          <p14:tracePt t="15447" x="7196138" y="1511300"/>
          <p14:tracePt t="15448" x="7218363" y="1511300"/>
          <p14:tracePt t="15449" x="7240588" y="1511300"/>
          <p14:tracePt t="15450" x="7251700" y="1511300"/>
          <p14:tracePt t="15452" x="7297738" y="1500188"/>
          <p14:tracePt t="15453" x="7319963" y="1500188"/>
          <p14:tracePt t="15454" x="7342188" y="1500188"/>
          <p14:tracePt t="15455" x="7364413" y="1500188"/>
          <p14:tracePt t="15456" x="7399338" y="1500188"/>
          <p14:tracePt t="15457" x="7410450" y="1489075"/>
          <p14:tracePt t="15458" x="7421563" y="1489075"/>
          <p14:tracePt t="15459" x="7466013" y="1489075"/>
          <p14:tracePt t="15461" x="7488238" y="1489075"/>
          <p14:tracePt t="15462" x="7512050" y="1489075"/>
          <p14:tracePt t="15463" x="7534275" y="1489075"/>
          <p14:tracePt t="15464" x="7556500" y="1489075"/>
          <p14:tracePt t="15465" x="7578725" y="1489075"/>
          <p14:tracePt t="15467" x="7613650" y="1489075"/>
          <p14:tracePt t="15468" x="7635875" y="1489075"/>
          <p14:tracePt t="15469" x="7646988" y="1489075"/>
          <p14:tracePt t="15470" x="7691438" y="1489075"/>
          <p14:tracePt t="15471" x="7715250" y="1489075"/>
          <p14:tracePt t="15472" x="7715250" y="1477963"/>
          <p14:tracePt t="15473" x="7737475" y="1477963"/>
          <p14:tracePt t="15474" x="7748588" y="1477963"/>
          <p14:tracePt t="15475" x="7770813" y="1477963"/>
          <p14:tracePt t="15476" x="7793038" y="1477963"/>
          <p14:tracePt t="15477" x="7815263" y="1477963"/>
          <p14:tracePt t="15478" x="7827963" y="1477963"/>
          <p14:tracePt t="15479" x="7839075" y="1477963"/>
          <p14:tracePt t="15480" x="7861300" y="1477963"/>
          <p14:tracePt t="15481" x="7883525" y="1477963"/>
          <p14:tracePt t="15482" x="7905750" y="1477963"/>
          <p14:tracePt t="15484" x="7916863" y="1477963"/>
          <p14:tracePt t="15484" x="7940675" y="1477963"/>
          <p14:tracePt t="15485" x="7951788" y="1477963"/>
          <p14:tracePt t="15486" x="7974013" y="1477963"/>
          <p14:tracePt t="15488" x="7996238" y="1477963"/>
          <p14:tracePt t="15489" x="8007350" y="1477963"/>
          <p14:tracePt t="15490" x="8029575" y="1477963"/>
          <p14:tracePt t="15491" x="8042275" y="1477963"/>
          <p14:tracePt t="15492" x="8064500" y="1477963"/>
          <p14:tracePt t="15494" x="8075613" y="1477963"/>
          <p14:tracePt t="15495" x="8097838" y="1477963"/>
          <p14:tracePt t="15496" x="8108950" y="1477963"/>
          <p14:tracePt t="15497" x="8120063" y="1477963"/>
          <p14:tracePt t="15498" x="8131175" y="1477963"/>
          <p14:tracePt t="15500" x="8154988" y="1477963"/>
          <p14:tracePt t="15501" x="8166100" y="1477963"/>
          <p14:tracePt t="15502" x="8188325" y="1477963"/>
          <p14:tracePt t="15504" x="8210550" y="1477963"/>
          <p14:tracePt t="15505" x="8221663" y="1477963"/>
          <p14:tracePt t="15506" x="8243888" y="1477963"/>
          <p14:tracePt t="15509" x="8267700" y="1477963"/>
          <p14:tracePt t="15510" x="8278813" y="1477963"/>
          <p14:tracePt t="15512" x="8301038" y="1477963"/>
          <p14:tracePt t="15513" x="8312150" y="1477963"/>
          <p14:tracePt t="15515" x="8323263" y="1477963"/>
          <p14:tracePt t="15517" x="8356600" y="1477963"/>
          <p14:tracePt t="15519" x="8369300" y="1477963"/>
          <p14:tracePt t="15520" x="8391525" y="1477963"/>
          <p14:tracePt t="15523" x="8424863" y="1477963"/>
          <p14:tracePt t="15525" x="8435975" y="1477963"/>
          <p14:tracePt t="15526" x="8447088" y="1477963"/>
          <p14:tracePt t="15527" x="8447088" y="1466850"/>
          <p14:tracePt t="15528" x="8458200" y="1466850"/>
          <p14:tracePt t="15529" x="8470900" y="1466850"/>
          <p14:tracePt t="15530" x="8482013" y="1466850"/>
          <p14:tracePt t="15531" x="8493125" y="1466850"/>
          <p14:tracePt t="15535" x="8515350" y="1466850"/>
          <p14:tracePt t="15536" x="8526463" y="1466850"/>
          <p14:tracePt t="15537" x="8537575" y="1466850"/>
          <p14:tracePt t="15538" x="8548688" y="1466850"/>
          <p14:tracePt t="15540" x="8570913" y="1466850"/>
          <p14:tracePt t="15542" x="8583613" y="1466850"/>
          <p14:tracePt t="15544" x="8594725" y="1466850"/>
          <p14:tracePt t="15545" x="8605838" y="1466850"/>
          <p14:tracePt t="15547" x="8628063" y="1466850"/>
          <p14:tracePt t="15548" x="8639175" y="1466850"/>
          <p14:tracePt t="15549" x="8650288" y="1466850"/>
          <p14:tracePt t="15551" x="8672513" y="1466850"/>
          <p14:tracePt t="15554" x="8696325" y="1466850"/>
          <p14:tracePt t="15556" x="8718550" y="1466850"/>
          <p14:tracePt t="15557" x="8729663" y="1455738"/>
          <p14:tracePt t="15559" x="8751888" y="1455738"/>
          <p14:tracePt t="15560" x="8774113" y="1455738"/>
          <p14:tracePt t="15562" x="8785225" y="1455738"/>
          <p14:tracePt t="15563" x="8797925" y="1443038"/>
          <p14:tracePt t="15564" x="8809038" y="1443038"/>
          <p14:tracePt t="15565" x="8820150" y="1443038"/>
          <p14:tracePt t="15567" x="8853488" y="1443038"/>
          <p14:tracePt t="15568" x="8864600" y="1443038"/>
          <p14:tracePt t="15569" x="8864600" y="1431925"/>
          <p14:tracePt t="15570" x="8875713" y="1431925"/>
          <p14:tracePt t="15571" x="8886825" y="1431925"/>
          <p14:tracePt t="15572" x="8897938" y="1431925"/>
          <p14:tracePt t="15573" x="8921750" y="1431925"/>
          <p14:tracePt t="15574" x="8932863" y="1431925"/>
          <p14:tracePt t="15575" x="8943975" y="1431925"/>
          <p14:tracePt t="15577" x="8966200" y="1431925"/>
          <p14:tracePt t="15578" x="8977313" y="1431925"/>
          <p14:tracePt t="15579" x="8988425" y="1431925"/>
          <p14:tracePt t="15580" x="8999538" y="1431925"/>
          <p14:tracePt t="15581" x="9023350" y="1420813"/>
          <p14:tracePt t="15582" x="9034463" y="1420813"/>
          <p14:tracePt t="15584" x="9045575" y="1420813"/>
          <p14:tracePt t="15585" x="9056688" y="1420813"/>
          <p14:tracePt t="15586" x="9067800" y="1420813"/>
          <p14:tracePt t="15588" x="9078913" y="1420813"/>
          <p14:tracePt t="15588" x="9101138" y="1420813"/>
          <p14:tracePt t="15590" x="9112250" y="1409700"/>
          <p14:tracePt t="15591" x="9124950" y="1409700"/>
          <p14:tracePt t="15592" x="9136063" y="1409700"/>
          <p14:tracePt t="15593" x="9158288" y="1409700"/>
          <p14:tracePt t="15594" x="9169400" y="1409700"/>
          <p14:tracePt t="15595" x="9180513" y="1409700"/>
          <p14:tracePt t="15596" x="9191625" y="1409700"/>
          <p14:tracePt t="15598" x="9213850" y="1409700"/>
          <p14:tracePt t="15600" x="9226550" y="1409700"/>
          <p14:tracePt t="15601" x="9248775" y="1409700"/>
          <p14:tracePt t="15602" x="9259888" y="1409700"/>
          <p14:tracePt t="15603" x="9271000" y="1409700"/>
          <p14:tracePt t="15604" x="9282113" y="1409700"/>
          <p14:tracePt t="15605" x="9293225" y="1409700"/>
          <p14:tracePt t="15607" x="9315450" y="1409700"/>
          <p14:tracePt t="15608" x="9326563" y="1409700"/>
          <p14:tracePt t="15609" x="9339263" y="1409700"/>
          <p14:tracePt t="15610" x="9350375" y="1409700"/>
          <p14:tracePt t="15611" x="9361488" y="1409700"/>
          <p14:tracePt t="15612" x="9372600" y="1409700"/>
          <p14:tracePt t="15614" x="9383713" y="1409700"/>
          <p14:tracePt t="15615" x="9405938" y="1409700"/>
          <p14:tracePt t="15617" x="9428163" y="1409700"/>
          <p14:tracePt t="15618" x="9439275" y="1409700"/>
          <p14:tracePt t="15619" x="9451975" y="1409700"/>
          <p14:tracePt t="15620" x="9463088" y="1409700"/>
          <p14:tracePt t="15621" x="9474200" y="1409700"/>
          <p14:tracePt t="15622" x="9485313" y="1409700"/>
          <p14:tracePt t="15623" x="9496425" y="1409700"/>
          <p14:tracePt t="15624" x="9507538" y="1409700"/>
          <p14:tracePt t="15625" x="9518650" y="1409700"/>
          <p14:tracePt t="15627" x="9540875" y="1409700"/>
          <p14:tracePt t="15628" x="9553575" y="1409700"/>
          <p14:tracePt t="15629" x="9564688" y="1409700"/>
          <p14:tracePt t="15630" x="9575800" y="1409700"/>
          <p14:tracePt t="15631" x="9586913" y="1409700"/>
          <p14:tracePt t="15632" x="9598025" y="1409700"/>
          <p14:tracePt t="15634" x="9609138" y="1409700"/>
          <p14:tracePt t="15635" x="9631363" y="1409700"/>
          <p14:tracePt t="15636" x="9642475" y="1409700"/>
          <p14:tracePt t="15637" x="9653588" y="1409700"/>
          <p14:tracePt t="15638" x="9677400" y="1409700"/>
          <p14:tracePt t="15640" x="9688513" y="1409700"/>
          <p14:tracePt t="15641" x="9699625" y="1409700"/>
          <p14:tracePt t="15642" x="9710738" y="1409700"/>
          <p14:tracePt t="15643" x="9732963" y="1409700"/>
          <p14:tracePt t="15644" x="9744075" y="1409700"/>
          <p14:tracePt t="15645" x="9755188" y="1409700"/>
          <p14:tracePt t="15647" x="9767888" y="1409700"/>
          <p14:tracePt t="15648" x="9790113" y="1409700"/>
          <p14:tracePt t="15650" x="9801225" y="1409700"/>
          <p14:tracePt t="15651" x="9823450" y="1409700"/>
          <p14:tracePt t="15652" x="9834563" y="1409700"/>
          <p14:tracePt t="15654" x="9856788" y="1409700"/>
          <p14:tracePt t="15656" x="9880600" y="1409700"/>
          <p14:tracePt t="15657" x="9891713" y="1409700"/>
          <p14:tracePt t="15659" x="9913938" y="1409700"/>
          <p14:tracePt t="15660" x="9925050" y="1409700"/>
          <p14:tracePt t="15661" x="9936163" y="1409700"/>
          <p14:tracePt t="15663" x="9947275" y="1409700"/>
          <p14:tracePt t="15664" x="9958388" y="1409700"/>
          <p14:tracePt t="15665" x="9969500" y="1409700"/>
          <p14:tracePt t="15667" x="9993313" y="1409700"/>
          <p14:tracePt t="15668" x="10004425" y="1409700"/>
          <p14:tracePt t="15670" x="10026650" y="1409700"/>
          <p14:tracePt t="15672" x="10037763" y="1409700"/>
          <p14:tracePt t="15673" x="10059988" y="1409700"/>
          <p14:tracePt t="15675" x="10071100" y="1409700"/>
          <p14:tracePt t="15676" x="10082213" y="1409700"/>
          <p14:tracePt t="15678" x="10094913" y="1409700"/>
          <p14:tracePt t="15679" x="10106025" y="1409700"/>
          <p14:tracePt t="15680" x="10117138" y="1409700"/>
          <p14:tracePt t="15681" x="10128250" y="1409700"/>
          <p14:tracePt t="15684" x="10150475" y="1409700"/>
          <p14:tracePt t="15686" x="10161588" y="1420813"/>
          <p14:tracePt t="15689" x="10183813" y="1420813"/>
          <p14:tracePt t="15690" x="10194925" y="1420813"/>
          <p14:tracePt t="15691" x="10207625" y="1420813"/>
          <p14:tracePt t="15692" x="10218738" y="1420813"/>
          <p14:tracePt t="15694" x="10229850" y="1420813"/>
          <p14:tracePt t="15696" x="10240963" y="1420813"/>
          <p14:tracePt t="15698" x="10263188" y="1420813"/>
          <p14:tracePt t="15700" x="10274300" y="1420813"/>
          <p14:tracePt t="15701" x="10285413" y="1420813"/>
          <p14:tracePt t="15703" x="10296525" y="1420813"/>
          <p14:tracePt t="15707" x="10320338" y="1420813"/>
          <p14:tracePt t="15710" x="10331450" y="1420813"/>
          <p14:tracePt t="15712" x="10342563" y="1420813"/>
          <p14:tracePt t="15714" x="10353675" y="1420813"/>
          <p14:tracePt t="15718" x="10364788" y="1420813"/>
          <p14:tracePt t="15719" x="10364788" y="1431925"/>
          <p14:tracePt t="15722" x="10375900" y="1431925"/>
          <p14:tracePt t="35500" x="10387013" y="1420813"/>
          <p14:tracePt t="35502" x="10409238" y="1398588"/>
          <p14:tracePt t="35503" x="10421938" y="1376363"/>
          <p14:tracePt t="35504" x="10433050" y="1343025"/>
          <p14:tracePt t="35505" x="10444163" y="1319213"/>
          <p14:tracePt t="35506" x="10455275" y="1296988"/>
          <p14:tracePt t="35507" x="10477500" y="1263650"/>
          <p14:tracePt t="35508" x="10488613" y="1241425"/>
          <p14:tracePt t="35509" x="10523538" y="1195388"/>
          <p14:tracePt t="35510" x="10534650" y="1162050"/>
          <p14:tracePt t="35511" x="10556875" y="1128713"/>
          <p14:tracePt t="35512" x="10567988" y="1082675"/>
          <p14:tracePt t="35513" x="10590213" y="1049338"/>
          <p14:tracePt t="35514" x="10601325" y="1027113"/>
          <p14:tracePt t="35515" x="10636250" y="969963"/>
          <p14:tracePt t="35516" x="10647363" y="947738"/>
          <p14:tracePt t="35517" x="10658475" y="914400"/>
          <p14:tracePt t="35518" x="10680700" y="868363"/>
          <p14:tracePt t="35519" x="10680700" y="846138"/>
          <p14:tracePt t="35520" x="10702925" y="812800"/>
          <p14:tracePt t="35521" x="10725150" y="788988"/>
          <p14:tracePt t="35522" x="10737850" y="766763"/>
          <p14:tracePt t="35524" x="10782300" y="722313"/>
          <p14:tracePt t="35525" x="10793413" y="700088"/>
          <p14:tracePt t="35526" x="10804525" y="676275"/>
          <p14:tracePt t="35527" x="10826750" y="665163"/>
          <p14:tracePt t="35528" x="10837863" y="631825"/>
          <p14:tracePt t="35529" x="10861675" y="620713"/>
          <p14:tracePt t="35530" x="10872788" y="620713"/>
          <p14:tracePt t="35531" x="10872788" y="609600"/>
          <p14:tracePt t="35532" x="10883900" y="598488"/>
          <p14:tracePt t="35533" x="10906125" y="585788"/>
          <p14:tracePt t="35534" x="10917238" y="574675"/>
          <p14:tracePt t="35535" x="10939463" y="574675"/>
          <p14:tracePt t="35536" x="10939463" y="563563"/>
          <p14:tracePt t="35537" x="10963275" y="552450"/>
          <p14:tracePt t="35538" x="10974388" y="552450"/>
          <p14:tracePt t="35539" x="10974388" y="541338"/>
          <p14:tracePt t="35540" x="10985500" y="541338"/>
          <p14:tracePt t="35541" x="10996613" y="541338"/>
          <p14:tracePt t="35542" x="11018838" y="541338"/>
          <p14:tracePt t="35544" x="11029950" y="541338"/>
          <p14:tracePt t="35546" x="11041063" y="530225"/>
          <p14:tracePt t="35547" x="11052175" y="530225"/>
          <p14:tracePt t="35549" x="11064875" y="519113"/>
          <p14:tracePt t="35550" x="11075988" y="519113"/>
          <p14:tracePt t="35555" x="11098213" y="508000"/>
          <p14:tracePt t="35556" x="11109325" y="508000"/>
          <p14:tracePt t="35560" x="11120438" y="508000"/>
          <p14:tracePt t="35562" x="11120438" y="496888"/>
          <p14:tracePt t="35567" x="11131550" y="485775"/>
          <p14:tracePt t="35575" x="11142663" y="473075"/>
          <p14:tracePt t="35578" x="11153775" y="473075"/>
          <p14:tracePt t="35584" x="11164888" y="473075"/>
          <p14:tracePt t="35589" x="11177588" y="473075"/>
          <p14:tracePt t="35592" x="11177588" y="461963"/>
          <p14:tracePt t="35596" x="11188700" y="461963"/>
          <p14:tracePt t="35600" x="11188700" y="450850"/>
          <p14:tracePt t="35604" x="11188700" y="439738"/>
          <p14:tracePt t="35608" x="11188700" y="428625"/>
          <p14:tracePt t="35612" x="11199813" y="428625"/>
          <p14:tracePt t="35615" x="11199813" y="417513"/>
          <p14:tracePt t="35676" x="11210925" y="417513"/>
          <p14:tracePt t="35678" x="11222038" y="417513"/>
          <p14:tracePt t="35680" x="11222038" y="406400"/>
          <p14:tracePt t="35682" x="11233150" y="406400"/>
          <p14:tracePt t="35684" x="11244263" y="395288"/>
          <p14:tracePt t="35685" x="11244263" y="384175"/>
          <p14:tracePt t="35687" x="11244263" y="371475"/>
          <p14:tracePt t="35688" x="11255375" y="371475"/>
          <p14:tracePt t="35689" x="11255375" y="349250"/>
          <p14:tracePt t="35690" x="11266488" y="338138"/>
          <p14:tracePt t="35692" x="11279188" y="327025"/>
          <p14:tracePt t="35693" x="11279188" y="315913"/>
          <p14:tracePt t="35694" x="11290300" y="304800"/>
          <p14:tracePt t="35695" x="11290300" y="293688"/>
          <p14:tracePt t="35696" x="11301413" y="293688"/>
          <p14:tracePt t="35697" x="11301413" y="271463"/>
          <p14:tracePt t="35698" x="11312525" y="271463"/>
          <p14:tracePt t="35699" x="11312525" y="247650"/>
          <p14:tracePt t="35701" x="11312525" y="236538"/>
          <p14:tracePt t="35702" x="11312525" y="225425"/>
          <p14:tracePt t="35703" x="11312525" y="214313"/>
          <p14:tracePt t="35704" x="11323638" y="192088"/>
          <p14:tracePt t="35705" x="11323638" y="169863"/>
          <p14:tracePt t="35708" x="11323638" y="134938"/>
          <p14:tracePt t="35710" x="11323638" y="112713"/>
          <p14:tracePt t="35711" x="11323638" y="101600"/>
          <p14:tracePt t="35712" x="11323638" y="79375"/>
          <p14:tracePt t="35714" x="11323638" y="68263"/>
          <p14:tracePt t="35714" x="11323638" y="44450"/>
          <p14:tracePt t="35716" x="11323638" y="22225"/>
          <p14:tracePt t="35717" x="11323638" y="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D2136-0AEB-5631-9425-4FADBC0B7974}"/>
              </a:ext>
            </a:extLst>
          </p:cNvPr>
          <p:cNvSpPr txBox="1">
            <a:spLocks/>
          </p:cNvSpPr>
          <p:nvPr/>
        </p:nvSpPr>
        <p:spPr>
          <a:xfrm>
            <a:off x="921026" y="2774156"/>
            <a:ext cx="10349947" cy="1309687"/>
          </a:xfrm>
          <a:prstGeom prst="rect">
            <a:avLst/>
          </a:prstGeom>
        </p:spPr>
        <p:txBody>
          <a:bodyPr>
            <a:normAutofit/>
          </a:bodyPr>
          <a:lst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a:lstStyle>
          <a:p>
            <a:pPr algn="ctr"/>
            <a:r>
              <a:rPr lang="en-US" dirty="0"/>
              <a:t>What is The Overall problem We are trying to solve ?</a:t>
            </a:r>
            <a:endParaRPr lang="en-GB" dirty="0"/>
          </a:p>
        </p:txBody>
      </p:sp>
      <p:pic>
        <p:nvPicPr>
          <p:cNvPr id="44" name="Audio 43">
            <a:hlinkClick r:id="" action="ppaction://media"/>
            <a:extLst>
              <a:ext uri="{FF2B5EF4-FFF2-40B4-BE49-F238E27FC236}">
                <a16:creationId xmlns:a16="http://schemas.microsoft.com/office/drawing/2014/main" id="{34E07AA9-0F62-436D-2496-0035E1A7E61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25910945"/>
      </p:ext>
    </p:extLst>
  </p:cSld>
  <p:clrMapOvr>
    <a:masterClrMapping/>
  </p:clrMapOvr>
  <mc:AlternateContent xmlns:mc="http://schemas.openxmlformats.org/markup-compatibility/2006" xmlns:p14="http://schemas.microsoft.com/office/powerpoint/2010/main">
    <mc:Choice Requires="p14">
      <p:transition spd="slow" p14:dur="2000" advTm="6550"/>
    </mc:Choice>
    <mc:Fallback xmlns="">
      <p:transition spd="slow" advTm="65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 name="Title 1">
            <a:extLst>
              <a:ext uri="{FF2B5EF4-FFF2-40B4-BE49-F238E27FC236}">
                <a16:creationId xmlns:a16="http://schemas.microsoft.com/office/drawing/2014/main" id="{339F0007-F53B-7DF6-6B7B-778EE5759AD0}"/>
              </a:ext>
            </a:extLst>
          </p:cNvPr>
          <p:cNvSpPr>
            <a:spLocks noGrp="1"/>
          </p:cNvSpPr>
          <p:nvPr>
            <p:ph type="title"/>
          </p:nvPr>
        </p:nvSpPr>
        <p:spPr>
          <a:xfrm>
            <a:off x="1092880" y="2358887"/>
            <a:ext cx="3630905" cy="2194950"/>
          </a:xfrm>
        </p:spPr>
        <p:txBody>
          <a:bodyPr>
            <a:normAutofit/>
          </a:bodyPr>
          <a:lstStyle/>
          <a:p>
            <a:r>
              <a:rPr lang="en-US" dirty="0"/>
              <a:t>Project aims</a:t>
            </a:r>
          </a:p>
        </p:txBody>
      </p:sp>
      <p:sp>
        <p:nvSpPr>
          <p:cNvPr id="2" name="TextBox 1">
            <a:extLst>
              <a:ext uri="{FF2B5EF4-FFF2-40B4-BE49-F238E27FC236}">
                <a16:creationId xmlns:a16="http://schemas.microsoft.com/office/drawing/2014/main" id="{6FF9AED9-5B92-E179-D192-1BABF163A504}"/>
              </a:ext>
            </a:extLst>
          </p:cNvPr>
          <p:cNvSpPr txBox="1"/>
          <p:nvPr/>
        </p:nvSpPr>
        <p:spPr>
          <a:xfrm>
            <a:off x="5660904" y="969005"/>
            <a:ext cx="5278285" cy="4953000"/>
          </a:xfrm>
        </p:spPr>
        <p:txBody>
          <a:bodyPr vert="horz" lIns="91440" tIns="45720" rIns="91440" bIns="45720" rtlCol="0" anchor="ctr">
            <a:normAutofit/>
          </a:bodyPr>
          <a:lstStyle/>
          <a:p>
            <a:pPr>
              <a:lnSpc>
                <a:spcPct val="120000"/>
              </a:lnSpc>
              <a:spcAft>
                <a:spcPts val="600"/>
              </a:spcAft>
            </a:pPr>
            <a:r>
              <a:rPr lang="en-US" dirty="0"/>
              <a:t>Can be broken down into two separate tasks:</a:t>
            </a:r>
          </a:p>
          <a:p>
            <a:pPr marL="285750" indent="-228600">
              <a:lnSpc>
                <a:spcPct val="120000"/>
              </a:lnSpc>
              <a:spcAft>
                <a:spcPts val="600"/>
              </a:spcAft>
              <a:buFont typeface="Arial" panose="020B0604020202020204" pitchFamily="34" charset="0"/>
              <a:buChar char="•"/>
            </a:pPr>
            <a:r>
              <a:rPr lang="en-US" b="1" dirty="0"/>
              <a:t>Diagnostic stage</a:t>
            </a:r>
            <a:r>
              <a:rPr lang="en-US" dirty="0"/>
              <a:t> – Identification of malignant tumor regions from H&amp;E-stained whole slide images of breast tissue.</a:t>
            </a:r>
          </a:p>
          <a:p>
            <a:pPr marL="285750" indent="-228600">
              <a:lnSpc>
                <a:spcPct val="120000"/>
              </a:lnSpc>
              <a:spcAft>
                <a:spcPts val="600"/>
              </a:spcAft>
              <a:buFont typeface="Arial" panose="020B0604020202020204" pitchFamily="34" charset="0"/>
              <a:buChar char="•"/>
            </a:pPr>
            <a:r>
              <a:rPr lang="en-US" b="1" dirty="0"/>
              <a:t>Prognostic stage </a:t>
            </a:r>
            <a:r>
              <a:rPr lang="en-US" dirty="0"/>
              <a:t>– Investigate the viability of whole slide images in estimating overall survival time of patients based on disease severity extracted from their biopsy image.</a:t>
            </a:r>
          </a:p>
        </p:txBody>
      </p:sp>
      <p:pic>
        <p:nvPicPr>
          <p:cNvPr id="69" name="Audio 68">
            <a:hlinkClick r:id="" action="ppaction://media"/>
            <a:extLst>
              <a:ext uri="{FF2B5EF4-FFF2-40B4-BE49-F238E27FC236}">
                <a16:creationId xmlns:a16="http://schemas.microsoft.com/office/drawing/2014/main" id="{7DC4829D-157B-47A1-E7D7-DDA1E799D9E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73707016"/>
      </p:ext>
    </p:extLst>
  </p:cSld>
  <p:clrMapOvr>
    <a:masterClrMapping/>
  </p:clrMapOvr>
  <mc:AlternateContent xmlns:mc="http://schemas.openxmlformats.org/markup-compatibility/2006" xmlns:p14="http://schemas.microsoft.com/office/powerpoint/2010/main">
    <mc:Choice Requires="p14">
      <p:transition spd="slow" p14:dur="2000" advTm="20218"/>
    </mc:Choice>
    <mc:Fallback xmlns="">
      <p:transition spd="slow" advTm="202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F0B99C-0FC7-A5ED-A732-18377077BEC0}"/>
              </a:ext>
            </a:extLst>
          </p:cNvPr>
          <p:cNvSpPr txBox="1"/>
          <p:nvPr/>
        </p:nvSpPr>
        <p:spPr>
          <a:xfrm>
            <a:off x="756968" y="1995887"/>
            <a:ext cx="4373444" cy="2638934"/>
          </a:xfrm>
        </p:spPr>
        <p:txBody>
          <a:bodyPr vert="horz" lIns="91440" tIns="45720" rIns="91440" bIns="45720" rtlCol="0" anchor="ctr">
            <a:normAutofit/>
          </a:bodyPr>
          <a:lstStyle/>
          <a:p>
            <a:pPr>
              <a:lnSpc>
                <a:spcPct val="120000"/>
              </a:lnSpc>
              <a:spcBef>
                <a:spcPct val="0"/>
              </a:spcBef>
              <a:spcAft>
                <a:spcPts val="600"/>
              </a:spcAft>
            </a:pPr>
            <a:r>
              <a:rPr lang="en-US" sz="4000" cap="all" spc="530" dirty="0">
                <a:latin typeface="+mj-lt"/>
                <a:ea typeface="+mj-ea"/>
                <a:cs typeface="+mj-cs"/>
              </a:rPr>
              <a:t>Diagnostic Stage</a:t>
            </a:r>
          </a:p>
        </p:txBody>
      </p:sp>
      <p:pic>
        <p:nvPicPr>
          <p:cNvPr id="5" name="Picture 4" descr="Diagram&#10;&#10;Description automatically generated">
            <a:extLst>
              <a:ext uri="{FF2B5EF4-FFF2-40B4-BE49-F238E27FC236}">
                <a16:creationId xmlns:a16="http://schemas.microsoft.com/office/drawing/2014/main" id="{E514416E-5E69-595A-CEB1-DEF60B608E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09765" y="623342"/>
            <a:ext cx="5969485" cy="5611315"/>
          </a:xfrm>
          <a:prstGeom prst="rect">
            <a:avLst/>
          </a:prstGeom>
          <a:noFill/>
        </p:spPr>
      </p:pic>
      <p:pic>
        <p:nvPicPr>
          <p:cNvPr id="36" name="Audio 35">
            <a:hlinkClick r:id="" action="ppaction://media"/>
            <a:extLst>
              <a:ext uri="{FF2B5EF4-FFF2-40B4-BE49-F238E27FC236}">
                <a16:creationId xmlns:a16="http://schemas.microsoft.com/office/drawing/2014/main" id="{34E4B1FB-0DB5-CF49-D3AA-157DD18EE54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938377"/>
      </p:ext>
    </p:extLst>
  </p:cSld>
  <p:clrMapOvr>
    <a:masterClrMapping/>
  </p:clrMapOvr>
  <mc:AlternateContent xmlns:mc="http://schemas.openxmlformats.org/markup-compatibility/2006" xmlns:p14="http://schemas.microsoft.com/office/powerpoint/2010/main">
    <mc:Choice Requires="p14">
      <p:transition spd="slow" p14:dur="2000" advTm="15052"/>
    </mc:Choice>
    <mc:Fallback xmlns="">
      <p:transition spd="slow" advTm="15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rystal&#10;&#10;Description automatically generated with low confidence">
            <a:extLst>
              <a:ext uri="{FF2B5EF4-FFF2-40B4-BE49-F238E27FC236}">
                <a16:creationId xmlns:a16="http://schemas.microsoft.com/office/drawing/2014/main" id="{74D31D76-A358-F998-3367-6BAEEF9AA2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3159" y="277600"/>
            <a:ext cx="2995183" cy="2692379"/>
          </a:xfrm>
          <a:prstGeom prst="rect">
            <a:avLst/>
          </a:prstGeom>
        </p:spPr>
      </p:pic>
      <p:sp>
        <p:nvSpPr>
          <p:cNvPr id="8" name="TextBox 7">
            <a:extLst>
              <a:ext uri="{FF2B5EF4-FFF2-40B4-BE49-F238E27FC236}">
                <a16:creationId xmlns:a16="http://schemas.microsoft.com/office/drawing/2014/main" id="{17800F49-1B1A-A774-C45F-023A10E5F351}"/>
              </a:ext>
            </a:extLst>
          </p:cNvPr>
          <p:cNvSpPr txBox="1"/>
          <p:nvPr/>
        </p:nvSpPr>
        <p:spPr>
          <a:xfrm>
            <a:off x="579352" y="3081511"/>
            <a:ext cx="3608739" cy="584775"/>
          </a:xfrm>
          <a:prstGeom prst="rect">
            <a:avLst/>
          </a:prstGeom>
          <a:noFill/>
        </p:spPr>
        <p:txBody>
          <a:bodyPr wrap="square" rtlCol="0">
            <a:spAutoFit/>
          </a:bodyPr>
          <a:lstStyle/>
          <a:p>
            <a:r>
              <a:rPr lang="en-US" sz="1600" i="1" dirty="0"/>
              <a:t>Breast metastases annotated WSI; taken from Camleyon16 dataset. </a:t>
            </a:r>
            <a:endParaRPr lang="en-GB" sz="1600" i="1" dirty="0"/>
          </a:p>
        </p:txBody>
      </p:sp>
      <p:sp>
        <p:nvSpPr>
          <p:cNvPr id="9" name="TextBox 8">
            <a:extLst>
              <a:ext uri="{FF2B5EF4-FFF2-40B4-BE49-F238E27FC236}">
                <a16:creationId xmlns:a16="http://schemas.microsoft.com/office/drawing/2014/main" id="{50608F31-596C-42C3-906A-441EAC234998}"/>
              </a:ext>
            </a:extLst>
          </p:cNvPr>
          <p:cNvSpPr txBox="1"/>
          <p:nvPr/>
        </p:nvSpPr>
        <p:spPr>
          <a:xfrm>
            <a:off x="469996" y="3974727"/>
            <a:ext cx="5910926" cy="1754326"/>
          </a:xfrm>
          <a:prstGeom prst="rect">
            <a:avLst/>
          </a:prstGeom>
          <a:noFill/>
        </p:spPr>
        <p:txBody>
          <a:bodyPr wrap="square" rtlCol="0">
            <a:spAutoFit/>
          </a:bodyPr>
          <a:lstStyle/>
          <a:p>
            <a:r>
              <a:rPr lang="en-US" u="sng" dirty="0"/>
              <a:t>Core indicators of breast metastases:</a:t>
            </a:r>
          </a:p>
          <a:p>
            <a:pPr marL="285750" indent="-285750">
              <a:buFont typeface="Arial" panose="020B0604020202020204" pitchFamily="34" charset="0"/>
              <a:buChar char="•"/>
            </a:pPr>
            <a:r>
              <a:rPr lang="en-US" dirty="0"/>
              <a:t>Abnormal nuclei growth indicative of regions showing larger Hematoxylin-stained nuclei.</a:t>
            </a:r>
          </a:p>
          <a:p>
            <a:pPr marL="285750" indent="-285750">
              <a:buFont typeface="Arial" panose="020B0604020202020204" pitchFamily="34" charset="0"/>
              <a:buChar char="•"/>
            </a:pPr>
            <a:r>
              <a:rPr lang="en-US" dirty="0"/>
              <a:t>Lower nuclei density and sparse Eosin-stained cytoplasmic regions</a:t>
            </a:r>
          </a:p>
          <a:p>
            <a:pPr marL="285750" indent="-285750">
              <a:buFont typeface="Arial" panose="020B0604020202020204" pitchFamily="34" charset="0"/>
              <a:buChar char="•"/>
            </a:pPr>
            <a:endParaRPr lang="en-GB" dirty="0"/>
          </a:p>
        </p:txBody>
      </p:sp>
      <p:sp>
        <p:nvSpPr>
          <p:cNvPr id="10" name="Oval 9">
            <a:extLst>
              <a:ext uri="{FF2B5EF4-FFF2-40B4-BE49-F238E27FC236}">
                <a16:creationId xmlns:a16="http://schemas.microsoft.com/office/drawing/2014/main" id="{625594E7-1C4B-5CF4-81F1-EA3D2BB24F76}"/>
              </a:ext>
            </a:extLst>
          </p:cNvPr>
          <p:cNvSpPr/>
          <p:nvPr/>
        </p:nvSpPr>
        <p:spPr>
          <a:xfrm>
            <a:off x="2526815" y="432769"/>
            <a:ext cx="1347170" cy="141697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2" name="Straight Connector 11">
            <a:extLst>
              <a:ext uri="{FF2B5EF4-FFF2-40B4-BE49-F238E27FC236}">
                <a16:creationId xmlns:a16="http://schemas.microsoft.com/office/drawing/2014/main" id="{3BFC886F-6D1E-F8F2-A79F-32A322B98066}"/>
              </a:ext>
            </a:extLst>
          </p:cNvPr>
          <p:cNvCxnSpPr>
            <a:stCxn id="10" idx="0"/>
          </p:cNvCxnSpPr>
          <p:nvPr/>
        </p:nvCxnSpPr>
        <p:spPr>
          <a:xfrm flipV="1">
            <a:off x="3200400" y="277600"/>
            <a:ext cx="3332922" cy="155169"/>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14" name="Straight Connector 13">
            <a:extLst>
              <a:ext uri="{FF2B5EF4-FFF2-40B4-BE49-F238E27FC236}">
                <a16:creationId xmlns:a16="http://schemas.microsoft.com/office/drawing/2014/main" id="{FA58CB23-E45B-7C2C-065A-0AEBBBFCC0D4}"/>
              </a:ext>
            </a:extLst>
          </p:cNvPr>
          <p:cNvCxnSpPr>
            <a:stCxn id="10" idx="4"/>
            <a:endCxn id="7" idx="2"/>
          </p:cNvCxnSpPr>
          <p:nvPr/>
        </p:nvCxnSpPr>
        <p:spPr>
          <a:xfrm>
            <a:off x="3200400" y="1849740"/>
            <a:ext cx="5528282" cy="3456446"/>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pic>
        <p:nvPicPr>
          <p:cNvPr id="7" name="Picture 6" descr="Background pattern&#10;&#10;Description automatically generated">
            <a:extLst>
              <a:ext uri="{FF2B5EF4-FFF2-40B4-BE49-F238E27FC236}">
                <a16:creationId xmlns:a16="http://schemas.microsoft.com/office/drawing/2014/main" id="{CE4D55F1-ADF1-86F5-6506-4473DFD8FA37}"/>
              </a:ext>
            </a:extLst>
          </p:cNvPr>
          <p:cNvPicPr>
            <a:picLocks noChangeAspect="1"/>
          </p:cNvPicPr>
          <p:nvPr/>
        </p:nvPicPr>
        <p:blipFill rotWithShape="1">
          <a:blip r:embed="rId6">
            <a:extLst>
              <a:ext uri="{28A0092B-C50C-407E-A947-70E740481C1C}">
                <a14:useLocalDpi xmlns:a14="http://schemas.microsoft.com/office/drawing/2010/main" val="0"/>
              </a:ext>
            </a:extLst>
          </a:blip>
          <a:srcRect l="819" r="19757" b="225"/>
          <a:stretch/>
        </p:blipFill>
        <p:spPr>
          <a:xfrm>
            <a:off x="6484563" y="277600"/>
            <a:ext cx="4488238" cy="5028586"/>
          </a:xfrm>
          <a:prstGeom prst="rect">
            <a:avLst/>
          </a:prstGeom>
        </p:spPr>
      </p:pic>
      <p:pic>
        <p:nvPicPr>
          <p:cNvPr id="41" name="Audio 40">
            <a:hlinkClick r:id="" action="ppaction://media"/>
            <a:extLst>
              <a:ext uri="{FF2B5EF4-FFF2-40B4-BE49-F238E27FC236}">
                <a16:creationId xmlns:a16="http://schemas.microsoft.com/office/drawing/2014/main" id="{B303A834-B28D-684D-EB89-E9A73DD7422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pic>
        <p:nvPicPr>
          <p:cNvPr id="42" name="Audio 41">
            <a:hlinkClick r:id="" action="ppaction://media"/>
            <a:extLst>
              <a:ext uri="{FF2B5EF4-FFF2-40B4-BE49-F238E27FC236}">
                <a16:creationId xmlns:a16="http://schemas.microsoft.com/office/drawing/2014/main" id="{8DFD748E-82DB-7B19-219B-911628889C7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98934647"/>
      </p:ext>
    </p:extLst>
  </p:cSld>
  <p:clrMapOvr>
    <a:masterClrMapping/>
  </p:clrMapOvr>
  <mc:AlternateContent xmlns:mc="http://schemas.openxmlformats.org/markup-compatibility/2006" xmlns:p14="http://schemas.microsoft.com/office/powerpoint/2010/main">
    <mc:Choice Requires="p14">
      <p:transition spd="slow" p14:dur="2000" advTm="47830"/>
    </mc:Choice>
    <mc:Fallback xmlns="">
      <p:transition spd="slow" advTm="47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1"/>
                </p:tgtEl>
              </p:cMediaNode>
            </p:audio>
            <p:audio isNarration="1">
              <p:cMediaNode vol="80000" showWhenStopped="0">
                <p:cTn id="11" fill="hold" display="0">
                  <p:stCondLst>
                    <p:cond delay="indefinite"/>
                  </p:stCondLst>
                  <p:endCondLst>
                    <p:cond evt="onStopAudio" delay="0">
                      <p:tgtEl>
                        <p:sldTgt/>
                      </p:tgtEl>
                    </p:cond>
                  </p:endCondLst>
                </p:cTn>
                <p:tgtEl>
                  <p:spTgt spid="42"/>
                </p:tgtEl>
              </p:cMediaNode>
            </p:audio>
          </p:childTnLst>
        </p:cTn>
      </p:par>
    </p:tnLst>
  </p:timing>
  <p:extLst>
    <p:ext uri="{3A86A75C-4F4B-4683-9AE1-C65F6400EC91}">
      <p14:laserTraceLst xmlns:p14="http://schemas.microsoft.com/office/powerpoint/2010/main">
        <p14:tracePtLst>
          <p14:tracePt t="413" x="9553575" y="1387475"/>
          <p14:tracePt t="415" x="9553575" y="1376363"/>
          <p14:tracePt t="418" x="9564688" y="1365250"/>
          <p14:tracePt t="421" x="9575800" y="1365250"/>
          <p14:tracePt t="423" x="9586913" y="1365250"/>
          <p14:tracePt t="425" x="9586913" y="1354138"/>
          <p14:tracePt t="428" x="9598025" y="1343025"/>
          <p14:tracePt t="432" x="9609138" y="1330325"/>
          <p14:tracePt t="435" x="9609138" y="1319213"/>
          <p14:tracePt t="436" x="9620250" y="1319213"/>
          <p14:tracePt t="439" x="9620250" y="1308100"/>
          <p14:tracePt t="442" x="9631363" y="1308100"/>
          <p14:tracePt t="444" x="9631363" y="1296988"/>
          <p14:tracePt t="445" x="9642475" y="1296988"/>
          <p14:tracePt t="450" x="9653588" y="1296988"/>
          <p14:tracePt t="453" x="9666288" y="1296988"/>
          <p14:tracePt t="457" x="9666288" y="1285875"/>
          <p14:tracePt t="463" x="9666288" y="1274763"/>
          <p14:tracePt t="465" x="9677400" y="1274763"/>
          <p14:tracePt t="469" x="9688513" y="1274763"/>
          <p14:tracePt t="475" x="9699625" y="1274763"/>
          <p14:tracePt t="477" x="9699625" y="1263650"/>
          <p14:tracePt t="484" x="9710738" y="1252538"/>
          <p14:tracePt t="491" x="9721850" y="1252538"/>
          <p14:tracePt t="497" x="9732963" y="1252538"/>
          <p14:tracePt t="498" x="9732963" y="1241425"/>
          <p14:tracePt t="507" x="9732963" y="1228725"/>
          <p14:tracePt t="514" x="9744075" y="1228725"/>
          <p14:tracePt t="522" x="9755188" y="1217613"/>
          <p14:tracePt t="525" x="9755188" y="1206500"/>
          <p14:tracePt t="529" x="9767888" y="1206500"/>
          <p14:tracePt t="534" x="9767888" y="1195388"/>
          <p14:tracePt t="536" x="9767888" y="1184275"/>
          <p14:tracePt t="540" x="9779000" y="1184275"/>
          <p14:tracePt t="542" x="9779000" y="1173163"/>
          <p14:tracePt t="545" x="9779000" y="1162050"/>
          <p14:tracePt t="547" x="9790113" y="1162050"/>
          <p14:tracePt t="552" x="9801225" y="1150938"/>
          <p14:tracePt t="554" x="9801225" y="1139825"/>
          <p14:tracePt t="557" x="9801225" y="1128713"/>
          <p14:tracePt t="561" x="9801225" y="1116013"/>
          <p14:tracePt t="562" x="9801225" y="1104900"/>
          <p14:tracePt t="565" x="9812338" y="1104900"/>
          <p14:tracePt t="568" x="9812338" y="1093788"/>
          <p14:tracePt t="571" x="9812338" y="1082675"/>
          <p14:tracePt t="573" x="9812338" y="1071563"/>
          <p14:tracePt t="576" x="9823450" y="1060450"/>
          <p14:tracePt t="580" x="9823450" y="1049338"/>
          <p14:tracePt t="582" x="9823450" y="1038225"/>
          <p14:tracePt t="590" x="9834563" y="1038225"/>
          <p14:tracePt t="592" x="9834563" y="1027113"/>
          <p14:tracePt t="595" x="9834563" y="1014413"/>
          <p14:tracePt t="607" x="9834563" y="992188"/>
          <p14:tracePt t="608" x="9834563" y="981075"/>
          <p14:tracePt t="614" x="9834563" y="969963"/>
          <p14:tracePt t="620" x="9834563" y="958850"/>
          <p14:tracePt t="625" x="9834563" y="947738"/>
          <p14:tracePt t="628" x="9834563" y="936625"/>
          <p14:tracePt t="631" x="9834563" y="925513"/>
          <p14:tracePt t="637" x="9834563" y="914400"/>
          <p14:tracePt t="640" x="9834563" y="901700"/>
          <p14:tracePt t="647" x="9834563" y="890588"/>
          <p14:tracePt t="649" x="9834563" y="879475"/>
          <p14:tracePt t="653" x="9834563" y="868363"/>
          <p14:tracePt t="656" x="9834563" y="857250"/>
          <p14:tracePt t="661" x="9834563" y="846138"/>
          <p14:tracePt t="665" x="9834563" y="835025"/>
          <p14:tracePt t="671" x="9834563" y="823913"/>
          <p14:tracePt t="674" x="9823450" y="823913"/>
          <p14:tracePt t="675" x="9823450" y="812800"/>
          <p14:tracePt t="677" x="9823450" y="800100"/>
          <p14:tracePt t="679" x="9812338" y="800100"/>
          <p14:tracePt t="680" x="9812338" y="788988"/>
          <p14:tracePt t="686" x="9812338" y="777875"/>
          <p14:tracePt t="687" x="9812338" y="766763"/>
          <p14:tracePt t="695" x="9812338" y="755650"/>
          <p14:tracePt t="697" x="9812338" y="744538"/>
          <p14:tracePt t="699" x="9812338" y="733425"/>
          <p14:tracePt t="703" x="9812338" y="722313"/>
          <p14:tracePt t="705" x="9812338" y="711200"/>
          <p14:tracePt t="710" x="9812338" y="700088"/>
          <p14:tracePt t="712" x="9801225" y="687388"/>
          <p14:tracePt t="715" x="9790113" y="676275"/>
          <p14:tracePt t="719" x="9790113" y="665163"/>
          <p14:tracePt t="719" x="9790113" y="654050"/>
          <p14:tracePt t="721" x="9790113" y="642938"/>
          <p14:tracePt t="727" x="9779000" y="642938"/>
          <p14:tracePt t="728" x="9779000" y="631825"/>
          <p14:tracePt t="730" x="9779000" y="620713"/>
          <p14:tracePt t="732" x="9767888" y="620713"/>
          <p14:tracePt t="735" x="9767888" y="609600"/>
          <p14:tracePt t="736" x="9767888" y="598488"/>
          <p14:tracePt t="741" x="9767888" y="585788"/>
          <p14:tracePt t="744" x="9755188" y="574675"/>
          <p14:tracePt t="749" x="9755188" y="563563"/>
          <p14:tracePt t="752" x="9744075" y="563563"/>
          <p14:tracePt t="753" x="9744075" y="552450"/>
          <p14:tracePt t="758" x="9744075" y="541338"/>
          <p14:tracePt t="760" x="9744075" y="530225"/>
          <p14:tracePt t="765" x="9744075" y="519113"/>
          <p14:tracePt t="769" x="9732963" y="519113"/>
          <p14:tracePt t="771" x="9732963" y="508000"/>
          <p14:tracePt t="776" x="9732963" y="496888"/>
          <p14:tracePt t="778" x="9721850" y="496888"/>
          <p14:tracePt t="783" x="9710738" y="496888"/>
          <p14:tracePt t="785" x="9710738" y="485775"/>
          <p14:tracePt t="787" x="9710738" y="473075"/>
          <p14:tracePt t="791" x="9699625" y="461963"/>
          <p14:tracePt t="796" x="9699625" y="450850"/>
          <p14:tracePt t="797" x="9688513" y="450850"/>
          <p14:tracePt t="802" x="9688513" y="439738"/>
          <p14:tracePt t="804" x="9677400" y="439738"/>
          <p14:tracePt t="811" x="9677400" y="428625"/>
          <p14:tracePt t="813" x="9677400" y="417513"/>
          <p14:tracePt t="815" x="9666288" y="406400"/>
          <p14:tracePt t="820" x="9653588" y="406400"/>
          <p14:tracePt t="821" x="9653588" y="395288"/>
          <p14:tracePt t="822" x="9642475" y="395288"/>
          <p14:tracePt t="824" x="9642475" y="384175"/>
          <p14:tracePt t="826" x="9631363" y="384175"/>
          <p14:tracePt t="828" x="9620250" y="384175"/>
          <p14:tracePt t="830" x="9620250" y="371475"/>
          <p14:tracePt t="831" x="9609138" y="360363"/>
          <p14:tracePt t="835" x="9609138" y="349250"/>
          <p14:tracePt t="839" x="9598025" y="338138"/>
          <p14:tracePt t="841" x="9598025" y="327025"/>
          <p14:tracePt t="842" x="9586913" y="327025"/>
          <p14:tracePt t="843" x="9586913" y="315913"/>
          <p14:tracePt t="845" x="9575800" y="315913"/>
          <p14:tracePt t="848" x="9564688" y="315913"/>
          <p14:tracePt t="852" x="9553575" y="304800"/>
          <p14:tracePt t="857" x="9553575" y="293688"/>
          <p14:tracePt t="859" x="9540875" y="293688"/>
          <p14:tracePt t="864" x="9540875" y="282575"/>
          <p14:tracePt t="865" x="9529763" y="282575"/>
          <p14:tracePt t="870" x="9518650" y="271463"/>
          <p14:tracePt t="874" x="9507538" y="271463"/>
          <p14:tracePt t="884" x="9496425" y="271463"/>
          <p14:tracePt t="887" x="9496425" y="258763"/>
          <p14:tracePt t="894" x="9485313" y="258763"/>
          <p14:tracePt t="910" x="9474200" y="258763"/>
          <p14:tracePt t="911" x="9474200" y="247650"/>
          <p14:tracePt t="912" x="9463088" y="247650"/>
          <p14:tracePt t="915" x="9451975" y="247650"/>
          <p14:tracePt t="920" x="9439275" y="247650"/>
          <p14:tracePt t="922" x="9428163" y="247650"/>
          <p14:tracePt t="924" x="9417050" y="247650"/>
          <p14:tracePt t="931" x="9405938" y="247650"/>
          <p14:tracePt t="933" x="9394825" y="247650"/>
          <p14:tracePt t="936" x="9383713" y="247650"/>
          <p14:tracePt t="941" x="9372600" y="247650"/>
          <p14:tracePt t="943" x="9361488" y="247650"/>
          <p14:tracePt t="946" x="9350375" y="247650"/>
          <p14:tracePt t="955" x="9339263" y="247650"/>
          <p14:tracePt t="959" x="9326563" y="247650"/>
          <p14:tracePt t="963" x="9315450" y="247650"/>
          <p14:tracePt t="965" x="9315450" y="236538"/>
          <p14:tracePt t="968" x="9304338" y="236538"/>
          <p14:tracePt t="974" x="9293225" y="236538"/>
          <p14:tracePt t="982" x="9282113" y="236538"/>
          <p14:tracePt t="992" x="9271000" y="236538"/>
          <p14:tracePt t="993" x="9271000" y="225425"/>
          <p14:tracePt t="993" x="9259888" y="225425"/>
          <p14:tracePt t="1001" x="9248775" y="225425"/>
          <p14:tracePt t="1006" x="9237663" y="225425"/>
          <p14:tracePt t="1007" x="9237663" y="214313"/>
          <p14:tracePt t="1010" x="9226550" y="214313"/>
          <p14:tracePt t="1013" x="9213850" y="214313"/>
          <p14:tracePt t="1016" x="9202738" y="214313"/>
          <p14:tracePt t="1019" x="9191625" y="214313"/>
          <p14:tracePt t="1019" x="9180513" y="214313"/>
          <p14:tracePt t="1021" x="9169400" y="214313"/>
          <p14:tracePt t="1023" x="9158288" y="214313"/>
          <p14:tracePt t="1025" x="9147175" y="214313"/>
          <p14:tracePt t="1028" x="9136063" y="214313"/>
          <p14:tracePt t="1029" x="9124950" y="214313"/>
          <p14:tracePt t="1030" x="9112250" y="214313"/>
          <p14:tracePt t="1033" x="9090025" y="214313"/>
          <p14:tracePt t="1036" x="9078913" y="214313"/>
          <p14:tracePt t="1040" x="9056688" y="214313"/>
          <p14:tracePt t="1041" x="9045575" y="214313"/>
          <p14:tracePt t="1043" x="9034463" y="214313"/>
          <p14:tracePt t="1044" x="9023350" y="214313"/>
          <p14:tracePt t="1045" x="9012238" y="214313"/>
          <p14:tracePt t="1048" x="8999538" y="214313"/>
          <p14:tracePt t="1049" x="8988425" y="214313"/>
          <p14:tracePt t="1050" x="8977313" y="214313"/>
          <p14:tracePt t="1052" x="8966200" y="214313"/>
          <p14:tracePt t="1054" x="8955088" y="214313"/>
          <p14:tracePt t="1055" x="8955088" y="203200"/>
          <p14:tracePt t="1057" x="8943975" y="203200"/>
          <p14:tracePt t="1059" x="8932863" y="203200"/>
          <p14:tracePt t="1061" x="8921750" y="203200"/>
          <p14:tracePt t="1063" x="8910638" y="203200"/>
          <p14:tracePt t="1064" x="8897938" y="203200"/>
          <p14:tracePt t="1066" x="8886825" y="203200"/>
          <p14:tracePt t="1069" x="8875713" y="203200"/>
          <p14:tracePt t="1074" x="8864600" y="203200"/>
          <p14:tracePt t="1075" x="8853488" y="203200"/>
          <p14:tracePt t="1077" x="8842375" y="203200"/>
          <p14:tracePt t="1081" x="8831263" y="203200"/>
          <p14:tracePt t="1087" x="8820150" y="203200"/>
          <p14:tracePt t="2778" x="8809038" y="203200"/>
          <p14:tracePt t="2780" x="8797925" y="203200"/>
          <p14:tracePt t="2781" x="8785225" y="203200"/>
          <p14:tracePt t="2782" x="8774113" y="203200"/>
          <p14:tracePt t="2785" x="8751888" y="203200"/>
          <p14:tracePt t="2786" x="8729663" y="203200"/>
          <p14:tracePt t="2791" x="8661400" y="214313"/>
          <p14:tracePt t="2793" x="8650288" y="214313"/>
          <p14:tracePt t="2793" x="8639175" y="214313"/>
          <p14:tracePt t="2794" x="8616950" y="214313"/>
          <p14:tracePt t="2795" x="8594725" y="214313"/>
          <p14:tracePt t="2796" x="8570913" y="214313"/>
          <p14:tracePt t="2797" x="8559800" y="214313"/>
          <p14:tracePt t="2798" x="8537575" y="214313"/>
          <p14:tracePt t="2799" x="8515350" y="214313"/>
          <p14:tracePt t="2800" x="8493125" y="214313"/>
          <p14:tracePt t="2802" x="8447088" y="214313"/>
          <p14:tracePt t="2804" x="8413750" y="214313"/>
          <p14:tracePt t="2805" x="8402638" y="214313"/>
          <p14:tracePt t="2807" x="8356600" y="214313"/>
          <p14:tracePt t="2808" x="8334375" y="214313"/>
          <p14:tracePt t="2809" x="8312150" y="214313"/>
          <p14:tracePt t="2810" x="8289925" y="214313"/>
          <p14:tracePt t="2811" x="8267700" y="214313"/>
          <p14:tracePt t="2812" x="8243888" y="214313"/>
          <p14:tracePt t="2814" x="8210550" y="214313"/>
          <p14:tracePt t="2815" x="8188325" y="214313"/>
          <p14:tracePt t="2816" x="8177213" y="214313"/>
          <p14:tracePt t="2817" x="8142288" y="214313"/>
          <p14:tracePt t="2818" x="8131175" y="214313"/>
          <p14:tracePt t="2819" x="8097838" y="214313"/>
          <p14:tracePt t="2820" x="8086725" y="214313"/>
          <p14:tracePt t="2822" x="8064500" y="214313"/>
          <p14:tracePt t="2822" x="8053388" y="214313"/>
          <p14:tracePt t="2824" x="8007350" y="214313"/>
          <p14:tracePt t="2825" x="7985125" y="214313"/>
          <p14:tracePt t="2826" x="7974013" y="214313"/>
          <p14:tracePt t="2827" x="7951788" y="214313"/>
          <p14:tracePt t="2828" x="7927975" y="214313"/>
          <p14:tracePt t="2829" x="7905750" y="214313"/>
          <p14:tracePt t="2831" x="7883525" y="214313"/>
          <p14:tracePt t="2832" x="7861300" y="214313"/>
          <p14:tracePt t="2833" x="7850188" y="203200"/>
          <p14:tracePt t="2837" x="7793038" y="203200"/>
          <p14:tracePt t="2838" x="7770813" y="192088"/>
          <p14:tracePt t="2839" x="7748588" y="180975"/>
          <p14:tracePt t="2841" x="7702550" y="180975"/>
          <p14:tracePt t="2842" x="7691438" y="180975"/>
          <p14:tracePt t="2843" x="7669213" y="180975"/>
          <p14:tracePt t="2844" x="7658100" y="180975"/>
          <p14:tracePt t="2845" x="7646988" y="180975"/>
          <p14:tracePt t="2846" x="7635875" y="180975"/>
          <p14:tracePt t="2847" x="7613650" y="180975"/>
          <p14:tracePt t="2848" x="7600950" y="180975"/>
          <p14:tracePt t="2849" x="7578725" y="180975"/>
          <p14:tracePt t="2850" x="7556500" y="180975"/>
          <p14:tracePt t="2853" x="7534275" y="169863"/>
          <p14:tracePt t="2853" x="7512050" y="169863"/>
          <p14:tracePt t="2854" x="7500938" y="169863"/>
          <p14:tracePt t="2855" x="7488238" y="169863"/>
          <p14:tracePt t="2857" x="7466013" y="157163"/>
          <p14:tracePt t="2858" x="7421563" y="157163"/>
          <p14:tracePt t="2859" x="7410450" y="157163"/>
          <p14:tracePt t="2860" x="7399338" y="157163"/>
          <p14:tracePt t="2861" x="7375525" y="146050"/>
          <p14:tracePt t="2862" x="7364413" y="146050"/>
          <p14:tracePt t="2863" x="7342188" y="146050"/>
          <p14:tracePt t="2865" x="7308850" y="134938"/>
          <p14:tracePt t="2866" x="7286625" y="134938"/>
          <p14:tracePt t="2868" x="7229475" y="134938"/>
          <p14:tracePt t="2869" x="7218363" y="123825"/>
          <p14:tracePt t="2870" x="7196138" y="123825"/>
          <p14:tracePt t="2872" x="7150100" y="112713"/>
          <p14:tracePt t="2874" x="7127875" y="101600"/>
          <p14:tracePt t="2875" x="7094538" y="101600"/>
          <p14:tracePt t="2876" x="7072313" y="101600"/>
          <p14:tracePt t="2877" x="7059613" y="90488"/>
          <p14:tracePt t="2878" x="7037388" y="90488"/>
          <p14:tracePt t="2879" x="7004050" y="90488"/>
          <p14:tracePt t="2880" x="6981825" y="90488"/>
          <p14:tracePt t="2881" x="6958013" y="79375"/>
          <p14:tracePt t="2882" x="6935788" y="79375"/>
          <p14:tracePt t="2883" x="6913563" y="79375"/>
          <p14:tracePt t="2885" x="6880225" y="68263"/>
          <p14:tracePt t="2886" x="6858000" y="68263"/>
          <p14:tracePt t="2887" x="6834188" y="68263"/>
          <p14:tracePt t="2888" x="6811963" y="68263"/>
          <p14:tracePt t="2889" x="6811963" y="57150"/>
          <p14:tracePt t="2891" x="6767513" y="57150"/>
          <p14:tracePt t="2892" x="6745288" y="57150"/>
          <p14:tracePt t="2893" x="6721475" y="57150"/>
          <p14:tracePt t="2894" x="6699250" y="57150"/>
          <p14:tracePt t="2895" x="6677025" y="57150"/>
          <p14:tracePt t="2896" x="6654800" y="57150"/>
          <p14:tracePt t="2897" x="6643688" y="57150"/>
          <p14:tracePt t="2898" x="6630988" y="57150"/>
          <p14:tracePt t="2899" x="6619875" y="44450"/>
          <p14:tracePt t="2900" x="6597650" y="44450"/>
          <p14:tracePt t="2902" x="6564313" y="44450"/>
          <p14:tracePt t="2903" x="6553200" y="44450"/>
          <p14:tracePt t="2904" x="6542088" y="44450"/>
          <p14:tracePt t="2905" x="6518275" y="44450"/>
          <p14:tracePt t="2907" x="6496050" y="33338"/>
          <p14:tracePt t="2908" x="6473825" y="33338"/>
          <p14:tracePt t="2909" x="6462713" y="33338"/>
          <p14:tracePt t="2910" x="6451600" y="33338"/>
          <p14:tracePt t="2911" x="6440488" y="33338"/>
          <p14:tracePt t="2912" x="6416675" y="33338"/>
          <p14:tracePt t="2913" x="6405563" y="33338"/>
          <p14:tracePt t="2914" x="6383338" y="33338"/>
          <p14:tracePt t="2915" x="6372225" y="33338"/>
          <p14:tracePt t="2916" x="6350000" y="33338"/>
          <p14:tracePt t="2919" x="6316663" y="33338"/>
          <p14:tracePt t="2920" x="6292850" y="33338"/>
          <p14:tracePt t="2922" x="6270625" y="33338"/>
          <p14:tracePt t="2924" x="6226175" y="33338"/>
          <p14:tracePt t="2926" x="6215063" y="44450"/>
          <p14:tracePt t="2927" x="6191250" y="44450"/>
          <p14:tracePt t="2928" x="6180138" y="44450"/>
          <p14:tracePt t="2929" x="6157913" y="44450"/>
          <p14:tracePt t="2930" x="6146800" y="44450"/>
          <p14:tracePt t="2931" x="6135688" y="44450"/>
          <p14:tracePt t="2932" x="6124575" y="57150"/>
          <p14:tracePt t="2933" x="6102350" y="57150"/>
          <p14:tracePt t="2935" x="6089650" y="57150"/>
          <p14:tracePt t="2936" x="6056313" y="57150"/>
          <p14:tracePt t="2937" x="6045200" y="68263"/>
          <p14:tracePt t="2939" x="6034088" y="68263"/>
          <p14:tracePt t="2940" x="6011863" y="68263"/>
          <p14:tracePt t="2942" x="6000750" y="79375"/>
          <p14:tracePt t="2943" x="5965825" y="79375"/>
          <p14:tracePt t="2945" x="5943600" y="79375"/>
          <p14:tracePt t="2946" x="5943600" y="90488"/>
          <p14:tracePt t="2947" x="5932488" y="90488"/>
          <p14:tracePt t="2948" x="5921375" y="90488"/>
          <p14:tracePt t="2949" x="5899150" y="90488"/>
          <p14:tracePt t="2950" x="5888038" y="90488"/>
          <p14:tracePt t="2952" x="5875338" y="90488"/>
          <p14:tracePt t="2953" x="5864225" y="90488"/>
          <p14:tracePt t="2954" x="5853113" y="90488"/>
          <p14:tracePt t="2955" x="5842000" y="90488"/>
          <p14:tracePt t="2957" x="5808663" y="101600"/>
          <p14:tracePt t="2959" x="5797550" y="101600"/>
          <p14:tracePt t="2961" x="5786438" y="101600"/>
          <p14:tracePt t="2962" x="5775325" y="112713"/>
          <p14:tracePt t="2964" x="5751513" y="112713"/>
          <p14:tracePt t="2965" x="5740400" y="123825"/>
          <p14:tracePt t="2967" x="5729288" y="134938"/>
          <p14:tracePt t="2969" x="5718175" y="134938"/>
          <p14:tracePt t="2970" x="5707063" y="134938"/>
          <p14:tracePt t="2972" x="5695950" y="146050"/>
          <p14:tracePt t="2974" x="5673725" y="146050"/>
          <p14:tracePt t="2976" x="5649913" y="157163"/>
          <p14:tracePt t="2980" x="5627688" y="157163"/>
          <p14:tracePt t="2983" x="5616575" y="157163"/>
          <p14:tracePt t="2987" x="5594350" y="157163"/>
          <p14:tracePt t="2988" x="5594350" y="169863"/>
          <p14:tracePt t="2990" x="5572125" y="169863"/>
          <p14:tracePt t="2994" x="5561013" y="180975"/>
          <p14:tracePt t="2995" x="5548313" y="180975"/>
          <p14:tracePt t="2996" x="5537200" y="180975"/>
          <p14:tracePt t="2997" x="5537200" y="192088"/>
          <p14:tracePt t="2998" x="5526088" y="192088"/>
          <p14:tracePt t="3000" x="5514975" y="192088"/>
          <p14:tracePt t="3002" x="5514975" y="203200"/>
          <p14:tracePt t="3004" x="5503863" y="203200"/>
          <p14:tracePt t="3007" x="5481638" y="203200"/>
          <p14:tracePt t="3008" x="5481638" y="214313"/>
          <p14:tracePt t="3009" x="5470525" y="214313"/>
          <p14:tracePt t="3011" x="5459413" y="214313"/>
          <p14:tracePt t="3012" x="5446713" y="214313"/>
          <p14:tracePt t="3013" x="5446713" y="225425"/>
          <p14:tracePt t="3015" x="5435600" y="225425"/>
          <p14:tracePt t="3016" x="5424488" y="225425"/>
          <p14:tracePt t="3019" x="5413375" y="225425"/>
          <p14:tracePt t="3020" x="5391150" y="225425"/>
          <p14:tracePt t="3022" x="5391150" y="236538"/>
          <p14:tracePt t="3024" x="5380038" y="236538"/>
          <p14:tracePt t="3025" x="5368925" y="236538"/>
          <p14:tracePt t="3026" x="5357813" y="236538"/>
          <p14:tracePt t="3027" x="5346700" y="247650"/>
          <p14:tracePt t="3028" x="5334000" y="247650"/>
          <p14:tracePt t="3030" x="5322888" y="247650"/>
          <p14:tracePt t="3031" x="5311775" y="247650"/>
          <p14:tracePt t="3032" x="5311775" y="258763"/>
          <p14:tracePt t="3036" x="5278438" y="271463"/>
          <p14:tracePt t="3037" x="5267325" y="271463"/>
          <p14:tracePt t="3039" x="5245100" y="271463"/>
          <p14:tracePt t="3041" x="5233988" y="282575"/>
          <p14:tracePt t="3042" x="5221288" y="282575"/>
          <p14:tracePt t="3043" x="5210175" y="282575"/>
          <p14:tracePt t="3044" x="5199063" y="293688"/>
          <p14:tracePt t="3045" x="5187950" y="293688"/>
          <p14:tracePt t="3046" x="5176838" y="293688"/>
          <p14:tracePt t="3048" x="5154613" y="304800"/>
          <p14:tracePt t="3051" x="5132388" y="304800"/>
          <p14:tracePt t="3053" x="5108575" y="304800"/>
          <p14:tracePt t="3055" x="5097463" y="304800"/>
          <p14:tracePt t="3056" x="5086350" y="315913"/>
          <p14:tracePt t="3057" x="5075238" y="315913"/>
          <p14:tracePt t="3058" x="5064125" y="315913"/>
          <p14:tracePt t="3059" x="5053013" y="315913"/>
          <p14:tracePt t="3061" x="5053013" y="327025"/>
          <p14:tracePt t="3062" x="5041900" y="327025"/>
          <p14:tracePt t="3063" x="5030788" y="327025"/>
          <p14:tracePt t="3065" x="5019675" y="338138"/>
          <p14:tracePt t="3066" x="5006975" y="338138"/>
          <p14:tracePt t="3068" x="4995863" y="338138"/>
          <p14:tracePt t="3069" x="4995863" y="349250"/>
          <p14:tracePt t="3070" x="4984750" y="349250"/>
          <p14:tracePt t="3072" x="4973638" y="349250"/>
          <p14:tracePt t="3074" x="4962525" y="360363"/>
          <p14:tracePt t="3076" x="4951413" y="360363"/>
          <p14:tracePt t="3078" x="4940300" y="371475"/>
          <p14:tracePt t="3080" x="4929188" y="371475"/>
          <p14:tracePt t="3087" x="4918075" y="371475"/>
          <p14:tracePt t="3090" x="4905375" y="384175"/>
          <p14:tracePt t="3093" x="4905375" y="395288"/>
          <p14:tracePt t="3093" x="4894263" y="395288"/>
          <p14:tracePt t="3097" x="4883150" y="395288"/>
          <p14:tracePt t="3102" x="4872038" y="406400"/>
          <p14:tracePt t="3107" x="4860925" y="417513"/>
          <p14:tracePt t="3118" x="4849813" y="417513"/>
          <p14:tracePt t="3120" x="4849813" y="428625"/>
          <p14:tracePt t="3125" x="4838700" y="439738"/>
          <p14:tracePt t="3143" x="4827588" y="439738"/>
          <p14:tracePt t="3146" x="4816475" y="439738"/>
          <p14:tracePt t="3153" x="4805363" y="439738"/>
          <p14:tracePt t="3157" x="4792663" y="450850"/>
          <p14:tracePt t="3165" x="4781550" y="450850"/>
          <p14:tracePt t="3166" x="4770438" y="450850"/>
          <p14:tracePt t="3168" x="4770438" y="461963"/>
          <p14:tracePt t="3170" x="4759325" y="461963"/>
          <p14:tracePt t="3172" x="4748213" y="461963"/>
          <p14:tracePt t="3175" x="4737100" y="461963"/>
          <p14:tracePt t="3176" x="4725988" y="461963"/>
          <p14:tracePt t="3179" x="4725988" y="473075"/>
          <p14:tracePt t="3183" x="4714875" y="485775"/>
          <p14:tracePt t="3186" x="4703763" y="485775"/>
          <p14:tracePt t="3187" x="4691063" y="485775"/>
          <p14:tracePt t="3191" x="4679950" y="496888"/>
          <p14:tracePt t="3193" x="4668838" y="496888"/>
          <p14:tracePt t="3198" x="4657725" y="496888"/>
          <p14:tracePt t="3203" x="4646613" y="508000"/>
          <p14:tracePt t="3203" x="4635500" y="508000"/>
          <p14:tracePt t="3207" x="4624388" y="508000"/>
          <p14:tracePt t="3207" x="4613275" y="508000"/>
          <p14:tracePt t="3210" x="4602163" y="508000"/>
          <p14:tracePt t="3216" x="4591050" y="508000"/>
          <p14:tracePt t="3217" x="4578350" y="508000"/>
          <p14:tracePt t="3220" x="4567238" y="519113"/>
          <p14:tracePt t="3222" x="4556125" y="519113"/>
          <p14:tracePt t="3225" x="4545013" y="519113"/>
          <p14:tracePt t="3229" x="4533900" y="519113"/>
          <p14:tracePt t="3230" x="4533900" y="530225"/>
          <p14:tracePt t="3233" x="4522788" y="530225"/>
          <p14:tracePt t="3236" x="4511675" y="530225"/>
          <p14:tracePt t="3240" x="4500563" y="530225"/>
          <p14:tracePt t="3241" x="4489450" y="530225"/>
          <p14:tracePt t="3243" x="4476750" y="530225"/>
          <p14:tracePt t="3244" x="4476750" y="541338"/>
          <p14:tracePt t="3245" x="4465638" y="541338"/>
          <p14:tracePt t="3250" x="4454525" y="552450"/>
          <p14:tracePt t="3252" x="4443413" y="552450"/>
          <p14:tracePt t="3254" x="4432300" y="552450"/>
          <p14:tracePt t="3257" x="4421188" y="552450"/>
          <p14:tracePt t="3258" x="4410075" y="552450"/>
          <p14:tracePt t="3261" x="4398963" y="552450"/>
          <p14:tracePt t="3262" x="4398963" y="563563"/>
          <p14:tracePt t="3263" x="4398963" y="574675"/>
          <p14:tracePt t="3264" x="4387850" y="574675"/>
          <p14:tracePt t="3266" x="4376738" y="574675"/>
          <p14:tracePt t="3268" x="4364038" y="574675"/>
          <p14:tracePt t="3269" x="4352925" y="574675"/>
          <p14:tracePt t="3271" x="4341813" y="574675"/>
          <p14:tracePt t="3273" x="4330700" y="574675"/>
          <p14:tracePt t="3275" x="4319588" y="574675"/>
          <p14:tracePt t="3278" x="4308475" y="574675"/>
          <p14:tracePt t="3279" x="4286250" y="574675"/>
          <p14:tracePt t="3283" x="4275138" y="574675"/>
          <p14:tracePt t="3284" x="4264025" y="574675"/>
          <p14:tracePt t="3287" x="4251325" y="574675"/>
          <p14:tracePt t="3289" x="4240213" y="574675"/>
          <p14:tracePt t="3290" x="4229100" y="574675"/>
          <p14:tracePt t="3292" x="4217988" y="574675"/>
          <p14:tracePt t="3294" x="4206875" y="574675"/>
          <p14:tracePt t="3295" x="4195763" y="574675"/>
          <p14:tracePt t="3299" x="4184650" y="574675"/>
          <p14:tracePt t="3301" x="4173538" y="574675"/>
          <p14:tracePt t="3305" x="4149725" y="574675"/>
          <p14:tracePt t="3307" x="4138613" y="574675"/>
          <p14:tracePt t="3309" x="4127500" y="574675"/>
          <p14:tracePt t="3312" x="4116388" y="574675"/>
          <p14:tracePt t="3315" x="4105275" y="574675"/>
          <p14:tracePt t="3318" x="4094163" y="574675"/>
          <p14:tracePt t="3319" x="4083050" y="574675"/>
          <p14:tracePt t="3320" x="4071938" y="574675"/>
          <p14:tracePt t="3322" x="4060825" y="574675"/>
          <p14:tracePt t="3327" x="4049713" y="574675"/>
          <p14:tracePt t="3329" x="4037013" y="574675"/>
          <p14:tracePt t="3331" x="4025900" y="574675"/>
          <p14:tracePt t="3332" x="4014788" y="574675"/>
          <p14:tracePt t="3335" x="4003675" y="574675"/>
          <p14:tracePt t="3336" x="4003675" y="563563"/>
          <p14:tracePt t="3338" x="3992563" y="563563"/>
          <p14:tracePt t="3340" x="3981450" y="563563"/>
          <p14:tracePt t="3342" x="3970338" y="563563"/>
          <p14:tracePt t="3343" x="3959225" y="563563"/>
          <p14:tracePt t="3344" x="3948113" y="563563"/>
          <p14:tracePt t="3348" x="3924300" y="552450"/>
          <p14:tracePt t="3353" x="3913188" y="552450"/>
          <p14:tracePt t="3355" x="3902075" y="552450"/>
          <p14:tracePt t="3357" x="3890963" y="552450"/>
          <p14:tracePt t="3357" x="3879850" y="552450"/>
          <p14:tracePt t="3360" x="3868738" y="552450"/>
          <p14:tracePt t="3361" x="3857625" y="552450"/>
          <p14:tracePt t="3364" x="3857625" y="541338"/>
          <p14:tracePt t="3365" x="3846513" y="541338"/>
          <p14:tracePt t="3366" x="3835400" y="541338"/>
          <p14:tracePt t="3368" x="3822700" y="541338"/>
          <p14:tracePt t="3370" x="3800475" y="530225"/>
          <p14:tracePt t="3372" x="3789363" y="530225"/>
          <p14:tracePt t="3374" x="3778250" y="530225"/>
          <p14:tracePt t="3376" x="3767138" y="519113"/>
          <p14:tracePt t="3377" x="3756025" y="519113"/>
          <p14:tracePt t="3378" x="3744913" y="519113"/>
          <p14:tracePt t="3379" x="3733800" y="519113"/>
          <p14:tracePt t="3381" x="3709988" y="519113"/>
          <p14:tracePt t="3386" x="3698875" y="508000"/>
          <p14:tracePt t="3387" x="3665538" y="508000"/>
          <p14:tracePt t="3389" x="3654425" y="508000"/>
          <p14:tracePt t="3392" x="3608388" y="508000"/>
          <p14:tracePt t="3394" x="3597275" y="508000"/>
          <p14:tracePt t="3395" x="3575050" y="508000"/>
          <p14:tracePt t="3396" x="3563938" y="508000"/>
          <p14:tracePt t="3398" x="3552825" y="508000"/>
          <p14:tracePt t="3399" x="3530600" y="508000"/>
          <p14:tracePt t="3401" x="3508375" y="496888"/>
          <p14:tracePt t="3403" x="3484563" y="496888"/>
          <p14:tracePt t="3405" x="3473450" y="496888"/>
          <p14:tracePt t="3407" x="3440113" y="496888"/>
          <p14:tracePt t="3408" x="3429000" y="496888"/>
          <p14:tracePt t="3409" x="3417888" y="496888"/>
          <p14:tracePt t="3411" x="3394075" y="496888"/>
          <p14:tracePt t="3412" x="3382963" y="496888"/>
          <p14:tracePt t="3413" x="3371850" y="496888"/>
          <p14:tracePt t="3414" x="3349625" y="496888"/>
          <p14:tracePt t="3415" x="3338513" y="496888"/>
          <p14:tracePt t="3416" x="3327400" y="496888"/>
          <p14:tracePt t="3419" x="3294063" y="496888"/>
          <p14:tracePt t="3421" x="3281363" y="496888"/>
          <p14:tracePt t="3422" x="3248025" y="496888"/>
          <p14:tracePt t="3424" x="3236913" y="496888"/>
          <p14:tracePt t="3425" x="3225800" y="496888"/>
          <p14:tracePt t="3426" x="3203575" y="496888"/>
          <p14:tracePt t="3427" x="3192463" y="496888"/>
          <p14:tracePt t="3428" x="3179763" y="496888"/>
          <p14:tracePt t="3429" x="3168650" y="496888"/>
          <p14:tracePt t="3430" x="3157538" y="496888"/>
          <p14:tracePt t="3431" x="3146425" y="496888"/>
          <p14:tracePt t="3433" x="3124200" y="496888"/>
          <p14:tracePt t="3435" x="3101975" y="496888"/>
          <p14:tracePt t="3437" x="3090863" y="496888"/>
          <p14:tracePt t="3438" x="3079750" y="496888"/>
          <p14:tracePt t="3439" x="3067050" y="496888"/>
          <p14:tracePt t="3440" x="3055938" y="496888"/>
          <p14:tracePt t="3441" x="3033713" y="496888"/>
          <p14:tracePt t="3443" x="3022600" y="496888"/>
          <p14:tracePt t="3444" x="3011488" y="496888"/>
          <p14:tracePt t="3446" x="3000375" y="496888"/>
          <p14:tracePt t="3447" x="2989263" y="496888"/>
          <p14:tracePt t="3448" x="2978150" y="496888"/>
          <p14:tracePt t="3450" x="2965450" y="496888"/>
          <p14:tracePt t="3452" x="2943225" y="496888"/>
          <p14:tracePt t="3454" x="2932113" y="496888"/>
          <p14:tracePt t="3455" x="2921000" y="496888"/>
          <p14:tracePt t="3457" x="2909888" y="496888"/>
          <p14:tracePt t="3458" x="2898775" y="496888"/>
          <p14:tracePt t="3459" x="2887663" y="508000"/>
          <p14:tracePt t="3460" x="2876550" y="508000"/>
          <p14:tracePt t="3463" x="2865438" y="508000"/>
          <p14:tracePt t="3464" x="2852738" y="508000"/>
          <p14:tracePt t="3466" x="2841625" y="508000"/>
          <p14:tracePt t="3468" x="2830513" y="508000"/>
          <p14:tracePt t="3469" x="2819400" y="508000"/>
          <p14:tracePt t="3472" x="2808288" y="508000"/>
          <p14:tracePt t="3475" x="2797175" y="508000"/>
          <p14:tracePt t="3479" x="2786063" y="508000"/>
          <p14:tracePt t="3482" x="2774950" y="508000"/>
          <p14:tracePt t="3484" x="2763838" y="508000"/>
          <p14:tracePt t="3495" x="2752725" y="508000"/>
          <p14:tracePt t="3670" x="2740025" y="508000"/>
          <p14:tracePt t="3677" x="2728913" y="508000"/>
          <p14:tracePt t="3678" x="2717800" y="508000"/>
          <p14:tracePt t="3680" x="2706688" y="508000"/>
          <p14:tracePt t="3681" x="2706688" y="519113"/>
          <p14:tracePt t="3682" x="2695575" y="519113"/>
          <p14:tracePt t="3683" x="2684463" y="519113"/>
          <p14:tracePt t="3684" x="2673350" y="530225"/>
          <p14:tracePt t="3687" x="2662238" y="530225"/>
          <p14:tracePt t="3688" x="2651125" y="541338"/>
          <p14:tracePt t="3690" x="2638425" y="541338"/>
          <p14:tracePt t="3691" x="2627313" y="541338"/>
          <p14:tracePt t="3692" x="2616200" y="552450"/>
          <p14:tracePt t="3694" x="2605088" y="552450"/>
          <p14:tracePt t="3695" x="2593975" y="563563"/>
          <p14:tracePt t="3697" x="2571750" y="574675"/>
          <p14:tracePt t="3699" x="2560638" y="574675"/>
          <p14:tracePt t="3700" x="2549525" y="574675"/>
          <p14:tracePt t="3702" x="2538413" y="574675"/>
          <p14:tracePt t="3703" x="2525713" y="574675"/>
          <p14:tracePt t="3704" x="2525713" y="585788"/>
          <p14:tracePt t="3706" x="2492375" y="598488"/>
          <p14:tracePt t="3709" x="2470150" y="609600"/>
          <p14:tracePt t="3710" x="2459038" y="609600"/>
          <p14:tracePt t="3712" x="2436813" y="609600"/>
          <p14:tracePt t="3713" x="2436813" y="620713"/>
          <p14:tracePt t="3715" x="2424113" y="620713"/>
          <p14:tracePt t="3716" x="2413000" y="620713"/>
          <p14:tracePt t="3717" x="2401888" y="631825"/>
          <p14:tracePt t="3718" x="2390775" y="631825"/>
          <p14:tracePt t="3719" x="2379663" y="642938"/>
          <p14:tracePt t="3720" x="2368550" y="642938"/>
          <p14:tracePt t="3722" x="2357438" y="642938"/>
          <p14:tracePt t="3723" x="2346325" y="654050"/>
          <p14:tracePt t="3725" x="2324100" y="654050"/>
          <p14:tracePt t="3726" x="2311400" y="654050"/>
          <p14:tracePt t="3727" x="2300288" y="654050"/>
          <p14:tracePt t="3728" x="2289175" y="654050"/>
          <p14:tracePt t="3730" x="2266950" y="665163"/>
          <p14:tracePt t="3731" x="2266950" y="676275"/>
          <p14:tracePt t="3732" x="2244725" y="687388"/>
          <p14:tracePt t="3735" x="2233613" y="687388"/>
          <p14:tracePt t="3736" x="2209800" y="687388"/>
          <p14:tracePt t="3736" x="2198688" y="700088"/>
          <p14:tracePt t="3737" x="2187575" y="700088"/>
          <p14:tracePt t="3739" x="2176463" y="700088"/>
          <p14:tracePt t="3740" x="2154238" y="711200"/>
          <p14:tracePt t="3741" x="2143125" y="711200"/>
          <p14:tracePt t="3742" x="2132013" y="722313"/>
          <p14:tracePt t="3743" x="2120900" y="722313"/>
          <p14:tracePt t="3745" x="2109788" y="722313"/>
          <p14:tracePt t="3746" x="2085975" y="722313"/>
          <p14:tracePt t="3747" x="2074863" y="733425"/>
          <p14:tracePt t="3748" x="2063750" y="733425"/>
          <p14:tracePt t="3749" x="2052638" y="733425"/>
          <p14:tracePt t="3750" x="2041525" y="733425"/>
          <p14:tracePt t="3752" x="2030413" y="744538"/>
          <p14:tracePt t="3753" x="2019300" y="744538"/>
          <p14:tracePt t="3754" x="2008188" y="755650"/>
          <p14:tracePt t="3756" x="1997075" y="755650"/>
          <p14:tracePt t="3757" x="1984375" y="766763"/>
          <p14:tracePt t="3758" x="1973263" y="766763"/>
          <p14:tracePt t="3759" x="1962150" y="766763"/>
          <p14:tracePt t="3760" x="1951038" y="777875"/>
          <p14:tracePt t="3761" x="1939925" y="777875"/>
          <p14:tracePt t="3762" x="1928813" y="777875"/>
          <p14:tracePt t="3763" x="1917700" y="788988"/>
          <p14:tracePt t="3766" x="1906588" y="800100"/>
          <p14:tracePt t="3768" x="1882775" y="800100"/>
          <p14:tracePt t="3770" x="1882775" y="812800"/>
          <p14:tracePt t="3771" x="1871663" y="812800"/>
          <p14:tracePt t="3773" x="1860550" y="812800"/>
          <p14:tracePt t="3774" x="1838325" y="823913"/>
          <p14:tracePt t="3776" x="1838325" y="835025"/>
          <p14:tracePt t="3777" x="1827213" y="835025"/>
          <p14:tracePt t="3779" x="1827213" y="846138"/>
          <p14:tracePt t="3781" x="1816100" y="846138"/>
          <p14:tracePt t="3782" x="1816100" y="857250"/>
          <p14:tracePt t="3783" x="1804988" y="857250"/>
          <p14:tracePt t="3785" x="1793875" y="868363"/>
          <p14:tracePt t="3788" x="1782763" y="868363"/>
          <p14:tracePt t="3789" x="1782763" y="879475"/>
          <p14:tracePt t="3791" x="1758950" y="879475"/>
          <p14:tracePt t="3793" x="1758950" y="890588"/>
          <p14:tracePt t="3796" x="1758950" y="901700"/>
          <p14:tracePt t="3797" x="1747838" y="901700"/>
          <p14:tracePt t="3801" x="1736725" y="914400"/>
          <p14:tracePt t="3802" x="1736725" y="925513"/>
          <p14:tracePt t="3804" x="1736725" y="936625"/>
          <p14:tracePt t="3805" x="1725613" y="936625"/>
          <p14:tracePt t="3810" x="1714500" y="947738"/>
          <p14:tracePt t="3812" x="1714500" y="958850"/>
          <p14:tracePt t="3815" x="1703388" y="969963"/>
          <p14:tracePt t="3817" x="1703388" y="981075"/>
          <p14:tracePt t="3819" x="1692275" y="992188"/>
          <p14:tracePt t="3824" x="1692275" y="1003300"/>
          <p14:tracePt t="3825" x="1692275" y="1014413"/>
          <p14:tracePt t="3828" x="1692275" y="1027113"/>
          <p14:tracePt t="3830" x="1692275" y="1038225"/>
          <p14:tracePt t="3832" x="1692275" y="1049338"/>
          <p14:tracePt t="3841" x="1681163" y="1082675"/>
          <p14:tracePt t="3844" x="1681163" y="1093788"/>
          <p14:tracePt t="3845" x="1681163" y="1104900"/>
          <p14:tracePt t="3848" x="1681163" y="1116013"/>
          <p14:tracePt t="3850" x="1681163" y="1128713"/>
          <p14:tracePt t="3855" x="1681163" y="1139825"/>
          <p14:tracePt t="3857" x="1681163" y="1150938"/>
          <p14:tracePt t="3858" x="1681163" y="1162050"/>
          <p14:tracePt t="3860" x="1681163" y="1173163"/>
          <p14:tracePt t="3862" x="1681163" y="1184275"/>
          <p14:tracePt t="3864" x="1681163" y="1195388"/>
          <p14:tracePt t="3870" x="1681163" y="1206500"/>
          <p14:tracePt t="3872" x="1681163" y="1217613"/>
          <p14:tracePt t="3875" x="1681163" y="1241425"/>
          <p14:tracePt t="3876" x="1681163" y="1252538"/>
          <p14:tracePt t="3877" x="1681163" y="1263650"/>
          <p14:tracePt t="3879" x="1681163" y="1274763"/>
          <p14:tracePt t="3881" x="1681163" y="1285875"/>
          <p14:tracePt t="3882" x="1681163" y="1296988"/>
          <p14:tracePt t="3883" x="1692275" y="1308100"/>
          <p14:tracePt t="3886" x="1692275" y="1319213"/>
          <p14:tracePt t="3887" x="1703388" y="1319213"/>
          <p14:tracePt t="3888" x="1703388" y="1330325"/>
          <p14:tracePt t="3890" x="1714500" y="1354138"/>
          <p14:tracePt t="3892" x="1714500" y="1365250"/>
          <p14:tracePt t="3893" x="1725613" y="1387475"/>
          <p14:tracePt t="3894" x="1725613" y="1398588"/>
          <p14:tracePt t="3895" x="1736725" y="1398588"/>
          <p14:tracePt t="3896" x="1747838" y="1409700"/>
          <p14:tracePt t="3898" x="1758950" y="1431925"/>
          <p14:tracePt t="3899" x="1758950" y="1443038"/>
          <p14:tracePt t="3901" x="1770063" y="1466850"/>
          <p14:tracePt t="3903" x="1782763" y="1489075"/>
          <p14:tracePt t="3904" x="1782763" y="1500188"/>
          <p14:tracePt t="3906" x="1804988" y="1522413"/>
          <p14:tracePt t="3907" x="1816100" y="1522413"/>
          <p14:tracePt t="3909" x="1827213" y="1557338"/>
          <p14:tracePt t="3910" x="1838325" y="1568450"/>
          <p14:tracePt t="3911" x="1849438" y="1579563"/>
          <p14:tracePt t="3912" x="1860550" y="1601788"/>
          <p14:tracePt t="3913" x="1860550" y="1612900"/>
          <p14:tracePt t="3914" x="1871663" y="1612900"/>
          <p14:tracePt t="3915" x="1882775" y="1624013"/>
          <p14:tracePt t="3916" x="1895475" y="1635125"/>
          <p14:tracePt t="3918" x="1928813" y="1670050"/>
          <p14:tracePt t="3919" x="1939925" y="1703388"/>
          <p14:tracePt t="3920" x="1951038" y="1703388"/>
          <p14:tracePt t="3921" x="1962150" y="1725613"/>
          <p14:tracePt t="3922" x="1973263" y="1736725"/>
          <p14:tracePt t="3923" x="1997075" y="1758950"/>
          <p14:tracePt t="3925" x="2008188" y="1771650"/>
          <p14:tracePt t="3926" x="2030413" y="1804988"/>
          <p14:tracePt t="3927" x="2041525" y="1827213"/>
          <p14:tracePt t="3928" x="2063750" y="1838325"/>
          <p14:tracePt t="3929" x="2097088" y="1871663"/>
          <p14:tracePt t="3931" x="2120900" y="1895475"/>
          <p14:tracePt t="3932" x="2143125" y="1917700"/>
          <p14:tracePt t="3933" x="2176463" y="1939925"/>
          <p14:tracePt t="3935" x="2187575" y="1962150"/>
          <p14:tracePt t="3935" x="2209800" y="1985963"/>
          <p14:tracePt t="3937" x="2233613" y="1997075"/>
          <p14:tracePt t="3938" x="2244725" y="2019300"/>
          <p14:tracePt t="3938" x="2278063" y="2052638"/>
          <p14:tracePt t="3939" x="2289175" y="2052638"/>
          <p14:tracePt t="3940" x="2311400" y="2074863"/>
          <p14:tracePt t="3942" x="2335213" y="2109788"/>
          <p14:tracePt t="3943" x="2368550" y="2143125"/>
          <p14:tracePt t="3944" x="2390775" y="2154238"/>
          <p14:tracePt t="3945" x="2424113" y="2187575"/>
          <p14:tracePt t="3946" x="2436813" y="2211388"/>
          <p14:tracePt t="3947" x="2470150" y="2233613"/>
          <p14:tracePt t="3948" x="2492375" y="2255838"/>
          <p14:tracePt t="3949" x="2525713" y="2278063"/>
          <p14:tracePt t="3950" x="2549525" y="2324100"/>
          <p14:tracePt t="3952" x="2582863" y="2357438"/>
          <p14:tracePt t="3953" x="2627313" y="2379663"/>
          <p14:tracePt t="3954" x="2638425" y="2390775"/>
          <p14:tracePt t="3955" x="2662238" y="2414588"/>
          <p14:tracePt t="3956" x="2695575" y="2436813"/>
          <p14:tracePt t="3958" x="2717800" y="2459038"/>
          <p14:tracePt t="3959" x="2763838" y="2527300"/>
          <p14:tracePt t="3961" x="2797175" y="2549525"/>
          <p14:tracePt t="3962" x="2819400" y="2571750"/>
          <p14:tracePt t="3962" x="2852738" y="2582863"/>
          <p14:tracePt t="3963" x="2876550" y="2605088"/>
          <p14:tracePt t="3964" x="2887663" y="2640013"/>
          <p14:tracePt t="3965" x="2909888" y="2651125"/>
          <p14:tracePt t="3966" x="2954338" y="2684463"/>
          <p14:tracePt t="3968" x="2978150" y="2706688"/>
          <p14:tracePt t="3969" x="3022600" y="2752725"/>
          <p14:tracePt t="3970" x="3044825" y="2763838"/>
          <p14:tracePt t="3972" x="3067050" y="2774950"/>
          <p14:tracePt t="3972" x="3090863" y="2808288"/>
          <p14:tracePt t="3973" x="3113088" y="2843213"/>
          <p14:tracePt t="3975" x="3146425" y="2854325"/>
          <p14:tracePt t="3977" x="3225800" y="2909888"/>
          <p14:tracePt t="3978" x="3236913" y="2932113"/>
          <p14:tracePt t="3979" x="3259138" y="2955925"/>
          <p14:tracePt t="3980" x="3281363" y="2967038"/>
          <p14:tracePt t="3981" x="3327400" y="2989263"/>
          <p14:tracePt t="3982" x="3338513" y="3000375"/>
          <p14:tracePt t="3983" x="3360738" y="3033713"/>
          <p14:tracePt t="3985" x="3382963" y="3044825"/>
          <p14:tracePt t="3986" x="3406775" y="3057525"/>
          <p14:tracePt t="3987" x="3429000" y="3079750"/>
          <p14:tracePt t="3988" x="3451225" y="3113088"/>
          <p14:tracePt t="3988" x="3473450" y="3124200"/>
          <p14:tracePt t="3990" x="3519488" y="3157538"/>
          <p14:tracePt t="3991" x="3541713" y="3170238"/>
          <p14:tracePt t="3993" x="3586163" y="3203575"/>
          <p14:tracePt t="3994" x="3608388" y="3214688"/>
          <p14:tracePt t="3995" x="3632200" y="3225800"/>
          <p14:tracePt t="3996" x="3665538" y="3248025"/>
          <p14:tracePt t="3997" x="3687763" y="3259138"/>
          <p14:tracePt t="3998" x="3709988" y="3271838"/>
          <p14:tracePt t="3999" x="3733800" y="3282950"/>
          <p14:tracePt t="4000" x="3756025" y="3294063"/>
          <p14:tracePt t="4001" x="3778250" y="3305175"/>
          <p14:tracePt t="4002" x="3800475" y="3316288"/>
          <p14:tracePt t="4003" x="3822700" y="3327400"/>
          <p14:tracePt t="4004" x="3846513" y="3349625"/>
          <p14:tracePt t="4005" x="3868738" y="3349625"/>
          <p14:tracePt t="4006" x="3890963" y="3360738"/>
          <p14:tracePt t="4007" x="3913188" y="3395663"/>
          <p14:tracePt t="4008" x="3935413" y="3395663"/>
          <p14:tracePt t="4009" x="3959225" y="3406775"/>
          <p14:tracePt t="4011" x="3981450" y="3417888"/>
          <p14:tracePt t="4011" x="4003675" y="3429000"/>
          <p14:tracePt t="4012" x="4025900" y="3440113"/>
          <p14:tracePt t="4013" x="4049713" y="3451225"/>
          <p14:tracePt t="4014" x="4071938" y="3462338"/>
          <p14:tracePt t="4015" x="4094163" y="3473450"/>
          <p14:tracePt t="4016" x="4116388" y="3473450"/>
          <p14:tracePt t="4018" x="4138613" y="3486150"/>
          <p14:tracePt t="4019" x="4184650" y="3508375"/>
          <p14:tracePt t="4020" x="4206875" y="3519488"/>
          <p14:tracePt t="4022" x="4217988" y="3519488"/>
          <p14:tracePt t="4023" x="4264025" y="3541713"/>
          <p14:tracePt t="4025" x="4308475" y="3552825"/>
          <p14:tracePt t="4027" x="4341813" y="3563938"/>
          <p14:tracePt t="4028" x="4364038" y="3575050"/>
          <p14:tracePt t="4029" x="4387850" y="3575050"/>
          <p14:tracePt t="4031" x="4432300" y="3598863"/>
          <p14:tracePt t="4032" x="4443413" y="3598863"/>
          <p14:tracePt t="4033" x="4465638" y="3621088"/>
          <p14:tracePt t="4036" x="4522788" y="3632200"/>
          <p14:tracePt t="4038" x="4533900" y="3632200"/>
          <p14:tracePt t="4039" x="4578350" y="3643313"/>
          <p14:tracePt t="4041" x="4613275" y="3665538"/>
          <p14:tracePt t="4043" x="4646613" y="3665538"/>
          <p14:tracePt t="4045" x="4668838" y="3665538"/>
          <p14:tracePt t="4046" x="4691063" y="3676650"/>
          <p14:tracePt t="4047" x="4714875" y="3687763"/>
          <p14:tracePt t="4048" x="4737100" y="3687763"/>
          <p14:tracePt t="4050" x="4748213" y="3700463"/>
          <p14:tracePt t="4051" x="4781550" y="3711575"/>
          <p14:tracePt t="4052" x="4805363" y="3711575"/>
          <p14:tracePt t="4053" x="4816475" y="3722688"/>
          <p14:tracePt t="4054" x="4827588" y="3722688"/>
          <p14:tracePt t="4055" x="4838700" y="3722688"/>
          <p14:tracePt t="4057" x="4860925" y="3733800"/>
          <p14:tracePt t="4058" x="4905375" y="3744913"/>
          <p14:tracePt t="4060" x="4929188" y="3744913"/>
          <p14:tracePt t="4061" x="4940300" y="3756025"/>
          <p14:tracePt t="4062" x="4951413" y="3756025"/>
          <p14:tracePt t="4063" x="4962525" y="3767138"/>
          <p14:tracePt t="4064" x="4973638" y="3767138"/>
          <p14:tracePt t="4065" x="4995863" y="3778250"/>
          <p14:tracePt t="4066" x="5019675" y="3778250"/>
          <p14:tracePt t="4068" x="5041900" y="3789363"/>
          <p14:tracePt t="4069" x="5053013" y="3789363"/>
          <p14:tracePt t="4070" x="5064125" y="3789363"/>
          <p14:tracePt t="4071" x="5086350" y="3789363"/>
          <p14:tracePt t="4072" x="5097463" y="3789363"/>
          <p14:tracePt t="4074" x="5132388" y="3800475"/>
          <p14:tracePt t="4076" x="5143500" y="3800475"/>
          <p14:tracePt t="4077" x="5154613" y="3800475"/>
          <p14:tracePt t="4078" x="5176838" y="3800475"/>
          <p14:tracePt t="4079" x="5187950" y="3813175"/>
          <p14:tracePt t="4082" x="5221288" y="3824288"/>
          <p14:tracePt t="4083" x="5233988" y="3835400"/>
          <p14:tracePt t="4086" x="5267325" y="3835400"/>
          <p14:tracePt t="4086" x="5289550" y="3846513"/>
          <p14:tracePt t="4087" x="5300663" y="3846513"/>
          <p14:tracePt t="4088" x="5311775" y="3846513"/>
          <p14:tracePt t="4090" x="5334000" y="3846513"/>
          <p14:tracePt t="4091" x="5334000" y="3857625"/>
          <p14:tracePt t="4092" x="5357813" y="3868738"/>
          <p14:tracePt t="4093" x="5380038" y="3868738"/>
          <p14:tracePt t="4094" x="5391150" y="3868738"/>
          <p14:tracePt t="4096" x="5413375" y="3879850"/>
          <p14:tracePt t="4097" x="5424488" y="3879850"/>
          <p14:tracePt t="4098" x="5435600" y="3879850"/>
          <p14:tracePt t="4099" x="5446713" y="3879850"/>
          <p14:tracePt t="4101" x="5446713" y="3890963"/>
          <p14:tracePt t="4102" x="5481638" y="3890963"/>
          <p14:tracePt t="4103" x="5503863" y="3890963"/>
          <p14:tracePt t="4104" x="5514975" y="3890963"/>
          <p14:tracePt t="4105" x="5526088" y="3890963"/>
          <p14:tracePt t="4108" x="5537200" y="3902075"/>
          <p14:tracePt t="4109" x="5561013" y="3914775"/>
          <p14:tracePt t="4110" x="5572125" y="3914775"/>
          <p14:tracePt t="4111" x="5583238" y="3925888"/>
          <p14:tracePt t="4112" x="5605463" y="3925888"/>
          <p14:tracePt t="4114" x="5616575" y="3937000"/>
          <p14:tracePt t="4115" x="5627688" y="3937000"/>
          <p14:tracePt t="4116" x="5638800" y="3937000"/>
          <p14:tracePt t="4117" x="5661025" y="3937000"/>
          <p14:tracePt t="4119" x="5684838" y="3948113"/>
          <p14:tracePt t="4120" x="5695950" y="3948113"/>
          <p14:tracePt t="4122" x="5707063" y="3948113"/>
          <p14:tracePt t="4123" x="5718175" y="3959225"/>
          <p14:tracePt t="4124" x="5729288" y="3970338"/>
          <p14:tracePt t="4125" x="5751513" y="3970338"/>
          <p14:tracePt t="4126" x="5762625" y="3970338"/>
          <p14:tracePt t="4127" x="5775325" y="3970338"/>
          <p14:tracePt t="4130" x="5797550" y="3970338"/>
          <p14:tracePt t="4131" x="5808663" y="3981450"/>
          <p14:tracePt t="4132" x="5819775" y="3992563"/>
          <p14:tracePt t="4133" x="5842000" y="3992563"/>
          <p14:tracePt t="4134" x="5853113" y="4003675"/>
          <p14:tracePt t="4135" x="5864225" y="4003675"/>
          <p14:tracePt t="4137" x="5875338" y="4014788"/>
          <p14:tracePt t="4138" x="5899150" y="4014788"/>
          <p14:tracePt t="4139" x="5910263" y="4027488"/>
          <p14:tracePt t="4141" x="5932488" y="4027488"/>
          <p14:tracePt t="4142" x="5943600" y="4038600"/>
          <p14:tracePt t="4143" x="5954713" y="4038600"/>
          <p14:tracePt t="4144" x="5965825" y="4038600"/>
          <p14:tracePt t="4145" x="5976938" y="4038600"/>
          <p14:tracePt t="4146" x="5989638" y="4038600"/>
          <p14:tracePt t="4147" x="6011863" y="4049713"/>
          <p14:tracePt t="4148" x="6034088" y="4060825"/>
          <p14:tracePt t="4149" x="6045200" y="4060825"/>
          <p14:tracePt t="4150" x="6056313" y="4060825"/>
          <p14:tracePt t="4152" x="6078538" y="4083050"/>
          <p14:tracePt t="4153" x="6089650" y="4083050"/>
          <p14:tracePt t="4154" x="6102350" y="4083050"/>
          <p14:tracePt t="4155" x="6124575" y="4094163"/>
          <p14:tracePt t="4157" x="6157913" y="4094163"/>
          <p14:tracePt t="4158" x="6157913" y="4105275"/>
          <p14:tracePt t="4159" x="6169025" y="4105275"/>
          <p14:tracePt t="4160" x="6180138" y="4105275"/>
          <p14:tracePt t="4161" x="6202363" y="4116388"/>
          <p14:tracePt t="4162" x="6226175" y="4116388"/>
          <p14:tracePt t="4163" x="6237288" y="4129088"/>
          <p14:tracePt t="4164" x="6259513" y="4129088"/>
          <p14:tracePt t="4166" x="6281738" y="4129088"/>
          <p14:tracePt t="4168" x="6281738" y="4140200"/>
          <p14:tracePt t="4168" x="6303963" y="4140200"/>
          <p14:tracePt t="4169" x="6316663" y="4151313"/>
          <p14:tracePt t="4170" x="6338888" y="4151313"/>
          <p14:tracePt t="4171" x="6350000" y="4151313"/>
          <p14:tracePt t="4173" x="6372225" y="4151313"/>
          <p14:tracePt t="4175" x="6394450" y="4173538"/>
          <p14:tracePt t="4176" x="6416675" y="4173538"/>
          <p14:tracePt t="4177" x="6429375" y="4173538"/>
          <p14:tracePt t="4178" x="6451600" y="4173538"/>
          <p14:tracePt t="4179" x="6462713" y="4173538"/>
          <p14:tracePt t="4180" x="6462713" y="4184650"/>
          <p14:tracePt t="4181" x="6484938" y="4184650"/>
          <p14:tracePt t="4182" x="6496050" y="4184650"/>
          <p14:tracePt t="4183" x="6507163" y="4184650"/>
          <p14:tracePt t="4185" x="6542088" y="4195763"/>
          <p14:tracePt t="4187" x="6564313" y="4195763"/>
          <p14:tracePt t="4189" x="6575425" y="4195763"/>
          <p14:tracePt t="4190" x="6597650" y="4195763"/>
          <p14:tracePt t="4191" x="6619875" y="4195763"/>
          <p14:tracePt t="4192" x="6630988" y="4206875"/>
          <p14:tracePt t="4193" x="6654800" y="4206875"/>
          <p14:tracePt t="4195" x="6665913" y="4206875"/>
          <p14:tracePt t="4196" x="6688138" y="4206875"/>
          <p14:tracePt t="4197" x="6688138" y="4217988"/>
          <p14:tracePt t="4198" x="6710363" y="4217988"/>
          <p14:tracePt t="4199" x="6721475" y="4217988"/>
          <p14:tracePt t="4201" x="6732588" y="4217988"/>
          <p14:tracePt t="4202" x="6756400" y="4217988"/>
          <p14:tracePt t="4203" x="6767513" y="4217988"/>
          <p14:tracePt t="4204" x="6778625" y="4217988"/>
          <p14:tracePt t="4205" x="6789738" y="4217988"/>
          <p14:tracePt t="4207" x="6800850" y="4217988"/>
          <p14:tracePt t="4208" x="6823075" y="4217988"/>
          <p14:tracePt t="4209" x="6823075" y="4229100"/>
          <p14:tracePt t="4210" x="6845300" y="4229100"/>
          <p14:tracePt t="4211" x="6858000" y="4229100"/>
          <p14:tracePt t="4212" x="6869113" y="4229100"/>
          <p14:tracePt t="4213" x="6880225" y="4229100"/>
          <p14:tracePt t="4215" x="6902450" y="4241800"/>
          <p14:tracePt t="4217" x="6924675" y="4241800"/>
          <p14:tracePt t="4218" x="6935788" y="4241800"/>
          <p14:tracePt t="4222" x="6970713" y="4241800"/>
          <p14:tracePt t="4224" x="6992938" y="4241800"/>
          <p14:tracePt t="4225" x="7004050" y="4241800"/>
          <p14:tracePt t="4226" x="7015163" y="4241800"/>
          <p14:tracePt t="4228" x="7026275" y="4241800"/>
          <p14:tracePt t="4229" x="7037388" y="4241800"/>
          <p14:tracePt t="4230" x="7048500" y="4241800"/>
          <p14:tracePt t="4231" x="7059613" y="4241800"/>
          <p14:tracePt t="4235" x="7083425" y="4252913"/>
          <p14:tracePt t="4239" x="7105650" y="4252913"/>
          <p14:tracePt t="4240" x="7116763" y="4252913"/>
          <p14:tracePt t="4241" x="7127875" y="4252913"/>
          <p14:tracePt t="4242" x="7138988" y="4252913"/>
          <p14:tracePt t="4243" x="7138988" y="4264025"/>
          <p14:tracePt t="4245" x="7150100" y="4264025"/>
          <p14:tracePt t="4248" x="7161213" y="4264025"/>
          <p14:tracePt t="4249" x="7172325" y="4264025"/>
          <p14:tracePt t="4253" x="7185025" y="4264025"/>
          <p14:tracePt t="4253" x="7196138" y="4264025"/>
          <p14:tracePt t="4257" x="7196138" y="4275138"/>
          <p14:tracePt t="4258" x="7207250" y="4275138"/>
          <p14:tracePt t="4260" x="7218363" y="4275138"/>
          <p14:tracePt t="4263" x="7229475" y="4275138"/>
          <p14:tracePt t="4264" x="7240588" y="4275138"/>
          <p14:tracePt t="4269" x="7262813" y="4275138"/>
          <p14:tracePt t="4272" x="7262813" y="4286250"/>
          <p14:tracePt t="4274" x="7273925" y="4286250"/>
          <p14:tracePt t="4275" x="7286625" y="4286250"/>
          <p14:tracePt t="4279" x="7297738" y="4286250"/>
          <p14:tracePt t="4281" x="7308850" y="4286250"/>
          <p14:tracePt t="4283" x="7319963" y="4286250"/>
          <p14:tracePt t="4285" x="7331075" y="4286250"/>
          <p14:tracePt t="4290" x="7342188" y="4286250"/>
          <p14:tracePt t="4291" x="7353300" y="4286250"/>
          <p14:tracePt t="4294" x="7364413" y="4286250"/>
          <p14:tracePt t="4297" x="7375525" y="4286250"/>
          <p14:tracePt t="4299" x="7386638" y="4286250"/>
          <p14:tracePt t="4301" x="7399338" y="4286250"/>
          <p14:tracePt t="4306" x="7410450" y="4286250"/>
          <p14:tracePt t="4308" x="7421563" y="4286250"/>
          <p14:tracePt t="4311" x="7432675" y="4286250"/>
          <p14:tracePt t="4313" x="7443788" y="4286250"/>
          <p14:tracePt t="4315" x="7454900" y="4286250"/>
          <p14:tracePt t="4318" x="7466013" y="4286250"/>
          <p14:tracePt t="4322" x="7477125" y="4286250"/>
          <p14:tracePt t="4325" x="7488238" y="4286250"/>
          <p14:tracePt t="4327" x="7500938" y="4286250"/>
          <p14:tracePt t="4328" x="7512050" y="4286250"/>
          <p14:tracePt t="4330" x="7523163" y="4286250"/>
          <p14:tracePt t="4333" x="7534275" y="4286250"/>
          <p14:tracePt t="4336" x="7545388" y="4286250"/>
          <p14:tracePt t="4338" x="7556500" y="4286250"/>
          <p14:tracePt t="4340" x="7567613" y="4286250"/>
          <p14:tracePt t="4341" x="7578725" y="4286250"/>
          <p14:tracePt t="4343" x="7589838" y="4286250"/>
          <p14:tracePt t="4346" x="7600950" y="4286250"/>
          <p14:tracePt t="4349" x="7613650" y="4286250"/>
          <p14:tracePt t="4350" x="7624763" y="4286250"/>
          <p14:tracePt t="4352" x="7635875" y="4286250"/>
          <p14:tracePt t="4353" x="7646988" y="4286250"/>
          <p14:tracePt t="4355" x="7658100" y="4286250"/>
          <p14:tracePt t="4358" x="7669213" y="4286250"/>
          <p14:tracePt t="4360" x="7680325" y="4286250"/>
          <p14:tracePt t="4362" x="7691438" y="4286250"/>
          <p14:tracePt t="4363" x="7702550" y="4286250"/>
          <p14:tracePt t="4365" x="7715250" y="4286250"/>
          <p14:tracePt t="4367" x="7726363" y="4286250"/>
          <p14:tracePt t="4370" x="7737475" y="4286250"/>
          <p14:tracePt t="4372" x="7748588" y="4286250"/>
          <p14:tracePt t="4374" x="7770813" y="4286250"/>
          <p14:tracePt t="4376" x="7781925" y="4286250"/>
          <p14:tracePt t="4377" x="7793038" y="4286250"/>
          <p14:tracePt t="4379" x="7804150" y="4286250"/>
          <p14:tracePt t="4382" x="7815263" y="4286250"/>
          <p14:tracePt t="4385" x="7827963" y="4286250"/>
          <p14:tracePt t="4386" x="7839075" y="4286250"/>
          <p14:tracePt t="4388" x="7850188" y="4275138"/>
          <p14:tracePt t="4390" x="7861300" y="4275138"/>
          <p14:tracePt t="4392" x="7872413" y="4275138"/>
          <p14:tracePt t="4394" x="7883525" y="4275138"/>
          <p14:tracePt t="4396" x="7894638" y="4275138"/>
          <p14:tracePt t="4397" x="7905750" y="4275138"/>
          <p14:tracePt t="4399" x="7916863" y="4275138"/>
          <p14:tracePt t="4400" x="7927975" y="4275138"/>
          <p14:tracePt t="4402" x="7940675" y="4275138"/>
          <p14:tracePt t="4404" x="7951788" y="4275138"/>
          <p14:tracePt t="4405" x="7951788" y="4264025"/>
          <p14:tracePt t="4406" x="7974013" y="4264025"/>
          <p14:tracePt t="4408" x="7985125" y="4264025"/>
          <p14:tracePt t="4410" x="7996238" y="4264025"/>
          <p14:tracePt t="4411" x="8007350" y="4264025"/>
          <p14:tracePt t="4412" x="8007350" y="4252913"/>
          <p14:tracePt t="4415" x="8018463" y="4252913"/>
          <p14:tracePt t="4416" x="8029575" y="4252913"/>
          <p14:tracePt t="4417" x="8042275" y="4252913"/>
          <p14:tracePt t="4419" x="8053388" y="4252913"/>
          <p14:tracePt t="4422" x="8075613" y="4252913"/>
          <p14:tracePt t="4425" x="8086725" y="4252913"/>
          <p14:tracePt t="4426" x="8097838" y="4252913"/>
          <p14:tracePt t="4428" x="8108950" y="4252913"/>
          <p14:tracePt t="4429" x="8120063" y="4252913"/>
          <p14:tracePt t="4432" x="8131175" y="4252913"/>
          <p14:tracePt t="4433" x="8142288" y="4241800"/>
          <p14:tracePt t="4435" x="8154988" y="4241800"/>
          <p14:tracePt t="4436" x="8166100" y="4241800"/>
          <p14:tracePt t="4437" x="8177213" y="4241800"/>
          <p14:tracePt t="4440" x="8188325" y="4241800"/>
          <p14:tracePt t="4441" x="8199438" y="4241800"/>
          <p14:tracePt t="4442" x="8210550" y="4241800"/>
          <p14:tracePt t="4446" x="8232775" y="4241800"/>
          <p14:tracePt t="4447" x="8232775" y="4229100"/>
          <p14:tracePt t="4449" x="8256588" y="4229100"/>
          <p14:tracePt t="4450" x="8267700" y="4229100"/>
          <p14:tracePt t="4452" x="8278813" y="4229100"/>
          <p14:tracePt t="4453" x="8278813" y="4217988"/>
          <p14:tracePt t="4454" x="8301038" y="4217988"/>
          <p14:tracePt t="4457" x="8312150" y="4206875"/>
          <p14:tracePt t="4458" x="8323263" y="4206875"/>
          <p14:tracePt t="4459" x="8334375" y="4206875"/>
          <p14:tracePt t="4461" x="8345488" y="4195763"/>
          <p14:tracePt t="4463" x="8356600" y="4195763"/>
          <p14:tracePt t="4464" x="8369300" y="4195763"/>
          <p14:tracePt t="4466" x="8380413" y="4195763"/>
          <p14:tracePt t="4468" x="8391525" y="4184650"/>
          <p14:tracePt t="4469" x="8402638" y="4184650"/>
          <p14:tracePt t="4470" x="8413750" y="4184650"/>
          <p14:tracePt t="4472" x="8424863" y="4184650"/>
          <p14:tracePt t="4474" x="8447088" y="4184650"/>
          <p14:tracePt t="4476" x="8458200" y="4184650"/>
          <p14:tracePt t="4477" x="8470900" y="4184650"/>
          <p14:tracePt t="4478" x="8482013" y="4184650"/>
          <p14:tracePt t="4479" x="8493125" y="4184650"/>
          <p14:tracePt t="4480" x="8504238" y="4184650"/>
          <p14:tracePt t="4483" x="8515350" y="4184650"/>
          <p14:tracePt t="4485" x="8526463" y="4184650"/>
          <p14:tracePt t="4485" x="8537575" y="4184650"/>
          <p14:tracePt t="4486" x="8548688" y="4184650"/>
          <p14:tracePt t="4487" x="8559800" y="4184650"/>
          <p14:tracePt t="4488" x="8570913" y="4184650"/>
          <p14:tracePt t="4490" x="8583613" y="4184650"/>
          <p14:tracePt t="4491" x="8594725" y="4184650"/>
          <p14:tracePt t="4493" x="8605838" y="4173538"/>
          <p14:tracePt t="4494" x="8616950" y="4173538"/>
          <p14:tracePt t="4495" x="8628063" y="4173538"/>
          <p14:tracePt t="4497" x="8639175" y="4173538"/>
          <p14:tracePt t="4499" x="8661400" y="4173538"/>
          <p14:tracePt t="4503" x="8696325" y="4173538"/>
          <p14:tracePt t="4505" x="8707438" y="4173538"/>
          <p14:tracePt t="4506" x="8718550" y="4173538"/>
          <p14:tracePt t="4508" x="8729663" y="4173538"/>
          <p14:tracePt t="4509" x="8740775" y="4173538"/>
          <p14:tracePt t="4510" x="8751888" y="4173538"/>
          <p14:tracePt t="4511" x="8763000" y="4173538"/>
          <p14:tracePt t="4512" x="8774113" y="4173538"/>
          <p14:tracePt t="4514" x="8785225" y="4173538"/>
          <p14:tracePt t="4516" x="8809038" y="4173538"/>
          <p14:tracePt t="4519" x="8842375" y="4173538"/>
          <p14:tracePt t="4520" x="8853488" y="4173538"/>
          <p14:tracePt t="4522" x="8864600" y="4173538"/>
          <p14:tracePt t="4524" x="8875713" y="4173538"/>
          <p14:tracePt t="4525" x="8886825" y="4173538"/>
          <p14:tracePt t="4526" x="8897938" y="4173538"/>
          <p14:tracePt t="4527" x="8910638" y="4173538"/>
          <p14:tracePt t="4528" x="8921750" y="4173538"/>
          <p14:tracePt t="4529" x="8932863" y="4173538"/>
          <p14:tracePt t="4532" x="8955088" y="4173538"/>
          <p14:tracePt t="4533" x="8966200" y="4173538"/>
          <p14:tracePt t="4535" x="8977313" y="4173538"/>
          <p14:tracePt t="4536" x="8988425" y="4173538"/>
          <p14:tracePt t="4537" x="8999538" y="4173538"/>
          <p14:tracePt t="4539" x="9012238" y="4173538"/>
          <p14:tracePt t="4540" x="9023350" y="4173538"/>
          <p14:tracePt t="4541" x="9034463" y="4173538"/>
          <p14:tracePt t="4542" x="9034463" y="4162425"/>
          <p14:tracePt t="4543" x="9045575" y="4162425"/>
          <p14:tracePt t="4544" x="9056688" y="4162425"/>
          <p14:tracePt t="4545" x="9067800" y="4162425"/>
          <p14:tracePt t="4547" x="9078913" y="4162425"/>
          <p14:tracePt t="4548" x="9078913" y="4151313"/>
          <p14:tracePt t="4549" x="9090025" y="4151313"/>
          <p14:tracePt t="4550" x="9101138" y="4151313"/>
          <p14:tracePt t="4551" x="9124950" y="4151313"/>
          <p14:tracePt t="4553" x="9136063" y="4140200"/>
          <p14:tracePt t="4557" x="9147175" y="4140200"/>
          <p14:tracePt t="4557" x="9169400" y="4140200"/>
          <p14:tracePt t="4558" x="9169400" y="4129088"/>
          <p14:tracePt t="4559" x="9180513" y="4129088"/>
          <p14:tracePt t="4560" x="9191625" y="4129088"/>
          <p14:tracePt t="4562" x="9202738" y="4116388"/>
          <p14:tracePt t="4564" x="9226550" y="4116388"/>
          <p14:tracePt t="4566" x="9237663" y="4116388"/>
          <p14:tracePt t="4569" x="9248775" y="4116388"/>
          <p14:tracePt t="4572" x="9259888" y="4105275"/>
          <p14:tracePt t="4572" x="9271000" y="4105275"/>
          <p14:tracePt t="4575" x="9282113" y="4094163"/>
          <p14:tracePt t="4575" x="9293225" y="4094163"/>
          <p14:tracePt t="4577" x="9304338" y="4094163"/>
          <p14:tracePt t="4579" x="9304338" y="4083050"/>
          <p14:tracePt t="4581" x="9315450" y="4083050"/>
          <p14:tracePt t="4582" x="9326563" y="4083050"/>
          <p14:tracePt t="4586" x="9339263" y="4071938"/>
          <p14:tracePt t="4587" x="9350375" y="4071938"/>
          <p14:tracePt t="4591" x="9361488" y="4060825"/>
          <p14:tracePt t="4593" x="9372600" y="4060825"/>
          <p14:tracePt t="4595" x="9372600" y="4049713"/>
          <p14:tracePt t="4596" x="9383713" y="4049713"/>
          <p14:tracePt t="4599" x="9394825" y="4049713"/>
          <p14:tracePt t="4601" x="9405938" y="4049713"/>
          <p14:tracePt t="4603" x="9417050" y="4049713"/>
          <p14:tracePt t="4607" x="9417050" y="4038600"/>
          <p14:tracePt t="4608" x="9439275" y="4038600"/>
          <p14:tracePt t="4614" x="9439275" y="4027488"/>
          <p14:tracePt t="4617" x="9451975" y="4027488"/>
          <p14:tracePt t="4619" x="9463088" y="4027488"/>
          <p14:tracePt t="4622" x="9474200" y="4027488"/>
          <p14:tracePt t="4627" x="9485313" y="4027488"/>
          <p14:tracePt t="4628" x="9485313" y="4014788"/>
          <p14:tracePt t="4635" x="9496425" y="4014788"/>
          <p14:tracePt t="4643" x="9507538" y="4014788"/>
          <p14:tracePt t="4653" x="9518650" y="4014788"/>
          <p14:tracePt t="4660" x="9529763" y="4014788"/>
          <p14:tracePt t="4661" x="9529763" y="4003675"/>
          <p14:tracePt t="4663" x="9540875" y="4003675"/>
          <p14:tracePt t="4666" x="9553575" y="4003675"/>
          <p14:tracePt t="4667" x="9553575" y="3992563"/>
          <p14:tracePt t="4670" x="9564688" y="3992563"/>
          <p14:tracePt t="4672" x="9564688" y="3981450"/>
          <p14:tracePt t="4674" x="9575800" y="3981450"/>
          <p14:tracePt t="4678" x="9586913" y="3981450"/>
          <p14:tracePt t="4680" x="9598025" y="3970338"/>
          <p14:tracePt t="4682" x="9609138" y="3970338"/>
          <p14:tracePt t="4685" x="9620250" y="3959225"/>
          <p14:tracePt t="4686" x="9631363" y="3959225"/>
          <p14:tracePt t="4687" x="9642475" y="3959225"/>
          <p14:tracePt t="4688" x="9642475" y="3948113"/>
          <p14:tracePt t="4690" x="9642475" y="3937000"/>
          <p14:tracePt t="4692" x="9653588" y="3937000"/>
          <p14:tracePt t="4693" x="9653588" y="3925888"/>
          <p14:tracePt t="4694" x="9666288" y="3925888"/>
          <p14:tracePt t="4695" x="9677400" y="3914775"/>
          <p14:tracePt t="4698" x="9699625" y="3914775"/>
          <p14:tracePt t="4699" x="9710738" y="3914775"/>
          <p14:tracePt t="4702" x="9710738" y="3902075"/>
          <p14:tracePt t="4703" x="9721850" y="3902075"/>
          <p14:tracePt t="4704" x="9721850" y="3890963"/>
          <p14:tracePt t="4706" x="9732963" y="3879850"/>
          <p14:tracePt t="4708" x="9755188" y="3879850"/>
          <p14:tracePt t="4709" x="9755188" y="3868738"/>
          <p14:tracePt t="4711" x="9767888" y="3857625"/>
          <p14:tracePt t="4712" x="9779000" y="3857625"/>
          <p14:tracePt t="4715" x="9790113" y="3846513"/>
          <p14:tracePt t="4718" x="9801225" y="3835400"/>
          <p14:tracePt t="4719" x="9812338" y="3835400"/>
          <p14:tracePt t="4721" x="9823450" y="3824288"/>
          <p14:tracePt t="4723" x="9834563" y="3813175"/>
          <p14:tracePt t="4724" x="9834563" y="3800475"/>
          <p14:tracePt t="4725" x="9845675" y="3800475"/>
          <p14:tracePt t="4729" x="9856788" y="3789363"/>
          <p14:tracePt t="4731" x="9867900" y="3789363"/>
          <p14:tracePt t="4733" x="9880600" y="3778250"/>
          <p14:tracePt t="4735" x="9891713" y="3778250"/>
          <p14:tracePt t="4737" x="9902825" y="3767138"/>
          <p14:tracePt t="4739" x="9913938" y="3767138"/>
          <p14:tracePt t="4742" x="9913938" y="3756025"/>
          <p14:tracePt t="4743" x="9925050" y="3756025"/>
          <p14:tracePt t="4746" x="9925050" y="3744913"/>
          <p14:tracePt t="4747" x="9936163" y="3744913"/>
          <p14:tracePt t="4749" x="9947275" y="3744913"/>
          <p14:tracePt t="4750" x="9947275" y="3733800"/>
          <p14:tracePt t="4751" x="9958388" y="3733800"/>
          <p14:tracePt t="4754" x="9958388" y="3722688"/>
          <p14:tracePt t="4755" x="9969500" y="3722688"/>
          <p14:tracePt t="4759" x="9982200" y="3722688"/>
          <p14:tracePt t="4766" x="9982200" y="3711575"/>
          <p14:tracePt t="4769" x="9993313" y="3711575"/>
          <p14:tracePt t="4771" x="10004425" y="3711575"/>
          <p14:tracePt t="4774" x="10004425" y="3700463"/>
          <p14:tracePt t="4777" x="10004425" y="3687763"/>
          <p14:tracePt t="4779" x="10015538" y="3687763"/>
          <p14:tracePt t="4787" x="10026650" y="3676650"/>
          <p14:tracePt t="4789" x="10037763" y="3676650"/>
          <p14:tracePt t="4792" x="10037763" y="3665538"/>
          <p14:tracePt t="4801" x="10048875" y="3665538"/>
          <p14:tracePt t="4802" x="10048875" y="3654425"/>
          <p14:tracePt t="4808" x="10059988" y="3654425"/>
          <p14:tracePt t="4814" x="10071100" y="3654425"/>
          <p14:tracePt t="4815" x="10071100" y="3643313"/>
          <p14:tracePt t="4819" x="10082213" y="3643313"/>
          <p14:tracePt t="4820" x="10082213" y="3632200"/>
          <p14:tracePt t="4827" x="10094913" y="3632200"/>
          <p14:tracePt t="4829" x="10094913" y="3621088"/>
          <p14:tracePt t="4838" x="10106025" y="3621088"/>
          <p14:tracePt t="4840" x="10106025" y="3609975"/>
          <p14:tracePt t="4842" x="10106025" y="3598863"/>
          <p14:tracePt t="4845" x="10117138" y="3598863"/>
          <p14:tracePt t="4860" x="10128250" y="3598863"/>
          <p14:tracePt t="4861" x="10128250" y="3586163"/>
          <p14:tracePt t="4863" x="10139363" y="3586163"/>
          <p14:tracePt t="4866" x="10150475" y="3586163"/>
          <p14:tracePt t="4869" x="10150475" y="3575050"/>
          <p14:tracePt t="4872" x="10161588" y="3575050"/>
          <p14:tracePt t="4874" x="10161588" y="3563938"/>
          <p14:tracePt t="4876" x="10172700" y="3563938"/>
          <p14:tracePt t="4878" x="10172700" y="3552825"/>
          <p14:tracePt t="4881" x="10183813" y="3541713"/>
          <p14:tracePt t="4884" x="10194925" y="3530600"/>
          <p14:tracePt t="4887" x="10207625" y="3519488"/>
          <p14:tracePt t="4890" x="10218738" y="3519488"/>
          <p14:tracePt t="4892" x="10229850" y="3519488"/>
          <p14:tracePt t="4893" x="10229850" y="3508375"/>
          <p14:tracePt t="4894" x="10240963" y="3497263"/>
          <p14:tracePt t="4896" x="10240963" y="3486150"/>
          <p14:tracePt t="4899" x="10252075" y="3473450"/>
          <p14:tracePt t="4901" x="10263188" y="3462338"/>
          <p14:tracePt t="4903" x="10274300" y="3462338"/>
          <p14:tracePt t="4905" x="10285413" y="3462338"/>
          <p14:tracePt t="4906" x="10285413" y="3451225"/>
          <p14:tracePt t="4907" x="10296525" y="3440113"/>
          <p14:tracePt t="4909" x="10309225" y="3440113"/>
          <p14:tracePt t="4910" x="10309225" y="3429000"/>
          <p14:tracePt t="4911" x="10309225" y="3417888"/>
          <p14:tracePt t="4913" x="10320338" y="3406775"/>
          <p14:tracePt t="4915" x="10320338" y="3395663"/>
          <p14:tracePt t="4916" x="10331450" y="3395663"/>
          <p14:tracePt t="4919" x="10342563" y="3384550"/>
          <p14:tracePt t="4920" x="10353675" y="3384550"/>
          <p14:tracePt t="4921" x="10353675" y="3371850"/>
          <p14:tracePt t="4922" x="10364788" y="3360738"/>
          <p14:tracePt t="4924" x="10364788" y="3349625"/>
          <p14:tracePt t="4926" x="10375900" y="3338513"/>
          <p14:tracePt t="4928" x="10375900" y="3327400"/>
          <p14:tracePt t="4929" x="10387013" y="3327400"/>
          <p14:tracePt t="4932" x="10398125" y="3316288"/>
          <p14:tracePt t="4934" x="10398125" y="3305175"/>
          <p14:tracePt t="4935" x="10409238" y="3294063"/>
          <p14:tracePt t="4937" x="10421938" y="3294063"/>
          <p14:tracePt t="4938" x="10421938" y="3282950"/>
          <p14:tracePt t="4939" x="10433050" y="3282950"/>
          <p14:tracePt t="4940" x="10433050" y="3271838"/>
          <p14:tracePt t="4942" x="10433050" y="3259138"/>
          <p14:tracePt t="4946" x="10444163" y="3259138"/>
          <p14:tracePt t="4947" x="10444163" y="3248025"/>
          <p14:tracePt t="4949" x="10444163" y="3236913"/>
          <p14:tracePt t="4951" x="10455275" y="3236913"/>
          <p14:tracePt t="4953" x="10466388" y="3236913"/>
          <p14:tracePt t="4955" x="10466388" y="3214688"/>
          <p14:tracePt t="4959" x="10477500" y="3203575"/>
          <p14:tracePt t="4966" x="10477500" y="3192463"/>
          <p14:tracePt t="4975" x="10488613" y="3192463"/>
          <p14:tracePt t="5033" x="10488613" y="3181350"/>
          <p14:tracePt t="5035" x="10488613" y="3170238"/>
          <p14:tracePt t="5038" x="10499725" y="3157538"/>
          <p14:tracePt t="5039" x="10499725" y="3146425"/>
          <p14:tracePt t="5041" x="10499725" y="3135313"/>
          <p14:tracePt t="5043" x="10499725" y="3124200"/>
          <p14:tracePt t="5046" x="10499725" y="3113088"/>
          <p14:tracePt t="5047" x="10499725" y="3101975"/>
          <p14:tracePt t="5048" x="10499725" y="3090863"/>
          <p14:tracePt t="5050" x="10499725" y="3079750"/>
          <p14:tracePt t="5052" x="10499725" y="3068638"/>
          <p14:tracePt t="5054" x="10499725" y="3057525"/>
          <p14:tracePt t="5056" x="10499725" y="3044825"/>
          <p14:tracePt t="5058" x="10499725" y="3033713"/>
          <p14:tracePt t="5060" x="10499725" y="3022600"/>
          <p14:tracePt t="5061" x="10499725" y="3011488"/>
          <p14:tracePt t="5063" x="10499725" y="3000375"/>
          <p14:tracePt t="5066" x="10499725" y="2989263"/>
          <p14:tracePt t="5069" x="10499725" y="2978150"/>
          <p14:tracePt t="5072" x="10499725" y="2967038"/>
          <p14:tracePt t="5074" x="10499725" y="2955925"/>
          <p14:tracePt t="5075" x="10499725" y="2943225"/>
          <p14:tracePt t="5078" x="10499725" y="2932113"/>
          <p14:tracePt t="5080" x="10499725" y="2921000"/>
          <p14:tracePt t="5086" x="10499725" y="2909888"/>
          <p14:tracePt t="5090" x="10499725" y="2898775"/>
          <p14:tracePt t="5092" x="10499725" y="2887663"/>
          <p14:tracePt t="5099" x="10499725" y="2876550"/>
          <p14:tracePt t="5101" x="10488613" y="2865438"/>
          <p14:tracePt t="5112" x="10488613" y="2854325"/>
          <p14:tracePt t="5125" x="10488613" y="2843213"/>
          <p14:tracePt t="5144" x="10488613" y="2830513"/>
          <p14:tracePt t="5158" x="10477500" y="2830513"/>
          <p14:tracePt t="5166" x="10477500" y="2819400"/>
          <p14:tracePt t="5168" x="10477500" y="2808288"/>
          <p14:tracePt t="5172" x="10466388" y="2808288"/>
          <p14:tracePt t="5174" x="10466388" y="2797175"/>
          <p14:tracePt t="5180" x="10455275" y="2797175"/>
          <p14:tracePt t="5181" x="10455275" y="2786063"/>
          <p14:tracePt t="5186" x="10444163" y="2774950"/>
          <p14:tracePt t="5188" x="10444163" y="2763838"/>
          <p14:tracePt t="5190" x="10444163" y="2752725"/>
          <p14:tracePt t="5193" x="10444163" y="2741613"/>
          <p14:tracePt t="5194" x="10444163" y="2728913"/>
          <p14:tracePt t="5199" x="10444163" y="2717800"/>
          <p14:tracePt t="5201" x="10444163" y="2706688"/>
          <p14:tracePt t="5203" x="10444163" y="2695575"/>
          <p14:tracePt t="5206" x="10444163" y="2684463"/>
          <p14:tracePt t="5208" x="10444163" y="2673350"/>
          <p14:tracePt t="5210" x="10444163" y="2662238"/>
          <p14:tracePt t="5215" x="10444163" y="2651125"/>
          <p14:tracePt t="5219" x="10444163" y="2628900"/>
          <p14:tracePt t="5224" x="10444163" y="2616200"/>
          <p14:tracePt t="5225" x="10444163" y="2605088"/>
          <p14:tracePt t="5228" x="10444163" y="2593975"/>
          <p14:tracePt t="5235" x="10444163" y="2582863"/>
          <p14:tracePt t="5236" x="10444163" y="2571750"/>
          <p14:tracePt t="5242" x="10444163" y="2560638"/>
          <p14:tracePt t="5244" x="10444163" y="2549525"/>
          <p14:tracePt t="5247" x="10444163" y="2538413"/>
          <p14:tracePt t="5257" x="10444163" y="2527300"/>
          <p14:tracePt t="5265" x="10444163" y="2514600"/>
          <p14:tracePt t="5286" x="10444163" y="2503488"/>
          <p14:tracePt t="5301" x="10444163" y="2492375"/>
          <p14:tracePt t="5307" x="10444163" y="2481263"/>
          <p14:tracePt t="5312" x="10444163" y="2470150"/>
          <p14:tracePt t="5319" x="10444163" y="2459038"/>
          <p14:tracePt t="5322" x="10444163" y="2447925"/>
          <p14:tracePt t="5326" x="10444163" y="2436813"/>
          <p14:tracePt t="5327" x="10444163" y="2425700"/>
          <p14:tracePt t="5332" x="10444163" y="2414588"/>
          <p14:tracePt t="5335" x="10444163" y="2401888"/>
          <p14:tracePt t="5340" x="10444163" y="2390775"/>
          <p14:tracePt t="5342" x="10444163" y="2379663"/>
          <p14:tracePt t="5344" x="10444163" y="2368550"/>
          <p14:tracePt t="5346" x="10444163" y="2357438"/>
          <p14:tracePt t="5351" x="10444163" y="2346325"/>
          <p14:tracePt t="5352" x="10444163" y="2335213"/>
          <p14:tracePt t="5358" x="10444163" y="2324100"/>
          <p14:tracePt t="5359" x="10444163" y="2312988"/>
          <p14:tracePt t="5363" x="10444163" y="2300288"/>
          <p14:tracePt t="5366" x="10444163" y="2289175"/>
          <p14:tracePt t="5369" x="10444163" y="2278063"/>
          <p14:tracePt t="5373" x="10444163" y="2266950"/>
          <p14:tracePt t="5379" x="10444163" y="2255838"/>
          <p14:tracePt t="5384" x="10444163" y="2244725"/>
          <p14:tracePt t="5386" x="10444163" y="2233613"/>
          <p14:tracePt t="5390" x="10444163" y="2222500"/>
          <p14:tracePt t="5394" x="10444163" y="2211388"/>
          <p14:tracePt t="5398" x="10444163" y="2200275"/>
          <p14:tracePt t="5404" x="10444163" y="2187575"/>
          <p14:tracePt t="5407" x="10444163" y="2176463"/>
          <p14:tracePt t="5409" x="10444163" y="2165350"/>
          <p14:tracePt t="5411" x="10444163" y="2154238"/>
          <p14:tracePt t="5414" x="10444163" y="2143125"/>
          <p14:tracePt t="5418" x="10444163" y="2132013"/>
          <p14:tracePt t="5421" x="10444163" y="2120900"/>
          <p14:tracePt t="5423" x="10444163" y="2109788"/>
          <p14:tracePt t="5425" x="10444163" y="2098675"/>
          <p14:tracePt t="5427" x="10444163" y="2074863"/>
          <p14:tracePt t="5430" x="10444163" y="2063750"/>
          <p14:tracePt t="5435" x="10444163" y="2052638"/>
          <p14:tracePt t="5436" x="10444163" y="2041525"/>
          <p14:tracePt t="5438" x="10444163" y="2030413"/>
          <p14:tracePt t="5440" x="10444163" y="2019300"/>
          <p14:tracePt t="5441" x="10444163" y="2008188"/>
          <p14:tracePt t="5443" x="10444163" y="1997075"/>
          <p14:tracePt t="5447" x="10444163" y="1985963"/>
          <p14:tracePt t="5449" x="10433050" y="1973263"/>
          <p14:tracePt t="5452" x="10433050" y="1962150"/>
          <p14:tracePt t="5453" x="10433050" y="1951038"/>
          <p14:tracePt t="5454" x="10433050" y="1939925"/>
          <p14:tracePt t="5457" x="10433050" y="1928813"/>
          <p14:tracePt t="5458" x="10421938" y="1928813"/>
          <p14:tracePt t="5460" x="10421938" y="1917700"/>
          <p14:tracePt t="5462" x="10421938" y="1906588"/>
          <p14:tracePt t="5464" x="10409238" y="1895475"/>
          <p14:tracePt t="5466" x="10398125" y="1895475"/>
          <p14:tracePt t="5468" x="10398125" y="1884363"/>
          <p14:tracePt t="5469" x="10398125" y="1871663"/>
          <p14:tracePt t="5474" x="10398125" y="1860550"/>
          <p14:tracePt t="5475" x="10387013" y="1860550"/>
          <p14:tracePt t="5476" x="10387013" y="1838325"/>
          <p14:tracePt t="5479" x="10387013" y="1827213"/>
          <p14:tracePt t="5481" x="10387013" y="1816100"/>
          <p14:tracePt t="5483" x="10387013" y="1804988"/>
          <p14:tracePt t="5486" x="10375900" y="1804988"/>
          <p14:tracePt t="5488" x="10375900" y="1793875"/>
          <p14:tracePt t="5491" x="10375900" y="1782763"/>
          <p14:tracePt t="5495" x="10364788" y="1771650"/>
          <p14:tracePt t="5498" x="10364788" y="1758950"/>
          <p14:tracePt t="5501" x="10364788" y="1747838"/>
          <p14:tracePt t="5507" x="10364788" y="1736725"/>
          <p14:tracePt t="5510" x="10353675" y="1736725"/>
          <p14:tracePt t="5515" x="10353675" y="1725613"/>
          <p14:tracePt t="5518" x="10342563" y="1725613"/>
          <p14:tracePt t="5525" x="10342563" y="1714500"/>
          <p14:tracePt t="5529" x="10342563" y="1703388"/>
          <p14:tracePt t="5531" x="10331450" y="1703388"/>
          <p14:tracePt t="5540" x="10331450" y="1692275"/>
          <p14:tracePt t="5542" x="10320338" y="1692275"/>
          <p14:tracePt t="5548" x="10320338" y="1681163"/>
          <p14:tracePt t="5554" x="10320338" y="1670050"/>
          <p14:tracePt t="5557" x="10309225" y="1670050"/>
          <p14:tracePt t="5574" x="10274300" y="1646238"/>
          <p14:tracePt t="5575" x="10263188" y="1646238"/>
          <p14:tracePt t="5577" x="10252075" y="1646238"/>
          <p14:tracePt t="5585" x="10240963" y="1646238"/>
          <p14:tracePt t="5586" x="10240963" y="1635125"/>
          <p14:tracePt t="5588" x="10229850" y="1635125"/>
          <p14:tracePt t="5592" x="10229850" y="1624013"/>
          <p14:tracePt t="5594" x="10218738" y="1624013"/>
          <p14:tracePt t="5595" x="10207625" y="1612900"/>
          <p14:tracePt t="5599" x="10194925" y="1612900"/>
          <p14:tracePt t="5602" x="10183813" y="1612900"/>
          <p14:tracePt t="5603" x="10183813" y="1601788"/>
          <p14:tracePt t="5609" x="10172700" y="1601788"/>
          <p14:tracePt t="5612" x="10172700" y="1590675"/>
          <p14:tracePt t="5613" x="10161588" y="1590675"/>
          <p14:tracePt t="5618" x="10161588" y="1579563"/>
          <p14:tracePt t="5618" x="10150475" y="1579563"/>
          <p14:tracePt t="5620" x="10150475" y="1568450"/>
          <p14:tracePt t="5622" x="10139363" y="1568450"/>
          <p14:tracePt t="5626" x="10139363" y="1557338"/>
          <p14:tracePt t="5628" x="10128250" y="1557338"/>
          <p14:tracePt t="5630" x="10128250" y="1544638"/>
          <p14:tracePt t="5634" x="10117138" y="1533525"/>
          <p14:tracePt t="5640" x="10117138" y="1522413"/>
          <p14:tracePt t="5643" x="10117138" y="1511300"/>
          <p14:tracePt t="5645" x="10117138" y="1500188"/>
          <p14:tracePt t="5649" x="10106025" y="1489075"/>
          <p14:tracePt t="5650" x="10106025" y="1477963"/>
          <p14:tracePt t="5656" x="10094913" y="1455738"/>
          <p14:tracePt t="5659" x="10094913" y="1443038"/>
          <p14:tracePt t="5662" x="10094913" y="1431925"/>
          <p14:tracePt t="5663" x="10082213" y="1431925"/>
          <p14:tracePt t="5665" x="10082213" y="1420813"/>
          <p14:tracePt t="5668" x="10082213" y="1409700"/>
          <p14:tracePt t="5670" x="10071100" y="1398588"/>
          <p14:tracePt t="5674" x="10071100" y="1387475"/>
          <p14:tracePt t="5678" x="10071100" y="1376363"/>
          <p14:tracePt t="5680" x="10071100" y="1354138"/>
          <p14:tracePt t="5685" x="10059988" y="1354138"/>
          <p14:tracePt t="5687" x="10059988" y="1343025"/>
          <p14:tracePt t="5688" x="10059988" y="1330325"/>
          <p14:tracePt t="5691" x="10059988" y="1319213"/>
          <p14:tracePt t="5696" x="10048875" y="1319213"/>
          <p14:tracePt t="5698" x="10048875" y="1308100"/>
          <p14:tracePt t="5702" x="10048875" y="1296988"/>
          <p14:tracePt t="5706" x="10048875" y="1285875"/>
          <p14:tracePt t="5708" x="10048875" y="1274763"/>
          <p14:tracePt t="5711" x="10048875" y="1263650"/>
          <p14:tracePt t="5718" x="10037763" y="1252538"/>
          <p14:tracePt t="5723" x="10037763" y="1241425"/>
          <p14:tracePt t="5727" x="10037763" y="1228725"/>
          <p14:tracePt t="5730" x="10026650" y="1217613"/>
          <p14:tracePt t="5738" x="10026650" y="1206500"/>
          <p14:tracePt t="5741" x="10026650" y="1195388"/>
          <p14:tracePt t="5743" x="10015538" y="1195388"/>
          <p14:tracePt t="5755" x="10015538" y="1184275"/>
          <p14:tracePt t="5764" x="10015538" y="1173163"/>
          <p14:tracePt t="5772" x="10015538" y="1162050"/>
          <p14:tracePt t="5779" x="10004425" y="1162050"/>
          <p14:tracePt t="5783" x="10004425" y="1150938"/>
          <p14:tracePt t="5788" x="10004425" y="1139825"/>
          <p14:tracePt t="5794" x="10004425" y="1128713"/>
          <p14:tracePt t="5807" x="10004425" y="1116013"/>
          <p14:tracePt t="5807" x="9993313" y="1116013"/>
          <p14:tracePt t="5808" x="9993313" y="1104900"/>
          <p14:tracePt t="5816" x="9993313" y="1093788"/>
          <p14:tracePt t="5819" x="9993313" y="1082675"/>
          <p14:tracePt t="5820" x="9982200" y="1082675"/>
          <p14:tracePt t="5822" x="9982200" y="1071563"/>
          <p14:tracePt t="5829" x="9982200" y="1060450"/>
          <p14:tracePt t="5835" x="9982200" y="1049338"/>
          <p14:tracePt t="5841" x="9969500" y="1038225"/>
          <p14:tracePt t="5843" x="9969500" y="1027113"/>
          <p14:tracePt t="5847" x="9969500" y="1014413"/>
          <p14:tracePt t="5851" x="9958388" y="1003300"/>
          <p14:tracePt t="5852" x="9947275" y="1003300"/>
          <p14:tracePt t="5853" x="9947275" y="992188"/>
          <p14:tracePt t="5856" x="9936163" y="992188"/>
          <p14:tracePt t="5859" x="9936163" y="981075"/>
          <p14:tracePt t="5862" x="9925050" y="981075"/>
          <p14:tracePt t="5863" x="9925050" y="969963"/>
          <p14:tracePt t="5865" x="9925050" y="958850"/>
          <p14:tracePt t="5866" x="9913938" y="958850"/>
          <p14:tracePt t="5868" x="9913938" y="947738"/>
          <p14:tracePt t="5871" x="9913938" y="936625"/>
          <p14:tracePt t="5874" x="9902825" y="925513"/>
          <p14:tracePt t="5875" x="9891713" y="925513"/>
          <p14:tracePt t="5876" x="9880600" y="925513"/>
          <p14:tracePt t="5878" x="9880600" y="914400"/>
          <p14:tracePt t="5881" x="9867900" y="901700"/>
          <p14:tracePt t="5882" x="9867900" y="890588"/>
          <p14:tracePt t="5883" x="9856788" y="890588"/>
          <p14:tracePt t="5886" x="9845675" y="879475"/>
          <p14:tracePt t="5888" x="9845675" y="868363"/>
          <p14:tracePt t="5891" x="9845675" y="857250"/>
          <p14:tracePt t="5891" x="9834563" y="857250"/>
          <p14:tracePt t="5893" x="9823450" y="857250"/>
          <p14:tracePt t="5895" x="9812338" y="846138"/>
          <p14:tracePt t="5897" x="9801225" y="835025"/>
          <p14:tracePt t="5901" x="9790113" y="823913"/>
          <p14:tracePt t="5902" x="9790113" y="812800"/>
          <p14:tracePt t="5903" x="9790113" y="800100"/>
          <p14:tracePt t="5904" x="9779000" y="800100"/>
          <p14:tracePt t="5908" x="9767888" y="788988"/>
          <p14:tracePt t="5909" x="9755188" y="788988"/>
          <p14:tracePt t="5910" x="9744075" y="777875"/>
          <p14:tracePt t="5912" x="9744075" y="766763"/>
          <p14:tracePt t="5913" x="9732963" y="766763"/>
          <p14:tracePt t="5914" x="9732963" y="755650"/>
          <p14:tracePt t="5915" x="9721850" y="755650"/>
          <p14:tracePt t="5916" x="9721850" y="744538"/>
          <p14:tracePt t="5918" x="9721850" y="733425"/>
          <p14:tracePt t="5920" x="9710738" y="733425"/>
          <p14:tracePt t="5921" x="9699625" y="733425"/>
          <p14:tracePt t="5922" x="9688513" y="722313"/>
          <p14:tracePt t="5925" x="9688513" y="711200"/>
          <p14:tracePt t="5926" x="9666288" y="700088"/>
          <p14:tracePt t="5927" x="9666288" y="687388"/>
          <p14:tracePt t="5928" x="9653588" y="687388"/>
          <p14:tracePt t="5930" x="9653588" y="676275"/>
          <p14:tracePt t="5931" x="9642475" y="676275"/>
          <p14:tracePt t="5932" x="9642475" y="665163"/>
          <p14:tracePt t="5933" x="9631363" y="665163"/>
          <p14:tracePt t="5934" x="9620250" y="665163"/>
          <p14:tracePt t="5936" x="9620250" y="654050"/>
          <p14:tracePt t="5937" x="9598025" y="654050"/>
          <p14:tracePt t="5938" x="9598025" y="642938"/>
          <p14:tracePt t="5940" x="9586913" y="642938"/>
          <p14:tracePt t="5941" x="9575800" y="631825"/>
          <p14:tracePt t="5943" x="9575800" y="620713"/>
          <p14:tracePt t="5944" x="9564688" y="609600"/>
          <p14:tracePt t="5945" x="9564688" y="598488"/>
          <p14:tracePt t="5946" x="9553575" y="598488"/>
          <p14:tracePt t="5947" x="9540875" y="598488"/>
          <p14:tracePt t="5949" x="9529763" y="598488"/>
          <p14:tracePt t="5952" x="9507538" y="585788"/>
          <p14:tracePt t="5955" x="9496425" y="574675"/>
          <p14:tracePt t="5957" x="9485313" y="563563"/>
          <p14:tracePt t="5959" x="9463088" y="552450"/>
          <p14:tracePt t="5960" x="9451975" y="552450"/>
          <p14:tracePt t="5961" x="9439275" y="541338"/>
          <p14:tracePt t="5964" x="9428163" y="530225"/>
          <p14:tracePt t="5965" x="9417050" y="530225"/>
          <p14:tracePt t="5967" x="9405938" y="530225"/>
          <p14:tracePt t="5968" x="9394825" y="530225"/>
          <p14:tracePt t="5969" x="9383713" y="530225"/>
          <p14:tracePt t="5971" x="9372600" y="519113"/>
          <p14:tracePt t="5972" x="9372600" y="508000"/>
          <p14:tracePt t="5973" x="9361488" y="508000"/>
          <p14:tracePt t="5975" x="9350375" y="508000"/>
          <p14:tracePt t="5976" x="9326563" y="496888"/>
          <p14:tracePt t="5977" x="9315450" y="496888"/>
          <p14:tracePt t="5978" x="9304338" y="496888"/>
          <p14:tracePt t="5981" x="9293225" y="485775"/>
          <p14:tracePt t="5982" x="9271000" y="485775"/>
          <p14:tracePt t="5983" x="9259888" y="485775"/>
          <p14:tracePt t="5984" x="9259888" y="473075"/>
          <p14:tracePt t="5986" x="9237663" y="473075"/>
          <p14:tracePt t="5990" x="9213850" y="473075"/>
          <p14:tracePt t="5991" x="9202738" y="473075"/>
          <p14:tracePt t="5992" x="9191625" y="473075"/>
          <p14:tracePt t="5993" x="9180513" y="473075"/>
          <p14:tracePt t="5994" x="9169400" y="473075"/>
          <p14:tracePt t="5996" x="9158288" y="473075"/>
          <p14:tracePt t="5998" x="9147175" y="461963"/>
          <p14:tracePt t="6000" x="9136063" y="461963"/>
          <p14:tracePt t="6002" x="9101138" y="461963"/>
          <p14:tracePt t="6005" x="9090025" y="461963"/>
          <p14:tracePt t="6007" x="9067800" y="461963"/>
          <p14:tracePt t="6008" x="9056688" y="461963"/>
          <p14:tracePt t="6009" x="9045575" y="461963"/>
          <p14:tracePt t="6010" x="9034463" y="461963"/>
          <p14:tracePt t="6012" x="9023350" y="461963"/>
          <p14:tracePt t="6014" x="9012238" y="461963"/>
          <p14:tracePt t="6015" x="8999538" y="461963"/>
          <p14:tracePt t="6016" x="8988425" y="461963"/>
          <p14:tracePt t="6018" x="8977313" y="461963"/>
          <p14:tracePt t="6019" x="8966200" y="461963"/>
          <p14:tracePt t="6020" x="8955088" y="461963"/>
          <p14:tracePt t="6024" x="8943975" y="461963"/>
          <p14:tracePt t="6025" x="8932863" y="461963"/>
          <p14:tracePt t="6026" x="8921750" y="461963"/>
          <p14:tracePt t="6029" x="8910638" y="461963"/>
          <p14:tracePt t="6030" x="8897938" y="461963"/>
          <p14:tracePt t="6032" x="8886825" y="461963"/>
          <p14:tracePt t="6035" x="8875713" y="461963"/>
          <p14:tracePt t="6037" x="8864600" y="461963"/>
          <p14:tracePt t="6040" x="8853488" y="461963"/>
          <p14:tracePt t="6042" x="8842375" y="461963"/>
          <p14:tracePt t="6045" x="8831263" y="461963"/>
          <p14:tracePt t="6048" x="8820150" y="461963"/>
          <p14:tracePt t="6051" x="8820150" y="473075"/>
          <p14:tracePt t="6055" x="8809038" y="473075"/>
          <p14:tracePt t="6062" x="8797925" y="473075"/>
          <p14:tracePt t="6089" x="8785225" y="473075"/>
          <p14:tracePt t="6091" x="8774113" y="473075"/>
          <p14:tracePt t="6092" x="8774113" y="485775"/>
          <p14:tracePt t="6096" x="8774113" y="496888"/>
          <p14:tracePt t="6101" x="8774113" y="508000"/>
          <p14:tracePt t="6102" x="8763000" y="508000"/>
          <p14:tracePt t="6104" x="8751888" y="519113"/>
          <p14:tracePt t="6108" x="8751888" y="530225"/>
          <p14:tracePt t="6111" x="8751888" y="541338"/>
          <p14:tracePt t="6113" x="8751888" y="552450"/>
          <p14:tracePt t="6117" x="8740775" y="563563"/>
          <p14:tracePt t="6120" x="8740775" y="574675"/>
          <p14:tracePt t="6121" x="8729663" y="585788"/>
          <p14:tracePt t="6125" x="8729663" y="598488"/>
          <p14:tracePt t="6128" x="8718550" y="609600"/>
          <p14:tracePt t="6131" x="8718550" y="620713"/>
          <p14:tracePt t="6133" x="8718550" y="631825"/>
          <p14:tracePt t="6136" x="8718550" y="642938"/>
          <p14:tracePt t="6141" x="8707438" y="654050"/>
          <p14:tracePt t="6143" x="8707438" y="665163"/>
          <p14:tracePt t="6146" x="8707438" y="676275"/>
          <p14:tracePt t="6150" x="8707438" y="687388"/>
          <p14:tracePt t="6152" x="8707438" y="700088"/>
          <p14:tracePt t="6154" x="8707438" y="711200"/>
          <p14:tracePt t="6161" x="8707438" y="722313"/>
          <p14:tracePt t="6162" x="8707438" y="733425"/>
          <p14:tracePt t="6168" x="8707438" y="744538"/>
          <p14:tracePt t="6171" x="8707438" y="755650"/>
          <p14:tracePt t="6172" x="8707438" y="766763"/>
          <p14:tracePt t="6176" x="8707438" y="777875"/>
          <p14:tracePt t="6183" x="8707438" y="788988"/>
          <p14:tracePt t="6186" x="8707438" y="800100"/>
          <p14:tracePt t="6188" x="8707438" y="812800"/>
          <p14:tracePt t="6191" x="8707438" y="823913"/>
          <p14:tracePt t="6195" x="8707438" y="835025"/>
          <p14:tracePt t="6198" x="8718550" y="846138"/>
          <p14:tracePt t="6207" x="8718550" y="857250"/>
          <p14:tracePt t="6208" x="8718550" y="868363"/>
          <p14:tracePt t="6210" x="8729663" y="868363"/>
          <p14:tracePt t="6211" x="8729663" y="879475"/>
          <p14:tracePt t="6214" x="8740775" y="879475"/>
          <p14:tracePt t="6216" x="8740775" y="890588"/>
          <p14:tracePt t="6218" x="8740775" y="901700"/>
          <p14:tracePt t="6223" x="8740775" y="914400"/>
          <p14:tracePt t="6228" x="8751888" y="925513"/>
          <p14:tracePt t="6231" x="8751888" y="936625"/>
          <p14:tracePt t="6234" x="8763000" y="936625"/>
          <p14:tracePt t="6235" x="8774113" y="936625"/>
          <p14:tracePt t="6237" x="8774113" y="947738"/>
          <p14:tracePt t="6241" x="8785225" y="958850"/>
          <p14:tracePt t="6244" x="8785225" y="969963"/>
          <p14:tracePt t="6246" x="8797925" y="969963"/>
          <p14:tracePt t="6248" x="8809038" y="969963"/>
          <p14:tracePt t="6257" x="8831263" y="981075"/>
          <p14:tracePt t="6259" x="8831263" y="992188"/>
          <p14:tracePt t="6263" x="8842375" y="1003300"/>
          <p14:tracePt t="6264" x="8853488" y="1003300"/>
          <p14:tracePt t="6266" x="8853488" y="1014413"/>
          <p14:tracePt t="6269" x="8864600" y="1027113"/>
          <p14:tracePt t="6272" x="8875713" y="1027113"/>
          <p14:tracePt t="6273" x="8875713" y="1038225"/>
          <p14:tracePt t="6275" x="8886825" y="1038225"/>
          <p14:tracePt t="6278" x="8897938" y="1038225"/>
          <p14:tracePt t="6280" x="8910638" y="1038225"/>
          <p14:tracePt t="6282" x="8921750" y="1049338"/>
          <p14:tracePt t="6284" x="8932863" y="1049338"/>
          <p14:tracePt t="6287" x="8932863" y="1060450"/>
          <p14:tracePt t="6288" x="8943975" y="1060450"/>
          <p14:tracePt t="6289" x="8943975" y="1071563"/>
          <p14:tracePt t="6293" x="8955088" y="1071563"/>
          <p14:tracePt t="6295" x="8966200" y="1082675"/>
          <p14:tracePt t="6298" x="8977313" y="1082675"/>
          <p14:tracePt t="6301" x="8977313" y="1093788"/>
          <p14:tracePt t="6303" x="8988425" y="1093788"/>
          <p14:tracePt t="6306" x="8999538" y="1093788"/>
          <p14:tracePt t="6309" x="9012238" y="1104900"/>
          <p14:tracePt t="6315" x="9023350" y="1104900"/>
          <p14:tracePt t="6323" x="9034463" y="1116013"/>
          <p14:tracePt t="6324" x="9045575" y="1116013"/>
          <p14:tracePt t="6328" x="9056688" y="1128713"/>
          <p14:tracePt t="6332" x="9067800" y="1128713"/>
          <p14:tracePt t="6334" x="9067800" y="1139825"/>
          <p14:tracePt t="6337" x="9067800" y="1150938"/>
          <p14:tracePt t="6338" x="9078913" y="1150938"/>
          <p14:tracePt t="6342" x="9090025" y="1150938"/>
          <p14:tracePt t="6344" x="9101138" y="1150938"/>
          <p14:tracePt t="6345" x="9101138" y="1162050"/>
          <p14:tracePt t="6347" x="9112250" y="1162050"/>
          <p14:tracePt t="6351" x="9136063" y="1173163"/>
          <p14:tracePt t="6358" x="9147175" y="1173163"/>
          <p14:tracePt t="6361" x="9158288" y="1184275"/>
          <p14:tracePt t="6363" x="9169400" y="1184275"/>
          <p14:tracePt t="6368" x="9169400" y="1195388"/>
          <p14:tracePt t="6369" x="9180513" y="1195388"/>
          <p14:tracePt t="6372" x="9191625" y="1206500"/>
          <p14:tracePt t="6376" x="9191625" y="1217613"/>
          <p14:tracePt t="6377" x="9202738" y="1217613"/>
          <p14:tracePt t="6381" x="9202738" y="1228725"/>
          <p14:tracePt t="6384" x="9213850" y="1228725"/>
          <p14:tracePt t="6386" x="9213850" y="1241425"/>
          <p14:tracePt t="6387" x="9226550" y="1241425"/>
          <p14:tracePt t="6392" x="9237663" y="1241425"/>
          <p14:tracePt t="6393" x="9237663" y="1252538"/>
          <p14:tracePt t="6395" x="9248775" y="1263650"/>
          <p14:tracePt t="6397" x="9259888" y="1274763"/>
          <p14:tracePt t="6399" x="9259888" y="1285875"/>
          <p14:tracePt t="6401" x="9271000" y="1296988"/>
          <p14:tracePt t="6405" x="9282113" y="1308100"/>
          <p14:tracePt t="6408" x="9293225" y="1308100"/>
          <p14:tracePt t="6409" x="9304338" y="1330325"/>
          <p14:tracePt t="6411" x="9315450" y="1330325"/>
          <p14:tracePt t="6412" x="9315450" y="1343025"/>
          <p14:tracePt t="6413" x="9326563" y="1343025"/>
          <p14:tracePt t="6414" x="9326563" y="1354138"/>
          <p14:tracePt t="6415" x="9326563" y="1365250"/>
          <p14:tracePt t="6416" x="9339263" y="1365250"/>
          <p14:tracePt t="6419" x="9339263" y="1376363"/>
          <p14:tracePt t="6421" x="9350375" y="1387475"/>
          <p14:tracePt t="6422" x="9361488" y="1387475"/>
          <p14:tracePt t="6425" x="9372600" y="1387475"/>
          <p14:tracePt t="6425" x="9383713" y="1398588"/>
          <p14:tracePt t="6426" x="9383713" y="1409700"/>
          <p14:tracePt t="6427" x="9394825" y="1409700"/>
          <p14:tracePt t="6428" x="9405938" y="1409700"/>
          <p14:tracePt t="6429" x="9405938" y="1420813"/>
          <p14:tracePt t="6431" x="9405938" y="1431925"/>
          <p14:tracePt t="6432" x="9405938" y="1443038"/>
          <p14:tracePt t="6434" x="9428163" y="1455738"/>
          <p14:tracePt t="6436" x="9439275" y="1455738"/>
          <p14:tracePt t="6438" x="9451975" y="1466850"/>
          <p14:tracePt t="6440" x="9463088" y="1477963"/>
          <p14:tracePt t="6441" x="9474200" y="1477963"/>
          <p14:tracePt t="6442" x="9474200" y="1489075"/>
          <p14:tracePt t="6444" x="9474200" y="1500188"/>
          <p14:tracePt t="6445" x="9485313" y="1500188"/>
          <p14:tracePt t="6446" x="9496425" y="1511300"/>
          <p14:tracePt t="6448" x="9496425" y="1522413"/>
          <p14:tracePt t="6449" x="9507538" y="1522413"/>
          <p14:tracePt t="6450" x="9518650" y="1522413"/>
          <p14:tracePt t="6451" x="9529763" y="1522413"/>
          <p14:tracePt t="6452" x="9529763" y="1533525"/>
          <p14:tracePt t="6453" x="9540875" y="1533525"/>
          <p14:tracePt t="6455" x="9540875" y="1544638"/>
          <p14:tracePt t="6457" x="9553575" y="1557338"/>
          <p14:tracePt t="6459" x="9553575" y="1568450"/>
          <p14:tracePt t="6460" x="9575800" y="1579563"/>
          <p14:tracePt t="6462" x="9586913" y="1590675"/>
          <p14:tracePt t="6465" x="9598025" y="1590675"/>
          <p14:tracePt t="6466" x="9609138" y="1601788"/>
          <p14:tracePt t="6468" x="9620250" y="1612900"/>
          <p14:tracePt t="6472" x="9631363" y="1635125"/>
          <p14:tracePt t="6475" x="9653588" y="1646238"/>
          <p14:tracePt t="6477" x="9666288" y="1646238"/>
          <p14:tracePt t="6478" x="9666288" y="1657350"/>
          <p14:tracePt t="6479" x="9666288" y="1670050"/>
          <p14:tracePt t="6480" x="9677400" y="1670050"/>
          <p14:tracePt t="6481" x="9688513" y="1670050"/>
          <p14:tracePt t="6485" x="9688513" y="1681163"/>
          <p14:tracePt t="6487" x="9699625" y="1692275"/>
          <p14:tracePt t="6488" x="9710738" y="1692275"/>
          <p14:tracePt t="6491" x="9721850" y="1703388"/>
          <p14:tracePt t="6492" x="9721850" y="1714500"/>
          <p14:tracePt t="6493" x="9721850" y="1725613"/>
          <p14:tracePt t="6494" x="9732963" y="1725613"/>
          <p14:tracePt t="6495" x="9744075" y="1725613"/>
          <p14:tracePt t="6498" x="9744075" y="1736725"/>
          <p14:tracePt t="6500" x="9755188" y="1736725"/>
          <p14:tracePt t="6502" x="9755188" y="1747838"/>
          <p14:tracePt t="6505" x="9755188" y="1758950"/>
          <p14:tracePt t="6509" x="9767888" y="1771650"/>
          <p14:tracePt t="6513" x="9779000" y="1782763"/>
          <p14:tracePt t="6518" x="9790113" y="1793875"/>
          <p14:tracePt t="6520" x="9790113" y="1804988"/>
          <p14:tracePt t="6525" x="9801225" y="1804988"/>
          <p14:tracePt t="6527" x="9801225" y="1816100"/>
          <p14:tracePt t="6530" x="9812338" y="1816100"/>
          <p14:tracePt t="6534" x="9812338" y="1827213"/>
          <p14:tracePt t="6537" x="9812338" y="1838325"/>
          <p14:tracePt t="6541" x="9823450" y="1849438"/>
          <p14:tracePt t="6543" x="9823450" y="1860550"/>
          <p14:tracePt t="6549" x="9823450" y="1871663"/>
          <p14:tracePt t="6553" x="9823450" y="1884363"/>
          <p14:tracePt t="6557" x="9823450" y="1895475"/>
          <p14:tracePt t="6559" x="9823450" y="1906588"/>
          <p14:tracePt t="6561" x="9834563" y="1906588"/>
          <p14:tracePt t="6563" x="9834563" y="1917700"/>
          <p14:tracePt t="6566" x="9834563" y="1928813"/>
          <p14:tracePt t="6574" x="9834563" y="1951038"/>
          <p14:tracePt t="6576" x="9845675" y="1962150"/>
          <p14:tracePt t="6579" x="9845675" y="1985963"/>
          <p14:tracePt t="6584" x="9845675" y="1997075"/>
          <p14:tracePt t="6587" x="9845675" y="2008188"/>
          <p14:tracePt t="6590" x="9845675" y="2019300"/>
          <p14:tracePt t="6592" x="9856788" y="2030413"/>
          <p14:tracePt t="6594" x="9856788" y="2041525"/>
          <p14:tracePt t="6597" x="9867900" y="2052638"/>
          <p14:tracePt t="6598" x="9867900" y="2063750"/>
          <p14:tracePt t="6601" x="9880600" y="2063750"/>
          <p14:tracePt t="6603" x="9880600" y="2074863"/>
          <p14:tracePt t="6605" x="9880600" y="2085975"/>
          <p14:tracePt t="6607" x="9880600" y="2098675"/>
          <p14:tracePt t="6609" x="9880600" y="2109788"/>
          <p14:tracePt t="6610" x="9880600" y="2120900"/>
          <p14:tracePt t="6611" x="9891713" y="2120900"/>
          <p14:tracePt t="6612" x="9891713" y="2132013"/>
          <p14:tracePt t="6616" x="9891713" y="2143125"/>
          <p14:tracePt t="6619" x="9902825" y="2154238"/>
          <p14:tracePt t="6620" x="9902825" y="2165350"/>
          <p14:tracePt t="6622" x="9902825" y="2176463"/>
          <p14:tracePt t="6625" x="9913938" y="2187575"/>
          <p14:tracePt t="6627" x="9913938" y="2200275"/>
          <p14:tracePt t="6628" x="9925050" y="2200275"/>
          <p14:tracePt t="6631" x="9925050" y="2211388"/>
          <p14:tracePt t="6632" x="9925050" y="2222500"/>
          <p14:tracePt t="6634" x="9936163" y="2222500"/>
          <p14:tracePt t="6635" x="9936163" y="2233613"/>
          <p14:tracePt t="6636" x="9947275" y="2233613"/>
          <p14:tracePt t="6637" x="9947275" y="2244725"/>
          <p14:tracePt t="6639" x="9947275" y="2255838"/>
          <p14:tracePt t="6642" x="9958388" y="2266950"/>
          <p14:tracePt t="6643" x="9969500" y="2266950"/>
          <p14:tracePt t="6645" x="9969500" y="2278063"/>
          <p14:tracePt t="6648" x="9982200" y="2289175"/>
          <p14:tracePt t="6650" x="9993313" y="2300288"/>
          <p14:tracePt t="6652" x="10004425" y="2300288"/>
          <p14:tracePt t="6653" x="10004425" y="2312988"/>
          <p14:tracePt t="6655" x="10015538" y="2324100"/>
          <p14:tracePt t="6660" x="10026650" y="2324100"/>
          <p14:tracePt t="6661" x="10026650" y="2335213"/>
          <p14:tracePt t="6664" x="10037763" y="2335213"/>
          <p14:tracePt t="6665" x="10037763" y="2346325"/>
          <p14:tracePt t="6667" x="10048875" y="2346325"/>
          <p14:tracePt t="6668" x="10059988" y="2346325"/>
          <p14:tracePt t="6669" x="10059988" y="2357438"/>
          <p14:tracePt t="6670" x="10071100" y="2357438"/>
          <p14:tracePt t="6672" x="10071100" y="2368550"/>
          <p14:tracePt t="6674" x="10082213" y="2368550"/>
          <p14:tracePt t="6675" x="10082213" y="2379663"/>
          <p14:tracePt t="6678" x="10094913" y="2379663"/>
          <p14:tracePt t="6681" x="10094913" y="2390775"/>
          <p14:tracePt t="6682" x="10106025" y="2390775"/>
          <p14:tracePt t="6684" x="10117138" y="2390775"/>
          <p14:tracePt t="6687" x="10128250" y="2390775"/>
          <p14:tracePt t="6690" x="10128250" y="2401888"/>
          <p14:tracePt t="6691" x="10139363" y="2401888"/>
          <p14:tracePt t="6693" x="10150475" y="2401888"/>
          <p14:tracePt t="6701" x="10161588" y="2401888"/>
          <p14:tracePt t="6703" x="10172700" y="2401888"/>
          <p14:tracePt t="6705" x="10183813" y="2401888"/>
          <p14:tracePt t="6709" x="10194925" y="2401888"/>
          <p14:tracePt t="6713" x="10207625" y="2401888"/>
          <p14:tracePt t="6714" x="10218738" y="2401888"/>
          <p14:tracePt t="6720" x="10229850" y="2401888"/>
          <p14:tracePt t="6722" x="10240963" y="2401888"/>
          <p14:tracePt t="6724" x="10252075" y="2401888"/>
          <p14:tracePt t="6726" x="10263188" y="2401888"/>
          <p14:tracePt t="6727" x="10274300" y="2401888"/>
          <p14:tracePt t="6732" x="10285413" y="2401888"/>
          <p14:tracePt t="6734" x="10296525" y="2401888"/>
          <p14:tracePt t="6737" x="10309225" y="2390775"/>
          <p14:tracePt t="6740" x="10331450" y="2379663"/>
          <p14:tracePt t="6742" x="10331450" y="2368550"/>
          <p14:tracePt t="6743" x="10342563" y="2368550"/>
          <p14:tracePt t="6744" x="10342563" y="2357438"/>
          <p14:tracePt t="6746" x="10353675" y="2357438"/>
          <p14:tracePt t="6747" x="10353675" y="2346325"/>
          <p14:tracePt t="6749" x="10364788" y="2335213"/>
          <p14:tracePt t="6751" x="10375900" y="2335213"/>
          <p14:tracePt t="6752" x="10387013" y="2335213"/>
          <p14:tracePt t="6753" x="10387013" y="2324100"/>
          <p14:tracePt t="6756" x="10398125" y="2324100"/>
          <p14:tracePt t="6757" x="10398125" y="2312988"/>
          <p14:tracePt t="6758" x="10409238" y="2300288"/>
          <p14:tracePt t="6761" x="10409238" y="2289175"/>
          <p14:tracePt t="6762" x="10409238" y="2278063"/>
          <p14:tracePt t="6764" x="10421938" y="2278063"/>
          <p14:tracePt t="6765" x="10433050" y="2278063"/>
          <p14:tracePt t="6767" x="10444163" y="2266950"/>
          <p14:tracePt t="6769" x="10444163" y="2255838"/>
          <p14:tracePt t="6771" x="10444163" y="2244725"/>
          <p14:tracePt t="6772" x="10444163" y="2233613"/>
          <p14:tracePt t="6774" x="10455275" y="2233613"/>
          <p14:tracePt t="6775" x="10466388" y="2222500"/>
          <p14:tracePt t="6776" x="10466388" y="2211388"/>
          <p14:tracePt t="6781" x="10477500" y="2200275"/>
          <p14:tracePt t="6783" x="10477500" y="2187575"/>
          <p14:tracePt t="6784" x="10477500" y="2176463"/>
          <p14:tracePt t="6787" x="10477500" y="2165350"/>
          <p14:tracePt t="6788" x="10477500" y="2154238"/>
          <p14:tracePt t="6790" x="10488613" y="2143125"/>
          <p14:tracePt t="6794" x="10488613" y="2132013"/>
          <p14:tracePt t="6796" x="10488613" y="2120900"/>
          <p14:tracePt t="6797" x="10488613" y="2109788"/>
          <p14:tracePt t="6799" x="10488613" y="2098675"/>
          <p14:tracePt t="6801" x="10488613" y="2085975"/>
          <p14:tracePt t="6802" x="10488613" y="2074863"/>
          <p14:tracePt t="6806" x="10488613" y="2063750"/>
          <p14:tracePt t="6807" x="10488613" y="2052638"/>
          <p14:tracePt t="6809" x="10488613" y="2041525"/>
          <p14:tracePt t="6812" x="10488613" y="2030413"/>
          <p14:tracePt t="6813" x="10488613" y="2019300"/>
          <p14:tracePt t="6814" x="10488613" y="2008188"/>
          <p14:tracePt t="6818" x="10488613" y="1997075"/>
          <p14:tracePt t="6820" x="10488613" y="1985963"/>
          <p14:tracePt t="6822" x="10488613" y="1973263"/>
          <p14:tracePt t="6826" x="10488613" y="1951038"/>
          <p14:tracePt t="6827" x="10477500" y="1951038"/>
          <p14:tracePt t="6829" x="10477500" y="1939925"/>
          <p14:tracePt t="6834" x="10466388" y="1939925"/>
          <p14:tracePt t="6837" x="10466388" y="1928813"/>
          <p14:tracePt t="6838" x="10455275" y="1928813"/>
          <p14:tracePt t="6839" x="10455275" y="1917700"/>
          <p14:tracePt t="6841" x="10444163" y="1917700"/>
          <p14:tracePt t="6844" x="10433050" y="1906588"/>
          <p14:tracePt t="6846" x="10433050" y="1895475"/>
          <p14:tracePt t="6848" x="10421938" y="1884363"/>
          <p14:tracePt t="6852" x="10409238" y="1871663"/>
          <p14:tracePt t="6855" x="10398125" y="1871663"/>
          <p14:tracePt t="6856" x="10387013" y="1871663"/>
          <p14:tracePt t="6858" x="10375900" y="1871663"/>
          <p14:tracePt t="6860" x="10364788" y="1871663"/>
          <p14:tracePt t="6861" x="10364788" y="1860550"/>
          <p14:tracePt t="6862" x="10353675" y="1860550"/>
          <p14:tracePt t="6864" x="10342563" y="1860550"/>
          <p14:tracePt t="6867" x="10320338" y="1849438"/>
          <p14:tracePt t="6869" x="10309225" y="1849438"/>
          <p14:tracePt t="6869" x="10296525" y="1849438"/>
          <p14:tracePt t="6871" x="10285413" y="1849438"/>
          <p14:tracePt t="6873" x="10274300" y="1849438"/>
          <p14:tracePt t="6874" x="10252075" y="1849438"/>
          <p14:tracePt t="6875" x="10252075" y="1838325"/>
          <p14:tracePt t="6876" x="10240963" y="1838325"/>
          <p14:tracePt t="6877" x="10229850" y="1838325"/>
          <p14:tracePt t="6878" x="10218738" y="1838325"/>
          <p14:tracePt t="6880" x="10207625" y="1838325"/>
          <p14:tracePt t="6882" x="10183813" y="1838325"/>
          <p14:tracePt t="6884" x="10172700" y="1838325"/>
          <p14:tracePt t="6885" x="10161588" y="1838325"/>
          <p14:tracePt t="6886" x="10139363" y="1838325"/>
          <p14:tracePt t="6888" x="10117138" y="1838325"/>
          <p14:tracePt t="6890" x="10106025" y="1827213"/>
          <p14:tracePt t="6891" x="10094913" y="1827213"/>
          <p14:tracePt t="6892" x="10082213" y="1827213"/>
          <p14:tracePt t="6893" x="10071100" y="1827213"/>
          <p14:tracePt t="6894" x="10048875" y="1827213"/>
          <p14:tracePt t="6895" x="10037763" y="1827213"/>
          <p14:tracePt t="6896" x="10026650" y="1827213"/>
          <p14:tracePt t="6897" x="10015538" y="1827213"/>
          <p14:tracePt t="6899" x="9993313" y="1827213"/>
          <p14:tracePt t="6901" x="9969500" y="1827213"/>
          <p14:tracePt t="6902" x="9958388" y="1827213"/>
          <p14:tracePt t="6904" x="9947275" y="1827213"/>
          <p14:tracePt t="6905" x="9925050" y="1827213"/>
          <p14:tracePt t="6907" x="9913938" y="1827213"/>
          <p14:tracePt t="6909" x="9867900" y="1827213"/>
          <p14:tracePt t="6911" x="9845675" y="1827213"/>
          <p14:tracePt t="6912" x="9834563" y="1827213"/>
          <p14:tracePt t="6913" x="9812338" y="1827213"/>
          <p14:tracePt t="6914" x="9801225" y="1827213"/>
          <p14:tracePt t="6915" x="9779000" y="1838325"/>
          <p14:tracePt t="6916" x="9767888" y="1838325"/>
          <p14:tracePt t="6918" x="9755188" y="1838325"/>
          <p14:tracePt t="6918" x="9744075" y="1838325"/>
          <p14:tracePt t="6919" x="9721850" y="1838325"/>
          <p14:tracePt t="6920" x="9699625" y="1849438"/>
          <p14:tracePt t="6921" x="9677400" y="1849438"/>
          <p14:tracePt t="6922" x="9666288" y="1860550"/>
          <p14:tracePt t="6923" x="9653588" y="1860550"/>
          <p14:tracePt t="6924" x="9631363" y="1860550"/>
          <p14:tracePt t="6925" x="9620250" y="1860550"/>
          <p14:tracePt t="6926" x="9598025" y="1871663"/>
          <p14:tracePt t="6927" x="9586913" y="1871663"/>
          <p14:tracePt t="6928" x="9564688" y="1871663"/>
          <p14:tracePt t="6929" x="9529763" y="1884363"/>
          <p14:tracePt t="6930" x="9518650" y="1884363"/>
          <p14:tracePt t="6931" x="9496425" y="1884363"/>
          <p14:tracePt t="6932" x="9474200" y="1895475"/>
          <p14:tracePt t="6934" x="9451975" y="1895475"/>
          <p14:tracePt t="6935" x="9405938" y="1906588"/>
          <p14:tracePt t="6936" x="9383713" y="1906588"/>
          <p14:tracePt t="6937" x="9361488" y="1906588"/>
          <p14:tracePt t="6938" x="9339263" y="1917700"/>
          <p14:tracePt t="6940" x="9293225" y="1917700"/>
          <p14:tracePt t="6941" x="9282113" y="1928813"/>
          <p14:tracePt t="6942" x="9271000" y="1928813"/>
          <p14:tracePt t="6943" x="9248775" y="1939925"/>
          <p14:tracePt t="6944" x="9202738" y="1939925"/>
          <p14:tracePt t="6945" x="9191625" y="1939925"/>
          <p14:tracePt t="6946" x="9180513" y="1951038"/>
          <p14:tracePt t="6947" x="9136063" y="1951038"/>
          <p14:tracePt t="6948" x="9112250" y="1951038"/>
          <p14:tracePt t="6949" x="9112250" y="1962150"/>
          <p14:tracePt t="6951" x="9090025" y="1962150"/>
          <p14:tracePt t="6951" x="9067800" y="1962150"/>
          <p14:tracePt t="6952" x="9045575" y="1973263"/>
          <p14:tracePt t="6953" x="9034463" y="1985963"/>
          <p14:tracePt t="6954" x="8999538" y="1985963"/>
          <p14:tracePt t="6955" x="8977313" y="1997075"/>
          <p14:tracePt t="6956" x="8966200" y="1997075"/>
          <p14:tracePt t="6958" x="8921750" y="2008188"/>
          <p14:tracePt t="6959" x="8886825" y="2019300"/>
          <p14:tracePt t="6960" x="8875713" y="2019300"/>
          <p14:tracePt t="6961" x="8853488" y="2019300"/>
          <p14:tracePt t="6962" x="8831263" y="2030413"/>
          <p14:tracePt t="6963" x="8797925" y="2030413"/>
          <p14:tracePt t="6964" x="8774113" y="2041525"/>
          <p14:tracePt t="6965" x="8763000" y="2041525"/>
          <p14:tracePt t="6966" x="8740775" y="2052638"/>
          <p14:tracePt t="6967" x="8707438" y="2052638"/>
          <p14:tracePt t="6968" x="8696325" y="2052638"/>
          <p14:tracePt t="6969" x="8661400" y="2063750"/>
          <p14:tracePt t="6970" x="8639175" y="2074863"/>
          <p14:tracePt t="6971" x="8616950" y="2074863"/>
          <p14:tracePt t="6972" x="8605838" y="2074863"/>
          <p14:tracePt t="6974" x="8548688" y="2098675"/>
          <p14:tracePt t="6976" x="8526463" y="2098675"/>
          <p14:tracePt t="6976" x="8504238" y="2109788"/>
          <p14:tracePt t="6977" x="8493125" y="2109788"/>
          <p14:tracePt t="6978" x="8470900" y="2109788"/>
          <p14:tracePt t="6979" x="8447088" y="2109788"/>
          <p14:tracePt t="6980" x="8424863" y="2120900"/>
          <p14:tracePt t="6982" x="8380413" y="2120900"/>
          <p14:tracePt t="6985" x="8334375" y="2132013"/>
          <p14:tracePt t="6985" x="8323263" y="2132013"/>
          <p14:tracePt t="6986" x="8289925" y="2132013"/>
          <p14:tracePt t="6988" x="8243888" y="2143125"/>
          <p14:tracePt t="6990" x="8199438" y="2143125"/>
          <p14:tracePt t="6992" x="8154988" y="2143125"/>
          <p14:tracePt t="6994" x="8120063" y="2143125"/>
          <p14:tracePt t="6995" x="8108950" y="2143125"/>
          <p14:tracePt t="6996" x="8086725" y="2154238"/>
          <p14:tracePt t="6997" x="8053388" y="2154238"/>
          <p14:tracePt t="6998" x="8042275" y="2154238"/>
          <p14:tracePt t="6999" x="8018463" y="2154238"/>
          <p14:tracePt t="7002" x="7974013" y="2154238"/>
          <p14:tracePt t="7003" x="7940675" y="2154238"/>
          <p14:tracePt t="7005" x="7916863" y="2154238"/>
          <p14:tracePt t="7005" x="7905750" y="2154238"/>
          <p14:tracePt t="7007" x="7861300" y="2154238"/>
          <p14:tracePt t="7008" x="7839075" y="2154238"/>
          <p14:tracePt t="7009" x="7815263" y="2154238"/>
          <p14:tracePt t="7010" x="7793038" y="2154238"/>
          <p14:tracePt t="7011" x="7770813" y="2154238"/>
          <p14:tracePt t="7012" x="7748588" y="2154238"/>
          <p14:tracePt t="7013" x="7737475" y="2154238"/>
          <p14:tracePt t="7014" x="7726363" y="2154238"/>
          <p14:tracePt t="7015" x="7702550" y="2143125"/>
          <p14:tracePt t="7017" x="7658100" y="2143125"/>
          <p14:tracePt t="7018" x="7635875" y="2132013"/>
          <p14:tracePt t="7019" x="7589838" y="2132013"/>
          <p14:tracePt t="7021" x="7567613" y="2132013"/>
          <p14:tracePt t="7022" x="7545388" y="2120900"/>
          <p14:tracePt t="7024" x="7500938" y="2120900"/>
          <p14:tracePt t="7025" x="7477125" y="2109788"/>
          <p14:tracePt t="7026" x="7443788" y="2109788"/>
          <p14:tracePt t="7027" x="7421563" y="2109788"/>
          <p14:tracePt t="7028" x="7410450" y="2098675"/>
          <p14:tracePt t="7029" x="7399338" y="2098675"/>
          <p14:tracePt t="7030" x="7364413" y="2098675"/>
          <p14:tracePt t="7031" x="7342188" y="2098675"/>
          <p14:tracePt t="7032" x="7319963" y="2085975"/>
          <p14:tracePt t="7034" x="7297738" y="2085975"/>
          <p14:tracePt t="7035" x="7273925" y="2074863"/>
          <p14:tracePt t="7035" x="7251700" y="2074863"/>
          <p14:tracePt t="7036" x="7229475" y="2074863"/>
          <p14:tracePt t="7037" x="7207250" y="2063750"/>
          <p14:tracePt t="7038" x="7185025" y="2063750"/>
          <p14:tracePt t="7039" x="7185025" y="2052638"/>
          <p14:tracePt t="7040" x="7150100" y="2052638"/>
          <p14:tracePt t="7041" x="7127875" y="2052638"/>
          <p14:tracePt t="7042" x="7105650" y="2052638"/>
          <p14:tracePt t="7043" x="7083425" y="2041525"/>
          <p14:tracePt t="7044" x="7072313" y="2041525"/>
          <p14:tracePt t="7045" x="7048500" y="2030413"/>
          <p14:tracePt t="7046" x="7026275" y="2030413"/>
          <p14:tracePt t="7047" x="7004050" y="2030413"/>
          <p14:tracePt t="7048" x="6981825" y="2019300"/>
          <p14:tracePt t="7049" x="6970713" y="2008188"/>
          <p14:tracePt t="7050" x="6946900" y="2008188"/>
          <p14:tracePt t="7052" x="6924675" y="1997075"/>
          <p14:tracePt t="7053" x="6902450" y="1997075"/>
          <p14:tracePt t="7054" x="6880225" y="1985963"/>
          <p14:tracePt t="7055" x="6858000" y="1973263"/>
          <p14:tracePt t="7057" x="6823075" y="1973263"/>
          <p14:tracePt t="7058" x="6800850" y="1973263"/>
          <p14:tracePt t="7059" x="6789738" y="1962150"/>
          <p14:tracePt t="7060" x="6778625" y="1962150"/>
          <p14:tracePt t="7061" x="6767513" y="1951038"/>
          <p14:tracePt t="7062" x="6756400" y="1951038"/>
          <p14:tracePt t="7063" x="6732588" y="1951038"/>
          <p14:tracePt t="7064" x="6710363" y="1939925"/>
          <p14:tracePt t="7065" x="6699250" y="1939925"/>
          <p14:tracePt t="7066" x="6688138" y="1928813"/>
          <p14:tracePt t="7068" x="6665913" y="1917700"/>
          <p14:tracePt t="7068" x="6654800" y="1917700"/>
          <p14:tracePt t="7070" x="6643688" y="1917700"/>
          <p14:tracePt t="7071" x="6630988" y="1917700"/>
          <p14:tracePt t="7072" x="6608763" y="1917700"/>
          <p14:tracePt t="7074" x="6586538" y="1906588"/>
          <p14:tracePt t="7075" x="6575425" y="1906588"/>
          <p14:tracePt t="7076" x="6575425" y="1895475"/>
          <p14:tracePt t="7077" x="6564313" y="1895475"/>
          <p14:tracePt t="7078" x="6553200" y="1884363"/>
          <p14:tracePt t="7079" x="6542088" y="1884363"/>
          <p14:tracePt t="7080" x="6530975" y="1871663"/>
          <p14:tracePt t="7081" x="6518275" y="1871663"/>
          <p14:tracePt t="7082" x="6507163" y="1860550"/>
          <p14:tracePt t="7085" x="6496050" y="1849438"/>
          <p14:tracePt t="7086" x="6484938" y="1849438"/>
          <p14:tracePt t="7087" x="6473825" y="1849438"/>
          <p14:tracePt t="7091" x="6462713" y="1838325"/>
          <p14:tracePt t="7091" x="6451600" y="1838325"/>
          <p14:tracePt t="7092" x="6451600" y="1827213"/>
          <p14:tracePt t="7094" x="6451600" y="1816100"/>
          <p14:tracePt t="7095" x="6440488" y="1816100"/>
          <p14:tracePt t="7096" x="6440488" y="1804988"/>
          <p14:tracePt t="7098" x="6416675" y="1793875"/>
          <p14:tracePt t="7101" x="6405563" y="1793875"/>
          <p14:tracePt t="7101" x="6405563" y="1782763"/>
          <p14:tracePt t="7104" x="6394450" y="1782763"/>
          <p14:tracePt t="7105" x="6394450" y="1771650"/>
          <p14:tracePt t="7107" x="6383338" y="1758950"/>
          <p14:tracePt t="7110" x="6383338" y="1747838"/>
          <p14:tracePt t="7112" x="6372225" y="1736725"/>
          <p14:tracePt t="7114" x="6372225" y="1725613"/>
          <p14:tracePt t="7116" x="6372225" y="1714500"/>
          <p14:tracePt t="7120" x="6372225" y="1703388"/>
          <p14:tracePt t="7122" x="6372225" y="1692275"/>
          <p14:tracePt t="7124" x="6372225" y="1681163"/>
          <p14:tracePt t="7125" x="6372225" y="1670050"/>
          <p14:tracePt t="7128" x="6372225" y="1657350"/>
          <p14:tracePt t="7130" x="6372225" y="1646238"/>
          <p14:tracePt t="7135" x="6372225" y="1635125"/>
          <p14:tracePt t="7138" x="6372225" y="1624013"/>
          <p14:tracePt t="7140" x="6372225" y="1612900"/>
          <p14:tracePt t="7144" x="6372225" y="1601788"/>
          <p14:tracePt t="7149" x="6372225" y="1590675"/>
          <p14:tracePt t="7160" x="6372225" y="1579563"/>
          <p14:tracePt t="7163" x="6383338" y="1579563"/>
          <p14:tracePt t="7164" x="6394450" y="1579563"/>
          <p14:tracePt t="7165" x="6394450" y="1568450"/>
          <p14:tracePt t="7167" x="6405563" y="1568450"/>
          <p14:tracePt t="7169" x="6416675" y="1568450"/>
          <p14:tracePt t="7170" x="6416675" y="1557338"/>
          <p14:tracePt t="7174" x="6429375" y="1557338"/>
          <p14:tracePt t="7176" x="6440488" y="1557338"/>
          <p14:tracePt t="7178" x="6451600" y="1557338"/>
          <p14:tracePt t="7179" x="6462713" y="1557338"/>
          <p14:tracePt t="7181" x="6484938" y="1544638"/>
          <p14:tracePt t="7183" x="6496050" y="1544638"/>
          <p14:tracePt t="7185" x="6507163" y="1544638"/>
          <p14:tracePt t="7186" x="6530975" y="1544638"/>
          <p14:tracePt t="7187" x="6542088" y="1544638"/>
          <p14:tracePt t="7189" x="6553200" y="1544638"/>
          <p14:tracePt t="7190" x="6575425" y="1544638"/>
          <p14:tracePt t="7191" x="6586538" y="1544638"/>
          <p14:tracePt t="7192" x="6608763" y="1544638"/>
          <p14:tracePt t="7194" x="6643688" y="1544638"/>
          <p14:tracePt t="7195" x="6654800" y="1544638"/>
          <p14:tracePt t="7197" x="6688138" y="1544638"/>
          <p14:tracePt t="7198" x="6699250" y="1544638"/>
          <p14:tracePt t="7199" x="6721475" y="1544638"/>
          <p14:tracePt t="7200" x="6745288" y="1544638"/>
          <p14:tracePt t="7202" x="6778625" y="1557338"/>
          <p14:tracePt t="7203" x="6800850" y="1557338"/>
          <p14:tracePt t="7204" x="6823075" y="1568450"/>
          <p14:tracePt t="7207" x="6858000" y="1568450"/>
          <p14:tracePt t="7207" x="6869113" y="1579563"/>
          <p14:tracePt t="7208" x="6891338" y="1579563"/>
          <p14:tracePt t="7209" x="6913563" y="1590675"/>
          <p14:tracePt t="7210" x="6935788" y="1590675"/>
          <p14:tracePt t="7211" x="6958013" y="1590675"/>
          <p14:tracePt t="7212" x="6981825" y="1601788"/>
          <p14:tracePt t="7213" x="7004050" y="1601788"/>
          <p14:tracePt t="7214" x="7026275" y="1601788"/>
          <p14:tracePt t="7215" x="7048500" y="1612900"/>
          <p14:tracePt t="7216" x="7072313" y="1624013"/>
          <p14:tracePt t="7218" x="7094538" y="1624013"/>
          <p14:tracePt t="7218" x="7116763" y="1635125"/>
          <p14:tracePt t="7219" x="7138988" y="1635125"/>
          <p14:tracePt t="7220" x="7161213" y="1646238"/>
          <p14:tracePt t="7221" x="7185025" y="1646238"/>
          <p14:tracePt t="7223" x="7229475" y="1657350"/>
          <p14:tracePt t="7224" x="7251700" y="1670050"/>
          <p14:tracePt t="7225" x="7273925" y="1681163"/>
          <p14:tracePt t="7226" x="7297738" y="1681163"/>
          <p14:tracePt t="7227" x="7319963" y="1692275"/>
          <p14:tracePt t="7228" x="7342188" y="1692275"/>
          <p14:tracePt t="7229" x="7364413" y="1703388"/>
          <p14:tracePt t="7230" x="7386638" y="1703388"/>
          <p14:tracePt t="7231" x="7399338" y="1714500"/>
          <p14:tracePt t="7232" x="7410450" y="1725613"/>
          <p14:tracePt t="7234" x="7454900" y="1736725"/>
          <p14:tracePt t="7235" x="7477125" y="1736725"/>
          <p14:tracePt t="7236" x="7488238" y="1747838"/>
          <p14:tracePt t="7237" x="7512050" y="1747838"/>
          <p14:tracePt t="7238" x="7523163" y="1758950"/>
          <p14:tracePt t="7239" x="7545388" y="1771650"/>
          <p14:tracePt t="7240" x="7567613" y="1782763"/>
          <p14:tracePt t="7242" x="7600950" y="1782763"/>
          <p14:tracePt t="7243" x="7600950" y="1793875"/>
          <p14:tracePt t="7244" x="7624763" y="1804988"/>
          <p14:tracePt t="7245" x="7635875" y="1816100"/>
          <p14:tracePt t="7246" x="7658100" y="1827213"/>
          <p14:tracePt t="7247" x="7669213" y="1838325"/>
          <p14:tracePt t="7248" x="7691438" y="1838325"/>
          <p14:tracePt t="7249" x="7715250" y="1860550"/>
          <p14:tracePt t="7250" x="7726363" y="1871663"/>
          <p14:tracePt t="7252" x="7737475" y="1895475"/>
          <p14:tracePt t="7253" x="7759700" y="1895475"/>
          <p14:tracePt t="7254" x="7781925" y="1906588"/>
          <p14:tracePt t="7255" x="7793038" y="1928813"/>
          <p14:tracePt t="7256" x="7804150" y="1928813"/>
          <p14:tracePt t="7258" x="7815263" y="1951038"/>
          <p14:tracePt t="7259" x="7850188" y="1973263"/>
          <p14:tracePt t="7260" x="7861300" y="1973263"/>
          <p14:tracePt t="7261" x="7872413" y="1997075"/>
          <p14:tracePt t="7262" x="7894638" y="2008188"/>
          <p14:tracePt t="7263" x="7905750" y="2030413"/>
          <p14:tracePt t="7264" x="7916863" y="2041525"/>
          <p14:tracePt t="7265" x="7927975" y="2052638"/>
          <p14:tracePt t="7268" x="7940675" y="2085975"/>
          <p14:tracePt t="7269" x="7974013" y="2132013"/>
          <p14:tracePt t="7270" x="7985125" y="2154238"/>
          <p14:tracePt t="7271" x="8007350" y="2165350"/>
          <p14:tracePt t="7275" x="8053388" y="2255838"/>
          <p14:tracePt t="7277" x="8086725" y="2300288"/>
          <p14:tracePt t="7279" x="8108950" y="2346325"/>
          <p14:tracePt t="7280" x="8120063" y="2368550"/>
          <p14:tracePt t="7281" x="8131175" y="2414588"/>
          <p14:tracePt t="7282" x="8154988" y="2436813"/>
          <p14:tracePt t="7284" x="8166100" y="2481263"/>
          <p14:tracePt t="7285" x="8188325" y="2514600"/>
          <p14:tracePt t="7286" x="8188325" y="2549525"/>
          <p14:tracePt t="7287" x="8199438" y="2571750"/>
          <p14:tracePt t="7288" x="8221663" y="2605088"/>
          <p14:tracePt t="7289" x="8232775" y="2640013"/>
          <p14:tracePt t="7290" x="8232775" y="2673350"/>
          <p14:tracePt t="7293" x="8267700" y="2741613"/>
          <p14:tracePt t="7294" x="8278813" y="2786063"/>
          <p14:tracePt t="7295" x="8278813" y="2819400"/>
          <p14:tracePt t="7296" x="8289925" y="2865438"/>
          <p14:tracePt t="7297" x="8301038" y="2876550"/>
          <p14:tracePt t="7298" x="8301038" y="2909888"/>
          <p14:tracePt t="7299" x="8312150" y="2955925"/>
          <p14:tracePt t="7301" x="8312150" y="3011488"/>
          <p14:tracePt t="7302" x="8323263" y="3044825"/>
          <p14:tracePt t="7304" x="8323263" y="3068638"/>
          <p14:tracePt t="7305" x="8334375" y="3146425"/>
          <p14:tracePt t="7307" x="8334375" y="3203575"/>
          <p14:tracePt t="7308" x="8334375" y="3236913"/>
          <p14:tracePt t="7309" x="8334375" y="3259138"/>
          <p14:tracePt t="7310" x="8334375" y="3294063"/>
          <p14:tracePt t="7311" x="8334375" y="3316288"/>
          <p14:tracePt t="7312" x="8334375" y="3349625"/>
          <p14:tracePt t="7313" x="8334375" y="3384550"/>
          <p14:tracePt t="7314" x="8334375" y="3429000"/>
          <p14:tracePt t="7315" x="8334375" y="3462338"/>
          <p14:tracePt t="7316" x="8323263" y="3486150"/>
          <p14:tracePt t="7317" x="8323263" y="3519488"/>
          <p14:tracePt t="7318" x="8323263" y="3541713"/>
          <p14:tracePt t="7319" x="8323263" y="3598863"/>
          <p14:tracePt t="7320" x="8323263" y="3609975"/>
          <p14:tracePt t="7321" x="8323263" y="3654425"/>
          <p14:tracePt t="7322" x="8323263" y="3687763"/>
          <p14:tracePt t="7324" x="8312150" y="3733800"/>
          <p14:tracePt t="7325" x="8301038" y="3767138"/>
          <p14:tracePt t="7326" x="8301038" y="3789363"/>
          <p14:tracePt t="7327" x="8289925" y="3813175"/>
          <p14:tracePt t="7328" x="8289925" y="3846513"/>
          <p14:tracePt t="7329" x="8289925" y="3868738"/>
          <p14:tracePt t="7330" x="8289925" y="3890963"/>
          <p14:tracePt t="7331" x="8278813" y="3914775"/>
          <p14:tracePt t="7332" x="8256588" y="3959225"/>
          <p14:tracePt t="7333" x="8243888" y="3981450"/>
          <p14:tracePt t="7334" x="8243888" y="3992563"/>
          <p14:tracePt t="7336" x="8232775" y="4060825"/>
          <p14:tracePt t="7337" x="8232775" y="4071938"/>
          <p14:tracePt t="7338" x="8221663" y="4083050"/>
          <p14:tracePt t="7340" x="8221663" y="4129088"/>
          <p14:tracePt t="7341" x="8199438" y="4151313"/>
          <p14:tracePt t="7342" x="8199438" y="4173538"/>
          <p14:tracePt t="7343" x="8177213" y="4184650"/>
          <p14:tracePt t="7344" x="8166100" y="4206875"/>
          <p14:tracePt t="7345" x="8166100" y="4229100"/>
          <p14:tracePt t="7347" x="8142288" y="4264025"/>
          <p14:tracePt t="7348" x="8142288" y="4275138"/>
          <p14:tracePt t="7349" x="8131175" y="4297363"/>
          <p14:tracePt t="7352" x="8108950" y="4330700"/>
          <p14:tracePt t="7353" x="8086725" y="4354513"/>
          <p14:tracePt t="7355" x="8075613" y="4365625"/>
          <p14:tracePt t="7355" x="8075613" y="4376738"/>
          <p14:tracePt t="7357" x="8053388" y="4410075"/>
          <p14:tracePt t="7358" x="8042275" y="4421188"/>
          <p14:tracePt t="7359" x="8029575" y="4432300"/>
          <p14:tracePt t="7360" x="8018463" y="4443413"/>
          <p14:tracePt t="7361" x="7996238" y="4456113"/>
          <p14:tracePt t="7362" x="7996238" y="4467225"/>
          <p14:tracePt t="7363" x="7974013" y="4478338"/>
          <p14:tracePt t="7364" x="7962900" y="4489450"/>
          <p14:tracePt t="7365" x="7962900" y="4500563"/>
          <p14:tracePt t="7366" x="7951788" y="4511675"/>
          <p14:tracePt t="7367" x="7940675" y="4522788"/>
          <p14:tracePt t="7368" x="7916863" y="4533900"/>
          <p14:tracePt t="7369" x="7905750" y="4533900"/>
          <p14:tracePt t="7370" x="7894638" y="4557713"/>
          <p14:tracePt t="7371" x="7883525" y="4557713"/>
          <p14:tracePt t="7372" x="7872413" y="4568825"/>
          <p14:tracePt t="7374" x="7850188" y="4579938"/>
          <p14:tracePt t="7375" x="7839075" y="4591050"/>
          <p14:tracePt t="7376" x="7827963" y="4602163"/>
          <p14:tracePt t="7377" x="7804150" y="4613275"/>
          <p14:tracePt t="7378" x="7781925" y="4613275"/>
          <p14:tracePt t="7379" x="7770813" y="4624388"/>
          <p14:tracePt t="7381" x="7759700" y="4635500"/>
          <p14:tracePt t="7382" x="7748588" y="4646613"/>
          <p14:tracePt t="7384" x="7726363" y="4646613"/>
          <p14:tracePt t="7386" x="7680325" y="4657725"/>
          <p14:tracePt t="7387" x="7658100" y="4670425"/>
          <p14:tracePt t="7388" x="7658100" y="4681538"/>
          <p14:tracePt t="7389" x="7646988" y="4681538"/>
          <p14:tracePt t="7390" x="7624763" y="4681538"/>
          <p14:tracePt t="7392" x="7589838" y="4703763"/>
          <p14:tracePt t="7393" x="7578725" y="4703763"/>
          <p14:tracePt t="7394" x="7578725" y="4714875"/>
          <p14:tracePt t="7395" x="7556500" y="4714875"/>
          <p14:tracePt t="7396" x="7545388" y="4714875"/>
          <p14:tracePt t="7397" x="7534275" y="4725988"/>
          <p14:tracePt t="7398" x="7512050" y="4725988"/>
          <p14:tracePt t="7399" x="7500938" y="4725988"/>
          <p14:tracePt t="7401" x="7488238" y="4725988"/>
          <p14:tracePt t="7402" x="7466013" y="4725988"/>
          <p14:tracePt t="7403" x="7443788" y="4748213"/>
          <p14:tracePt t="7405" x="7421563" y="4748213"/>
          <p14:tracePt t="7407" x="7399338" y="4748213"/>
          <p14:tracePt t="7409" x="7364413" y="4748213"/>
          <p14:tracePt t="7411" x="7353300" y="4748213"/>
          <p14:tracePt t="7412" x="7331075" y="4748213"/>
          <p14:tracePt t="7413" x="7319963" y="4748213"/>
          <p14:tracePt t="7414" x="7297738" y="4748213"/>
          <p14:tracePt t="7415" x="7286625" y="4748213"/>
          <p14:tracePt t="7418" x="7251700" y="4748213"/>
          <p14:tracePt t="7420" x="7229475" y="4748213"/>
          <p14:tracePt t="7420" x="7218363" y="4748213"/>
          <p14:tracePt t="7422" x="7207250" y="4737100"/>
          <p14:tracePt t="7423" x="7185025" y="4737100"/>
          <p14:tracePt t="7424" x="7172325" y="4737100"/>
          <p14:tracePt t="7425" x="7161213" y="4737100"/>
          <p14:tracePt t="7426" x="7138988" y="4725988"/>
          <p14:tracePt t="7427" x="7127875" y="4725988"/>
          <p14:tracePt t="7428" x="7105650" y="4725988"/>
          <p14:tracePt t="7430" x="7094538" y="4714875"/>
          <p14:tracePt t="7431" x="7072313" y="4714875"/>
          <p14:tracePt t="7432" x="7059613" y="4703763"/>
          <p14:tracePt t="7434" x="7048500" y="4703763"/>
          <p14:tracePt t="7435" x="7026275" y="4681538"/>
          <p14:tracePt t="7436" x="7015163" y="4681538"/>
          <p14:tracePt t="7437" x="7004050" y="4681538"/>
          <p14:tracePt t="7438" x="6981825" y="4681538"/>
          <p14:tracePt t="7439" x="6958013" y="4657725"/>
          <p14:tracePt t="7441" x="6935788" y="4646613"/>
          <p14:tracePt t="7442" x="6924675" y="4646613"/>
          <p14:tracePt t="7444" x="6891338" y="4624388"/>
          <p14:tracePt t="7446" x="6880225" y="4613275"/>
          <p14:tracePt t="7448" x="6869113" y="4602163"/>
          <p14:tracePt t="7449" x="6858000" y="4591050"/>
          <p14:tracePt t="7451" x="6834188" y="4568825"/>
          <p14:tracePt t="7452" x="6823075" y="4568825"/>
          <p14:tracePt t="7453" x="6811963" y="4568825"/>
          <p14:tracePt t="7454" x="6800850" y="4557713"/>
          <p14:tracePt t="7456" x="6789738" y="4533900"/>
          <p14:tracePt t="7457" x="6767513" y="4522788"/>
          <p14:tracePt t="7459" x="6756400" y="4500563"/>
          <p14:tracePt t="7460" x="6732588" y="4489450"/>
          <p14:tracePt t="7462" x="6721475" y="4467225"/>
          <p14:tracePt t="7463" x="6699250" y="4456113"/>
          <p14:tracePt t="7464" x="6699250" y="4443413"/>
          <p14:tracePt t="7465" x="6688138" y="4443413"/>
          <p14:tracePt t="7467" x="6677025" y="4421188"/>
          <p14:tracePt t="7469" x="6654800" y="4398963"/>
          <p14:tracePt t="7470" x="6630988" y="4365625"/>
          <p14:tracePt t="7471" x="6630988" y="4354513"/>
          <p14:tracePt t="7473" x="6619875" y="4319588"/>
          <p14:tracePt t="7475" x="6597650" y="4297363"/>
          <p14:tracePt t="7476" x="6597650" y="4286250"/>
          <p14:tracePt t="7477" x="6586538" y="4252913"/>
          <p14:tracePt t="7478" x="6586538" y="4241800"/>
          <p14:tracePt t="7479" x="6575425" y="4229100"/>
          <p14:tracePt t="7480" x="6575425" y="4206875"/>
          <p14:tracePt t="7481" x="6564313" y="4184650"/>
          <p14:tracePt t="7482" x="6564313" y="4162425"/>
          <p14:tracePt t="7483" x="6564313" y="4151313"/>
          <p14:tracePt t="7484" x="6553200" y="4116388"/>
          <p14:tracePt t="7485" x="6542088" y="4094163"/>
          <p14:tracePt t="7486" x="6542088" y="4083050"/>
          <p14:tracePt t="7487" x="6542088" y="4060825"/>
          <p14:tracePt t="7488" x="6530975" y="4038600"/>
          <p14:tracePt t="7490" x="6530975" y="4014788"/>
          <p14:tracePt t="7491" x="6530975" y="3992563"/>
          <p14:tracePt t="7492" x="6530975" y="3948113"/>
          <p14:tracePt t="7493" x="6530975" y="3925888"/>
          <p14:tracePt t="7494" x="6518275" y="3890963"/>
          <p14:tracePt t="7495" x="6518275" y="3868738"/>
          <p14:tracePt t="7496" x="6518275" y="3846513"/>
          <p14:tracePt t="7497" x="6518275" y="3824288"/>
          <p14:tracePt t="7498" x="6518275" y="3789363"/>
          <p14:tracePt t="7499" x="6518275" y="3744913"/>
          <p14:tracePt t="7501" x="6518275" y="3711575"/>
          <p14:tracePt t="7502" x="6518275" y="3676650"/>
          <p14:tracePt t="7503" x="6518275" y="3654425"/>
          <p14:tracePt t="7504" x="6518275" y="3632200"/>
          <p14:tracePt t="7505" x="6518275" y="3609975"/>
          <p14:tracePt t="7507" x="6518275" y="3586163"/>
          <p14:tracePt t="7508" x="6530975" y="3519488"/>
          <p14:tracePt t="7509" x="6530975" y="3508375"/>
          <p14:tracePt t="7510" x="6530975" y="3486150"/>
          <p14:tracePt t="7511" x="6530975" y="3462338"/>
          <p14:tracePt t="7512" x="6542088" y="3440113"/>
          <p14:tracePt t="7513" x="6542088" y="3395663"/>
          <p14:tracePt t="7514" x="6553200" y="3371850"/>
          <p14:tracePt t="7515" x="6553200" y="3338513"/>
          <p14:tracePt t="7516" x="6553200" y="3327400"/>
          <p14:tracePt t="7518" x="6564313" y="3305175"/>
          <p14:tracePt t="7519" x="6564313" y="3271838"/>
          <p14:tracePt t="7519" x="6564313" y="3259138"/>
          <p14:tracePt t="7520" x="6564313" y="3236913"/>
          <p14:tracePt t="7521" x="6575425" y="3225800"/>
          <p14:tracePt t="7522" x="6575425" y="3203575"/>
          <p14:tracePt t="7523" x="6586538" y="3181350"/>
          <p14:tracePt t="7524" x="6597650" y="3157538"/>
          <p14:tracePt t="7525" x="6597650" y="3135313"/>
          <p14:tracePt t="7526" x="6597650" y="3124200"/>
          <p14:tracePt t="7527" x="6608763" y="3101975"/>
          <p14:tracePt t="7528" x="6619875" y="3090863"/>
          <p14:tracePt t="7529" x="6619875" y="3068638"/>
          <p14:tracePt t="7531" x="6619875" y="3044825"/>
          <p14:tracePt t="7532" x="6630988" y="3033713"/>
          <p14:tracePt t="7533" x="6643688" y="3011488"/>
          <p14:tracePt t="7534" x="6654800" y="3000375"/>
          <p14:tracePt t="7535" x="6654800" y="2978150"/>
          <p14:tracePt t="7536" x="6677025" y="2967038"/>
          <p14:tracePt t="7537" x="6677025" y="2943225"/>
          <p14:tracePt t="7538" x="6688138" y="2943225"/>
          <p14:tracePt t="7540" x="6699250" y="2932113"/>
          <p14:tracePt t="7541" x="6721475" y="2909888"/>
          <p14:tracePt t="7543" x="6732588" y="2876550"/>
          <p14:tracePt t="7544" x="6745288" y="2876550"/>
          <p14:tracePt t="7545" x="6756400" y="2865438"/>
          <p14:tracePt t="7546" x="6767513" y="2854325"/>
          <p14:tracePt t="7547" x="6778625" y="2854325"/>
          <p14:tracePt t="7548" x="6800850" y="2854325"/>
          <p14:tracePt t="7549" x="6811963" y="2843213"/>
          <p14:tracePt t="7550" x="6811963" y="2830513"/>
          <p14:tracePt t="7551" x="6823075" y="2830513"/>
          <p14:tracePt t="7552" x="6845300" y="2819400"/>
          <p14:tracePt t="7553" x="6858000" y="2819400"/>
          <p14:tracePt t="7554" x="6880225" y="2808288"/>
          <p14:tracePt t="7555" x="6891338" y="2797175"/>
          <p14:tracePt t="7557" x="6913563" y="2786063"/>
          <p14:tracePt t="7559" x="6946900" y="2786063"/>
          <p14:tracePt t="7560" x="6970713" y="2786063"/>
          <p14:tracePt t="7561" x="6981825" y="2786063"/>
          <p14:tracePt t="7562" x="7004050" y="2774950"/>
          <p14:tracePt t="7563" x="7026275" y="2774950"/>
          <p14:tracePt t="7564" x="7048500" y="2774950"/>
          <p14:tracePt t="7565" x="7072313" y="2774950"/>
          <p14:tracePt t="7566" x="7083425" y="2774950"/>
          <p14:tracePt t="7568" x="7127875" y="2763838"/>
          <p14:tracePt t="7569" x="7138988" y="2763838"/>
          <p14:tracePt t="7570" x="7172325" y="2763838"/>
          <p14:tracePt t="7571" x="7196138" y="2763838"/>
          <p14:tracePt t="7572" x="7218363" y="2763838"/>
          <p14:tracePt t="7574" x="7240588" y="2763838"/>
          <p14:tracePt t="7575" x="7297738" y="2763838"/>
          <p14:tracePt t="7576" x="7331075" y="2763838"/>
          <p14:tracePt t="7577" x="7342188" y="2763838"/>
          <p14:tracePt t="7578" x="7375525" y="2763838"/>
          <p14:tracePt t="7579" x="7410450" y="2763838"/>
          <p14:tracePt t="7580" x="7432675" y="2763838"/>
          <p14:tracePt t="7581" x="7466013" y="2763838"/>
          <p14:tracePt t="7582" x="7512050" y="2763838"/>
          <p14:tracePt t="7584" x="7512050" y="2774950"/>
          <p14:tracePt t="7591" x="7748588" y="2854325"/>
          <p14:tracePt t="7592" x="7804150" y="2865438"/>
          <p14:tracePt t="7593" x="7839075" y="2887663"/>
          <p14:tracePt t="7594" x="7883525" y="2898775"/>
          <p14:tracePt t="7596" x="7916863" y="2921000"/>
          <p14:tracePt t="7597" x="7962900" y="2932113"/>
          <p14:tracePt t="7598" x="7985125" y="2955925"/>
          <p14:tracePt t="7599" x="8018463" y="2967038"/>
          <p14:tracePt t="7602" x="8108950" y="3022600"/>
          <p14:tracePt t="7603" x="8131175" y="3044825"/>
          <p14:tracePt t="7605" x="8188325" y="3068638"/>
          <p14:tracePt t="7606" x="8199438" y="3090863"/>
          <p14:tracePt t="7607" x="8243888" y="3113088"/>
          <p14:tracePt t="7609" x="8289925" y="3146425"/>
          <p14:tracePt t="7610" x="8323263" y="3170238"/>
          <p14:tracePt t="7611" x="8345488" y="3192463"/>
          <p14:tracePt t="7612" x="8356600" y="3203575"/>
          <p14:tracePt t="7613" x="8380413" y="3214688"/>
          <p14:tracePt t="7614" x="8402638" y="3248025"/>
          <p14:tracePt t="7615" x="8413750" y="3248025"/>
          <p14:tracePt t="7616" x="8447088" y="3271838"/>
          <p14:tracePt t="7617" x="8458200" y="3294063"/>
          <p14:tracePt t="7618" x="8482013" y="3305175"/>
          <p14:tracePt t="7619" x="8493125" y="3338513"/>
          <p14:tracePt t="7620" x="8504238" y="3338513"/>
          <p14:tracePt t="7621" x="8515350" y="3360738"/>
          <p14:tracePt t="7623" x="8548688" y="3406775"/>
          <p14:tracePt t="7625" x="8559800" y="3440113"/>
          <p14:tracePt t="7626" x="8570913" y="3451225"/>
          <p14:tracePt t="7627" x="8583613" y="3473450"/>
          <p14:tracePt t="7628" x="8594725" y="3497263"/>
          <p14:tracePt t="7629" x="8605838" y="3519488"/>
          <p14:tracePt t="7630" x="8616950" y="3530600"/>
          <p14:tracePt t="7631" x="8616950" y="3552825"/>
          <p14:tracePt t="7632" x="8616950" y="3563938"/>
          <p14:tracePt t="7633" x="8628063" y="3586163"/>
          <p14:tracePt t="7635" x="8639175" y="3609975"/>
          <p14:tracePt t="7636" x="8639175" y="3632200"/>
          <p14:tracePt t="7637" x="8650288" y="3654425"/>
          <p14:tracePt t="7638" x="8650288" y="3665538"/>
          <p14:tracePt t="7639" x="8661400" y="3700463"/>
          <p14:tracePt t="7641" x="8661400" y="3711575"/>
          <p14:tracePt t="7642" x="8661400" y="3744913"/>
          <p14:tracePt t="7643" x="8661400" y="3756025"/>
          <p14:tracePt t="7644" x="8661400" y="3767138"/>
          <p14:tracePt t="7645" x="8661400" y="3789363"/>
          <p14:tracePt t="7646" x="8661400" y="3813175"/>
          <p14:tracePt t="7647" x="8661400" y="3824288"/>
          <p14:tracePt t="7648" x="8661400" y="3857625"/>
          <p14:tracePt t="7649" x="8661400" y="3868738"/>
          <p14:tracePt t="7650" x="8661400" y="3879850"/>
          <p14:tracePt t="7652" x="8661400" y="3925888"/>
          <p14:tracePt t="7655" x="8661400" y="3948113"/>
          <p14:tracePt t="7655" x="8661400" y="3959225"/>
          <p14:tracePt t="7659" x="8650288" y="4014788"/>
          <p14:tracePt t="7660" x="8650288" y="4027488"/>
          <p14:tracePt t="7660" x="8639175" y="4038600"/>
          <p14:tracePt t="7661" x="8639175" y="4049713"/>
          <p14:tracePt t="7662" x="8639175" y="4060825"/>
          <p14:tracePt t="7663" x="8639175" y="4083050"/>
          <p14:tracePt t="7664" x="8628063" y="4094163"/>
          <p14:tracePt t="7665" x="8616950" y="4116388"/>
          <p14:tracePt t="7666" x="8605838" y="4140200"/>
          <p14:tracePt t="7668" x="8594725" y="4162425"/>
          <p14:tracePt t="7669" x="8583613" y="4173538"/>
          <p14:tracePt t="7670" x="8570913" y="4173538"/>
          <p14:tracePt t="7672" x="8559800" y="4206875"/>
          <p14:tracePt t="7674" x="8537575" y="4229100"/>
          <p14:tracePt t="7676" x="8537575" y="4241800"/>
          <p14:tracePt t="7676" x="8526463" y="4252913"/>
          <p14:tracePt t="7678" x="8504238" y="4264025"/>
          <p14:tracePt t="7679" x="8504238" y="4286250"/>
          <p14:tracePt t="7680" x="8493125" y="4286250"/>
          <p14:tracePt t="7681" x="8482013" y="4297363"/>
          <p14:tracePt t="7682" x="8470900" y="4319588"/>
          <p14:tracePt t="7684" x="8447088" y="4330700"/>
          <p14:tracePt t="7686" x="8435975" y="4343400"/>
          <p14:tracePt t="7687" x="8424863" y="4354513"/>
          <p14:tracePt t="7690" x="8391525" y="4365625"/>
          <p14:tracePt t="7691" x="8391525" y="4376738"/>
          <p14:tracePt t="7692" x="8369300" y="4376738"/>
          <p14:tracePt t="7693" x="8369300" y="4387850"/>
          <p14:tracePt t="7694" x="8356600" y="4398963"/>
          <p14:tracePt t="7695" x="8356600" y="4410075"/>
          <p14:tracePt t="7696" x="8345488" y="4410075"/>
          <p14:tracePt t="7697" x="8334375" y="4410075"/>
          <p14:tracePt t="7698" x="8323263" y="4421188"/>
          <p14:tracePt t="7699" x="8312150" y="4421188"/>
          <p14:tracePt t="7701" x="8301038" y="4432300"/>
          <p14:tracePt t="7703" x="8278813" y="4432300"/>
          <p14:tracePt t="7704" x="8267700" y="4432300"/>
          <p14:tracePt t="7706" x="8243888" y="4432300"/>
          <p14:tracePt t="7708" x="8232775" y="4443413"/>
          <p14:tracePt t="7709" x="8221663" y="4443413"/>
          <p14:tracePt t="7710" x="8210550" y="4443413"/>
          <p14:tracePt t="7712" x="8199438" y="4443413"/>
          <p14:tracePt t="7713" x="8188325" y="4443413"/>
          <p14:tracePt t="7715" x="8177213" y="4443413"/>
          <p14:tracePt t="7716" x="8154988" y="4456113"/>
          <p14:tracePt t="7718" x="8142288" y="4456113"/>
          <p14:tracePt t="7720" x="8120063" y="4456113"/>
          <p14:tracePt t="7721" x="8108950" y="4456113"/>
          <p14:tracePt t="7723" x="8097838" y="4456113"/>
          <p14:tracePt t="7725" x="8064500" y="4456113"/>
          <p14:tracePt t="7726" x="8053388" y="4456113"/>
          <p14:tracePt t="7728" x="8042275" y="4443413"/>
          <p14:tracePt t="7729" x="8018463" y="4443413"/>
          <p14:tracePt t="7730" x="8007350" y="4443413"/>
          <p14:tracePt t="7731" x="7996238" y="4443413"/>
          <p14:tracePt t="7732" x="7985125" y="4443413"/>
          <p14:tracePt t="7733" x="7962900" y="4443413"/>
          <p14:tracePt t="7735" x="7951788" y="4432300"/>
          <p14:tracePt t="7736" x="7927975" y="4432300"/>
          <p14:tracePt t="7737" x="7916863" y="4432300"/>
          <p14:tracePt t="7738" x="7905750" y="4421188"/>
          <p14:tracePt t="7740" x="7883525" y="4410075"/>
          <p14:tracePt t="7741" x="7872413" y="4410075"/>
          <p14:tracePt t="7742" x="7850188" y="4398963"/>
          <p14:tracePt t="7743" x="7839075" y="4387850"/>
          <p14:tracePt t="7744" x="7815263" y="4387850"/>
          <p14:tracePt t="7745" x="7804150" y="4376738"/>
          <p14:tracePt t="7746" x="7781925" y="4365625"/>
          <p14:tracePt t="7747" x="7781925" y="4354513"/>
          <p14:tracePt t="7748" x="7770813" y="4354513"/>
          <p14:tracePt t="7749" x="7759700" y="4354513"/>
          <p14:tracePt t="7751" x="7726363" y="4330700"/>
          <p14:tracePt t="7753" x="7691438" y="4319588"/>
          <p14:tracePt t="7754" x="7680325" y="4308475"/>
          <p14:tracePt t="7755" x="7669213" y="4297363"/>
          <p14:tracePt t="7757" x="7646988" y="4275138"/>
          <p14:tracePt t="7758" x="7624763" y="4264025"/>
          <p14:tracePt t="7760" x="7613650" y="4252913"/>
          <p14:tracePt t="7760" x="7600950" y="4252913"/>
          <p14:tracePt t="7761" x="7578725" y="4241800"/>
          <p14:tracePt t="7763" x="7556500" y="4217988"/>
          <p14:tracePt t="7764" x="7545388" y="4217988"/>
          <p14:tracePt t="7765" x="7523163" y="4195763"/>
          <p14:tracePt t="7766" x="7523163" y="4184650"/>
          <p14:tracePt t="7768" x="7477125" y="4173538"/>
          <p14:tracePt t="7769" x="7466013" y="4151313"/>
          <p14:tracePt t="7770" x="7443788" y="4140200"/>
          <p14:tracePt t="7772" x="7432675" y="4129088"/>
          <p14:tracePt t="7772" x="7421563" y="4116388"/>
          <p14:tracePt t="7774" x="7386638" y="4094163"/>
          <p14:tracePt t="7777" x="7353300" y="4049713"/>
          <p14:tracePt t="7778" x="7353300" y="4038600"/>
          <p14:tracePt t="7779" x="7319963" y="4027488"/>
          <p14:tracePt t="7780" x="7319963" y="4003675"/>
          <p14:tracePt t="7781" x="7308850" y="3992563"/>
          <p14:tracePt t="7783" x="7273925" y="3959225"/>
          <p14:tracePt t="7784" x="7262813" y="3948113"/>
          <p14:tracePt t="7787" x="7240588" y="3925888"/>
          <p14:tracePt t="7790" x="7218363" y="3879850"/>
          <p14:tracePt t="7792" x="7196138" y="3800475"/>
          <p14:tracePt t="7794" x="7185025" y="3778250"/>
          <p14:tracePt t="7795" x="7161213" y="3744913"/>
          <p14:tracePt t="7797" x="7161213" y="3722688"/>
          <p14:tracePt t="7798" x="7150100" y="3700463"/>
          <p14:tracePt t="7798" x="7150100" y="3676650"/>
          <p14:tracePt t="7799" x="7138988" y="3654425"/>
          <p14:tracePt t="7801" x="7127875" y="3643313"/>
          <p14:tracePt t="7803" x="7116763" y="3586163"/>
          <p14:tracePt t="7805" x="7116763" y="3575050"/>
          <p14:tracePt t="7806" x="7105650" y="3541713"/>
          <p14:tracePt t="7807" x="7105650" y="3508375"/>
          <p14:tracePt t="7810" x="7094538" y="3440113"/>
          <p14:tracePt t="7811" x="7094538" y="3417888"/>
          <p14:tracePt t="7813" x="7094538" y="3395663"/>
          <p14:tracePt t="7814" x="7094538" y="3360738"/>
          <p14:tracePt t="7815" x="7094538" y="3349625"/>
          <p14:tracePt t="7816" x="7094538" y="3327400"/>
          <p14:tracePt t="7819" x="7094538" y="3294063"/>
          <p14:tracePt t="7821" x="7094538" y="3271838"/>
          <p14:tracePt t="7822" x="7094538" y="3248025"/>
          <p14:tracePt t="7826" x="7105650" y="3192463"/>
          <p14:tracePt t="7827" x="7116763" y="3170238"/>
          <p14:tracePt t="7829" x="7116763" y="3146425"/>
          <p14:tracePt t="7830" x="7150100" y="3135313"/>
          <p14:tracePt t="7831" x="7150100" y="3124200"/>
          <p14:tracePt t="7832" x="7150100" y="3113088"/>
          <p14:tracePt t="7833" x="7161213" y="3113088"/>
          <p14:tracePt t="7835" x="7185025" y="3090863"/>
          <p14:tracePt t="7836" x="7196138" y="3079750"/>
          <p14:tracePt t="7838" x="7218363" y="3068638"/>
          <p14:tracePt t="7841" x="7229475" y="3057525"/>
          <p14:tracePt t="7842" x="7251700" y="3033713"/>
          <p14:tracePt t="7843" x="7262813" y="3022600"/>
          <p14:tracePt t="7844" x="7273925" y="3022600"/>
          <p14:tracePt t="7845" x="7286625" y="3022600"/>
          <p14:tracePt t="7846" x="7297738" y="3000375"/>
          <p14:tracePt t="7847" x="7308850" y="3000375"/>
          <p14:tracePt t="7848" x="7319963" y="3000375"/>
          <p14:tracePt t="7849" x="7342188" y="2989263"/>
          <p14:tracePt t="7850" x="7353300" y="2989263"/>
          <p14:tracePt t="7852" x="7386638" y="2989263"/>
          <p14:tracePt t="7853" x="7386638" y="2978150"/>
          <p14:tracePt t="7854" x="7399338" y="2978150"/>
          <p14:tracePt t="7855" x="7421563" y="2978150"/>
          <p14:tracePt t="7857" x="7454900" y="2967038"/>
          <p14:tracePt t="7858" x="7477125" y="2967038"/>
          <p14:tracePt t="7859" x="7477125" y="2955925"/>
          <p14:tracePt t="7860" x="7500938" y="2955925"/>
          <p14:tracePt t="7862" x="7523163" y="2955925"/>
          <p14:tracePt t="7863" x="7534275" y="2955925"/>
          <p14:tracePt t="7864" x="7556500" y="2955925"/>
          <p14:tracePt t="7865" x="7578725" y="2955925"/>
          <p14:tracePt t="7866" x="7589838" y="2955925"/>
          <p14:tracePt t="7867" x="7600950" y="2955925"/>
          <p14:tracePt t="7869" x="7624763" y="2955925"/>
          <p14:tracePt t="7870" x="7646988" y="2955925"/>
          <p14:tracePt t="7871" x="7658100" y="2955925"/>
          <p14:tracePt t="7874" x="7691438" y="2955925"/>
          <p14:tracePt t="7875" x="7715250" y="2955925"/>
          <p14:tracePt t="7877" x="7748588" y="2955925"/>
          <p14:tracePt t="7878" x="7759700" y="2955925"/>
          <p14:tracePt t="7879" x="7770813" y="2955925"/>
          <p14:tracePt t="7880" x="7781925" y="2955925"/>
          <p14:tracePt t="7881" x="7793038" y="2955925"/>
          <p14:tracePt t="7882" x="7815263" y="2955925"/>
          <p14:tracePt t="7885" x="7850188" y="2967038"/>
          <p14:tracePt t="7886" x="7872413" y="2967038"/>
          <p14:tracePt t="7887" x="7883525" y="2967038"/>
          <p14:tracePt t="7890" x="7894638" y="2978150"/>
          <p14:tracePt t="7891" x="7905750" y="2978150"/>
          <p14:tracePt t="7892" x="7916863" y="2978150"/>
          <p14:tracePt t="7893" x="7927975" y="2978150"/>
          <p14:tracePt t="7894" x="7940675" y="2989263"/>
          <p14:tracePt t="7896" x="7951788" y="2989263"/>
          <p14:tracePt t="7897" x="7962900" y="3000375"/>
          <p14:tracePt t="7898" x="7974013" y="3000375"/>
          <p14:tracePt t="7899" x="7985125" y="3011488"/>
          <p14:tracePt t="7903" x="8018463" y="3022600"/>
          <p14:tracePt t="7905" x="8018463" y="3033713"/>
          <p14:tracePt t="7907" x="8029575" y="3044825"/>
          <p14:tracePt t="7909" x="8053388" y="3044825"/>
          <p14:tracePt t="7910" x="8053388" y="3057525"/>
          <p14:tracePt t="7911" x="8053388" y="3068638"/>
          <p14:tracePt t="7912" x="8064500" y="3079750"/>
          <p14:tracePt t="7913" x="8075613" y="3079750"/>
          <p14:tracePt t="7914" x="8086725" y="3090863"/>
          <p14:tracePt t="7916" x="8097838" y="3113088"/>
          <p14:tracePt t="7920" x="8108950" y="3135313"/>
          <p14:tracePt t="7923" x="8120063" y="3170238"/>
          <p14:tracePt t="7925" x="8120063" y="3181350"/>
          <p14:tracePt t="7926" x="8120063" y="3192463"/>
          <p14:tracePt t="7927" x="8131175" y="3203575"/>
          <p14:tracePt t="7929" x="8131175" y="3214688"/>
          <p14:tracePt t="7930" x="8142288" y="3225800"/>
          <p14:tracePt t="7931" x="8142288" y="3236913"/>
          <p14:tracePt t="7935" x="8142288" y="3259138"/>
          <p14:tracePt t="7935" x="8142288" y="3282950"/>
          <p14:tracePt t="7936" x="8142288" y="3294063"/>
          <p14:tracePt t="7938" x="8142288" y="3305175"/>
          <p14:tracePt t="7940" x="8142288" y="3338513"/>
          <p14:tracePt t="7941" x="8142288" y="3349625"/>
          <p14:tracePt t="7942" x="8142288" y="3360738"/>
          <p14:tracePt t="7943" x="8142288" y="3371850"/>
          <p14:tracePt t="7944" x="8142288" y="3384550"/>
          <p14:tracePt t="7946" x="8142288" y="3395663"/>
          <p14:tracePt t="7947" x="8142288" y="3406775"/>
          <p14:tracePt t="7948" x="8142288" y="3417888"/>
          <p14:tracePt t="7949" x="8142288" y="3440113"/>
          <p14:tracePt t="7951" x="8142288" y="3451225"/>
          <p14:tracePt t="7953" x="8131175" y="3462338"/>
          <p14:tracePt t="7955" x="8131175" y="3486150"/>
          <p14:tracePt t="7955" x="8131175" y="3497263"/>
          <p14:tracePt t="7958" x="8120063" y="3508375"/>
          <p14:tracePt t="7959" x="8120063" y="3530600"/>
          <p14:tracePt t="7960" x="8108950" y="3541713"/>
          <p14:tracePt t="7961" x="8097838" y="3541713"/>
          <p14:tracePt t="7962" x="8097838" y="3552825"/>
          <p14:tracePt t="7964" x="8086725" y="3563938"/>
          <p14:tracePt t="7965" x="8075613" y="3575050"/>
          <p14:tracePt t="7966" x="8075613" y="3586163"/>
          <p14:tracePt t="7968" x="8064500" y="3598863"/>
          <p14:tracePt t="7970" x="8053388" y="3609975"/>
          <p14:tracePt t="7973" x="8042275" y="3609975"/>
          <p14:tracePt t="7974" x="8029575" y="3632200"/>
          <p14:tracePt t="7976" x="8018463" y="3643313"/>
          <p14:tracePt t="7977" x="8007350" y="3643313"/>
          <p14:tracePt t="7978" x="7996238" y="3654425"/>
          <p14:tracePt t="7980" x="7996238" y="3676650"/>
          <p14:tracePt t="7981" x="7985125" y="3676650"/>
          <p14:tracePt t="7985" x="7962900" y="3687763"/>
          <p14:tracePt t="7987" x="7951788" y="3700463"/>
          <p14:tracePt t="7988" x="7940675" y="3700463"/>
          <p14:tracePt t="7989" x="7927975" y="3700463"/>
          <p14:tracePt t="7991" x="7916863" y="3700463"/>
          <p14:tracePt t="7992" x="7916863" y="3722688"/>
          <p14:tracePt t="7994" x="7905750" y="3722688"/>
          <p14:tracePt t="7996" x="7894638" y="3722688"/>
          <p14:tracePt t="7997" x="7883525" y="3733800"/>
          <p14:tracePt t="7998" x="7872413" y="3733800"/>
          <p14:tracePt t="8001" x="7861300" y="3744913"/>
          <p14:tracePt t="8002" x="7850188" y="3744913"/>
          <p14:tracePt t="8004" x="7839075" y="3744913"/>
          <p14:tracePt t="8005" x="7827963" y="3744913"/>
          <p14:tracePt t="8007" x="7815263" y="3756025"/>
          <p14:tracePt t="8009" x="7804150" y="3756025"/>
          <p14:tracePt t="8010" x="7793038" y="3756025"/>
          <p14:tracePt t="8013" x="7781925" y="3756025"/>
          <p14:tracePt t="8014" x="7770813" y="3756025"/>
          <p14:tracePt t="8015" x="7759700" y="3756025"/>
          <p14:tracePt t="8018" x="7748588" y="3756025"/>
          <p14:tracePt t="8019" x="7737475" y="3756025"/>
          <p14:tracePt t="8020" x="7726363" y="3756025"/>
          <p14:tracePt t="8023" x="7715250" y="3756025"/>
          <p14:tracePt t="8024" x="7702550" y="3756025"/>
          <p14:tracePt t="8026" x="7691438" y="3756025"/>
          <p14:tracePt t="8027" x="7680325" y="3756025"/>
          <p14:tracePt t="8028" x="7669213" y="3756025"/>
          <p14:tracePt t="8031" x="7646988" y="3756025"/>
          <p14:tracePt t="8035" x="7624763" y="3756025"/>
          <p14:tracePt t="8036" x="7613650" y="3756025"/>
          <p14:tracePt t="8038" x="7600950" y="3744913"/>
          <p14:tracePt t="8040" x="7578725" y="3744913"/>
          <p14:tracePt t="8042" x="7578725" y="3733800"/>
          <p14:tracePt t="8043" x="7567613" y="3733800"/>
          <p14:tracePt t="8045" x="7556500" y="3722688"/>
          <p14:tracePt t="8046" x="7545388" y="3722688"/>
          <p14:tracePt t="8048" x="7534275" y="3722688"/>
          <p14:tracePt t="8048" x="7534275" y="3711575"/>
          <p14:tracePt t="8049" x="7523163" y="3711575"/>
          <p14:tracePt t="8051" x="7512050" y="3711575"/>
          <p14:tracePt t="8053" x="7500938" y="3711575"/>
          <p14:tracePt t="8055" x="7477125" y="3700463"/>
          <p14:tracePt t="8057" x="7466013" y="3687763"/>
          <p14:tracePt t="8059" x="7454900" y="3687763"/>
          <p14:tracePt t="8061" x="7443788" y="3687763"/>
          <p14:tracePt t="8061" x="7443788" y="3676650"/>
          <p14:tracePt t="8063" x="7432675" y="3676650"/>
          <p14:tracePt t="8063" x="7432675" y="3665538"/>
          <p14:tracePt t="8064" x="7421563" y="3654425"/>
          <p14:tracePt t="8066" x="7410450" y="3654425"/>
          <p14:tracePt t="8069" x="7399338" y="3654425"/>
          <p14:tracePt t="8070" x="7386638" y="3643313"/>
          <p14:tracePt t="8071" x="7375525" y="3643313"/>
          <p14:tracePt t="8073" x="7375525" y="3632200"/>
          <p14:tracePt t="8074" x="7364413" y="3632200"/>
          <p14:tracePt t="8076" x="7353300" y="3632200"/>
          <p14:tracePt t="8080" x="7342188" y="3621088"/>
          <p14:tracePt t="8082" x="7331075" y="3609975"/>
          <p14:tracePt t="8085" x="7319963" y="3609975"/>
          <p14:tracePt t="8086" x="7319963" y="3598863"/>
          <p14:tracePt t="8088" x="7308850" y="3598863"/>
          <p14:tracePt t="8091" x="7297738" y="3586163"/>
          <p14:tracePt t="8094" x="7286625" y="3575050"/>
          <p14:tracePt t="8101" x="7286625" y="3563938"/>
          <p14:tracePt t="8108" x="7273925" y="3563938"/>
          <p14:tracePt t="8694" x="7273925" y="3552825"/>
          <p14:tracePt t="8696" x="7286625" y="3530600"/>
          <p14:tracePt t="8697" x="7286625" y="3519488"/>
          <p14:tracePt t="8699" x="7286625" y="3497263"/>
          <p14:tracePt t="8701" x="7286625" y="3486150"/>
          <p14:tracePt t="8702" x="7297738" y="3473450"/>
          <p14:tracePt t="8703" x="7308850" y="3462338"/>
          <p14:tracePt t="8704" x="7308850" y="3440113"/>
          <p14:tracePt t="8705" x="7319963" y="3429000"/>
          <p14:tracePt t="8706" x="7319963" y="3417888"/>
          <p14:tracePt t="8707" x="7331075" y="3406775"/>
          <p14:tracePt t="8708" x="7331075" y="3395663"/>
          <p14:tracePt t="8709" x="7331075" y="3371850"/>
          <p14:tracePt t="8710" x="7342188" y="3360738"/>
          <p14:tracePt t="8711" x="7342188" y="3338513"/>
          <p14:tracePt t="8712" x="7342188" y="3316288"/>
          <p14:tracePt t="8713" x="7353300" y="3305175"/>
          <p14:tracePt t="8714" x="7353300" y="3294063"/>
          <p14:tracePt t="8715" x="7353300" y="3282950"/>
          <p14:tracePt t="8716" x="7364413" y="3259138"/>
          <p14:tracePt t="8718" x="7375525" y="3214688"/>
          <p14:tracePt t="8719" x="7386638" y="3203575"/>
          <p14:tracePt t="8721" x="7386638" y="3181350"/>
          <p14:tracePt t="8722" x="7399338" y="3157538"/>
          <p14:tracePt t="8724" x="7410450" y="3124200"/>
          <p14:tracePt t="8725" x="7421563" y="3090863"/>
          <p14:tracePt t="8726" x="7432675" y="3079750"/>
          <p14:tracePt t="8727" x="7432675" y="3057525"/>
          <p14:tracePt t="8728" x="7443788" y="3033713"/>
          <p14:tracePt t="8729" x="7443788" y="3022600"/>
          <p14:tracePt t="8730" x="7454900" y="2989263"/>
          <p14:tracePt t="8731" x="7466013" y="2967038"/>
          <p14:tracePt t="8732" x="7466013" y="2943225"/>
          <p14:tracePt t="8733" x="7477125" y="2943225"/>
          <p14:tracePt t="8734" x="7488238" y="2909888"/>
          <p14:tracePt t="8735" x="7500938" y="2887663"/>
          <p14:tracePt t="8736" x="7512050" y="2865438"/>
          <p14:tracePt t="8737" x="7512050" y="2854325"/>
          <p14:tracePt t="8738" x="7534275" y="2819400"/>
          <p14:tracePt t="8739" x="7534275" y="2797175"/>
          <p14:tracePt t="8740" x="7545388" y="2786063"/>
          <p14:tracePt t="8742" x="7567613" y="2728913"/>
          <p14:tracePt t="8743" x="7578725" y="2706688"/>
          <p14:tracePt t="8744" x="7578725" y="2684463"/>
          <p14:tracePt t="8745" x="7589838" y="2651125"/>
          <p14:tracePt t="8746" x="7600950" y="2628900"/>
          <p14:tracePt t="8747" x="7613650" y="2605088"/>
          <p14:tracePt t="8748" x="7624763" y="2582863"/>
          <p14:tracePt t="8749" x="7635875" y="2538413"/>
          <p14:tracePt t="8750" x="7646988" y="2527300"/>
          <p14:tracePt t="8751" x="7646988" y="2492375"/>
          <p14:tracePt t="8752" x="7658100" y="2470150"/>
          <p14:tracePt t="8753" x="7669213" y="2447925"/>
          <p14:tracePt t="8754" x="7680325" y="2425700"/>
          <p14:tracePt t="8755" x="7691438" y="2401888"/>
          <p14:tracePt t="8756" x="7691438" y="2379663"/>
          <p14:tracePt t="8757" x="7702550" y="2357438"/>
          <p14:tracePt t="8759" x="7726363" y="2312988"/>
          <p14:tracePt t="8760" x="7737475" y="2289175"/>
          <p14:tracePt t="8761" x="7737475" y="2266950"/>
          <p14:tracePt t="8762" x="7748588" y="2244725"/>
          <p14:tracePt t="8763" x="7748588" y="2233613"/>
          <p14:tracePt t="8764" x="7759700" y="2211388"/>
          <p14:tracePt t="8765" x="7770813" y="2211388"/>
          <p14:tracePt t="8766" x="7770813" y="2176463"/>
          <p14:tracePt t="8768" x="7781925" y="2176463"/>
          <p14:tracePt t="8768" x="7781925" y="2143125"/>
          <p14:tracePt t="8769" x="7781925" y="2132013"/>
          <p14:tracePt t="8770" x="7793038" y="2109788"/>
          <p14:tracePt t="8771" x="7793038" y="2098675"/>
          <p14:tracePt t="8772" x="7793038" y="2085975"/>
          <p14:tracePt t="8773" x="7793038" y="2074863"/>
          <p14:tracePt t="8776" x="7804150" y="2052638"/>
          <p14:tracePt t="8776" x="7815263" y="2041525"/>
          <p14:tracePt t="8777" x="7815263" y="2019300"/>
          <p14:tracePt t="8779" x="7827963" y="1997075"/>
          <p14:tracePt t="8781" x="7827963" y="1985963"/>
          <p14:tracePt t="8782" x="7839075" y="1973263"/>
          <p14:tracePt t="8785" x="7839075" y="1962150"/>
          <p14:tracePt t="8786" x="7850188" y="1962150"/>
          <p14:tracePt t="8788" x="7850188" y="1939925"/>
          <p14:tracePt t="8789" x="7850188" y="1928813"/>
          <p14:tracePt t="8791" x="7861300" y="1917700"/>
          <p14:tracePt t="8793" x="7872413" y="1917700"/>
          <p14:tracePt t="8794" x="7872413" y="1906588"/>
          <p14:tracePt t="8803" x="7883525" y="1895475"/>
          <p14:tracePt t="8806" x="7894638" y="1884363"/>
          <p14:tracePt t="8814" x="7905750" y="1871663"/>
          <p14:tracePt t="8818" x="7905750" y="1860550"/>
          <p14:tracePt t="8820" x="7905750" y="1849438"/>
          <p14:tracePt t="8820" x="7916863" y="1849438"/>
          <p14:tracePt t="8824" x="7927975" y="1849438"/>
          <p14:tracePt t="8827" x="7940675" y="1838325"/>
          <p14:tracePt t="8829" x="7940675" y="1827213"/>
          <p14:tracePt t="8831" x="7940675" y="1816100"/>
          <p14:tracePt t="8832" x="7951788" y="1816100"/>
          <p14:tracePt t="8834" x="7962900" y="1804988"/>
          <p14:tracePt t="8837" x="7974013" y="1793875"/>
          <p14:tracePt t="8838" x="7985125" y="1793875"/>
          <p14:tracePt t="8840" x="8007350" y="1782763"/>
          <p14:tracePt t="8843" x="8018463" y="1771650"/>
          <p14:tracePt t="8844" x="8029575" y="1758950"/>
          <p14:tracePt t="8845" x="8029575" y="1747838"/>
          <p14:tracePt t="8846" x="8042275" y="1736725"/>
          <p14:tracePt t="8847" x="8053388" y="1736725"/>
          <p14:tracePt t="8848" x="8064500" y="1725613"/>
          <p14:tracePt t="8849" x="8075613" y="1725613"/>
          <p14:tracePt t="8850" x="8075613" y="1714500"/>
          <p14:tracePt t="8851" x="8086725" y="1703388"/>
          <p14:tracePt t="8852" x="8097838" y="1703388"/>
          <p14:tracePt t="8853" x="8097838" y="1692275"/>
          <p14:tracePt t="8854" x="8120063" y="1692275"/>
          <p14:tracePt t="8855" x="8131175" y="1681163"/>
          <p14:tracePt t="8857" x="8154988" y="1657350"/>
          <p14:tracePt t="8859" x="8177213" y="1646238"/>
          <p14:tracePt t="8861" x="8188325" y="1635125"/>
          <p14:tracePt t="8862" x="8199438" y="1624013"/>
          <p14:tracePt t="8863" x="8210550" y="1624013"/>
          <p14:tracePt t="8864" x="8221663" y="1612900"/>
          <p14:tracePt t="8865" x="8243888" y="1601788"/>
          <p14:tracePt t="8867" x="8256588" y="1590675"/>
          <p14:tracePt t="8868" x="8256588" y="1579563"/>
          <p14:tracePt t="8869" x="8278813" y="1579563"/>
          <p14:tracePt t="8870" x="8289925" y="1568450"/>
          <p14:tracePt t="8872" x="8301038" y="1568450"/>
          <p14:tracePt t="8874" x="8334375" y="1544638"/>
          <p14:tracePt t="8876" x="8345488" y="1533525"/>
          <p14:tracePt t="8877" x="8356600" y="1533525"/>
          <p14:tracePt t="8878" x="8369300" y="1533525"/>
          <p14:tracePt t="8879" x="8391525" y="1522413"/>
          <p14:tracePt t="8880" x="8402638" y="1522413"/>
          <p14:tracePt t="8881" x="8413750" y="1511300"/>
          <p14:tracePt t="8885" x="8435975" y="1500188"/>
          <p14:tracePt t="8885" x="8447088" y="1489075"/>
          <p14:tracePt t="8886" x="8458200" y="1477963"/>
          <p14:tracePt t="8888" x="8482013" y="1466850"/>
          <p14:tracePt t="8890" x="8493125" y="1466850"/>
          <p14:tracePt t="8891" x="8504238" y="1466850"/>
          <p14:tracePt t="8893" x="8515350" y="1466850"/>
          <p14:tracePt t="8894" x="8537575" y="1466850"/>
          <p14:tracePt t="8895" x="8537575" y="1455738"/>
          <p14:tracePt t="8896" x="8548688" y="1455738"/>
          <p14:tracePt t="8897" x="8570913" y="1443038"/>
          <p14:tracePt t="8899" x="8583613" y="1431925"/>
          <p14:tracePt t="8901" x="8594725" y="1431925"/>
          <p14:tracePt t="8903" x="8616950" y="1431925"/>
          <p14:tracePt t="8904" x="8628063" y="1420813"/>
          <p14:tracePt t="8906" x="8639175" y="1420813"/>
          <p14:tracePt t="8908" x="8650288" y="1409700"/>
          <p14:tracePt t="8909" x="8661400" y="1409700"/>
          <p14:tracePt t="8910" x="8672513" y="1398588"/>
          <p14:tracePt t="8911" x="8683625" y="1398588"/>
          <p14:tracePt t="8913" x="8707438" y="1398588"/>
          <p14:tracePt t="8915" x="8718550" y="1398588"/>
          <p14:tracePt t="8917" x="8729663" y="1398588"/>
          <p14:tracePt t="8918" x="8740775" y="1398588"/>
          <p14:tracePt t="8920" x="8751888" y="1398588"/>
          <p14:tracePt t="8922" x="8763000" y="1398588"/>
          <p14:tracePt t="8923" x="8774113" y="1398588"/>
          <p14:tracePt t="8925" x="8785225" y="1398588"/>
          <p14:tracePt t="8926" x="8797925" y="1398588"/>
          <p14:tracePt t="8928" x="8809038" y="1398588"/>
          <p14:tracePt t="8930" x="8820150" y="1398588"/>
          <p14:tracePt t="8931" x="8831263" y="1398588"/>
          <p14:tracePt t="8935" x="8842375" y="1398588"/>
          <p14:tracePt t="8936" x="8853488" y="1398588"/>
          <p14:tracePt t="8937" x="8864600" y="1398588"/>
          <p14:tracePt t="8939" x="8875713" y="1398588"/>
          <p14:tracePt t="8943" x="8886825" y="1387475"/>
          <p14:tracePt t="8945" x="8897938" y="1387475"/>
          <p14:tracePt t="8949" x="8910638" y="1387475"/>
          <p14:tracePt t="8951" x="8921750" y="1387475"/>
          <p14:tracePt t="8956" x="8932863" y="1387475"/>
          <p14:tracePt t="8962" x="8932863" y="1376363"/>
          <p14:tracePt t="8965" x="8943975" y="1376363"/>
          <p14:tracePt t="8973" x="8955088" y="1376363"/>
          <p14:tracePt t="8976" x="8966200" y="1376363"/>
          <p14:tracePt t="8983" x="8977313" y="1376363"/>
          <p14:tracePt t="8989" x="8988425" y="1376363"/>
          <p14:tracePt t="8992" x="8999538" y="1376363"/>
          <p14:tracePt t="9004" x="9012238" y="1376363"/>
          <p14:tracePt t="9010" x="9023350" y="1376363"/>
          <p14:tracePt t="9027" x="9034463" y="1376363"/>
          <p14:tracePt t="9790" x="9045575" y="1376363"/>
          <p14:tracePt t="9796" x="9056688" y="1376363"/>
          <p14:tracePt t="9801" x="9067800" y="1376363"/>
          <p14:tracePt t="9805" x="9078913" y="1376363"/>
          <p14:tracePt t="9808" x="9090025" y="1376363"/>
          <p14:tracePt t="9810" x="9101138" y="1376363"/>
          <p14:tracePt t="9812" x="9112250" y="1376363"/>
          <p14:tracePt t="9815" x="9124950" y="1376363"/>
          <p14:tracePt t="9819" x="9136063" y="1376363"/>
          <p14:tracePt t="9821" x="9147175" y="1376363"/>
          <p14:tracePt t="9823" x="9158288" y="1376363"/>
          <p14:tracePt t="9824" x="9169400" y="1376363"/>
          <p14:tracePt t="9825" x="9169400" y="1387475"/>
          <p14:tracePt t="9826" x="9180513" y="1387475"/>
          <p14:tracePt t="9827" x="9191625" y="1387475"/>
          <p14:tracePt t="9829" x="9202738" y="1387475"/>
          <p14:tracePt t="9832" x="9213850" y="1387475"/>
          <p14:tracePt t="9835" x="9226550" y="1387475"/>
          <p14:tracePt t="9836" x="9237663" y="1387475"/>
          <p14:tracePt t="9837" x="9248775" y="1387475"/>
          <p14:tracePt t="9840" x="9259888" y="1387475"/>
          <p14:tracePt t="9842" x="9259888" y="1398588"/>
          <p14:tracePt t="9843" x="9271000" y="1398588"/>
          <p14:tracePt t="9845" x="9282113" y="1398588"/>
          <p14:tracePt t="9846" x="9293225" y="1398588"/>
          <p14:tracePt t="9849" x="9304338" y="1398588"/>
          <p14:tracePt t="9850" x="9315450" y="1398588"/>
          <p14:tracePt t="9851" x="9326563" y="1398588"/>
          <p14:tracePt t="9856" x="9339263" y="1398588"/>
          <p14:tracePt t="9857" x="9350375" y="1398588"/>
          <p14:tracePt t="9859" x="9361488" y="1398588"/>
          <p14:tracePt t="9861" x="9361488" y="1409700"/>
          <p14:tracePt t="9863" x="9383713" y="1409700"/>
          <p14:tracePt t="9865" x="9394825" y="1409700"/>
          <p14:tracePt t="9869" x="9405938" y="1409700"/>
          <p14:tracePt t="9874" x="9417050" y="1409700"/>
          <p14:tracePt t="9877" x="9428163" y="1409700"/>
          <p14:tracePt t="9879" x="9439275" y="1409700"/>
          <p14:tracePt t="9885" x="9451975" y="1409700"/>
          <p14:tracePt t="9890" x="9463088" y="1409700"/>
          <p14:tracePt t="9892" x="9474200" y="1409700"/>
          <p14:tracePt t="9903" x="9485313" y="1409700"/>
          <p14:tracePt t="9904" x="9496425" y="1409700"/>
          <p14:tracePt t="9908" x="9507538" y="1409700"/>
          <p14:tracePt t="9909" x="9507538" y="1398588"/>
          <p14:tracePt t="9913" x="9518650" y="1398588"/>
          <p14:tracePt t="9914" x="9529763" y="1398588"/>
          <p14:tracePt t="9919" x="9540875" y="1398588"/>
          <p14:tracePt t="9921" x="9553575" y="1398588"/>
          <p14:tracePt t="9923" x="9564688" y="1398588"/>
          <p14:tracePt t="9925" x="9575800" y="1398588"/>
          <p14:tracePt t="9927" x="9586913" y="1398588"/>
          <p14:tracePt t="9928" x="9598025" y="1398588"/>
          <p14:tracePt t="9929" x="9598025" y="1387475"/>
          <p14:tracePt t="9932" x="9609138" y="1387475"/>
          <p14:tracePt t="9934" x="9620250" y="1387475"/>
          <p14:tracePt t="9935" x="9631363" y="1387475"/>
          <p14:tracePt t="9937" x="9642475" y="1387475"/>
          <p14:tracePt t="9938" x="9653588" y="1387475"/>
          <p14:tracePt t="9940" x="9666288" y="1376363"/>
          <p14:tracePt t="9942" x="9677400" y="1376363"/>
          <p14:tracePt t="9943" x="9688513" y="1376363"/>
          <p14:tracePt t="9944" x="9688513" y="1365250"/>
          <p14:tracePt t="9945" x="9699625" y="1365250"/>
          <p14:tracePt t="9946" x="9710738" y="1365250"/>
          <p14:tracePt t="9948" x="9721850" y="1365250"/>
          <p14:tracePt t="9949" x="9732963" y="1354138"/>
          <p14:tracePt t="9952" x="9744075" y="1354138"/>
          <p14:tracePt t="9953" x="9755188" y="1354138"/>
          <p14:tracePt t="9954" x="9767888" y="1343025"/>
          <p14:tracePt t="9956" x="9779000" y="1343025"/>
          <p14:tracePt t="9957" x="9790113" y="1343025"/>
          <p14:tracePt t="9958" x="9801225" y="1343025"/>
          <p14:tracePt t="9960" x="9812338" y="1343025"/>
          <p14:tracePt t="9962" x="9823450" y="1343025"/>
          <p14:tracePt t="9963" x="9823450" y="1330325"/>
          <p14:tracePt t="9964" x="9834563" y="1330325"/>
          <p14:tracePt t="9965" x="9845675" y="1330325"/>
          <p14:tracePt t="9968" x="9867900" y="1330325"/>
          <p14:tracePt t="9969" x="9867900" y="1319213"/>
          <p14:tracePt t="9971" x="9880600" y="1319213"/>
          <p14:tracePt t="9972" x="9891713" y="1319213"/>
          <p14:tracePt t="9973" x="9902825" y="1319213"/>
          <p14:tracePt t="9975" x="9913938" y="1319213"/>
          <p14:tracePt t="9978" x="9925050" y="1319213"/>
          <p14:tracePt t="9980" x="9936163" y="1308100"/>
          <p14:tracePt t="9985" x="9936163" y="1296988"/>
          <p14:tracePt t="9988" x="9958388" y="1296988"/>
          <p14:tracePt t="9992" x="9969500" y="1296988"/>
          <p14:tracePt t="9994" x="9969500" y="1285875"/>
          <p14:tracePt t="9995" x="9982200" y="1285875"/>
          <p14:tracePt t="10002" x="9993313" y="1285875"/>
          <p14:tracePt t="10018" x="10004425" y="1285875"/>
          <p14:tracePt t="10043" x="10004425" y="1274763"/>
          <p14:tracePt t="10051" x="10004425" y="1263650"/>
          <p14:tracePt t="10054" x="10015538" y="1263650"/>
          <p14:tracePt t="10057" x="10026650" y="1263650"/>
          <p14:tracePt t="10059" x="10037763" y="1263650"/>
          <p14:tracePt t="10060" x="10037763" y="1241425"/>
          <p14:tracePt t="10062" x="10048875" y="1241425"/>
          <p14:tracePt t="10065" x="10059988" y="1228725"/>
          <p14:tracePt t="10066" x="10071100" y="1228725"/>
          <p14:tracePt t="10068" x="10071100" y="1217613"/>
          <p14:tracePt t="10069" x="10071100" y="1206500"/>
          <p14:tracePt t="10070" x="10082213" y="1206500"/>
          <p14:tracePt t="10072" x="10082213" y="1195388"/>
          <p14:tracePt t="10074" x="10094913" y="1195388"/>
          <p14:tracePt t="10077" x="10106025" y="1195388"/>
          <p14:tracePt t="10079" x="10106025" y="1184275"/>
          <p14:tracePt t="10080" x="10117138" y="1184275"/>
          <p14:tracePt t="10081" x="10117138" y="1173163"/>
          <p14:tracePt t="10083" x="10128250" y="1173163"/>
          <p14:tracePt t="10086" x="10139363" y="1173163"/>
          <p14:tracePt t="10088" x="10139363" y="1162050"/>
          <p14:tracePt t="10089" x="10139363" y="1150938"/>
          <p14:tracePt t="10093" x="10150475" y="1139825"/>
          <p14:tracePt t="10095" x="10161588" y="1139825"/>
          <p14:tracePt t="10098" x="10161588" y="1128713"/>
          <p14:tracePt t="10099" x="10172700" y="1128713"/>
          <p14:tracePt t="10106" x="10183813" y="1116013"/>
          <p14:tracePt t="10107" x="10194925" y="1116013"/>
          <p14:tracePt t="10111" x="10194925" y="1104900"/>
          <p14:tracePt t="10116" x="10207625" y="1093788"/>
          <p14:tracePt t="10118" x="10218738" y="1093788"/>
          <p14:tracePt t="10120" x="10218738" y="1082675"/>
          <p14:tracePt t="10122" x="10229850" y="1082675"/>
          <p14:tracePt t="10124" x="10229850" y="1071563"/>
          <p14:tracePt t="10127" x="10229850" y="1060450"/>
          <p14:tracePt t="10128" x="10240963" y="1060450"/>
          <p14:tracePt t="10131" x="10252075" y="1060450"/>
          <p14:tracePt t="10136" x="10263188" y="1049338"/>
          <p14:tracePt t="10141" x="10263188" y="1038225"/>
          <p14:tracePt t="10144" x="10263188" y="1027113"/>
          <p14:tracePt t="10146" x="10274300" y="1014413"/>
          <p14:tracePt t="10149" x="10274300" y="1003300"/>
          <p14:tracePt t="10151" x="10285413" y="992188"/>
          <p14:tracePt t="10153" x="10296525" y="992188"/>
          <p14:tracePt t="10155" x="10309225" y="992188"/>
          <p14:tracePt t="10158" x="10309225" y="969963"/>
          <p14:tracePt t="10159" x="10320338" y="969963"/>
          <p14:tracePt t="10160" x="10320338" y="958850"/>
          <p14:tracePt t="10162" x="10331450" y="958850"/>
          <p14:tracePt t="10163" x="10331450" y="936625"/>
          <p14:tracePt t="10166" x="10331450" y="925513"/>
          <p14:tracePt t="10170" x="10331450" y="914400"/>
          <p14:tracePt t="10172" x="10342563" y="901700"/>
          <p14:tracePt t="10175" x="10353675" y="890588"/>
          <p14:tracePt t="10176" x="10353675" y="879475"/>
          <p14:tracePt t="10178" x="10353675" y="868363"/>
          <p14:tracePt t="10181" x="10364788" y="857250"/>
          <p14:tracePt t="10187" x="10375900" y="846138"/>
          <p14:tracePt t="10189" x="10375900" y="835025"/>
          <p14:tracePt t="10190" x="10375900" y="823913"/>
          <p14:tracePt t="10192" x="10387013" y="812800"/>
          <p14:tracePt t="10193" x="10387013" y="800100"/>
          <p14:tracePt t="10194" x="10387013" y="788988"/>
          <p14:tracePt t="10196" x="10398125" y="788988"/>
          <p14:tracePt t="10201" x="10398125" y="777875"/>
          <p14:tracePt t="10202" x="10398125" y="766763"/>
          <p14:tracePt t="10204" x="10398125" y="755650"/>
          <p14:tracePt t="10206" x="10398125" y="744538"/>
          <p14:tracePt t="10208" x="10409238" y="733425"/>
          <p14:tracePt t="10209" x="10421938" y="733425"/>
          <p14:tracePt t="10211" x="10421938" y="722313"/>
          <p14:tracePt t="10213" x="10433050" y="722313"/>
          <p14:tracePt t="10214" x="10433050" y="711200"/>
          <p14:tracePt t="10216" x="10433050" y="700088"/>
          <p14:tracePt t="10217" x="10433050" y="687388"/>
          <p14:tracePt t="10221" x="10433050" y="676275"/>
          <p14:tracePt t="10225" x="10444163" y="665163"/>
          <p14:tracePt t="10228" x="10455275" y="654050"/>
          <p14:tracePt t="10234" x="10455275" y="631825"/>
          <p14:tracePt t="10238" x="10466388" y="620713"/>
          <p14:tracePt t="10240" x="10466388" y="609600"/>
          <p14:tracePt t="10244" x="10466388" y="585788"/>
          <p14:tracePt t="10249" x="10466388" y="574675"/>
          <p14:tracePt t="10251" x="10466388" y="563563"/>
          <p14:tracePt t="10254" x="10466388" y="552450"/>
          <p14:tracePt t="10256" x="10466388" y="530225"/>
          <p14:tracePt t="10259" x="10466388" y="519113"/>
          <p14:tracePt t="10264" x="10466388" y="496888"/>
          <p14:tracePt t="10266" x="10466388" y="473075"/>
          <p14:tracePt t="10268" x="10455275" y="473075"/>
          <p14:tracePt t="10270" x="10444163" y="450850"/>
          <p14:tracePt t="10276" x="10433050" y="428625"/>
          <p14:tracePt t="10281" x="10421938" y="406400"/>
          <p14:tracePt t="10283" x="10409238" y="395288"/>
          <p14:tracePt t="10286" x="10409238" y="384175"/>
          <p14:tracePt t="10287" x="10409238" y="371475"/>
          <p14:tracePt t="10289" x="10398125" y="360363"/>
          <p14:tracePt t="10292" x="10387013" y="349250"/>
          <p14:tracePt t="10295" x="10387013" y="338138"/>
          <p14:tracePt t="10300" x="10364788" y="327025"/>
          <p14:tracePt t="10303" x="10353675" y="315913"/>
          <p14:tracePt t="10304" x="10342563" y="304800"/>
          <p14:tracePt t="10309" x="10342563" y="293688"/>
          <p14:tracePt t="10313" x="10331450" y="282575"/>
          <p14:tracePt t="10319" x="10320338" y="271463"/>
          <p14:tracePt t="10322" x="10309225" y="271463"/>
          <p14:tracePt t="10325" x="10309225" y="258763"/>
          <p14:tracePt t="10326" x="10296525" y="258763"/>
          <p14:tracePt t="10333" x="10285413" y="258763"/>
          <p14:tracePt t="10337" x="10274300" y="258763"/>
          <p14:tracePt t="10341" x="10274300" y="247650"/>
          <p14:tracePt t="10349" x="10263188" y="247650"/>
          <p14:tracePt t="10352" x="10252075" y="247650"/>
          <p14:tracePt t="10355" x="10240963" y="247650"/>
          <p14:tracePt t="10357" x="10229850" y="247650"/>
          <p14:tracePt t="10358" x="10218738" y="247650"/>
          <p14:tracePt t="10362" x="10207625" y="247650"/>
          <p14:tracePt t="10364" x="10194925" y="247650"/>
          <p14:tracePt t="10366" x="10183813" y="247650"/>
          <p14:tracePt t="10367" x="10172700" y="247650"/>
          <p14:tracePt t="10370" x="10150475" y="247650"/>
          <p14:tracePt t="10375" x="10106025" y="247650"/>
          <p14:tracePt t="10377" x="10094913" y="247650"/>
          <p14:tracePt t="10379" x="10071100" y="247650"/>
          <p14:tracePt t="10384" x="10048875" y="247650"/>
          <p14:tracePt t="10386" x="10037763" y="247650"/>
          <p14:tracePt t="10389" x="10004425" y="247650"/>
          <p14:tracePt t="10390" x="9993313" y="247650"/>
          <p14:tracePt t="10391" x="9982200" y="247650"/>
          <p14:tracePt t="10392" x="9969500" y="247650"/>
          <p14:tracePt t="10393" x="9947275" y="247650"/>
          <p14:tracePt t="10396" x="9925050" y="247650"/>
          <p14:tracePt t="10399" x="9913938" y="247650"/>
          <p14:tracePt t="10401" x="9891713" y="247650"/>
          <p14:tracePt t="10406" x="9845675" y="247650"/>
          <p14:tracePt t="10407" x="9823450" y="247650"/>
          <p14:tracePt t="10408" x="9812338" y="247650"/>
          <p14:tracePt t="10409" x="9801225" y="247650"/>
          <p14:tracePt t="10410" x="9790113" y="247650"/>
          <p14:tracePt t="10412" x="9779000" y="247650"/>
          <p14:tracePt t="10415" x="9744075" y="247650"/>
          <p14:tracePt t="10420" x="9699625" y="247650"/>
          <p14:tracePt t="10423" x="9677400" y="247650"/>
          <p14:tracePt t="10424" x="9666288" y="247650"/>
          <p14:tracePt t="10425" x="9653588" y="247650"/>
          <p14:tracePt t="10427" x="9642475" y="247650"/>
          <p14:tracePt t="10428" x="9631363" y="247650"/>
          <p14:tracePt t="10431" x="9598025" y="247650"/>
          <p14:tracePt t="10434" x="9586913" y="247650"/>
          <p14:tracePt t="10436" x="9540875" y="247650"/>
          <p14:tracePt t="10440" x="9529763" y="247650"/>
          <p14:tracePt t="10440" x="9518650" y="247650"/>
          <p14:tracePt t="10441" x="9507538" y="247650"/>
          <p14:tracePt t="10442" x="9496425" y="247650"/>
          <p14:tracePt t="10444" x="9485313" y="247650"/>
          <p14:tracePt t="10446" x="9474200" y="247650"/>
          <p14:tracePt t="10449" x="9463088" y="247650"/>
          <p14:tracePt t="10453" x="9428163" y="247650"/>
          <p14:tracePt t="10455" x="9405938" y="247650"/>
          <p14:tracePt t="10457" x="9394825" y="247650"/>
          <p14:tracePt t="10460" x="9383713" y="247650"/>
          <p14:tracePt t="10462" x="9361488" y="247650"/>
          <p14:tracePt t="10464" x="9350375" y="247650"/>
          <p14:tracePt t="10466" x="9339263" y="247650"/>
          <p14:tracePt t="10473" x="9304338" y="247650"/>
          <p14:tracePt t="10475" x="9293225" y="247650"/>
          <p14:tracePt t="10475" x="9282113" y="247650"/>
          <p14:tracePt t="10478" x="9271000" y="247650"/>
          <p14:tracePt t="10483" x="9248775" y="247650"/>
          <p14:tracePt t="10489" x="9213850" y="258763"/>
          <p14:tracePt t="10490" x="9202738" y="258763"/>
          <p14:tracePt t="10492" x="9202738" y="271463"/>
          <p14:tracePt t="10496" x="9191625" y="271463"/>
          <p14:tracePt t="10498" x="9169400" y="282575"/>
          <p14:tracePt t="10500" x="9158288" y="293688"/>
          <p14:tracePt t="10506" x="9136063" y="315913"/>
          <p14:tracePt t="10507" x="9124950" y="327025"/>
          <p14:tracePt t="10509" x="9112250" y="327025"/>
          <p14:tracePt t="10509" x="9101138" y="327025"/>
          <p14:tracePt t="10511" x="9101138" y="338138"/>
          <p14:tracePt t="10512" x="9090025" y="349250"/>
          <p14:tracePt t="10513" x="9078913" y="349250"/>
          <p14:tracePt t="10514" x="9067800" y="360363"/>
          <p14:tracePt t="10520" x="9045575" y="384175"/>
          <p14:tracePt t="10521" x="9034463" y="384175"/>
          <p14:tracePt t="10522" x="9034463" y="395288"/>
          <p14:tracePt t="10523" x="9012238" y="406400"/>
          <p14:tracePt t="10525" x="9012238" y="417513"/>
          <p14:tracePt t="10526" x="8999538" y="417513"/>
          <p14:tracePt t="10527" x="8988425" y="428625"/>
          <p14:tracePt t="10528" x="8977313" y="439738"/>
          <p14:tracePt t="10530" x="8977313" y="450850"/>
          <p14:tracePt t="10535" x="8955088" y="473075"/>
          <p14:tracePt t="10536" x="8955088" y="485775"/>
          <p14:tracePt t="10537" x="8943975" y="485775"/>
          <p14:tracePt t="10538" x="8943975" y="496888"/>
          <p14:tracePt t="10539" x="8921750" y="496888"/>
          <p14:tracePt t="10540" x="8921750" y="508000"/>
          <p14:tracePt t="10541" x="8921750" y="519113"/>
          <p14:tracePt t="10542" x="8910638" y="519113"/>
          <p14:tracePt t="10546" x="8897938" y="530225"/>
          <p14:tracePt t="10547" x="8897938" y="541338"/>
          <p14:tracePt t="10549" x="8886825" y="541338"/>
          <p14:tracePt t="10550" x="8886825" y="552450"/>
          <p14:tracePt t="10552" x="8875713" y="552450"/>
          <p14:tracePt t="10553" x="8864600" y="563563"/>
          <p14:tracePt t="10556" x="8864600" y="574675"/>
          <p14:tracePt t="10557" x="8853488" y="574675"/>
          <p14:tracePt t="10562" x="8842375" y="585788"/>
          <p14:tracePt t="10566" x="8842375" y="598488"/>
          <p14:tracePt t="10567" x="8831263" y="598488"/>
          <p14:tracePt t="10570" x="8831263" y="609600"/>
          <p14:tracePt t="10574" x="8820150" y="609600"/>
          <p14:tracePt t="10577" x="8809038" y="609600"/>
          <p14:tracePt t="10578" x="8809038" y="620713"/>
          <p14:tracePt t="10582" x="8809038" y="631825"/>
          <p14:tracePt t="10588" x="8797925" y="631825"/>
          <p14:tracePt t="10591" x="8797925" y="642938"/>
          <p14:tracePt t="10597" x="8785225" y="642938"/>
          <p14:tracePt t="10601" x="8785225" y="654050"/>
          <p14:tracePt t="10606" x="8774113" y="654050"/>
          <p14:tracePt t="10609" x="8774113" y="665163"/>
          <p14:tracePt t="10617" x="8774113" y="687388"/>
          <p14:tracePt t="10618" x="8774113" y="700088"/>
          <p14:tracePt t="10620" x="8774113" y="711200"/>
          <p14:tracePt t="10624" x="8763000" y="722313"/>
          <p14:tracePt t="10632" x="8751888" y="755650"/>
          <p14:tracePt t="10634" x="8751888" y="766763"/>
          <p14:tracePt t="10635" x="8751888" y="777875"/>
          <p14:tracePt t="10636" x="8751888" y="788988"/>
          <p14:tracePt t="10642" x="8751888" y="812800"/>
          <p14:tracePt t="10644" x="8740775" y="812800"/>
          <p14:tracePt t="10646" x="8740775" y="823913"/>
          <p14:tracePt t="10649" x="8740775" y="846138"/>
          <p14:tracePt t="10650" x="8740775" y="857250"/>
          <p14:tracePt t="10653" x="8740775" y="868363"/>
          <p14:tracePt t="10654" x="8740775" y="879475"/>
          <p14:tracePt t="10656" x="8740775" y="890588"/>
          <p14:tracePt t="10657" x="8740775" y="901700"/>
          <p14:tracePt t="10661" x="8740775" y="914400"/>
          <p14:tracePt t="10662" x="8740775" y="925513"/>
          <p14:tracePt t="10664" x="8740775" y="936625"/>
          <p14:tracePt t="10665" x="8740775" y="947738"/>
          <p14:tracePt t="10667" x="8740775" y="958850"/>
          <p14:tracePt t="10668" x="8751888" y="969963"/>
          <p14:tracePt t="10670" x="8751888" y="981075"/>
          <p14:tracePt t="10671" x="8763000" y="981075"/>
          <p14:tracePt t="10672" x="8763000" y="992188"/>
          <p14:tracePt t="10674" x="8763000" y="1003300"/>
          <p14:tracePt t="10675" x="8763000" y="1014413"/>
          <p14:tracePt t="10677" x="8763000" y="1027113"/>
          <p14:tracePt t="10678" x="8763000" y="1038225"/>
          <p14:tracePt t="10679" x="8774113" y="1049338"/>
          <p14:tracePt t="10682" x="8774113" y="1060450"/>
          <p14:tracePt t="10684" x="8785225" y="1071563"/>
          <p14:tracePt t="10685" x="8797925" y="1082675"/>
          <p14:tracePt t="10686" x="8797925" y="1093788"/>
          <p14:tracePt t="10687" x="8809038" y="1104900"/>
          <p14:tracePt t="10690" x="8820150" y="1116013"/>
          <p14:tracePt t="10691" x="8831263" y="1116013"/>
          <p14:tracePt t="10692" x="8831263" y="1128713"/>
          <p14:tracePt t="10693" x="8831263" y="1139825"/>
          <p14:tracePt t="10694" x="8831263" y="1150938"/>
          <p14:tracePt t="10695" x="8831263" y="1162050"/>
          <p14:tracePt t="10696" x="8842375" y="1162050"/>
          <p14:tracePt t="10697" x="8842375" y="1173163"/>
          <p14:tracePt t="10699" x="8853488" y="1184275"/>
          <p14:tracePt t="10700" x="8864600" y="1195388"/>
          <p14:tracePt t="10701" x="8875713" y="1195388"/>
          <p14:tracePt t="10703" x="8875713" y="1206500"/>
          <p14:tracePt t="10704" x="8886825" y="1217613"/>
          <p14:tracePt t="10705" x="8897938" y="1217613"/>
          <p14:tracePt t="10706" x="8897938" y="1228725"/>
          <p14:tracePt t="10707" x="8897938" y="1241425"/>
          <p14:tracePt t="10709" x="8910638" y="1241425"/>
          <p14:tracePt t="10710" x="8921750" y="1241425"/>
          <p14:tracePt t="10711" x="8921750" y="1252538"/>
          <p14:tracePt t="10712" x="8932863" y="1263650"/>
          <p14:tracePt t="10713" x="8943975" y="1274763"/>
          <p14:tracePt t="10714" x="8943975" y="1285875"/>
          <p14:tracePt t="10715" x="8955088" y="1285875"/>
          <p14:tracePt t="10718" x="8966200" y="1308100"/>
          <p14:tracePt t="10719" x="8977313" y="1308100"/>
          <p14:tracePt t="10721" x="8988425" y="1308100"/>
          <p14:tracePt t="10722" x="8988425" y="1319213"/>
          <p14:tracePt t="10724" x="9012238" y="1330325"/>
          <p14:tracePt t="10725" x="9023350" y="1330325"/>
          <p14:tracePt t="10727" x="9034463" y="1343025"/>
          <p14:tracePt t="10728" x="9034463" y="1354138"/>
          <p14:tracePt t="10729" x="9045575" y="1354138"/>
          <p14:tracePt t="10730" x="9045575" y="1365250"/>
          <p14:tracePt t="10731" x="9056688" y="1376363"/>
          <p14:tracePt t="10735" x="9078913" y="1376363"/>
          <p14:tracePt t="10736" x="9078913" y="1387475"/>
          <p14:tracePt t="10737" x="9090025" y="1387475"/>
          <p14:tracePt t="10740" x="9101138" y="1398588"/>
          <p14:tracePt t="10741" x="9112250" y="1409700"/>
          <p14:tracePt t="10744" x="9124950" y="1409700"/>
          <p14:tracePt t="10745" x="9124950" y="1420813"/>
          <p14:tracePt t="10746" x="9136063" y="1420813"/>
          <p14:tracePt t="10748" x="9147175" y="1431925"/>
          <p14:tracePt t="10750" x="9158288" y="1431925"/>
          <p14:tracePt t="10751" x="9158288" y="1443038"/>
          <p14:tracePt t="10752" x="9169400" y="1443038"/>
          <p14:tracePt t="10755" x="9180513" y="1443038"/>
          <p14:tracePt t="10758" x="9180513" y="1455738"/>
          <p14:tracePt t="10759" x="9191625" y="1455738"/>
          <p14:tracePt t="10760" x="9191625" y="1466850"/>
          <p14:tracePt t="10763" x="9202738" y="1466850"/>
          <p14:tracePt t="10764" x="9213850" y="1466850"/>
          <p14:tracePt t="10767" x="9226550" y="1477963"/>
          <p14:tracePt t="10769" x="9237663" y="1477963"/>
          <p14:tracePt t="10771" x="9237663" y="1489075"/>
          <p14:tracePt t="10773" x="9248775" y="1489075"/>
          <p14:tracePt t="10775" x="9248775" y="1500188"/>
          <p14:tracePt t="10777" x="9259888" y="1500188"/>
          <p14:tracePt t="10780" x="9271000" y="1500188"/>
          <p14:tracePt t="10782" x="9271000" y="1511300"/>
          <p14:tracePt t="10783" x="9282113" y="1511300"/>
          <p14:tracePt t="10785" x="9293225" y="1511300"/>
          <p14:tracePt t="10790" x="9304338" y="1522413"/>
          <p14:tracePt t="10792" x="9315450" y="1522413"/>
          <p14:tracePt t="10794" x="9315450" y="1533525"/>
          <p14:tracePt t="10800" x="9326563" y="1544638"/>
          <p14:tracePt t="10805" x="9339263" y="1544638"/>
          <p14:tracePt t="10809" x="9350375" y="1544638"/>
          <p14:tracePt t="10812" x="9350375" y="1557338"/>
          <p14:tracePt t="10818" x="9361488" y="1557338"/>
          <p14:tracePt t="10824" x="9372600" y="1557338"/>
          <p14:tracePt t="10825" x="9372600" y="1568450"/>
          <p14:tracePt t="10828" x="9383713" y="1568450"/>
          <p14:tracePt t="10833" x="9383713" y="1579563"/>
          <p14:tracePt t="10839" x="9394825" y="1579563"/>
          <p14:tracePt t="10841" x="9405938" y="1579563"/>
          <p14:tracePt t="10844" x="9417050" y="1590675"/>
          <p14:tracePt t="10846" x="9428163" y="1590675"/>
          <p14:tracePt t="10847" x="9428163" y="1601788"/>
          <p14:tracePt t="10851" x="9439275" y="1612900"/>
          <p14:tracePt t="10852" x="9439275" y="1624013"/>
          <p14:tracePt t="10854" x="9451975" y="1624013"/>
          <p14:tracePt t="10857" x="9463088" y="1624013"/>
          <p14:tracePt t="10858" x="9463088" y="1635125"/>
          <p14:tracePt t="10859" x="9474200" y="1635125"/>
          <p14:tracePt t="10862" x="9485313" y="1635125"/>
          <p14:tracePt t="10864" x="9496425" y="1646238"/>
          <p14:tracePt t="10867" x="9507538" y="1657350"/>
          <p14:tracePt t="10869" x="9507538" y="1670050"/>
          <p14:tracePt t="10871" x="9518650" y="1670050"/>
          <p14:tracePt t="10871" x="9518650" y="1681163"/>
          <p14:tracePt t="10874" x="9529763" y="1681163"/>
          <p14:tracePt t="10875" x="9540875" y="1692275"/>
          <p14:tracePt t="10877" x="9553575" y="1692275"/>
          <p14:tracePt t="10878" x="9553575" y="1703388"/>
          <p14:tracePt t="10880" x="9564688" y="1703388"/>
          <p14:tracePt t="10882" x="9575800" y="1714500"/>
          <p14:tracePt t="10884" x="9575800" y="1725613"/>
          <p14:tracePt t="10887" x="9575800" y="1736725"/>
          <p14:tracePt t="10888" x="9586913" y="1736725"/>
          <p14:tracePt t="10890" x="9598025" y="1747838"/>
          <p14:tracePt t="10892" x="9609138" y="1758950"/>
          <p14:tracePt t="10896" x="9620250" y="1771650"/>
          <p14:tracePt t="10898" x="9631363" y="1771650"/>
          <p14:tracePt t="10900" x="9631363" y="1782763"/>
          <p14:tracePt t="10901" x="9642475" y="1782763"/>
          <p14:tracePt t="10906" x="9642475" y="1793875"/>
          <p14:tracePt t="10907" x="9642475" y="1804988"/>
          <p14:tracePt t="10908" x="9653588" y="1804988"/>
          <p14:tracePt t="10910" x="9653588" y="1816100"/>
          <p14:tracePt t="10911" x="9666288" y="1816100"/>
          <p14:tracePt t="10917" x="9666288" y="1827213"/>
          <p14:tracePt t="10919" x="9677400" y="1827213"/>
          <p14:tracePt t="10920" x="9677400" y="1838325"/>
          <p14:tracePt t="10923" x="9688513" y="1838325"/>
          <p14:tracePt t="10928" x="9688513" y="1849438"/>
          <p14:tracePt t="10929" x="9699625" y="1849438"/>
          <p14:tracePt t="10934" x="9710738" y="1849438"/>
          <p14:tracePt t="10935" x="9710738" y="1860550"/>
          <p14:tracePt t="10937" x="9710738" y="1871663"/>
          <p14:tracePt t="10945" x="9710738" y="1884363"/>
          <p14:tracePt t="10951" x="9710738" y="1895475"/>
          <p14:tracePt t="10952" x="9721850" y="1895475"/>
          <p14:tracePt t="10955" x="9732963" y="1906588"/>
          <p14:tracePt t="10964" x="9744075" y="1917700"/>
          <p14:tracePt t="10968" x="9755188" y="1917700"/>
          <p14:tracePt t="10970" x="9755188" y="1928813"/>
          <p14:tracePt t="10971" x="9755188" y="1939925"/>
          <p14:tracePt t="10973" x="9767888" y="1939925"/>
          <p14:tracePt t="10975" x="9767888" y="1951038"/>
          <p14:tracePt t="10978" x="9767888" y="1962150"/>
          <p14:tracePt t="10986" x="9779000" y="1973263"/>
          <p14:tracePt t="10987" x="9779000" y="1985963"/>
          <p14:tracePt t="10990" x="9790113" y="1997075"/>
          <p14:tracePt t="10992" x="9801225" y="2008188"/>
          <p14:tracePt t="10994" x="9801225" y="2019300"/>
          <p14:tracePt t="10995" x="9801225" y="2030413"/>
          <p14:tracePt t="10997" x="9812338" y="2030413"/>
          <p14:tracePt t="11002" x="9823450" y="2041525"/>
          <p14:tracePt t="11003" x="9823450" y="2052638"/>
          <p14:tracePt t="11005" x="9834563" y="2063750"/>
          <p14:tracePt t="11008" x="9834563" y="2074863"/>
          <p14:tracePt t="11009" x="9834563" y="2085975"/>
          <p14:tracePt t="11013" x="9845675" y="2098675"/>
          <p14:tracePt t="11017" x="9845675" y="2109788"/>
          <p14:tracePt t="11017" x="9856788" y="2109788"/>
          <p14:tracePt t="11019" x="9856788" y="2120900"/>
          <p14:tracePt t="11020" x="9856788" y="2132013"/>
          <p14:tracePt t="11021" x="9867900" y="2132013"/>
          <p14:tracePt t="11024" x="9867900" y="2143125"/>
          <p14:tracePt t="11025" x="9880600" y="2143125"/>
          <p14:tracePt t="11027" x="9880600" y="2154238"/>
          <p14:tracePt t="11030" x="9880600" y="2165350"/>
          <p14:tracePt t="11032" x="9891713" y="2165350"/>
          <p14:tracePt t="11036" x="9891713" y="2176463"/>
          <p14:tracePt t="11038" x="9902825" y="2176463"/>
          <p14:tracePt t="11040" x="9902825" y="2187575"/>
          <p14:tracePt t="11044" x="9902825" y="2200275"/>
          <p14:tracePt t="11050" x="9902825" y="2211388"/>
          <p14:tracePt t="11051" x="9913938" y="2211388"/>
          <p14:tracePt t="11052" x="9913938" y="2222500"/>
          <p14:tracePt t="11061" x="9913938" y="2233613"/>
          <p14:tracePt t="11062" x="9925050" y="2233613"/>
          <p14:tracePt t="11076" x="9936163" y="2233613"/>
          <p14:tracePt t="11088" x="9936163" y="2244725"/>
          <p14:tracePt t="11093" x="9947275" y="2244725"/>
          <p14:tracePt t="11095" x="9947275" y="2255838"/>
          <p14:tracePt t="11098" x="9958388" y="2255838"/>
          <p14:tracePt t="11101" x="9958388" y="2266950"/>
          <p14:tracePt t="11104" x="9958388" y="2278063"/>
          <p14:tracePt t="11107" x="9969500" y="2278063"/>
          <p14:tracePt t="11108" x="9969500" y="2289175"/>
          <p14:tracePt t="11112" x="9969500" y="2300288"/>
          <p14:tracePt t="11113" x="9982200" y="2300288"/>
          <p14:tracePt t="11119" x="9982200" y="2312988"/>
          <p14:tracePt t="11121" x="9993313" y="2312988"/>
          <p14:tracePt t="11124" x="9993313" y="2324100"/>
          <p14:tracePt t="11124" x="10004425" y="2324100"/>
          <p14:tracePt t="11125" x="10004425" y="2335213"/>
          <p14:tracePt t="11128" x="10015538" y="2335213"/>
          <p14:tracePt t="11130" x="10015538" y="2346325"/>
          <p14:tracePt t="11132" x="10026650" y="2346325"/>
          <p14:tracePt t="11133" x="10026650" y="2357438"/>
          <p14:tracePt t="11137" x="10037763" y="2357438"/>
          <p14:tracePt t="11141" x="10037763" y="2368550"/>
          <p14:tracePt t="11143" x="10048875" y="2368550"/>
          <p14:tracePt t="11148" x="10059988" y="2368550"/>
          <p14:tracePt t="11149" x="10059988" y="2379663"/>
          <p14:tracePt t="11152" x="10071100" y="2379663"/>
          <p14:tracePt t="11154" x="10071100" y="2390775"/>
          <p14:tracePt t="11157" x="10071100" y="2401888"/>
          <p14:tracePt t="11160" x="10082213" y="2401888"/>
          <p14:tracePt t="11168" x="10094913" y="2401888"/>
          <p14:tracePt t="11181" x="10106025" y="2401888"/>
          <p14:tracePt t="11188" x="10106025" y="2414588"/>
          <p14:tracePt t="11209" x="10117138" y="2414588"/>
          <p14:tracePt t="11213" x="10128250" y="2414588"/>
          <p14:tracePt t="11218" x="10139363" y="2414588"/>
          <p14:tracePt t="11224" x="10150475" y="2414588"/>
          <p14:tracePt t="11227" x="10161588" y="2414588"/>
          <p14:tracePt t="11235" x="10172700" y="2414588"/>
          <p14:tracePt t="11237" x="10183813" y="2414588"/>
          <p14:tracePt t="11237" x="10183813" y="2401888"/>
          <p14:tracePt t="11240" x="10194925" y="2401888"/>
          <p14:tracePt t="11243" x="10194925" y="2390775"/>
          <p14:tracePt t="11247" x="10207625" y="2390775"/>
          <p14:tracePt t="11250" x="10218738" y="2390775"/>
          <p14:tracePt t="11255" x="10229850" y="2379663"/>
          <p14:tracePt t="11259" x="10229850" y="2368550"/>
          <p14:tracePt t="11268" x="10240963" y="2357438"/>
          <p14:tracePt t="11269" x="10252075" y="2357438"/>
          <p14:tracePt t="11270" x="10252075" y="2335213"/>
          <p14:tracePt t="11274" x="10252075" y="2324100"/>
          <p14:tracePt t="11275" x="10263188" y="2324100"/>
          <p14:tracePt t="11278" x="10274300" y="2312988"/>
          <p14:tracePt t="11279" x="10274300" y="2300288"/>
          <p14:tracePt t="11283" x="10285413" y="2300288"/>
          <p14:tracePt t="11287" x="10285413" y="2289175"/>
          <p14:tracePt t="11288" x="10296525" y="2278063"/>
          <p14:tracePt t="11291" x="10296525" y="2266950"/>
          <p14:tracePt t="11295" x="10296525" y="2255838"/>
          <p14:tracePt t="11296" x="10309225" y="2255838"/>
          <p14:tracePt t="11299" x="10309225" y="2244725"/>
          <p14:tracePt t="11303" x="10309225" y="2233613"/>
          <p14:tracePt t="11304" x="10320338" y="2233613"/>
          <p14:tracePt t="11307" x="10320338" y="2222500"/>
          <p14:tracePt t="11311" x="10320338" y="2211388"/>
          <p14:tracePt t="11315" x="10320338" y="2200275"/>
          <p14:tracePt t="11316" x="10331450" y="2200275"/>
          <p14:tracePt t="11317" x="10331450" y="2187575"/>
          <p14:tracePt t="11319" x="10331450" y="2176463"/>
          <p14:tracePt t="11323" x="10331450" y="2165350"/>
          <p14:tracePt t="11331" x="10331450" y="2154238"/>
          <p14:tracePt t="11335" x="10331450" y="2143125"/>
          <p14:tracePt t="11338" x="10331450" y="2132013"/>
          <p14:tracePt t="11340" x="10342563" y="2132013"/>
          <p14:tracePt t="11341" x="10342563" y="2120900"/>
          <p14:tracePt t="11343" x="10342563" y="2109788"/>
          <p14:tracePt t="11348" x="10342563" y="2098675"/>
          <p14:tracePt t="11354" x="10342563" y="2085975"/>
          <p14:tracePt t="11358" x="10342563" y="2074863"/>
          <p14:tracePt t="11361" x="10342563" y="2063750"/>
          <p14:tracePt t="11363" x="10342563" y="2052638"/>
          <p14:tracePt t="11365" x="10342563" y="2041525"/>
          <p14:tracePt t="11372" x="10342563" y="2030413"/>
          <p14:tracePt t="11374" x="10342563" y="2019300"/>
          <p14:tracePt t="11378" x="10342563" y="2008188"/>
          <p14:tracePt t="11379" x="10331450" y="2008188"/>
          <p14:tracePt t="11381" x="10331450" y="1997075"/>
          <p14:tracePt t="11385" x="10331450" y="1985963"/>
          <p14:tracePt t="11386" x="10320338" y="1973263"/>
          <p14:tracePt t="11388" x="10309225" y="1973263"/>
          <p14:tracePt t="11392" x="10309225" y="1962150"/>
          <p14:tracePt t="11394" x="10309225" y="1951038"/>
          <p14:tracePt t="11396" x="10309225" y="1939925"/>
          <p14:tracePt t="11399" x="10309225" y="1928813"/>
          <p14:tracePt t="11402" x="10296525" y="1917700"/>
          <p14:tracePt t="11404" x="10296525" y="1906588"/>
          <p14:tracePt t="11408" x="10285413" y="1906588"/>
          <p14:tracePt t="11409" x="10285413" y="1895475"/>
          <p14:tracePt t="11411" x="10285413" y="1884363"/>
          <p14:tracePt t="11412" x="10274300" y="1884363"/>
          <p14:tracePt t="11413" x="10274300" y="1871663"/>
          <p14:tracePt t="11415" x="10274300" y="1860550"/>
          <p14:tracePt t="11417" x="10263188" y="1860550"/>
          <p14:tracePt t="11418" x="10263188" y="1849438"/>
          <p14:tracePt t="11421" x="10252075" y="1838325"/>
          <p14:tracePt t="11425" x="10240963" y="1838325"/>
          <p14:tracePt t="11427" x="10240963" y="1827213"/>
          <p14:tracePt t="11429" x="10240963" y="1816100"/>
          <p14:tracePt t="11431" x="10240963" y="1804988"/>
          <p14:tracePt t="11436" x="10229850" y="1793875"/>
          <p14:tracePt t="11440" x="10229850" y="1782763"/>
          <p14:tracePt t="11442" x="10229850" y="1771650"/>
          <p14:tracePt t="11444" x="10218738" y="1771650"/>
          <p14:tracePt t="11452" x="10207625" y="1758950"/>
          <p14:tracePt t="11458" x="10194925" y="1758950"/>
          <p14:tracePt t="11461" x="10194925" y="1747838"/>
          <p14:tracePt t="11468" x="10194925" y="1736725"/>
          <p14:tracePt t="11471" x="10183813" y="1736725"/>
          <p14:tracePt t="11477" x="10183813" y="1725613"/>
          <p14:tracePt t="11479" x="10172700" y="1725613"/>
          <p14:tracePt t="11482" x="10172700" y="1714500"/>
          <p14:tracePt t="11489" x="10172700" y="1703388"/>
          <p14:tracePt t="11495" x="10161588" y="1703388"/>
          <p14:tracePt t="11504" x="10161588" y="1692275"/>
          <p14:tracePt t="11507" x="10150475" y="1692275"/>
          <p14:tracePt t="11508" x="10150475" y="1681163"/>
          <p14:tracePt t="11511" x="10150475" y="1670050"/>
          <p14:tracePt t="11513" x="10139363" y="1670050"/>
          <p14:tracePt t="11515" x="10139363" y="1657350"/>
          <p14:tracePt t="11521" x="10139363" y="1646238"/>
          <p14:tracePt t="11526" x="10139363" y="1635125"/>
          <p14:tracePt t="11528" x="10139363" y="1624013"/>
          <p14:tracePt t="11533" x="10139363" y="1612900"/>
          <p14:tracePt t="11534" x="10139363" y="1590675"/>
          <p14:tracePt t="11537" x="10139363" y="1568450"/>
          <p14:tracePt t="11540" x="10150475" y="1568450"/>
          <p14:tracePt t="11542" x="10161588" y="1544638"/>
          <p14:tracePt t="11544" x="10161588" y="1533525"/>
          <p14:tracePt t="11545" x="10172700" y="1533525"/>
          <p14:tracePt t="11546" x="10172700" y="1522413"/>
          <p14:tracePt t="11547" x="10172700" y="1511300"/>
          <p14:tracePt t="11548" x="10172700" y="1500188"/>
          <p14:tracePt t="11551" x="10183813" y="1489075"/>
          <p14:tracePt t="11552" x="10194925" y="1477963"/>
          <p14:tracePt t="11554" x="10207625" y="1477963"/>
          <p14:tracePt t="11555" x="10218738" y="1466850"/>
          <p14:tracePt t="11557" x="10218738" y="1455738"/>
          <p14:tracePt t="11558" x="10229850" y="1443038"/>
          <p14:tracePt t="11575" x="10309225" y="1365250"/>
          <p14:tracePt t="11580" x="10320338" y="1354138"/>
          <p14:tracePt t="11582" x="10331450" y="1354138"/>
          <p14:tracePt t="11585" x="10342563" y="1354138"/>
          <p14:tracePt t="11586" x="10342563" y="1343025"/>
          <p14:tracePt t="11590" x="10353675" y="1343025"/>
          <p14:tracePt t="11593" x="10364788" y="1343025"/>
          <p14:tracePt t="11596" x="10364788" y="1330325"/>
          <p14:tracePt t="11601" x="10375900" y="1330325"/>
          <p14:tracePt t="11605" x="10387013" y="1319213"/>
          <p14:tracePt t="11610" x="10387013" y="1308100"/>
          <p14:tracePt t="11616" x="10398125" y="1308100"/>
          <p14:tracePt t="11625" x="10409238" y="1308100"/>
          <p14:tracePt t="11642" x="10409238" y="1296988"/>
          <p14:tracePt t="11644" x="10421938" y="1296988"/>
          <p14:tracePt t="11650" x="10433050" y="1296988"/>
          <p14:tracePt t="11656" x="10433050" y="1285875"/>
          <p14:tracePt t="11658" x="10444163" y="1285875"/>
          <p14:tracePt t="11660" x="10444163" y="1274763"/>
          <p14:tracePt t="11662" x="10455275" y="1263650"/>
          <p14:tracePt t="11667" x="10466388" y="1252538"/>
          <p14:tracePt t="11670" x="10477500" y="1252538"/>
          <p14:tracePt t="11671" x="10477500" y="1241425"/>
          <p14:tracePt t="11674" x="10488613" y="1228725"/>
          <p14:tracePt t="11677" x="10499725" y="1228725"/>
          <p14:tracePt t="11680" x="10499725" y="1217613"/>
          <p14:tracePt t="11683" x="10510838" y="1217613"/>
          <p14:tracePt t="11685" x="10510838" y="1206500"/>
          <p14:tracePt t="11686" x="10510838" y="1195388"/>
          <p14:tracePt t="11690" x="10534650" y="1195388"/>
          <p14:tracePt t="11692" x="10534650" y="1173163"/>
          <p14:tracePt t="11694" x="10545763" y="1173163"/>
          <p14:tracePt t="11695" x="10545763" y="1162050"/>
          <p14:tracePt t="11698" x="10556875" y="1162050"/>
          <p14:tracePt t="11700" x="10556875" y="1150938"/>
          <p14:tracePt t="11704" x="10567988" y="1139825"/>
          <p14:tracePt t="11706" x="10567988" y="1128713"/>
          <p14:tracePt t="11709" x="10567988" y="1116013"/>
          <p14:tracePt t="11712" x="10567988" y="1104900"/>
          <p14:tracePt t="11714" x="10567988" y="1093788"/>
          <p14:tracePt t="11721" x="10567988" y="1082675"/>
          <p14:tracePt t="11723" x="10567988" y="1071563"/>
          <p14:tracePt t="11724" x="10579100" y="1071563"/>
          <p14:tracePt t="11729" x="10579100" y="1060450"/>
          <p14:tracePt t="11731" x="10579100" y="1049338"/>
          <p14:tracePt t="11735" x="10579100" y="1038225"/>
          <p14:tracePt t="11742" x="10579100" y="1027113"/>
          <p14:tracePt t="11748" x="10579100" y="1014413"/>
          <p14:tracePt t="11752" x="10579100" y="1003300"/>
          <p14:tracePt t="11756" x="10579100" y="992188"/>
          <p14:tracePt t="11759" x="10579100" y="981075"/>
          <p14:tracePt t="11761" x="10579100" y="969963"/>
          <p14:tracePt t="11765" x="10567988" y="969963"/>
          <p14:tracePt t="11767" x="10567988" y="958850"/>
          <p14:tracePt t="11768" x="10556875" y="947738"/>
          <p14:tracePt t="11769" x="10556875" y="936625"/>
          <p14:tracePt t="11770" x="10545763" y="936625"/>
          <p14:tracePt t="11773" x="10534650" y="925513"/>
          <p14:tracePt t="11775" x="10534650" y="914400"/>
          <p14:tracePt t="11776" x="10523538" y="901700"/>
          <p14:tracePt t="11778" x="10510838" y="901700"/>
          <p14:tracePt t="11784" x="10499725" y="890588"/>
          <p14:tracePt t="11785" x="10488613" y="879475"/>
          <p14:tracePt t="11786" x="10477500" y="868363"/>
          <p14:tracePt t="11789" x="10455275" y="868363"/>
          <p14:tracePt t="11791" x="10433050" y="846138"/>
          <p14:tracePt t="11793" x="10433050" y="835025"/>
          <p14:tracePt t="11796" x="10421938" y="835025"/>
          <p14:tracePt t="11797" x="10398125" y="823913"/>
          <p14:tracePt t="11800" x="10375900" y="812800"/>
          <p14:tracePt t="11802" x="10364788" y="812800"/>
          <p14:tracePt t="11805" x="10353675" y="800100"/>
          <p14:tracePt t="11806" x="10342563" y="788988"/>
          <p14:tracePt t="11807" x="10331450" y="788988"/>
          <p14:tracePt t="11809" x="10320338" y="777875"/>
          <p14:tracePt t="11810" x="10309225" y="777875"/>
          <p14:tracePt t="11811" x="10296525" y="777875"/>
          <p14:tracePt t="11813" x="10296525" y="766763"/>
          <p14:tracePt t="11815" x="10285413" y="766763"/>
          <p14:tracePt t="11817" x="10274300" y="755650"/>
          <p14:tracePt t="11818" x="10252075" y="755650"/>
          <p14:tracePt t="11820" x="10229850" y="755650"/>
          <p14:tracePt t="11823" x="10218738" y="755650"/>
          <p14:tracePt t="11825" x="10194925" y="744538"/>
          <p14:tracePt t="11827" x="10172700" y="744538"/>
          <p14:tracePt t="11829" x="10172700" y="733425"/>
          <p14:tracePt t="11830" x="10161588" y="733425"/>
          <p14:tracePt t="11831" x="10150475" y="733425"/>
          <p14:tracePt t="11835" x="10139363" y="722313"/>
          <p14:tracePt t="11835" x="10128250" y="722313"/>
          <p14:tracePt t="11836" x="10117138" y="722313"/>
          <p14:tracePt t="11838" x="10106025" y="722313"/>
          <p14:tracePt t="11840" x="10082213" y="711200"/>
          <p14:tracePt t="11843" x="10071100" y="711200"/>
          <p14:tracePt t="11844" x="10059988" y="700088"/>
          <p14:tracePt t="11846" x="10048875" y="700088"/>
          <p14:tracePt t="11847" x="10037763" y="700088"/>
          <p14:tracePt t="11851" x="10015538" y="700088"/>
          <p14:tracePt t="11852" x="10004425" y="700088"/>
          <p14:tracePt t="11854" x="9993313" y="700088"/>
          <p14:tracePt t="11856" x="9982200" y="700088"/>
          <p14:tracePt t="11857" x="9969500" y="687388"/>
          <p14:tracePt t="11859" x="9958388" y="687388"/>
          <p14:tracePt t="11860" x="9947275" y="687388"/>
          <p14:tracePt t="11863" x="9936163" y="676275"/>
          <p14:tracePt t="11865" x="9925050" y="676275"/>
          <p14:tracePt t="11867" x="9913938" y="676275"/>
          <p14:tracePt t="11868" x="9902825" y="665163"/>
          <p14:tracePt t="11870" x="9891713" y="665163"/>
          <p14:tracePt t="11872" x="9880600" y="665163"/>
          <p14:tracePt t="11874" x="9880600" y="654050"/>
          <p14:tracePt t="11875" x="9867900" y="654050"/>
          <p14:tracePt t="11877" x="9856788" y="654050"/>
          <p14:tracePt t="11879" x="9845675" y="642938"/>
          <p14:tracePt t="11882" x="9834563" y="642938"/>
          <p14:tracePt t="11883" x="9823450" y="642938"/>
          <p14:tracePt t="11885" x="9812338" y="642938"/>
          <p14:tracePt t="11886" x="9812338" y="631825"/>
          <p14:tracePt t="11890" x="9801225" y="631825"/>
          <p14:tracePt t="11892" x="9790113" y="631825"/>
          <p14:tracePt t="11894" x="9779000" y="631825"/>
          <p14:tracePt t="11895" x="9767888" y="631825"/>
          <p14:tracePt t="11898" x="9755188" y="620713"/>
          <p14:tracePt t="11902" x="9744075" y="620713"/>
          <p14:tracePt t="11904" x="9732963" y="609600"/>
          <p14:tracePt t="11906" x="9721850" y="609600"/>
          <p14:tracePt t="11908" x="9710738" y="598488"/>
          <p14:tracePt t="11910" x="9699625" y="598488"/>
          <p14:tracePt t="11913" x="9688513" y="598488"/>
          <p14:tracePt t="11915" x="9688513" y="585788"/>
          <p14:tracePt t="11916" x="9677400" y="585788"/>
          <p14:tracePt t="11918" x="9666288" y="585788"/>
          <p14:tracePt t="11919" x="9666288" y="574675"/>
          <p14:tracePt t="11921" x="9653588" y="574675"/>
          <p14:tracePt t="11924" x="9642475" y="574675"/>
          <p14:tracePt t="11926" x="9631363" y="574675"/>
          <p14:tracePt t="11927" x="9631363" y="563563"/>
          <p14:tracePt t="11929" x="9620250" y="563563"/>
          <p14:tracePt t="11935" x="9609138" y="563563"/>
          <p14:tracePt t="11940" x="9598025" y="563563"/>
          <p14:tracePt t="11943" x="9586913" y="563563"/>
          <p14:tracePt t="11945" x="9586913" y="552450"/>
          <p14:tracePt t="11948" x="9575800" y="552450"/>
          <p14:tracePt t="11959" x="9564688" y="552450"/>
          <p14:tracePt t="11993" x="9564688" y="541338"/>
          <p14:tracePt t="12006" x="9553575" y="541338"/>
          <p14:tracePt t="12014" x="9553575" y="530225"/>
          <p14:tracePt t="12015" x="9540875" y="530225"/>
          <p14:tracePt t="12016" x="9529763" y="530225"/>
          <p14:tracePt t="12017" x="9529763" y="519113"/>
          <p14:tracePt t="12019" x="9518650" y="508000"/>
          <p14:tracePt t="12021" x="9507538" y="508000"/>
          <p14:tracePt t="12023" x="9496425" y="496888"/>
          <p14:tracePt t="12026" x="9485313" y="496888"/>
          <p14:tracePt t="12028" x="9485313" y="485775"/>
          <p14:tracePt t="12030" x="9463088" y="485775"/>
          <p14:tracePt t="12033" x="9463088" y="473075"/>
          <p14:tracePt t="12034" x="9451975" y="473075"/>
          <p14:tracePt t="12035" x="9439275" y="461963"/>
          <p14:tracePt t="12037" x="9428163" y="461963"/>
          <p14:tracePt t="12038" x="9428163" y="450850"/>
          <p14:tracePt t="12042" x="9417050" y="450850"/>
          <p14:tracePt t="12043" x="9417050" y="439738"/>
          <p14:tracePt t="12044" x="9405938" y="439738"/>
          <p14:tracePt t="12045" x="9405938" y="428625"/>
          <p14:tracePt t="12047" x="9394825" y="428625"/>
          <p14:tracePt t="12051" x="9383713" y="428625"/>
          <p14:tracePt t="12052" x="9383713" y="417513"/>
          <p14:tracePt t="12054" x="9372600" y="406400"/>
          <p14:tracePt t="12057" x="9361488" y="406400"/>
          <p14:tracePt t="12060" x="9361488" y="395288"/>
          <p14:tracePt t="12063" x="9361488" y="384175"/>
          <p14:tracePt t="12065" x="9350375" y="371475"/>
          <p14:tracePt t="12070" x="9339263" y="371475"/>
          <p14:tracePt t="12076" x="9339263" y="360363"/>
          <p14:tracePt t="12085" x="9339263" y="349250"/>
          <p14:tracePt t="12175" x="9326563" y="349250"/>
          <p14:tracePt t="12179" x="9315450" y="349250"/>
          <p14:tracePt t="12180" x="9304338" y="349250"/>
          <p14:tracePt t="12182" x="9293225" y="349250"/>
          <p14:tracePt t="12184" x="9271000" y="349250"/>
          <p14:tracePt t="12186" x="9259888" y="349250"/>
          <p14:tracePt t="12187" x="9248775" y="349250"/>
          <p14:tracePt t="12188" x="9237663" y="349250"/>
          <p14:tracePt t="12190" x="9202738" y="349250"/>
          <p14:tracePt t="12192" x="9180513" y="349250"/>
          <p14:tracePt t="12194" x="9158288" y="360363"/>
          <p14:tracePt t="12195" x="9147175" y="360363"/>
          <p14:tracePt t="12196" x="9124950" y="360363"/>
          <p14:tracePt t="12197" x="9112250" y="360363"/>
          <p14:tracePt t="12199" x="9090025" y="360363"/>
          <p14:tracePt t="12200" x="9067800" y="360363"/>
          <p14:tracePt t="12201" x="9056688" y="360363"/>
          <p14:tracePt t="12202" x="9034463" y="360363"/>
          <p14:tracePt t="12203" x="9023350" y="360363"/>
          <p14:tracePt t="12204" x="8999538" y="360363"/>
          <p14:tracePt t="12206" x="8977313" y="360363"/>
          <p14:tracePt t="12207" x="8966200" y="371475"/>
          <p14:tracePt t="12208" x="8943975" y="371475"/>
          <p14:tracePt t="12209" x="8932863" y="371475"/>
          <p14:tracePt t="12210" x="8910638" y="371475"/>
          <p14:tracePt t="12212" x="8886825" y="371475"/>
          <p14:tracePt t="12213" x="8864600" y="371475"/>
          <p14:tracePt t="12214" x="8853488" y="371475"/>
          <p14:tracePt t="12216" x="8820150" y="371475"/>
          <p14:tracePt t="12218" x="8809038" y="371475"/>
          <p14:tracePt t="12219" x="8797925" y="371475"/>
          <p14:tracePt t="12219" x="8785225" y="384175"/>
          <p14:tracePt t="12221" x="8740775" y="384175"/>
          <p14:tracePt t="12222" x="8718550" y="384175"/>
          <p14:tracePt t="12224" x="8696325" y="384175"/>
          <p14:tracePt t="12225" x="8683625" y="384175"/>
          <p14:tracePt t="12226" x="8661400" y="384175"/>
          <p14:tracePt t="12227" x="8650288" y="395288"/>
          <p14:tracePt t="12228" x="8639175" y="395288"/>
          <p14:tracePt t="12229" x="8616950" y="395288"/>
          <p14:tracePt t="12230" x="8594725" y="395288"/>
          <p14:tracePt t="12231" x="8570913" y="406400"/>
          <p14:tracePt t="12233" x="8537575" y="417513"/>
          <p14:tracePt t="12234" x="8526463" y="417513"/>
          <p14:tracePt t="12235" x="8515350" y="417513"/>
          <p14:tracePt t="12236" x="8493125" y="417513"/>
          <p14:tracePt t="12238" x="8470900" y="428625"/>
          <p14:tracePt t="12241" x="8413750" y="439738"/>
          <p14:tracePt t="12242" x="8391525" y="439738"/>
          <p14:tracePt t="12243" x="8380413" y="439738"/>
          <p14:tracePt t="12244" x="8356600" y="450850"/>
          <p14:tracePt t="12246" x="8334375" y="450850"/>
          <p14:tracePt t="12247" x="8323263" y="461963"/>
          <p14:tracePt t="12249" x="8289925" y="473075"/>
          <p14:tracePt t="12250" x="8267700" y="485775"/>
          <p14:tracePt t="12252" x="8256588" y="485775"/>
          <p14:tracePt t="12253" x="8232775" y="496888"/>
          <p14:tracePt t="12254" x="8210550" y="508000"/>
          <p14:tracePt t="12255" x="8188325" y="508000"/>
          <p14:tracePt t="12256" x="8177213" y="519113"/>
          <p14:tracePt t="12258" x="8154988" y="530225"/>
          <p14:tracePt t="12259" x="8120063" y="530225"/>
          <p14:tracePt t="12260" x="8108950" y="530225"/>
          <p14:tracePt t="12261" x="8097838" y="541338"/>
          <p14:tracePt t="12262" x="8086725" y="552450"/>
          <p14:tracePt t="12263" x="8075613" y="563563"/>
          <p14:tracePt t="12264" x="8053388" y="563563"/>
          <p14:tracePt t="12268" x="8018463" y="585788"/>
          <p14:tracePt t="12269" x="7985125" y="620713"/>
          <p14:tracePt t="12271" x="7951788" y="631825"/>
          <p14:tracePt t="12272" x="7940675" y="642938"/>
          <p14:tracePt t="12274" x="7905750" y="654050"/>
          <p14:tracePt t="12276" x="7883525" y="665163"/>
          <p14:tracePt t="12277" x="7872413" y="687388"/>
          <p14:tracePt t="12278" x="7850188" y="711200"/>
          <p14:tracePt t="12279" x="7839075" y="722313"/>
          <p14:tracePt t="12280" x="7815263" y="733425"/>
          <p14:tracePt t="12281" x="7815263" y="744538"/>
          <p14:tracePt t="12283" x="7781925" y="777875"/>
          <p14:tracePt t="12284" x="7759700" y="788988"/>
          <p14:tracePt t="12285" x="7748588" y="800100"/>
          <p14:tracePt t="12287" x="7737475" y="812800"/>
          <p14:tracePt t="12288" x="7702550" y="835025"/>
          <p14:tracePt t="12289" x="7691438" y="846138"/>
          <p14:tracePt t="12290" x="7680325" y="857250"/>
          <p14:tracePt t="12292" x="7646988" y="890588"/>
          <p14:tracePt t="12293" x="7624763" y="914400"/>
          <p14:tracePt t="12294" x="7613650" y="936625"/>
          <p14:tracePt t="12295" x="7589838" y="947738"/>
          <p14:tracePt t="12296" x="7589838" y="969963"/>
          <p14:tracePt t="12297" x="7556500" y="992188"/>
          <p14:tracePt t="12298" x="7545388" y="1014413"/>
          <p14:tracePt t="12299" x="7534275" y="1027113"/>
          <p14:tracePt t="12300" x="7512050" y="1049338"/>
          <p14:tracePt t="12302" x="7477125" y="1082675"/>
          <p14:tracePt t="12303" x="7454900" y="1104900"/>
          <p14:tracePt t="12304" x="7443788" y="1128713"/>
          <p14:tracePt t="12305" x="7410450" y="1150938"/>
          <p14:tracePt t="12306" x="7386638" y="1184275"/>
          <p14:tracePt t="12308" x="7353300" y="1228725"/>
          <p14:tracePt t="12310" x="7331075" y="1252538"/>
          <p14:tracePt t="12311" x="7308850" y="1296988"/>
          <p14:tracePt t="12312" x="7273925" y="1319213"/>
          <p14:tracePt t="12314" x="7262813" y="1343025"/>
          <p14:tracePt t="12314" x="7229475" y="1365250"/>
          <p14:tracePt t="12316" x="7218363" y="1387475"/>
          <p14:tracePt t="12318" x="7150100" y="1477963"/>
          <p14:tracePt t="12320" x="7138988" y="1511300"/>
          <p14:tracePt t="12321" x="7105650" y="1568450"/>
          <p14:tracePt t="12322" x="7072313" y="1590675"/>
          <p14:tracePt t="12324" x="7026275" y="1646238"/>
          <p14:tracePt t="12326" x="7015163" y="1692275"/>
          <p14:tracePt t="12328" x="6981825" y="1747838"/>
          <p14:tracePt t="12328" x="6935788" y="1771650"/>
          <p14:tracePt t="12329" x="6924675" y="1816100"/>
          <p14:tracePt t="12330" x="6902450" y="1827213"/>
          <p14:tracePt t="12331" x="6891338" y="1860550"/>
          <p14:tracePt t="12332" x="6869113" y="1884363"/>
          <p14:tracePt t="12333" x="6845300" y="1917700"/>
          <p14:tracePt t="12334" x="6834188" y="1951038"/>
          <p14:tracePt t="12335" x="6800850" y="1997075"/>
          <p14:tracePt t="12336" x="6789738" y="2019300"/>
          <p14:tracePt t="12338" x="6767513" y="2052638"/>
          <p14:tracePt t="12338" x="6756400" y="2074863"/>
          <p14:tracePt t="12340" x="6721475" y="2132013"/>
          <p14:tracePt t="12341" x="6699250" y="2165350"/>
          <p14:tracePt t="12343" x="6688138" y="2187575"/>
          <p14:tracePt t="12344" x="6654800" y="2233613"/>
          <p14:tracePt t="12344" x="6630988" y="2266950"/>
          <p14:tracePt t="12345" x="6619875" y="2289175"/>
          <p14:tracePt t="12346" x="6608763" y="2324100"/>
          <p14:tracePt t="12347" x="6586538" y="2368550"/>
          <p14:tracePt t="12349" x="6575425" y="2390775"/>
          <p14:tracePt t="12349" x="6564313" y="2425700"/>
          <p14:tracePt t="12350" x="6553200" y="2447925"/>
          <p14:tracePt t="12351" x="6518275" y="2492375"/>
          <p14:tracePt t="12352" x="6507163" y="2514600"/>
          <p14:tracePt t="12353" x="6484938" y="2549525"/>
          <p14:tracePt t="12354" x="6473825" y="2571750"/>
          <p14:tracePt t="12355" x="6451600" y="2605088"/>
          <p14:tracePt t="12357" x="6429375" y="2673350"/>
          <p14:tracePt t="12358" x="6416675" y="2706688"/>
          <p14:tracePt t="12360" x="6361113" y="2774950"/>
          <p14:tracePt t="12361" x="6361113" y="2786063"/>
          <p14:tracePt t="12362" x="6338888" y="2819400"/>
          <p14:tracePt t="12363" x="6338888" y="2854325"/>
          <p14:tracePt t="12364" x="6316663" y="2876550"/>
          <p14:tracePt t="12366" x="6281738" y="2932113"/>
          <p14:tracePt t="12368" x="6281738" y="2955925"/>
          <p14:tracePt t="12369" x="6259513" y="2978150"/>
          <p14:tracePt t="12370" x="6248400" y="3022600"/>
          <p14:tracePt t="12371" x="6215063" y="3068638"/>
          <p14:tracePt t="12372" x="6202363" y="3113088"/>
          <p14:tracePt t="12373" x="6191250" y="3124200"/>
          <p14:tracePt t="12375" x="6169025" y="3181350"/>
          <p14:tracePt t="12376" x="6157913" y="3225800"/>
          <p14:tracePt t="12377" x="6135688" y="3248025"/>
          <p14:tracePt t="12379" x="6135688" y="3271838"/>
          <p14:tracePt t="12379" x="6124575" y="3294063"/>
          <p14:tracePt t="12380" x="6113463" y="3316288"/>
          <p14:tracePt t="12381" x="6102350" y="3349625"/>
          <p14:tracePt t="12384" x="6089650" y="3384550"/>
          <p14:tracePt t="12385" x="6078538" y="3440113"/>
          <p14:tracePt t="12386" x="6056313" y="3473450"/>
          <p14:tracePt t="12388" x="6045200" y="3519488"/>
          <p14:tracePt t="12390" x="6034088" y="3552825"/>
          <p14:tracePt t="12393" x="6011863" y="3598863"/>
          <p14:tracePt t="12394" x="6000750" y="3643313"/>
          <p14:tracePt t="12395" x="6000750" y="3665538"/>
          <p14:tracePt t="12396" x="5989638" y="3687763"/>
          <p14:tracePt t="12397" x="5976938" y="3711575"/>
          <p14:tracePt t="12398" x="5976938" y="3733800"/>
          <p14:tracePt t="12401" x="5965825" y="3756025"/>
          <p14:tracePt t="12405" x="5943600" y="3835400"/>
          <p14:tracePt t="12407" x="5932488" y="3879850"/>
          <p14:tracePt t="12410" x="5932488" y="3902075"/>
          <p14:tracePt t="12411" x="5921375" y="3937000"/>
          <p14:tracePt t="12412" x="5921375" y="3948113"/>
          <p14:tracePt t="12413" x="5921375" y="3970338"/>
          <p14:tracePt t="12414" x="5910263" y="3981450"/>
          <p14:tracePt t="12417" x="5910263" y="4003675"/>
          <p14:tracePt t="12418" x="5910263" y="4014788"/>
          <p14:tracePt t="12420" x="5910263" y="4027488"/>
          <p14:tracePt t="12421" x="5910263" y="4049713"/>
          <p14:tracePt t="12424" x="5910263" y="4060825"/>
          <p14:tracePt t="12425" x="5910263" y="4071938"/>
          <p14:tracePt t="12426" x="5910263" y="4083050"/>
          <p14:tracePt t="12428" x="5910263" y="4094163"/>
          <p14:tracePt t="12429" x="5910263" y="4105275"/>
          <p14:tracePt t="12431" x="5910263" y="4116388"/>
          <p14:tracePt t="12434" x="5910263" y="4129088"/>
          <p14:tracePt t="12436" x="5910263" y="4140200"/>
          <p14:tracePt t="12437" x="5921375" y="4151313"/>
          <p14:tracePt t="12439" x="5921375" y="4162425"/>
          <p14:tracePt t="12441" x="5932488" y="4173538"/>
          <p14:tracePt t="12445" x="5943600" y="4184650"/>
          <p14:tracePt t="12446" x="5954713" y="4184650"/>
          <p14:tracePt t="12447" x="5954713" y="4206875"/>
          <p14:tracePt t="12452" x="5965825" y="4217988"/>
          <p14:tracePt t="12453" x="5965825" y="4229100"/>
          <p14:tracePt t="12454" x="5976938" y="4241800"/>
          <p14:tracePt t="12456" x="5989638" y="4252913"/>
          <p14:tracePt t="12458" x="6000750" y="4252913"/>
          <p14:tracePt t="12460" x="6011863" y="4275138"/>
          <p14:tracePt t="12462" x="6011863" y="4286250"/>
          <p14:tracePt t="12465" x="6034088" y="4308475"/>
          <p14:tracePt t="12467" x="6045200" y="4308475"/>
          <p14:tracePt t="12468" x="6045200" y="4319588"/>
          <p14:tracePt t="12469" x="6045200" y="4330700"/>
          <p14:tracePt t="12471" x="6056313" y="4330700"/>
          <p14:tracePt t="12472" x="6067425" y="4330700"/>
          <p14:tracePt t="12473" x="6067425" y="4354513"/>
          <p14:tracePt t="12475" x="6078538" y="4354513"/>
          <p14:tracePt t="12476" x="6089650" y="4365625"/>
          <p14:tracePt t="12477" x="6102350" y="4376738"/>
          <p14:tracePt t="12478" x="6102350" y="4387850"/>
          <p14:tracePt t="12480" x="6113463" y="4398963"/>
          <p14:tracePt t="12482" x="6113463" y="4421188"/>
          <p14:tracePt t="12483" x="6124575" y="4421188"/>
          <p14:tracePt t="12485" x="6135688" y="4432300"/>
          <p14:tracePt t="12486" x="6135688" y="4443413"/>
          <p14:tracePt t="12488" x="6157913" y="4456113"/>
          <p14:tracePt t="12489" x="6157913" y="4467225"/>
          <p14:tracePt t="12491" x="6169025" y="4478338"/>
          <p14:tracePt t="12493" x="6180138" y="4489450"/>
          <p14:tracePt t="12494" x="6180138" y="4500563"/>
          <p14:tracePt t="12495" x="6191250" y="4511675"/>
          <p14:tracePt t="12497" x="6202363" y="4522788"/>
          <p14:tracePt t="12500" x="6215063" y="4545013"/>
          <p14:tracePt t="12501" x="6215063" y="4557713"/>
          <p14:tracePt t="12502" x="6226175" y="4557713"/>
          <p14:tracePt t="12503" x="6237288" y="4568825"/>
          <p14:tracePt t="12504" x="6248400" y="4579938"/>
          <p14:tracePt t="12506" x="6248400" y="4602163"/>
          <p14:tracePt t="12509" x="6259513" y="4613275"/>
          <p14:tracePt t="12510" x="6259513" y="4635500"/>
          <p14:tracePt t="12512" x="6281738" y="4635500"/>
          <p14:tracePt t="12513" x="6281738" y="4646613"/>
          <p14:tracePt t="12515" x="6292850" y="4646613"/>
          <p14:tracePt t="12517" x="6303963" y="4657725"/>
          <p14:tracePt t="12518" x="6316663" y="4692650"/>
          <p14:tracePt t="12520" x="6327775" y="4703763"/>
          <p14:tracePt t="12522" x="6327775" y="4714875"/>
          <p14:tracePt t="12524" x="6338888" y="4714875"/>
          <p14:tracePt t="12525" x="6361113" y="4725988"/>
          <p14:tracePt t="12526" x="6372225" y="4737100"/>
          <p14:tracePt t="12527" x="6372225" y="4748213"/>
          <p14:tracePt t="12528" x="6383338" y="4748213"/>
          <p14:tracePt t="12529" x="6394450" y="4759325"/>
          <p14:tracePt t="12530" x="6394450" y="4772025"/>
          <p14:tracePt t="12531" x="6405563" y="4783138"/>
          <p14:tracePt t="12533" x="6416675" y="4783138"/>
          <p14:tracePt t="12534" x="6429375" y="4783138"/>
          <p14:tracePt t="12536" x="6451600" y="4805363"/>
          <p14:tracePt t="12538" x="6462713" y="4816475"/>
          <p14:tracePt t="12541" x="6473825" y="4827588"/>
          <p14:tracePt t="12542" x="6484938" y="4838700"/>
          <p14:tracePt t="12543" x="6496050" y="4849813"/>
          <p14:tracePt t="12544" x="6507163" y="4849813"/>
          <p14:tracePt t="12545" x="6530975" y="4860925"/>
          <p14:tracePt t="12549" x="6553200" y="4872038"/>
          <p14:tracePt t="12551" x="6564313" y="4872038"/>
          <p14:tracePt t="12551" x="6575425" y="4872038"/>
          <p14:tracePt t="12553" x="6597650" y="4884738"/>
          <p14:tracePt t="12554" x="6597650" y="4895850"/>
          <p14:tracePt t="12555" x="6619875" y="4906963"/>
          <p14:tracePt t="12556" x="6630988" y="4906963"/>
          <p14:tracePt t="12558" x="6654800" y="4906963"/>
          <p14:tracePt t="12559" x="6665913" y="4906963"/>
          <p14:tracePt t="12561" x="6688138" y="4918075"/>
          <p14:tracePt t="12574" x="6834188" y="4929188"/>
          <p14:tracePt t="12576" x="6869113" y="4929188"/>
          <p14:tracePt t="12578" x="6891338" y="4929188"/>
          <p14:tracePt t="12580" x="6913563" y="4929188"/>
          <p14:tracePt t="12581" x="6924675" y="4929188"/>
          <p14:tracePt t="12583" x="6958013" y="4929188"/>
          <p14:tracePt t="12585" x="6970713" y="4918075"/>
          <p14:tracePt t="12586" x="6981825" y="4918075"/>
          <p14:tracePt t="12587" x="6992938" y="4918075"/>
          <p14:tracePt t="12589" x="7015163" y="4918075"/>
          <p14:tracePt t="12591" x="7037388" y="4906963"/>
          <p14:tracePt t="12592" x="7048500" y="4906963"/>
          <p14:tracePt t="12593" x="7059613" y="4906963"/>
          <p14:tracePt t="12594" x="7094538" y="4895850"/>
          <p14:tracePt t="12596" x="7116763" y="4884738"/>
          <p14:tracePt t="12599" x="7138988" y="4872038"/>
          <p14:tracePt t="12601" x="7161213" y="4872038"/>
          <p14:tracePt t="12602" x="7185025" y="4860925"/>
          <p14:tracePt t="12604" x="7196138" y="4849813"/>
          <p14:tracePt t="12605" x="7196138" y="4838700"/>
          <p14:tracePt t="12607" x="7229475" y="4838700"/>
          <p14:tracePt t="12608" x="7240588" y="4838700"/>
          <p14:tracePt t="12609" x="7262813" y="4827588"/>
          <p14:tracePt t="12611" x="7273925" y="4816475"/>
          <p14:tracePt t="12612" x="7297738" y="4805363"/>
          <p14:tracePt t="12613" x="7297738" y="4794250"/>
          <p14:tracePt t="12614" x="7308850" y="4794250"/>
          <p14:tracePt t="12616" x="7319963" y="4772025"/>
          <p14:tracePt t="12618" x="7331075" y="4759325"/>
          <p14:tracePt t="12619" x="7342188" y="4759325"/>
          <p14:tracePt t="12620" x="7353300" y="4748213"/>
          <p14:tracePt t="12621" x="7364413" y="4737100"/>
          <p14:tracePt t="12622" x="7375525" y="4725988"/>
          <p14:tracePt t="12624" x="7386638" y="4703763"/>
          <p14:tracePt t="12625" x="7399338" y="4692650"/>
          <p14:tracePt t="12626" x="7410450" y="4692650"/>
          <p14:tracePt t="12628" x="7421563" y="4681538"/>
          <p14:tracePt t="12629" x="7432675" y="4657725"/>
          <p14:tracePt t="12630" x="7443788" y="4646613"/>
          <p14:tracePt t="12631" x="7454900" y="4635500"/>
          <p14:tracePt t="12633" x="7454900" y="4624388"/>
          <p14:tracePt t="12634" x="7454900" y="4613275"/>
          <p14:tracePt t="12635" x="7466013" y="4602163"/>
          <p14:tracePt t="12637" x="7477125" y="4591050"/>
          <p14:tracePt t="12637" x="7488238" y="4579938"/>
          <p14:tracePt t="12638" x="7488238" y="4568825"/>
          <p14:tracePt t="12640" x="7488238" y="4545013"/>
          <p14:tracePt t="12641" x="7512050" y="4533900"/>
          <p14:tracePt t="12643" x="7523163" y="4500563"/>
          <p14:tracePt t="12644" x="7534275" y="4500563"/>
          <p14:tracePt t="12645" x="7534275" y="4478338"/>
          <p14:tracePt t="12647" x="7545388" y="4467225"/>
          <p14:tracePt t="12647" x="7545388" y="4456113"/>
          <p14:tracePt t="12650" x="7556500" y="4421188"/>
          <p14:tracePt t="12652" x="7556500" y="4398963"/>
          <p14:tracePt t="12653" x="7567613" y="4387850"/>
          <p14:tracePt t="12655" x="7567613" y="4365625"/>
          <p14:tracePt t="12656" x="7578725" y="4354513"/>
          <p14:tracePt t="12657" x="7589838" y="4343400"/>
          <p14:tracePt t="12660" x="7589838" y="4319588"/>
          <p14:tracePt t="12660" x="7589838" y="4297363"/>
          <p14:tracePt t="12661" x="7589838" y="4286250"/>
          <p14:tracePt t="12663" x="7589838" y="4264025"/>
          <p14:tracePt t="12664" x="7600950" y="4264025"/>
          <p14:tracePt t="12665" x="7600950" y="4241800"/>
          <p14:tracePt t="12666" x="7600950" y="4229100"/>
          <p14:tracePt t="12667" x="7600950" y="4206875"/>
          <p14:tracePt t="12668" x="7600950" y="4195763"/>
          <p14:tracePt t="12670" x="7600950" y="4184650"/>
          <p14:tracePt t="12671" x="7600950" y="4173538"/>
          <p14:tracePt t="12673" x="7600950" y="4140200"/>
          <p14:tracePt t="12674" x="7600950" y="4129088"/>
          <p14:tracePt t="12675" x="7600950" y="4116388"/>
          <p14:tracePt t="12676" x="7600950" y="4105275"/>
          <p14:tracePt t="12677" x="7600950" y="4083050"/>
          <p14:tracePt t="12678" x="7600950" y="4071938"/>
          <p14:tracePt t="12679" x="7600950" y="4060825"/>
          <p14:tracePt t="12680" x="7600950" y="4038600"/>
          <p14:tracePt t="12683" x="7600950" y="4014788"/>
          <p14:tracePt t="12683" x="7600950" y="4003675"/>
          <p14:tracePt t="12684" x="7600950" y="3981450"/>
          <p14:tracePt t="12685" x="7600950" y="3970338"/>
          <p14:tracePt t="12686" x="7600950" y="3959225"/>
          <p14:tracePt t="12687" x="7600950" y="3948113"/>
          <p14:tracePt t="12688" x="7600950" y="3937000"/>
          <p14:tracePt t="12690" x="7600950" y="3914775"/>
          <p14:tracePt t="12691" x="7589838" y="3890963"/>
          <p14:tracePt t="12692" x="7578725" y="3879850"/>
          <p14:tracePt t="12693" x="7578725" y="3857625"/>
          <p14:tracePt t="12695" x="7567613" y="3846513"/>
          <p14:tracePt t="12696" x="7567613" y="3824288"/>
          <p14:tracePt t="12697" x="7567613" y="3813175"/>
          <p14:tracePt t="12700" x="7556500" y="3789363"/>
          <p14:tracePt t="12701" x="7556500" y="3778250"/>
          <p14:tracePt t="12701" x="7556500" y="3767138"/>
          <p14:tracePt t="12703" x="7556500" y="3744913"/>
          <p14:tracePt t="12704" x="7545388" y="3744913"/>
          <p14:tracePt t="12704" x="7534275" y="3722688"/>
          <p14:tracePt t="12705" x="7534275" y="3711575"/>
          <p14:tracePt t="12707" x="7534275" y="3700463"/>
          <p14:tracePt t="12708" x="7512050" y="3676650"/>
          <p14:tracePt t="12710" x="7500938" y="3654425"/>
          <p14:tracePt t="12711" x="7500938" y="3643313"/>
          <p14:tracePt t="12712" x="7488238" y="3632200"/>
          <p14:tracePt t="12713" x="7477125" y="3609975"/>
          <p14:tracePt t="12714" x="7477125" y="3598863"/>
          <p14:tracePt t="12716" x="7466013" y="3586163"/>
          <p14:tracePt t="12717" x="7466013" y="3575050"/>
          <p14:tracePt t="12718" x="7454900" y="3563938"/>
          <p14:tracePt t="12719" x="7443788" y="3552825"/>
          <p14:tracePt t="12721" x="7443788" y="3530600"/>
          <p14:tracePt t="12721" x="7432675" y="3530600"/>
          <p14:tracePt t="12722" x="7421563" y="3508375"/>
          <p14:tracePt t="12725" x="7399338" y="3473450"/>
          <p14:tracePt t="12727" x="7386638" y="3451225"/>
          <p14:tracePt t="12728" x="7375525" y="3451225"/>
          <p14:tracePt t="12729" x="7375525" y="3440113"/>
          <p14:tracePt t="12730" x="7364413" y="3429000"/>
          <p14:tracePt t="12732" x="7353300" y="3406775"/>
          <p14:tracePt t="12735" x="7342188" y="3395663"/>
          <p14:tracePt t="12736" x="7331075" y="3384550"/>
          <p14:tracePt t="12737" x="7319963" y="3360738"/>
          <p14:tracePt t="12740" x="7308850" y="3349625"/>
          <p14:tracePt t="12741" x="7297738" y="3338513"/>
          <p14:tracePt t="12742" x="7297738" y="3327400"/>
          <p14:tracePt t="12743" x="7297738" y="3316288"/>
          <p14:tracePt t="12744" x="7286625" y="3316288"/>
          <p14:tracePt t="12745" x="7273925" y="3316288"/>
          <p14:tracePt t="12746" x="7262813" y="3316288"/>
          <p14:tracePt t="12747" x="7262813" y="3305175"/>
          <p14:tracePt t="12749" x="7251700" y="3294063"/>
          <p14:tracePt t="12750" x="7240588" y="3282950"/>
          <p14:tracePt t="12751" x="7229475" y="3271838"/>
          <p14:tracePt t="12753" x="7229475" y="3259138"/>
          <p14:tracePt t="12754" x="7218363" y="3259138"/>
          <p14:tracePt t="12755" x="7207250" y="3248025"/>
          <p14:tracePt t="12758" x="7185025" y="3248025"/>
          <p14:tracePt t="12759" x="7172325" y="3236913"/>
          <p14:tracePt t="12760" x="7161213" y="3236913"/>
          <p14:tracePt t="12761" x="7161213" y="3225800"/>
          <p14:tracePt t="12763" x="7150100" y="3214688"/>
          <p14:tracePt t="12765" x="7138988" y="3203575"/>
          <p14:tracePt t="12767" x="7116763" y="3203575"/>
          <p14:tracePt t="12768" x="7105650" y="3203575"/>
          <p14:tracePt t="12769" x="7105650" y="3192463"/>
          <p14:tracePt t="12771" x="7094538" y="3181350"/>
          <p14:tracePt t="12773" x="7072313" y="3181350"/>
          <p14:tracePt t="12774" x="7059613" y="3181350"/>
          <p14:tracePt t="12776" x="7048500" y="3181350"/>
          <p14:tracePt t="12777" x="7026275" y="3181350"/>
          <p14:tracePt t="12779" x="7015163" y="3181350"/>
          <p14:tracePt t="12781" x="6981825" y="3170238"/>
          <p14:tracePt t="12785" x="6958013" y="3157538"/>
          <p14:tracePt t="12786" x="6946900" y="3157538"/>
          <p14:tracePt t="12787" x="6924675" y="3157538"/>
          <p14:tracePt t="12788" x="6913563" y="3157538"/>
          <p14:tracePt t="12790" x="6891338" y="3157538"/>
          <p14:tracePt t="12791" x="6891338" y="3146425"/>
          <p14:tracePt t="12793" x="6869113" y="3146425"/>
          <p14:tracePt t="12794" x="6858000" y="3146425"/>
          <p14:tracePt t="12795" x="6845300" y="3146425"/>
          <p14:tracePt t="12796" x="6834188" y="3146425"/>
          <p14:tracePt t="12797" x="6823075" y="3146425"/>
          <p14:tracePt t="12799" x="6811963" y="3146425"/>
          <p14:tracePt t="12800" x="6800850" y="3146425"/>
          <p14:tracePt t="12801" x="6789738" y="3146425"/>
          <p14:tracePt t="12802" x="6778625" y="3146425"/>
          <p14:tracePt t="12803" x="6767513" y="3146425"/>
          <p14:tracePt t="12804" x="6756400" y="3146425"/>
          <p14:tracePt t="12806" x="6745288" y="3146425"/>
          <p14:tracePt t="12808" x="6732588" y="3146425"/>
          <p14:tracePt t="12809" x="6721475" y="3146425"/>
          <p14:tracePt t="12810" x="6710363" y="3146425"/>
          <p14:tracePt t="12811" x="6699250" y="3146425"/>
          <p14:tracePt t="12812" x="6688138" y="3146425"/>
          <p14:tracePt t="12816" x="6665913" y="3146425"/>
          <p14:tracePt t="12819" x="6654800" y="3146425"/>
          <p14:tracePt t="12819" x="6643688" y="3146425"/>
          <p14:tracePt t="12820" x="6630988" y="3146425"/>
          <p14:tracePt t="12822" x="6619875" y="3146425"/>
          <p14:tracePt t="12824" x="6608763" y="3146425"/>
          <p14:tracePt t="12826" x="6597650" y="3146425"/>
          <p14:tracePt t="12827" x="6586538" y="3157538"/>
          <p14:tracePt t="12829" x="6575425" y="3157538"/>
          <p14:tracePt t="12832" x="6564313" y="3157538"/>
          <p14:tracePt t="12833" x="6553200" y="3157538"/>
          <p14:tracePt t="12836" x="6542088" y="3157538"/>
          <p14:tracePt t="12837" x="6542088" y="3170238"/>
          <p14:tracePt t="12838" x="6530975" y="3170238"/>
          <p14:tracePt t="12840" x="6518275" y="3181350"/>
          <p14:tracePt t="12841" x="6496050" y="3181350"/>
          <p14:tracePt t="12844" x="6484938" y="3192463"/>
          <p14:tracePt t="12845" x="6473825" y="3192463"/>
          <p14:tracePt t="12846" x="6473825" y="3203575"/>
          <p14:tracePt t="12849" x="6462713" y="3203575"/>
          <p14:tracePt t="12850" x="6451600" y="3214688"/>
          <p14:tracePt t="12851" x="6440488" y="3225800"/>
          <p14:tracePt t="12853" x="6429375" y="3225800"/>
          <p14:tracePt t="12854" x="6416675" y="3225800"/>
          <p14:tracePt t="12857" x="6405563" y="3236913"/>
          <p14:tracePt t="12858" x="6394450" y="3248025"/>
          <p14:tracePt t="12860" x="6383338" y="3259138"/>
          <p14:tracePt t="12862" x="6361113" y="3271838"/>
          <p14:tracePt t="12864" x="6350000" y="3282950"/>
          <p14:tracePt t="12866" x="6338888" y="3282950"/>
          <p14:tracePt t="12867" x="6327775" y="3294063"/>
          <p14:tracePt t="12870" x="6316663" y="3305175"/>
          <p14:tracePt t="12871" x="6303963" y="3305175"/>
          <p14:tracePt t="12872" x="6303963" y="3316288"/>
          <p14:tracePt t="12874" x="6281738" y="3327400"/>
          <p14:tracePt t="12875" x="6270625" y="3327400"/>
          <p14:tracePt t="12876" x="6270625" y="3338513"/>
          <p14:tracePt t="12877" x="6259513" y="3338513"/>
          <p14:tracePt t="12878" x="6259513" y="3349625"/>
          <p14:tracePt t="12879" x="6248400" y="3360738"/>
          <p14:tracePt t="12881" x="6237288" y="3371850"/>
          <p14:tracePt t="12883" x="6226175" y="3371850"/>
          <p14:tracePt t="12884" x="6215063" y="3384550"/>
          <p14:tracePt t="12886" x="6202363" y="3395663"/>
          <p14:tracePt t="12888" x="6191250" y="3406775"/>
          <p14:tracePt t="12890" x="6180138" y="3417888"/>
          <p14:tracePt t="12891" x="6180138" y="3429000"/>
          <p14:tracePt t="12892" x="6169025" y="3429000"/>
          <p14:tracePt t="12893" x="6157913" y="3429000"/>
          <p14:tracePt t="12894" x="6157913" y="3440113"/>
          <p14:tracePt t="12895" x="6146800" y="3440113"/>
          <p14:tracePt t="12896" x="6146800" y="3451225"/>
          <p14:tracePt t="12897" x="6124575" y="3451225"/>
          <p14:tracePt t="12899" x="6113463" y="3462338"/>
          <p14:tracePt t="12900" x="6113463" y="3473450"/>
          <p14:tracePt t="12902" x="6102350" y="3486150"/>
          <p14:tracePt t="12904" x="6089650" y="3497263"/>
          <p14:tracePt t="12906" x="6078538" y="3497263"/>
          <p14:tracePt t="12908" x="6067425" y="3508375"/>
          <p14:tracePt t="12910" x="6056313" y="3530600"/>
          <p14:tracePt t="12912" x="6045200" y="3530600"/>
          <p14:tracePt t="12914" x="6045200" y="3541713"/>
          <p14:tracePt t="12916" x="6034088" y="3552825"/>
          <p14:tracePt t="12917" x="6034088" y="3563938"/>
          <p14:tracePt t="12918" x="6022975" y="3563938"/>
          <p14:tracePt t="12919" x="6022975" y="3575050"/>
          <p14:tracePt t="12925" x="6011863" y="3575050"/>
          <p14:tracePt t="12928" x="6011863" y="3586163"/>
          <p14:tracePt t="12930" x="6000750" y="3598863"/>
          <p14:tracePt t="12935" x="6000750" y="3609975"/>
          <p14:tracePt t="12937" x="6000750" y="3621088"/>
          <p14:tracePt t="12941" x="6000750" y="3632200"/>
          <p14:tracePt t="12941" x="5989638" y="3632200"/>
          <p14:tracePt t="12944" x="5989638" y="3643313"/>
          <p14:tracePt t="12950" x="5989638" y="3654425"/>
          <p14:tracePt t="12951" x="5989638" y="3665538"/>
          <p14:tracePt t="12955" x="5989638" y="3687763"/>
          <p14:tracePt t="12959" x="5989638" y="3700463"/>
          <p14:tracePt t="12960" x="5989638" y="3711575"/>
          <p14:tracePt t="12966" x="5989638" y="3722688"/>
          <p14:tracePt t="12967" x="5989638" y="3733800"/>
          <p14:tracePt t="12968" x="5989638" y="3744913"/>
          <p14:tracePt t="12970" x="5989638" y="3756025"/>
          <p14:tracePt t="12972" x="5989638" y="3767138"/>
          <p14:tracePt t="12974" x="5989638" y="3778250"/>
          <p14:tracePt t="12977" x="6000750" y="3789363"/>
          <p14:tracePt t="12979" x="6000750" y="3800475"/>
          <p14:tracePt t="12980" x="6011863" y="3813175"/>
          <p14:tracePt t="12981" x="6011863" y="3824288"/>
          <p14:tracePt t="12984" x="6022975" y="3835400"/>
          <p14:tracePt t="12986" x="6034088" y="3846513"/>
          <p14:tracePt t="12988" x="6034088" y="3868738"/>
          <p14:tracePt t="12990" x="6045200" y="3879850"/>
          <p14:tracePt t="12991" x="6056313" y="3890963"/>
          <p14:tracePt t="12992" x="6067425" y="3890963"/>
          <p14:tracePt t="12993" x="6067425" y="3902075"/>
          <p14:tracePt t="12994" x="6067425" y="3914775"/>
          <p14:tracePt t="12995" x="6089650" y="3925888"/>
          <p14:tracePt t="12997" x="6102350" y="3925888"/>
          <p14:tracePt t="13001" x="6113463" y="3948113"/>
          <p14:tracePt t="13003" x="6124575" y="3970338"/>
          <p14:tracePt t="13004" x="6135688" y="3981450"/>
          <p14:tracePt t="13004" x="6146800" y="3981450"/>
          <p14:tracePt t="13005" x="6157913" y="3981450"/>
          <p14:tracePt t="13007" x="6169025" y="3981450"/>
          <p14:tracePt t="13009" x="6180138" y="4003675"/>
          <p14:tracePt t="13010" x="6191250" y="4014788"/>
          <p14:tracePt t="13010" x="6202363" y="4014788"/>
          <p14:tracePt t="13011" x="6202363" y="4027488"/>
          <p14:tracePt t="13012" x="6226175" y="4038600"/>
          <p14:tracePt t="13013" x="6237288" y="4038600"/>
          <p14:tracePt t="13014" x="6248400" y="4049713"/>
          <p14:tracePt t="13017" x="6259513" y="4060825"/>
          <p14:tracePt t="13018" x="6281738" y="4060825"/>
          <p14:tracePt t="13019" x="6303963" y="4071938"/>
          <p14:tracePt t="13020" x="6316663" y="4071938"/>
          <p14:tracePt t="13021" x="6327775" y="4083050"/>
          <p14:tracePt t="13023" x="6350000" y="4094163"/>
          <p14:tracePt t="13024" x="6350000" y="4105275"/>
          <p14:tracePt t="13026" x="6383338" y="4116388"/>
          <p14:tracePt t="13027" x="6394450" y="4129088"/>
          <p14:tracePt t="13028" x="6416675" y="4129088"/>
          <p14:tracePt t="13030" x="6429375" y="4129088"/>
          <p14:tracePt t="13032" x="6462713" y="4140200"/>
          <p14:tracePt t="13033" x="6473825" y="4140200"/>
          <p14:tracePt t="13034" x="6496050" y="4140200"/>
          <p14:tracePt t="13036" x="6507163" y="4151313"/>
          <p14:tracePt t="13037" x="6518275" y="4151313"/>
          <p14:tracePt t="13038" x="6542088" y="4162425"/>
          <p14:tracePt t="13040" x="6575425" y="4162425"/>
          <p14:tracePt t="13041" x="6586538" y="4162425"/>
          <p14:tracePt t="13043" x="6608763" y="4162425"/>
          <p14:tracePt t="13044" x="6619875" y="4173538"/>
          <p14:tracePt t="13045" x="6630988" y="4173538"/>
          <p14:tracePt t="13046" x="6654800" y="4184650"/>
          <p14:tracePt t="13047" x="6665913" y="4184650"/>
          <p14:tracePt t="13049" x="6688138" y="4184650"/>
          <p14:tracePt t="13050" x="6699250" y="4184650"/>
          <p14:tracePt t="13051" x="6721475" y="4184650"/>
          <p14:tracePt t="13052" x="6732588" y="4184650"/>
          <p14:tracePt t="13054" x="6767513" y="4184650"/>
          <p14:tracePt t="13056" x="6789738" y="4184650"/>
          <p14:tracePt t="13057" x="6800850" y="4184650"/>
          <p14:tracePt t="13058" x="6811963" y="4184650"/>
          <p14:tracePt t="13059" x="6823075" y="4184650"/>
          <p14:tracePt t="13060" x="6845300" y="4184650"/>
          <p14:tracePt t="13062" x="6858000" y="4184650"/>
          <p14:tracePt t="13063" x="6880225" y="4184650"/>
          <p14:tracePt t="13064" x="6891338" y="4184650"/>
          <p14:tracePt t="13066" x="6902450" y="4184650"/>
          <p14:tracePt t="13066" x="6924675" y="4184650"/>
          <p14:tracePt t="13068" x="6946900" y="4184650"/>
          <p14:tracePt t="13070" x="6958013" y="4184650"/>
          <p14:tracePt t="13071" x="6981825" y="4184650"/>
          <p14:tracePt t="13072" x="6992938" y="4184650"/>
          <p14:tracePt t="13073" x="7004050" y="4184650"/>
          <p14:tracePt t="13074" x="7015163" y="4184650"/>
          <p14:tracePt t="13075" x="7026275" y="4184650"/>
          <p14:tracePt t="13077" x="7037388" y="4184650"/>
          <p14:tracePt t="13078" x="7048500" y="4173538"/>
          <p14:tracePt t="13079" x="7059613" y="4173538"/>
          <p14:tracePt t="13080" x="7072313" y="4173538"/>
          <p14:tracePt t="13082" x="7083425" y="4162425"/>
          <p14:tracePt t="13083" x="7094538" y="4162425"/>
          <p14:tracePt t="13084" x="7105650" y="4162425"/>
          <p14:tracePt t="13085" x="7127875" y="4162425"/>
          <p14:tracePt t="13086" x="7127875" y="4151313"/>
          <p14:tracePt t="13088" x="7150100" y="4151313"/>
          <p14:tracePt t="13090" x="7172325" y="4151313"/>
          <p14:tracePt t="13091" x="7172325" y="4140200"/>
          <p14:tracePt t="13092" x="7185025" y="4140200"/>
          <p14:tracePt t="13093" x="7196138" y="4140200"/>
          <p14:tracePt t="13094" x="7196138" y="4129088"/>
          <p14:tracePt t="13096" x="7207250" y="4105275"/>
          <p14:tracePt t="13099" x="7218363" y="4105275"/>
          <p14:tracePt t="13100" x="7218363" y="4094163"/>
          <p14:tracePt t="13101" x="7229475" y="4094163"/>
          <p14:tracePt t="13102" x="7240588" y="4094163"/>
          <p14:tracePt t="13103" x="7240588" y="4083050"/>
          <p14:tracePt t="13104" x="7251700" y="4071938"/>
          <p14:tracePt t="13106" x="7262813" y="4071938"/>
          <p14:tracePt t="13108" x="7262813" y="4060825"/>
          <p14:tracePt t="13109" x="7273925" y="4049713"/>
          <p14:tracePt t="13110" x="7273925" y="4038600"/>
          <p14:tracePt t="13112" x="7286625" y="4014788"/>
          <p14:tracePt t="13114" x="7297738" y="4003675"/>
          <p14:tracePt t="13118" x="7319963" y="3970338"/>
          <p14:tracePt t="13121" x="7331075" y="3948113"/>
          <p14:tracePt t="13124" x="7342188" y="3925888"/>
          <p14:tracePt t="13125" x="7342188" y="3914775"/>
          <p14:tracePt t="13126" x="7353300" y="3890963"/>
          <p14:tracePt t="13128" x="7353300" y="3857625"/>
          <p14:tracePt t="13130" x="7353300" y="3846513"/>
          <p14:tracePt t="13131" x="7364413" y="3846513"/>
          <p14:tracePt t="13132" x="7364413" y="3835400"/>
          <p14:tracePt t="13134" x="7364413" y="3813175"/>
          <p14:tracePt t="13135" x="7364413" y="3800475"/>
          <p14:tracePt t="13137" x="7364413" y="3789363"/>
          <p14:tracePt t="13138" x="7364413" y="3767138"/>
          <p14:tracePt t="13138" x="7375525" y="3767138"/>
          <p14:tracePt t="13141" x="7375525" y="3744913"/>
          <p14:tracePt t="13142" x="7375525" y="3733800"/>
          <p14:tracePt t="13142" x="7375525" y="3722688"/>
          <p14:tracePt t="13143" x="7386638" y="3711575"/>
          <p14:tracePt t="13144" x="7386638" y="3687763"/>
          <p14:tracePt t="13147" x="7386638" y="3665538"/>
          <p14:tracePt t="13148" x="7386638" y="3654425"/>
          <p14:tracePt t="13150" x="7386638" y="3632200"/>
          <p14:tracePt t="13151" x="7386638" y="3621088"/>
          <p14:tracePt t="13153" x="7386638" y="3598863"/>
          <p14:tracePt t="13155" x="7386638" y="3586163"/>
          <p14:tracePt t="13156" x="7386638" y="3575050"/>
          <p14:tracePt t="13158" x="7386638" y="3541713"/>
          <p14:tracePt t="13159" x="7386638" y="3530600"/>
          <p14:tracePt t="13162" x="7386638" y="3519488"/>
          <p14:tracePt t="13163" x="7386638" y="3508375"/>
          <p14:tracePt t="13164" x="7375525" y="3497263"/>
          <p14:tracePt t="13165" x="7375525" y="3486150"/>
          <p14:tracePt t="13167" x="7375525" y="3473450"/>
          <p14:tracePt t="13168" x="7375525" y="3462338"/>
          <p14:tracePt t="13169" x="7364413" y="3462338"/>
          <p14:tracePt t="13170" x="7364413" y="3451225"/>
          <p14:tracePt t="13172" x="7364413" y="3440113"/>
          <p14:tracePt t="13174" x="7364413" y="3417888"/>
          <p14:tracePt t="13175" x="7353300" y="3417888"/>
          <p14:tracePt t="13176" x="7353300" y="3406775"/>
          <p14:tracePt t="13178" x="7353300" y="3395663"/>
          <p14:tracePt t="13180" x="7342188" y="3395663"/>
          <p14:tracePt t="13183" x="7342188" y="3384550"/>
          <p14:tracePt t="13183" x="7331075" y="3371850"/>
          <p14:tracePt t="13186" x="7331075" y="3360738"/>
          <p14:tracePt t="13188" x="7319963" y="3360738"/>
          <p14:tracePt t="13190" x="7308850" y="3349625"/>
          <p14:tracePt t="13192" x="7308850" y="3338513"/>
          <p14:tracePt t="13195" x="7308850" y="3327400"/>
          <p14:tracePt t="13201" x="7297738" y="3327400"/>
          <p14:tracePt t="13202" x="7286625" y="3327400"/>
          <p14:tracePt t="13204" x="7286625" y="3316288"/>
          <p14:tracePt t="13207" x="7273925" y="3316288"/>
          <p14:tracePt t="13209" x="7262813" y="3305175"/>
          <p14:tracePt t="13212" x="7251700" y="3305175"/>
          <p14:tracePt t="13214" x="7240588" y="3294063"/>
          <p14:tracePt t="13217" x="7240588" y="3282950"/>
          <p14:tracePt t="13218" x="7229475" y="3282950"/>
          <p14:tracePt t="13219" x="7229475" y="3271838"/>
          <p14:tracePt t="13221" x="7218363" y="3259138"/>
          <p14:tracePt t="13223" x="7207250" y="3259138"/>
          <p14:tracePt t="13226" x="7196138" y="3259138"/>
          <p14:tracePt t="13228" x="7185025" y="3259138"/>
          <p14:tracePt t="13230" x="7172325" y="3259138"/>
          <p14:tracePt t="13234" x="7172325" y="3248025"/>
          <p14:tracePt t="13235" x="7172325" y="3236913"/>
          <p14:tracePt t="13237" x="7161213" y="3236913"/>
          <p14:tracePt t="13240" x="7150100" y="3236913"/>
          <p14:tracePt t="13242" x="7150100" y="3225800"/>
          <p14:tracePt t="13243" x="7138988" y="3225800"/>
          <p14:tracePt t="13246" x="7127875" y="3225800"/>
          <p14:tracePt t="13247" x="7127875" y="3214688"/>
          <p14:tracePt t="13250" x="7116763" y="3214688"/>
          <p14:tracePt t="13259" x="7105650" y="3214688"/>
          <p14:tracePt t="13264" x="7105650" y="3203575"/>
          <p14:tracePt t="13268" x="7094538" y="3203575"/>
          <p14:tracePt t="13274" x="7083425" y="3203575"/>
          <p14:tracePt t="13275" x="7072313" y="3203575"/>
          <p14:tracePt t="13278" x="7059613" y="3203575"/>
          <p14:tracePt t="13280" x="7048500" y="3203575"/>
          <p14:tracePt t="13283" x="7037388" y="3203575"/>
          <p14:tracePt t="13288" x="7026275" y="3203575"/>
          <p14:tracePt t="13290" x="7015163" y="3203575"/>
          <p14:tracePt t="13291" x="7015163" y="3192463"/>
          <p14:tracePt t="13293" x="7004050" y="3192463"/>
          <p14:tracePt t="13297" x="6981825" y="3192463"/>
          <p14:tracePt t="13300" x="6970713" y="3192463"/>
          <p14:tracePt t="13305" x="6958013" y="3192463"/>
          <p14:tracePt t="13308" x="6946900" y="3192463"/>
          <p14:tracePt t="13313" x="6935788" y="3192463"/>
          <p14:tracePt t="13318" x="6924675" y="3192463"/>
          <p14:tracePt t="13321" x="6913563" y="3192463"/>
          <p14:tracePt t="13333" x="6902450" y="3192463"/>
          <p14:tracePt t="13368" x="6902450" y="3203575"/>
          <p14:tracePt t="13387" x="6902450" y="3214688"/>
          <p14:tracePt t="13390" x="6902450" y="3225800"/>
          <p14:tracePt t="13391" x="6902450" y="3236913"/>
          <p14:tracePt t="13392" x="6891338" y="3236913"/>
          <p14:tracePt t="13396" x="6891338" y="3259138"/>
          <p14:tracePt t="13397" x="6880225" y="3259138"/>
          <p14:tracePt t="13399" x="6869113" y="3259138"/>
          <p14:tracePt t="13400" x="6869113" y="3282950"/>
          <p14:tracePt t="13402" x="6858000" y="3282950"/>
          <p14:tracePt t="13403" x="6858000" y="3294063"/>
          <p14:tracePt t="13404" x="6845300" y="3294063"/>
          <p14:tracePt t="13407" x="6845300" y="3305175"/>
          <p14:tracePt t="13408" x="6834188" y="3316288"/>
          <p14:tracePt t="13410" x="6834188" y="3327400"/>
          <p14:tracePt t="13416" x="6834188" y="3338513"/>
          <p14:tracePt t="13420" x="6823075" y="3338513"/>
          <p14:tracePt t="14794" x="6811963" y="3349625"/>
          <p14:tracePt t="14796" x="6811963" y="3360738"/>
          <p14:tracePt t="14797" x="6800850" y="3371850"/>
          <p14:tracePt t="14800" x="6789738" y="3384550"/>
          <p14:tracePt t="14800" x="6778625" y="3395663"/>
          <p14:tracePt t="14802" x="6767513" y="3395663"/>
          <p14:tracePt t="14804" x="6767513" y="3417888"/>
          <p14:tracePt t="14807" x="6767513" y="3429000"/>
          <p14:tracePt t="14809" x="6756400" y="3440113"/>
          <p14:tracePt t="14824" x="6778625" y="3440113"/>
          <p14:tracePt t="14826" x="6778625" y="3429000"/>
          <p14:tracePt t="14827" x="6778625" y="3417888"/>
          <p14:tracePt t="14827" x="6789738" y="3406775"/>
          <p14:tracePt t="14829" x="6800850" y="3406775"/>
          <p14:tracePt t="14831" x="6811963" y="3395663"/>
          <p14:tracePt t="14832" x="6823075" y="3395663"/>
          <p14:tracePt t="14833" x="6823075" y="3384550"/>
          <p14:tracePt t="14834" x="6823075" y="3371850"/>
          <p14:tracePt t="14835" x="6823075" y="3360738"/>
          <p14:tracePt t="14836" x="6834188" y="3349625"/>
          <p14:tracePt t="14837" x="6845300" y="3327400"/>
          <p14:tracePt t="14841" x="6869113" y="3305175"/>
          <p14:tracePt t="14842" x="6891338" y="3271838"/>
          <p14:tracePt t="14843" x="6891338" y="3259138"/>
          <p14:tracePt t="14844" x="6902450" y="3248025"/>
          <p14:tracePt t="14847" x="6924675" y="3214688"/>
          <p14:tracePt t="14848" x="6935788" y="3192463"/>
          <p14:tracePt t="14849" x="6935788" y="3181350"/>
          <p14:tracePt t="14850" x="6946900" y="3157538"/>
          <p14:tracePt t="14851" x="6958013" y="3146425"/>
          <p14:tracePt t="14852" x="6970713" y="3135313"/>
          <p14:tracePt t="14854" x="6970713" y="3113088"/>
          <p14:tracePt t="14854" x="6981825" y="3090863"/>
          <p14:tracePt t="14855" x="6992938" y="3090863"/>
          <p14:tracePt t="14857" x="7004050" y="3057525"/>
          <p14:tracePt t="14858" x="7015163" y="3033713"/>
          <p14:tracePt t="14860" x="7026275" y="3022600"/>
          <p14:tracePt t="14860" x="7037388" y="3000375"/>
          <p14:tracePt t="14861" x="7037388" y="2989263"/>
          <p14:tracePt t="14863" x="7048500" y="2943225"/>
          <p14:tracePt t="14865" x="7059613" y="2921000"/>
          <p14:tracePt t="14866" x="7072313" y="2898775"/>
          <p14:tracePt t="14867" x="7083425" y="2898775"/>
          <p14:tracePt t="14868" x="7094538" y="2876550"/>
          <p14:tracePt t="14869" x="7094538" y="2865438"/>
          <p14:tracePt t="14870" x="7094538" y="2843213"/>
          <p14:tracePt t="14871" x="7105650" y="2830513"/>
          <p14:tracePt t="14872" x="7116763" y="2808288"/>
          <p14:tracePt t="14874" x="7127875" y="2797175"/>
          <p14:tracePt t="14876" x="7127875" y="2774950"/>
          <p14:tracePt t="14876" x="7138988" y="2763838"/>
          <p14:tracePt t="14877" x="7138988" y="2752725"/>
          <p14:tracePt t="14880" x="7161213" y="2706688"/>
          <p14:tracePt t="14882" x="7161213" y="2684463"/>
          <p14:tracePt t="14883" x="7172325" y="2662238"/>
          <p14:tracePt t="14885" x="7185025" y="2640013"/>
          <p14:tracePt t="14886" x="7185025" y="2628900"/>
          <p14:tracePt t="14887" x="7185025" y="2605088"/>
          <p14:tracePt t="14888" x="7196138" y="2605088"/>
          <p14:tracePt t="14890" x="7207250" y="2571750"/>
          <p14:tracePt t="14892" x="7207250" y="2549525"/>
          <p14:tracePt t="14893" x="7218363" y="2538413"/>
          <p14:tracePt t="14895" x="7218363" y="2527300"/>
          <p14:tracePt t="14896" x="7229475" y="2492375"/>
          <p14:tracePt t="14898" x="7240588" y="2470150"/>
          <p14:tracePt t="14899" x="7240588" y="2459038"/>
          <p14:tracePt t="14900" x="7240588" y="2447925"/>
          <p14:tracePt t="14901" x="7251700" y="2436813"/>
          <p14:tracePt t="14902" x="7251700" y="2425700"/>
          <p14:tracePt t="14904" x="7251700" y="2401888"/>
          <p14:tracePt t="14905" x="7262813" y="2379663"/>
          <p14:tracePt t="14907" x="7262813" y="2368550"/>
          <p14:tracePt t="14909" x="7262813" y="2324100"/>
          <p14:tracePt t="14910" x="7262813" y="2312988"/>
          <p14:tracePt t="14912" x="7273925" y="2312988"/>
          <p14:tracePt t="14913" x="7273925" y="2278063"/>
          <p14:tracePt t="14914" x="7273925" y="2255838"/>
          <p14:tracePt t="14915" x="7286625" y="2244725"/>
          <p14:tracePt t="14916" x="7286625" y="2233613"/>
          <p14:tracePt t="14918" x="7286625" y="2200275"/>
          <p14:tracePt t="14919" x="7297738" y="2176463"/>
          <p14:tracePt t="14921" x="7297738" y="2154238"/>
          <p14:tracePt t="14923" x="7308850" y="2143125"/>
          <p14:tracePt t="14926" x="7308850" y="2109788"/>
          <p14:tracePt t="14927" x="7319963" y="2085975"/>
          <p14:tracePt t="14929" x="7319963" y="2074863"/>
          <p14:tracePt t="14932" x="7331075" y="2041525"/>
          <p14:tracePt t="14933" x="7331075" y="2019300"/>
          <p14:tracePt t="14934" x="7331075" y="2008188"/>
          <p14:tracePt t="14936" x="7342188" y="1997075"/>
          <p14:tracePt t="14937" x="7342188" y="1985963"/>
          <p14:tracePt t="14938" x="7342188" y="1973263"/>
          <p14:tracePt t="14940" x="7342188" y="1951038"/>
          <p14:tracePt t="14942" x="7353300" y="1928813"/>
          <p14:tracePt t="14944" x="7353300" y="1917700"/>
          <p14:tracePt t="14946" x="7364413" y="1895475"/>
          <p14:tracePt t="14948" x="7364413" y="1871663"/>
          <p14:tracePt t="14949" x="7375525" y="1871663"/>
          <p14:tracePt t="14950" x="7375525" y="1860550"/>
          <p14:tracePt t="14951" x="7375525" y="1838325"/>
          <p14:tracePt t="14952" x="7386638" y="1827213"/>
          <p14:tracePt t="14953" x="7399338" y="1827213"/>
          <p14:tracePt t="14955" x="7410450" y="1816100"/>
          <p14:tracePt t="14956" x="7410450" y="1804988"/>
          <p14:tracePt t="14957" x="7421563" y="1793875"/>
          <p14:tracePt t="14959" x="7421563" y="1782763"/>
          <p14:tracePt t="14960" x="7432675" y="1771650"/>
          <p14:tracePt t="14963" x="7443788" y="1758950"/>
          <p14:tracePt t="14963" x="7454900" y="1747838"/>
          <p14:tracePt t="14964" x="7466013" y="1736725"/>
          <p14:tracePt t="14966" x="7477125" y="1725613"/>
          <p14:tracePt t="14966" x="7477125" y="1714500"/>
          <p14:tracePt t="14967" x="7500938" y="1703388"/>
          <p14:tracePt t="14968" x="7500938" y="1692275"/>
          <p14:tracePt t="14970" x="7512050" y="1681163"/>
          <p14:tracePt t="14971" x="7523163" y="1681163"/>
          <p14:tracePt t="14972" x="7534275" y="1670050"/>
          <p14:tracePt t="14974" x="7545388" y="1657350"/>
          <p14:tracePt t="14976" x="7567613" y="1635125"/>
          <p14:tracePt t="14977" x="7567613" y="1624013"/>
          <p14:tracePt t="14978" x="7578725" y="1624013"/>
          <p14:tracePt t="14979" x="7600950" y="1612900"/>
          <p14:tracePt t="14980" x="7613650" y="1601788"/>
          <p14:tracePt t="14982" x="7624763" y="1601788"/>
          <p14:tracePt t="14983" x="7646988" y="1579563"/>
          <p14:tracePt t="14985" x="7658100" y="1579563"/>
          <p14:tracePt t="14985" x="7669213" y="1568450"/>
          <p14:tracePt t="14986" x="7669213" y="1557338"/>
          <p14:tracePt t="14987" x="7691438" y="1544638"/>
          <p14:tracePt t="14988" x="7702550" y="1544638"/>
          <p14:tracePt t="14989" x="7715250" y="1544638"/>
          <p14:tracePt t="14992" x="7726363" y="1533525"/>
          <p14:tracePt t="14993" x="7748588" y="1522413"/>
          <p14:tracePt t="14995" x="7759700" y="1522413"/>
          <p14:tracePt t="14996" x="7781925" y="1511300"/>
          <p14:tracePt t="14998" x="7793038" y="1500188"/>
          <p14:tracePt t="14999" x="7804150" y="1489075"/>
          <p14:tracePt t="15000" x="7815263" y="1489075"/>
          <p14:tracePt t="15001" x="7827963" y="1477963"/>
          <p14:tracePt t="15002" x="7839075" y="1477963"/>
          <p14:tracePt t="15003" x="7850188" y="1477963"/>
          <p14:tracePt t="15004" x="7861300" y="1477963"/>
          <p14:tracePt t="15007" x="7883525" y="1477963"/>
          <p14:tracePt t="15008" x="7894638" y="1466850"/>
          <p14:tracePt t="15009" x="7905750" y="1466850"/>
          <p14:tracePt t="15010" x="7916863" y="1466850"/>
          <p14:tracePt t="15013" x="7940675" y="1466850"/>
          <p14:tracePt t="15014" x="7951788" y="1466850"/>
          <p14:tracePt t="15015" x="7962900" y="1455738"/>
          <p14:tracePt t="15016" x="7985125" y="1455738"/>
          <p14:tracePt t="15018" x="7996238" y="1455738"/>
          <p14:tracePt t="15019" x="8018463" y="1455738"/>
          <p14:tracePt t="15021" x="8042275" y="1455738"/>
          <p14:tracePt t="15022" x="8042275" y="1443038"/>
          <p14:tracePt t="15024" x="8075613" y="1443038"/>
          <p14:tracePt t="15026" x="8108950" y="1443038"/>
          <p14:tracePt t="15027" x="8120063" y="1443038"/>
          <p14:tracePt t="15030" x="8142288" y="1431925"/>
          <p14:tracePt t="15031" x="8177213" y="1431925"/>
          <p14:tracePt t="15032" x="8188325" y="1431925"/>
          <p14:tracePt t="15034" x="8221663" y="1431925"/>
          <p14:tracePt t="15035" x="8232775" y="1431925"/>
          <p14:tracePt t="15036" x="8256588" y="1431925"/>
          <p14:tracePt t="15037" x="8278813" y="1431925"/>
          <p14:tracePt t="15038" x="8289925" y="1431925"/>
          <p14:tracePt t="15040" x="8323263" y="1431925"/>
          <p14:tracePt t="15042" x="8356600" y="1431925"/>
          <p14:tracePt t="15043" x="8380413" y="1431925"/>
          <p14:tracePt t="15045" x="8391525" y="1431925"/>
          <p14:tracePt t="15047" x="8435975" y="1431925"/>
          <p14:tracePt t="15047" x="8458200" y="1431925"/>
          <p14:tracePt t="15048" x="8482013" y="1431925"/>
          <p14:tracePt t="15050" x="8526463" y="1431925"/>
          <p14:tracePt t="15052" x="8548688" y="1431925"/>
          <p14:tracePt t="15054" x="8570913" y="1431925"/>
          <p14:tracePt t="15054" x="8594725" y="1431925"/>
          <p14:tracePt t="15056" x="8616950" y="1431925"/>
          <p14:tracePt t="15058" x="8672513" y="1431925"/>
          <p14:tracePt t="15059" x="8696325" y="1431925"/>
          <p14:tracePt t="15060" x="8707438" y="1431925"/>
          <p14:tracePt t="15063" x="8740775" y="1431925"/>
          <p14:tracePt t="15064" x="8774113" y="1431925"/>
          <p14:tracePt t="15066" x="8820150" y="1431925"/>
          <p14:tracePt t="15067" x="8831263" y="1431925"/>
          <p14:tracePt t="15068" x="8842375" y="1431925"/>
          <p14:tracePt t="15069" x="8864600" y="1431925"/>
          <p14:tracePt t="15070" x="8886825" y="1431925"/>
          <p14:tracePt t="15071" x="8897938" y="1431925"/>
          <p14:tracePt t="15072" x="8921750" y="1431925"/>
          <p14:tracePt t="15073" x="8932863" y="1431925"/>
          <p14:tracePt t="15074" x="8955088" y="1431925"/>
          <p14:tracePt t="15075" x="8966200" y="1431925"/>
          <p14:tracePt t="15076" x="8977313" y="1431925"/>
          <p14:tracePt t="15077" x="8999538" y="1431925"/>
          <p14:tracePt t="15079" x="9034463" y="1431925"/>
          <p14:tracePt t="15081" x="9056688" y="1431925"/>
          <p14:tracePt t="15081" x="9067800" y="1431925"/>
          <p14:tracePt t="15082" x="9078913" y="1431925"/>
          <p14:tracePt t="15083" x="9101138" y="1431925"/>
          <p14:tracePt t="15084" x="9112250" y="1431925"/>
          <p14:tracePt t="15085" x="9136063" y="1431925"/>
          <p14:tracePt t="15086" x="9158288" y="1431925"/>
          <p14:tracePt t="15087" x="9169400" y="1431925"/>
          <p14:tracePt t="15088" x="9180513" y="1431925"/>
          <p14:tracePt t="15090" x="9202738" y="1431925"/>
          <p14:tracePt t="15091" x="9213850" y="1443038"/>
          <p14:tracePt t="15092" x="9237663" y="1443038"/>
          <p14:tracePt t="15093" x="9248775" y="1443038"/>
          <p14:tracePt t="15096" x="9271000" y="1443038"/>
          <p14:tracePt t="15097" x="9304338" y="1443038"/>
          <p14:tracePt t="15098" x="9315450" y="1443038"/>
          <p14:tracePt t="15099" x="9326563" y="1443038"/>
          <p14:tracePt t="15100" x="9339263" y="1443038"/>
          <p14:tracePt t="15101" x="9350375" y="1443038"/>
          <p14:tracePt t="15102" x="9361488" y="1443038"/>
          <p14:tracePt t="15103" x="9372600" y="1443038"/>
          <p14:tracePt t="15104" x="9383713" y="1443038"/>
          <p14:tracePt t="15105" x="9394825" y="1443038"/>
          <p14:tracePt t="15107" x="9428163" y="1443038"/>
          <p14:tracePt t="15110" x="9451975" y="1443038"/>
          <p14:tracePt t="15113" x="9474200" y="1455738"/>
          <p14:tracePt t="15114" x="9496425" y="1455738"/>
          <p14:tracePt t="15116" x="9507538" y="1455738"/>
          <p14:tracePt t="15117" x="9518650" y="1455738"/>
          <p14:tracePt t="15119" x="9540875" y="1455738"/>
          <p14:tracePt t="15120" x="9553575" y="1455738"/>
          <p14:tracePt t="15122" x="9564688" y="1455738"/>
          <p14:tracePt t="15123" x="9575800" y="1455738"/>
          <p14:tracePt t="15124" x="9586913" y="1466850"/>
          <p14:tracePt t="15128" x="9598025" y="1466850"/>
          <p14:tracePt t="15130" x="9609138" y="1466850"/>
          <p14:tracePt t="15130" x="9620250" y="1466850"/>
          <p14:tracePt t="15131" x="9631363" y="1477963"/>
          <p14:tracePt t="15133" x="9642475" y="1477963"/>
          <p14:tracePt t="15136" x="9653588" y="1477963"/>
          <p14:tracePt t="15137" x="9666288" y="1477963"/>
          <p14:tracePt t="15140" x="9677400" y="1477963"/>
          <p14:tracePt t="15141" x="9688513" y="1477963"/>
          <p14:tracePt t="15142" x="9699625" y="1477963"/>
          <p14:tracePt t="15144" x="9710738" y="1489075"/>
          <p14:tracePt t="15147" x="9710738" y="1500188"/>
          <p14:tracePt t="15148" x="9721850" y="1500188"/>
          <p14:tracePt t="15150" x="9732963" y="1500188"/>
          <p14:tracePt t="15152" x="9732963" y="1511300"/>
          <p14:tracePt t="15154" x="9744075" y="1511300"/>
          <p14:tracePt t="15154" x="9755188" y="1522413"/>
          <p14:tracePt t="15157" x="9767888" y="1522413"/>
          <p14:tracePt t="15158" x="9779000" y="1533525"/>
          <p14:tracePt t="15164" x="9801225" y="1544638"/>
          <p14:tracePt t="15166" x="9812338" y="1544638"/>
          <p14:tracePt t="15168" x="9823450" y="1557338"/>
          <p14:tracePt t="15172" x="9834563" y="1568450"/>
          <p14:tracePt t="15174" x="9845675" y="1568450"/>
          <p14:tracePt t="15176" x="9845675" y="1579563"/>
          <p14:tracePt t="15180" x="9856788" y="1579563"/>
          <p14:tracePt t="15181" x="9856788" y="1590675"/>
          <p14:tracePt t="15183" x="9867900" y="1590675"/>
          <p14:tracePt t="15188" x="9880600" y="1590675"/>
          <p14:tracePt t="15191" x="9880600" y="1601788"/>
          <p14:tracePt t="15304" x="9867900" y="1601788"/>
          <p14:tracePt t="15306" x="9856788" y="1601788"/>
          <p14:tracePt t="15307" x="9856788" y="1612900"/>
          <p14:tracePt t="15313" x="9834563" y="1612900"/>
          <p14:tracePt t="15315" x="9812338" y="1612900"/>
          <p14:tracePt t="15317" x="9801225" y="1612900"/>
          <p14:tracePt t="15318" x="9790113" y="1612900"/>
          <p14:tracePt t="15321" x="9779000" y="1612900"/>
          <p14:tracePt t="15322" x="9767888" y="1612900"/>
          <p14:tracePt t="15324" x="9755188" y="1612900"/>
          <p14:tracePt t="15325" x="9744075" y="1612900"/>
          <p14:tracePt t="15327" x="9721850" y="1612900"/>
          <p14:tracePt t="15329" x="9710738" y="1601788"/>
          <p14:tracePt t="15331" x="9688513" y="1601788"/>
          <p14:tracePt t="15333" x="9677400" y="1590675"/>
          <p14:tracePt t="15334" x="9666288" y="1590675"/>
          <p14:tracePt t="15335" x="9653588" y="1590675"/>
          <p14:tracePt t="15338" x="9642475" y="1579563"/>
          <p14:tracePt t="15340" x="9620250" y="1568450"/>
          <p14:tracePt t="15341" x="9609138" y="1568450"/>
          <p14:tracePt t="15342" x="9598025" y="1568450"/>
          <p14:tracePt t="15343" x="9586913" y="1568450"/>
          <p14:tracePt t="15346" x="9575800" y="1557338"/>
          <p14:tracePt t="15347" x="9564688" y="1557338"/>
          <p14:tracePt t="15348" x="9564688" y="1544638"/>
          <p14:tracePt t="15349" x="9553575" y="1544638"/>
          <p14:tracePt t="15350" x="9540875" y="1544638"/>
          <p14:tracePt t="15351" x="9529763" y="1544638"/>
          <p14:tracePt t="15354" x="9518650" y="1533525"/>
          <p14:tracePt t="15355" x="9507538" y="1533525"/>
          <p14:tracePt t="15358" x="9507538" y="1522413"/>
          <p14:tracePt t="15359" x="9485313" y="1522413"/>
          <p14:tracePt t="15360" x="9474200" y="1522413"/>
          <p14:tracePt t="15363" x="9474200" y="1511300"/>
          <p14:tracePt t="15364" x="9451975" y="1500188"/>
          <p14:tracePt t="15367" x="9451975" y="1489075"/>
          <p14:tracePt t="15369" x="9439275" y="1477963"/>
          <p14:tracePt t="15371" x="9428163" y="1477963"/>
          <p14:tracePt t="15372" x="9417050" y="1477963"/>
          <p14:tracePt t="15375" x="9405938" y="1466850"/>
          <p14:tracePt t="15378" x="9394825" y="1455738"/>
          <p14:tracePt t="15381" x="9383713" y="1443038"/>
          <p14:tracePt t="15383" x="9383713" y="1431925"/>
          <p14:tracePt t="15384" x="9372600" y="1420813"/>
          <p14:tracePt t="15387" x="9361488" y="1420813"/>
          <p14:tracePt t="15391" x="9361488" y="1409700"/>
          <p14:tracePt t="15392" x="9361488" y="1398588"/>
          <p14:tracePt t="15393" x="9350375" y="1387475"/>
          <p14:tracePt t="15395" x="9350375" y="1376363"/>
          <p14:tracePt t="15397" x="9350375" y="1365250"/>
          <p14:tracePt t="15398" x="9339263" y="1354138"/>
          <p14:tracePt t="15401" x="9339263" y="1343025"/>
          <p14:tracePt t="15404" x="9326563" y="1330325"/>
          <p14:tracePt t="15405" x="9326563" y="1319213"/>
          <p14:tracePt t="15407" x="9326563" y="1308100"/>
          <p14:tracePt t="15409" x="9326563" y="1296988"/>
          <p14:tracePt t="15413" x="9326563" y="1285875"/>
          <p14:tracePt t="15414" x="9326563" y="1274763"/>
          <p14:tracePt t="15417" x="9326563" y="1263650"/>
          <p14:tracePt t="15418" x="9326563" y="1252538"/>
          <p14:tracePt t="15420" x="9326563" y="1241425"/>
          <p14:tracePt t="15422" x="9326563" y="1228725"/>
          <p14:tracePt t="15424" x="9326563" y="1217613"/>
          <p14:tracePt t="15425" x="9326563" y="1206500"/>
          <p14:tracePt t="15431" x="9326563" y="1195388"/>
          <p14:tracePt t="15433" x="9326563" y="1184275"/>
          <p14:tracePt t="15435" x="9326563" y="1173163"/>
          <p14:tracePt t="15437" x="9326563" y="1162050"/>
          <p14:tracePt t="15440" x="9339263" y="1150938"/>
          <p14:tracePt t="15443" x="9350375" y="1150938"/>
          <p14:tracePt t="15443" x="9350375" y="1139825"/>
          <p14:tracePt t="15447" x="9361488" y="1128713"/>
          <p14:tracePt t="15450" x="9372600" y="1116013"/>
          <p14:tracePt t="15451" x="9372600" y="1104900"/>
          <p14:tracePt t="15454" x="9372600" y="1093788"/>
          <p14:tracePt t="15457" x="9383713" y="1082675"/>
          <p14:tracePt t="15461" x="9394825" y="1082675"/>
          <p14:tracePt t="15463" x="9405938" y="1082675"/>
          <p14:tracePt t="15464" x="9405938" y="1071563"/>
          <p14:tracePt t="15465" x="9417050" y="1071563"/>
          <p14:tracePt t="15467" x="9428163" y="1060450"/>
          <p14:tracePt t="15468" x="9428163" y="1049338"/>
          <p14:tracePt t="15470" x="9439275" y="1049338"/>
          <p14:tracePt t="15474" x="9439275" y="1038225"/>
          <p14:tracePt t="15475" x="9451975" y="1027113"/>
          <p14:tracePt t="15477" x="9463088" y="1027113"/>
          <p14:tracePt t="15479" x="9485313" y="1027113"/>
          <p14:tracePt t="15481" x="9485313" y="1014413"/>
          <p14:tracePt t="15485" x="9507538" y="1014413"/>
          <p14:tracePt t="15487" x="9518650" y="1014413"/>
          <p14:tracePt t="15491" x="9540875" y="1003300"/>
          <p14:tracePt t="15493" x="9553575" y="1003300"/>
          <p14:tracePt t="15495" x="9564688" y="992188"/>
          <p14:tracePt t="15498" x="9575800" y="992188"/>
          <p14:tracePt t="15500" x="9586913" y="992188"/>
          <p14:tracePt t="15501" x="9586913" y="969963"/>
          <p14:tracePt t="15502" x="9598025" y="969963"/>
          <p14:tracePt t="15504" x="9609138" y="969963"/>
          <p14:tracePt t="15505" x="9620250" y="969963"/>
          <p14:tracePt t="15508" x="9631363" y="969963"/>
          <p14:tracePt t="15513" x="9642475" y="969963"/>
          <p14:tracePt t="15514" x="9653588" y="969963"/>
          <p14:tracePt t="15516" x="9666288" y="969963"/>
          <p14:tracePt t="15518" x="9677400" y="969963"/>
          <p14:tracePt t="15520" x="9688513" y="969963"/>
          <p14:tracePt t="15522" x="9699625" y="969963"/>
          <p14:tracePt t="15527" x="9710738" y="969963"/>
          <p14:tracePt t="15531" x="9721850" y="969963"/>
          <p14:tracePt t="15534" x="9732963" y="969963"/>
          <p14:tracePt t="15536" x="9744075" y="969963"/>
          <p14:tracePt t="15546" x="9755188" y="969963"/>
          <p14:tracePt t="15552" x="9767888" y="969963"/>
          <p14:tracePt t="16043" x="9767888" y="981075"/>
          <p14:tracePt t="16045" x="9767888" y="992188"/>
          <p14:tracePt t="16046" x="9755188" y="992188"/>
          <p14:tracePt t="16047" x="9744075" y="1003300"/>
          <p14:tracePt t="16048" x="9744075" y="1014413"/>
          <p14:tracePt t="16049" x="9732963" y="1027113"/>
          <p14:tracePt t="16051" x="9732963" y="1038225"/>
          <p14:tracePt t="16052" x="9721850" y="1038225"/>
          <p14:tracePt t="16053" x="9721850" y="1049338"/>
          <p14:tracePt t="16054" x="9710738" y="1060450"/>
          <p14:tracePt t="16060" x="9710738" y="1071563"/>
          <p14:tracePt t="16063" x="9699625" y="1082675"/>
          <p14:tracePt t="16069" x="9699625" y="1093788"/>
          <p14:tracePt t="17839" x="9699625" y="1082675"/>
          <p14:tracePt t="17842" x="9699625" y="1071563"/>
          <p14:tracePt t="17844" x="9710738" y="1060450"/>
          <p14:tracePt t="17845" x="9710738" y="1049338"/>
          <p14:tracePt t="17846" x="9721850" y="1049338"/>
          <p14:tracePt t="17847" x="9721850" y="1038225"/>
          <p14:tracePt t="17849" x="9721850" y="1027113"/>
          <p14:tracePt t="17857" x="9744075" y="981075"/>
          <p14:tracePt t="17859" x="9755188" y="981075"/>
          <p14:tracePt t="17860" x="9767888" y="969963"/>
          <p14:tracePt t="17861" x="9767888" y="958850"/>
          <p14:tracePt t="17863" x="9767888" y="947738"/>
          <p14:tracePt t="17867" x="9767888" y="936625"/>
          <p14:tracePt t="17867" x="9779000" y="936625"/>
          <p14:tracePt t="17869" x="9790113" y="936625"/>
          <p14:tracePt t="17870" x="9790113" y="914400"/>
          <p14:tracePt t="17872" x="9801225" y="914400"/>
          <p14:tracePt t="17875" x="9812338" y="914400"/>
          <p14:tracePt t="17876" x="9812338" y="901700"/>
          <p14:tracePt t="17879" x="9823450" y="901700"/>
          <p14:tracePt t="17880" x="9823450" y="890588"/>
          <p14:tracePt t="17884" x="9834563" y="879475"/>
          <p14:tracePt t="17893" x="9845675" y="879475"/>
          <p14:tracePt t="17896" x="9856788" y="879475"/>
          <p14:tracePt t="17901" x="9867900" y="868363"/>
          <p14:tracePt t="17905" x="9880600" y="868363"/>
          <p14:tracePt t="17907" x="9891713" y="868363"/>
          <p14:tracePt t="17910" x="9902825" y="868363"/>
          <p14:tracePt t="17916" x="9913938" y="868363"/>
          <p14:tracePt t="17917" x="9925050" y="868363"/>
          <p14:tracePt t="17919" x="9936163" y="868363"/>
          <p14:tracePt t="17921" x="9936163" y="879475"/>
          <p14:tracePt t="17922" x="9947275" y="879475"/>
          <p14:tracePt t="17924" x="9958388" y="890588"/>
          <p14:tracePt t="17927" x="9969500" y="890588"/>
          <p14:tracePt t="17928" x="9969500" y="901700"/>
          <p14:tracePt t="17930" x="9982200" y="914400"/>
          <p14:tracePt t="17931" x="9993313" y="914400"/>
          <p14:tracePt t="17932" x="10004425" y="925513"/>
          <p14:tracePt t="17934" x="10015538" y="925513"/>
          <p14:tracePt t="17937" x="10026650" y="936625"/>
          <p14:tracePt t="17938" x="10037763" y="947738"/>
          <p14:tracePt t="17940" x="10048875" y="958850"/>
          <p14:tracePt t="17942" x="10059988" y="969963"/>
          <p14:tracePt t="17943" x="10071100" y="981075"/>
          <p14:tracePt t="17946" x="10082213" y="981075"/>
          <p14:tracePt t="17950" x="10094913" y="1003300"/>
          <p14:tracePt t="17952" x="10094913" y="1014413"/>
          <p14:tracePt t="17953" x="10106025" y="1014413"/>
          <p14:tracePt t="17957" x="10117138" y="1027113"/>
          <p14:tracePt t="17958" x="10117138" y="1038225"/>
          <p14:tracePt t="17961" x="10128250" y="1038225"/>
          <p14:tracePt t="17965" x="10128250" y="1049338"/>
          <p14:tracePt t="17974" x="10139363" y="1049338"/>
          <p14:tracePt t="18027" x="10139363" y="1060450"/>
          <p14:tracePt t="18034" x="10139363" y="1071563"/>
          <p14:tracePt t="18035" x="10128250" y="1071563"/>
          <p14:tracePt t="18037" x="10117138" y="1082675"/>
          <p14:tracePt t="18041" x="10106025" y="1093788"/>
          <p14:tracePt t="18043" x="10106025" y="1104900"/>
          <p14:tracePt t="18044" x="10094913" y="1104900"/>
          <p14:tracePt t="18046" x="10094913" y="1116013"/>
          <p14:tracePt t="18048" x="10082213" y="1116013"/>
          <p14:tracePt t="18051" x="10071100" y="1116013"/>
          <p14:tracePt t="18052" x="10059988" y="1116013"/>
          <p14:tracePt t="18053" x="10048875" y="1116013"/>
          <p14:tracePt t="18054" x="10048875" y="1128713"/>
          <p14:tracePt t="18055" x="10037763" y="1128713"/>
          <p14:tracePt t="18064" x="10026650" y="1128713"/>
          <p14:tracePt t="18067" x="10015538" y="1128713"/>
          <p14:tracePt t="18070" x="10004425" y="1128713"/>
          <p14:tracePt t="18082" x="10004425" y="1139825"/>
          <p14:tracePt t="18100" x="9993313" y="1139825"/>
          <p14:tracePt t="18113" x="9982200" y="1139825"/>
          <p14:tracePt t="18117" x="9969500" y="1139825"/>
          <p14:tracePt t="18124" x="9958388" y="1139825"/>
          <p14:tracePt t="18125" x="9947275" y="1139825"/>
          <p14:tracePt t="18130" x="9936163" y="1139825"/>
          <p14:tracePt t="18132" x="9925050" y="1139825"/>
          <p14:tracePt t="18133" x="9925050" y="1128713"/>
          <p14:tracePt t="18134" x="9913938" y="1128713"/>
          <p14:tracePt t="18142" x="9902825" y="1128713"/>
          <p14:tracePt t="18148" x="9902825" y="1116013"/>
          <p14:tracePt t="18150" x="9891713" y="1116013"/>
          <p14:tracePt t="19109" x="9891713" y="1104900"/>
          <p14:tracePt t="19112" x="9891713" y="1093788"/>
          <p14:tracePt t="19120" x="9891713" y="1082675"/>
          <p14:tracePt t="19121" x="9902825" y="1071563"/>
          <p14:tracePt t="19127" x="9902825" y="1060450"/>
          <p14:tracePt t="19779" x="9902825" y="1049338"/>
          <p14:tracePt t="19782" x="9902825" y="1038225"/>
          <p14:tracePt t="19783" x="9913938" y="1038225"/>
          <p14:tracePt t="19785" x="9913938" y="1027113"/>
          <p14:tracePt t="19787" x="9913938" y="1014413"/>
          <p14:tracePt t="19788" x="9925050" y="1014413"/>
          <p14:tracePt t="19790" x="9925050" y="1003300"/>
          <p14:tracePt t="19791" x="9925050" y="992188"/>
          <p14:tracePt t="19793" x="9925050" y="981075"/>
          <p14:tracePt t="19794" x="9936163" y="969963"/>
          <p14:tracePt t="19796" x="9936163" y="958850"/>
          <p14:tracePt t="19797" x="9936163" y="947738"/>
          <p14:tracePt t="19800" x="9947275" y="936625"/>
          <p14:tracePt t="19801" x="9958388" y="936625"/>
          <p14:tracePt t="19801" x="9958388" y="925513"/>
          <p14:tracePt t="19803" x="9958388" y="914400"/>
          <p14:tracePt t="19805" x="9958388" y="901700"/>
          <p14:tracePt t="19806" x="9958388" y="890588"/>
          <p14:tracePt t="19809" x="9958388" y="879475"/>
          <p14:tracePt t="19811" x="9958388" y="868363"/>
          <p14:tracePt t="19817" x="9958388" y="857250"/>
          <p14:tracePt t="19821" x="9958388" y="846138"/>
          <p14:tracePt t="19823" x="9969500" y="846138"/>
          <p14:tracePt t="19824" x="9969500" y="835025"/>
          <p14:tracePt t="19826" x="9969500" y="823913"/>
          <p14:tracePt t="19829" x="9969500" y="812800"/>
          <p14:tracePt t="19833" x="9982200" y="800100"/>
          <p14:tracePt t="19837" x="9982200" y="788988"/>
          <p14:tracePt t="19841" x="9982200" y="777875"/>
          <p14:tracePt t="19845" x="9982200" y="766763"/>
          <p14:tracePt t="19849" x="9982200" y="755650"/>
          <p14:tracePt t="19863" x="9982200" y="744538"/>
          <p14:tracePt t="20005" x="9969500" y="744538"/>
          <p14:tracePt t="20007" x="9958388" y="744538"/>
          <p14:tracePt t="20010" x="9947275" y="744538"/>
          <p14:tracePt t="20011" x="9936163" y="744538"/>
          <p14:tracePt t="20011" x="9925050" y="744538"/>
          <p14:tracePt t="20013" x="9902825" y="744538"/>
          <p14:tracePt t="20015" x="9891713" y="744538"/>
          <p14:tracePt t="20016" x="9880600" y="744538"/>
          <p14:tracePt t="20018" x="9856788" y="744538"/>
          <p14:tracePt t="20019" x="9845675" y="744538"/>
          <p14:tracePt t="20021" x="9823450" y="744538"/>
          <p14:tracePt t="20024" x="9812338" y="744538"/>
          <p14:tracePt t="20025" x="9790113" y="744538"/>
          <p14:tracePt t="20027" x="9779000" y="744538"/>
          <p14:tracePt t="20028" x="9755188" y="744538"/>
          <p14:tracePt t="20030" x="9732963" y="744538"/>
          <p14:tracePt t="20033" x="9721850" y="744538"/>
          <p14:tracePt t="20034" x="9710738" y="744538"/>
          <p14:tracePt t="20035" x="9699625" y="744538"/>
          <p14:tracePt t="20038" x="9677400" y="744538"/>
          <p14:tracePt t="20039" x="9666288" y="744538"/>
          <p14:tracePt t="20040" x="9653588" y="744538"/>
          <p14:tracePt t="20042" x="9642475" y="744538"/>
          <p14:tracePt t="20045" x="9631363" y="744538"/>
          <p14:tracePt t="20046" x="9620250" y="744538"/>
          <p14:tracePt t="20049" x="9598025" y="744538"/>
          <p14:tracePt t="20050" x="9586913" y="744538"/>
          <p14:tracePt t="20051" x="9575800" y="733425"/>
          <p14:tracePt t="20054" x="9564688" y="733425"/>
          <p14:tracePt t="20057" x="9540875" y="733425"/>
          <p14:tracePt t="20058" x="9529763" y="733425"/>
          <p14:tracePt t="20060" x="9518650" y="733425"/>
          <p14:tracePt t="20061" x="9507538" y="733425"/>
          <p14:tracePt t="20064" x="9496425" y="733425"/>
          <p14:tracePt t="20066" x="9474200" y="733425"/>
          <p14:tracePt t="20068" x="9463088" y="733425"/>
          <p14:tracePt t="20070" x="9451975" y="733425"/>
          <p14:tracePt t="20070" x="9439275" y="733425"/>
          <p14:tracePt t="20073" x="9428163" y="733425"/>
          <p14:tracePt t="20074" x="9417050" y="733425"/>
          <p14:tracePt t="20075" x="9405938" y="733425"/>
          <p14:tracePt t="20077" x="9394825" y="733425"/>
          <p14:tracePt t="20078" x="9383713" y="733425"/>
          <p14:tracePt t="20083" x="9361488" y="733425"/>
          <p14:tracePt t="20084" x="9350375" y="733425"/>
          <p14:tracePt t="20086" x="9339263" y="733425"/>
          <p14:tracePt t="20087" x="9326563" y="733425"/>
          <p14:tracePt t="20089" x="9315450" y="733425"/>
          <p14:tracePt t="20091" x="9304338" y="733425"/>
          <p14:tracePt t="20093" x="9293225" y="733425"/>
          <p14:tracePt t="20096" x="9282113" y="733425"/>
          <p14:tracePt t="20098" x="9271000" y="733425"/>
          <p14:tracePt t="20099" x="9259888" y="733425"/>
          <p14:tracePt t="20102" x="9248775" y="733425"/>
          <p14:tracePt t="20105" x="9237663" y="733425"/>
          <p14:tracePt t="20112" x="9226550" y="733425"/>
          <p14:tracePt t="20199" x="9202738" y="733425"/>
          <p14:tracePt t="20204" x="9191625" y="733425"/>
          <p14:tracePt t="20208" x="9169400" y="733425"/>
          <p14:tracePt t="20211" x="9169400" y="744538"/>
          <p14:tracePt t="20213" x="9158288" y="744538"/>
          <p14:tracePt t="20213" x="9158288" y="755650"/>
          <p14:tracePt t="20217" x="9147175" y="766763"/>
          <p14:tracePt t="20218" x="9136063" y="777875"/>
          <p14:tracePt t="20220" x="9112250" y="777875"/>
          <p14:tracePt t="20225" x="9101138" y="777875"/>
          <p14:tracePt t="20227" x="9078913" y="788988"/>
          <p14:tracePt t="20230" x="9078913" y="800100"/>
          <p14:tracePt t="20233" x="9078913" y="812800"/>
          <p14:tracePt t="20234" x="9067800" y="812800"/>
          <p14:tracePt t="20237" x="9056688" y="812800"/>
          <p14:tracePt t="20238" x="9056688" y="823913"/>
          <p14:tracePt t="20240" x="9045575" y="835025"/>
          <p14:tracePt t="20243" x="9045575" y="846138"/>
          <p14:tracePt t="20247" x="9034463" y="846138"/>
          <p14:tracePt t="20249" x="9023350" y="857250"/>
          <p14:tracePt t="20255" x="9012238" y="868363"/>
          <p14:tracePt t="20258" x="8999538" y="868363"/>
          <p14:tracePt t="20259" x="8999538" y="879475"/>
          <p14:tracePt t="20261" x="8988425" y="879475"/>
          <p14:tracePt t="20262" x="8988425" y="890588"/>
          <p14:tracePt t="20267" x="8977313" y="901700"/>
          <p14:tracePt t="20268" x="8966200" y="914400"/>
          <p14:tracePt t="20271" x="8966200" y="925513"/>
          <p14:tracePt t="20274" x="8943975" y="925513"/>
          <p14:tracePt t="20277" x="8943975" y="936625"/>
          <p14:tracePt t="20279" x="8943975" y="947738"/>
          <p14:tracePt t="20283" x="8932863" y="947738"/>
          <p14:tracePt t="20284" x="8932863" y="958850"/>
          <p14:tracePt t="20285" x="8932863" y="969963"/>
          <p14:tracePt t="20286" x="8932863" y="981075"/>
          <p14:tracePt t="20288" x="8921750" y="981075"/>
          <p14:tracePt t="20294" x="8921750" y="992188"/>
          <p14:tracePt t="20296" x="8921750" y="1003300"/>
          <p14:tracePt t="20297" x="8910638" y="1003300"/>
          <p14:tracePt t="20299" x="8910638" y="1014413"/>
          <p14:tracePt t="20301" x="8910638" y="1027113"/>
          <p14:tracePt t="20303" x="8910638" y="1038225"/>
          <p14:tracePt t="20304" x="8897938" y="1038225"/>
          <p14:tracePt t="20308" x="8897938" y="1049338"/>
          <p14:tracePt t="20312" x="8886825" y="1060450"/>
          <p14:tracePt t="20317" x="8886825" y="1071563"/>
          <p14:tracePt t="20320" x="8875713" y="1082675"/>
          <p14:tracePt t="20321" x="8875713" y="1093788"/>
          <p14:tracePt t="20325" x="8864600" y="1104900"/>
          <p14:tracePt t="20328" x="8864600" y="1116013"/>
          <p14:tracePt t="20334" x="8864600" y="1128713"/>
          <p14:tracePt t="20337" x="8864600" y="1139825"/>
          <p14:tracePt t="20338" x="8864600" y="1150938"/>
          <p14:tracePt t="20340" x="8853488" y="1150938"/>
          <p14:tracePt t="20343" x="8853488" y="1162050"/>
          <p14:tracePt t="20345" x="8853488" y="1173163"/>
          <p14:tracePt t="20347" x="8853488" y="1184275"/>
          <p14:tracePt t="20349" x="8842375" y="1184275"/>
          <p14:tracePt t="20352" x="8842375" y="1195388"/>
          <p14:tracePt t="20354" x="8842375" y="1206500"/>
          <p14:tracePt t="20357" x="8842375" y="1217613"/>
          <p14:tracePt t="20359" x="8842375" y="1228725"/>
          <p14:tracePt t="20361" x="8842375" y="1241425"/>
          <p14:tracePt t="20364" x="8842375" y="1252538"/>
          <p14:tracePt t="20366" x="8842375" y="1263650"/>
          <p14:tracePt t="20370" x="8842375" y="1274763"/>
          <p14:tracePt t="20372" x="8842375" y="1285875"/>
          <p14:tracePt t="20374" x="8842375" y="1296988"/>
          <p14:tracePt t="20377" x="8842375" y="1308100"/>
          <p14:tracePt t="20378" x="8842375" y="1319213"/>
          <p14:tracePt t="20384" x="8842375" y="1330325"/>
          <p14:tracePt t="20386" x="8842375" y="1343025"/>
          <p14:tracePt t="20387" x="8842375" y="1354138"/>
          <p14:tracePt t="20392" x="8842375" y="1365250"/>
          <p14:tracePt t="20393" x="8842375" y="1376363"/>
          <p14:tracePt t="20400" x="8842375" y="1387475"/>
          <p14:tracePt t="20401" x="8842375" y="1398588"/>
          <p14:tracePt t="20404" x="8842375" y="1409700"/>
          <p14:tracePt t="20407" x="8842375" y="1420813"/>
          <p14:tracePt t="20410" x="8842375" y="1431925"/>
          <p14:tracePt t="20412" x="8853488" y="1443038"/>
          <p14:tracePt t="20419" x="8853488" y="1455738"/>
          <p14:tracePt t="20422" x="8853488" y="1466850"/>
          <p14:tracePt t="20424" x="8864600" y="1466850"/>
          <p14:tracePt t="20428" x="8864600" y="1477963"/>
          <p14:tracePt t="20433" x="8875713" y="1489075"/>
          <p14:tracePt t="20437" x="8886825" y="1489075"/>
          <p14:tracePt t="20438" x="8886825" y="1500188"/>
          <p14:tracePt t="20440" x="8897938" y="1500188"/>
          <p14:tracePt t="20446" x="8897938" y="1511300"/>
          <p14:tracePt t="20447" x="8910638" y="1511300"/>
          <p14:tracePt t="20451" x="8921750" y="1511300"/>
          <p14:tracePt t="20464" x="8921750" y="1522413"/>
          <p14:tracePt t="20465" x="8932863" y="1522413"/>
          <p14:tracePt t="20469" x="8943975" y="1522413"/>
          <p14:tracePt t="20470" x="8943975" y="1533525"/>
          <p14:tracePt t="20472" x="8955088" y="1533525"/>
          <p14:tracePt t="20476" x="8966200" y="1544638"/>
          <p14:tracePt t="20483" x="8977313" y="1557338"/>
          <p14:tracePt t="20484" x="8988425" y="1557338"/>
          <p14:tracePt t="20492" x="8999538" y="1568450"/>
          <p14:tracePt t="20492" x="9012238" y="1568450"/>
          <p14:tracePt t="20494" x="9023350" y="1568450"/>
          <p14:tracePt t="20497" x="9034463" y="1579563"/>
          <p14:tracePt t="20500" x="9045575" y="1579563"/>
          <p14:tracePt t="20500" x="9056688" y="1579563"/>
          <p14:tracePt t="20503" x="9067800" y="1579563"/>
          <p14:tracePt t="20505" x="9078913" y="1579563"/>
          <p14:tracePt t="20506" x="9090025" y="1579563"/>
          <p14:tracePt t="20508" x="9101138" y="1579563"/>
          <p14:tracePt t="20509" x="9101138" y="1590675"/>
          <p14:tracePt t="20510" x="9112250" y="1590675"/>
          <p14:tracePt t="20512" x="9124950" y="1590675"/>
          <p14:tracePt t="20513" x="9136063" y="1590675"/>
          <p14:tracePt t="20516" x="9147175" y="1601788"/>
          <p14:tracePt t="20517" x="9169400" y="1601788"/>
          <p14:tracePt t="20519" x="9180513" y="1612900"/>
          <p14:tracePt t="20521" x="9191625" y="1612900"/>
          <p14:tracePt t="20522" x="9202738" y="1612900"/>
          <p14:tracePt t="20523" x="9213850" y="1612900"/>
          <p14:tracePt t="20524" x="9226550" y="1612900"/>
          <p14:tracePt t="20525" x="9237663" y="1612900"/>
          <p14:tracePt t="20526" x="9248775" y="1612900"/>
          <p14:tracePt t="20528" x="9248775" y="1624013"/>
          <p14:tracePt t="20529" x="9259888" y="1624013"/>
          <p14:tracePt t="20530" x="9282113" y="1624013"/>
          <p14:tracePt t="20533" x="9304338" y="1635125"/>
          <p14:tracePt t="20535" x="9326563" y="1635125"/>
          <p14:tracePt t="20537" x="9350375" y="1635125"/>
          <p14:tracePt t="20538" x="9350375" y="1646238"/>
          <p14:tracePt t="20539" x="9372600" y="1646238"/>
          <p14:tracePt t="20541" x="9394825" y="1646238"/>
          <p14:tracePt t="20543" x="9417050" y="1646238"/>
          <p14:tracePt t="20544" x="9428163" y="1646238"/>
          <p14:tracePt t="20545" x="9439275" y="1646238"/>
          <p14:tracePt t="20547" x="9451975" y="1646238"/>
          <p14:tracePt t="20549" x="9474200" y="1646238"/>
          <p14:tracePt t="20551" x="9496425" y="1646238"/>
          <p14:tracePt t="20553" x="9507538" y="1646238"/>
          <p14:tracePt t="20554" x="9518650" y="1646238"/>
          <p14:tracePt t="20555" x="9529763" y="1646238"/>
          <p14:tracePt t="20557" x="9553575" y="1646238"/>
          <p14:tracePt t="20558" x="9564688" y="1646238"/>
          <p14:tracePt t="20575" x="9721850" y="1657350"/>
          <p14:tracePt t="20576" x="9732963" y="1657350"/>
          <p14:tracePt t="20578" x="9744075" y="1657350"/>
          <p14:tracePt t="20578" x="9755188" y="1657350"/>
          <p14:tracePt t="20579" x="9767888" y="1657350"/>
          <p14:tracePt t="20580" x="9779000" y="1657350"/>
          <p14:tracePt t="20584" x="9790113" y="1657350"/>
          <p14:tracePt t="20586" x="9812338" y="1657350"/>
          <p14:tracePt t="20587" x="9834563" y="1657350"/>
          <p14:tracePt t="20593" x="9867900" y="1657350"/>
          <p14:tracePt t="20595" x="9880600" y="1657350"/>
          <p14:tracePt t="20596" x="9891713" y="1657350"/>
          <p14:tracePt t="20598" x="9902825" y="1657350"/>
          <p14:tracePt t="20601" x="9913938" y="1657350"/>
          <p14:tracePt t="20603" x="9925050" y="1657350"/>
          <p14:tracePt t="20604" x="9936163" y="1657350"/>
          <p14:tracePt t="20607" x="9947275" y="1646238"/>
          <p14:tracePt t="20608" x="9958388" y="1646238"/>
          <p14:tracePt t="20611" x="9969500" y="1635125"/>
          <p14:tracePt t="20614" x="9969500" y="1624013"/>
          <p14:tracePt t="20616" x="9982200" y="1624013"/>
          <p14:tracePt t="20618" x="9993313" y="1612900"/>
          <p14:tracePt t="20619" x="10004425" y="1612900"/>
          <p14:tracePt t="20620" x="10004425" y="1601788"/>
          <p14:tracePt t="20622" x="10015538" y="1601788"/>
          <p14:tracePt t="20625" x="10026650" y="1590675"/>
          <p14:tracePt t="20627" x="10037763" y="1590675"/>
          <p14:tracePt t="20633" x="10037763" y="1579563"/>
          <p14:tracePt t="20634" x="10048875" y="1579563"/>
          <p14:tracePt t="20635" x="10059988" y="1568450"/>
          <p14:tracePt t="20638" x="10059988" y="1557338"/>
          <p14:tracePt t="20641" x="10071100" y="1557338"/>
          <p14:tracePt t="20642" x="10071100" y="1544638"/>
          <p14:tracePt t="20644" x="10082213" y="1544638"/>
          <p14:tracePt t="20645" x="10082213" y="1533525"/>
          <p14:tracePt t="20647" x="10082213" y="1522413"/>
          <p14:tracePt t="20649" x="10094913" y="1522413"/>
          <p14:tracePt t="20652" x="10094913" y="1511300"/>
          <p14:tracePt t="20655" x="10094913" y="1500188"/>
          <p14:tracePt t="20657" x="10106025" y="1489075"/>
          <p14:tracePt t="20660" x="10106025" y="1477963"/>
          <p14:tracePt t="20662" x="10106025" y="1466850"/>
          <p14:tracePt t="20666" x="10106025" y="1455738"/>
          <p14:tracePt t="20672" x="10106025" y="1431925"/>
          <p14:tracePt t="20672" x="10117138" y="1431925"/>
          <p14:tracePt t="20675" x="10117138" y="1420813"/>
          <p14:tracePt t="20678" x="10117138" y="1409700"/>
          <p14:tracePt t="20679" x="10117138" y="1398588"/>
          <p14:tracePt t="20680" x="10117138" y="1387475"/>
          <p14:tracePt t="20685" x="10117138" y="1376363"/>
          <p14:tracePt t="20687" x="10117138" y="1365250"/>
          <p14:tracePt t="20690" x="10117138" y="1354138"/>
          <p14:tracePt t="20691" x="10117138" y="1343025"/>
          <p14:tracePt t="20692" x="10117138" y="1330325"/>
          <p14:tracePt t="20695" x="10117138" y="1319213"/>
          <p14:tracePt t="20697" x="10117138" y="1308100"/>
          <p14:tracePt t="20700" x="10117138" y="1296988"/>
          <p14:tracePt t="20702" x="10117138" y="1285875"/>
          <p14:tracePt t="20703" x="10117138" y="1274763"/>
          <p14:tracePt t="20705" x="10117138" y="1263650"/>
          <p14:tracePt t="20707" x="10117138" y="1252538"/>
          <p14:tracePt t="20710" x="10117138" y="1241425"/>
          <p14:tracePt t="20711" x="10117138" y="1228725"/>
          <p14:tracePt t="20712" x="10117138" y="1217613"/>
          <p14:tracePt t="20716" x="10117138" y="1206500"/>
          <p14:tracePt t="20718" x="10106025" y="1195388"/>
          <p14:tracePt t="20719" x="10094913" y="1184275"/>
          <p14:tracePt t="20721" x="10082213" y="1184275"/>
          <p14:tracePt t="20722" x="10082213" y="1173163"/>
          <p14:tracePt t="20724" x="10071100" y="1162050"/>
          <p14:tracePt t="20725" x="10071100" y="1150938"/>
          <p14:tracePt t="20727" x="10059988" y="1139825"/>
          <p14:tracePt t="20729" x="10059988" y="1128713"/>
          <p14:tracePt t="20730" x="10048875" y="1116013"/>
          <p14:tracePt t="20734" x="10048875" y="1104900"/>
          <p14:tracePt t="20735" x="10037763" y="1093788"/>
          <p14:tracePt t="20737" x="10026650" y="1093788"/>
          <p14:tracePt t="20738" x="10026650" y="1082675"/>
          <p14:tracePt t="20741" x="10015538" y="1071563"/>
          <p14:tracePt t="20741" x="10004425" y="1060450"/>
          <p14:tracePt t="20743" x="9993313" y="1060450"/>
          <p14:tracePt t="20745" x="9993313" y="1049338"/>
          <p14:tracePt t="20746" x="9982200" y="1049338"/>
          <p14:tracePt t="20747" x="9982200" y="1038225"/>
          <p14:tracePt t="20750" x="9958388" y="1014413"/>
          <p14:tracePt t="20752" x="9958388" y="1003300"/>
          <p14:tracePt t="20753" x="9947275" y="1003300"/>
          <p14:tracePt t="20755" x="9936163" y="992188"/>
          <p14:tracePt t="20757" x="9925050" y="981075"/>
          <p14:tracePt t="20759" x="9925050" y="969963"/>
          <p14:tracePt t="20760" x="9913938" y="969963"/>
          <p14:tracePt t="20761" x="9902825" y="969963"/>
          <p14:tracePt t="20766" x="9891713" y="958850"/>
          <p14:tracePt t="20767" x="9880600" y="958850"/>
          <p14:tracePt t="20768" x="9880600" y="947738"/>
          <p14:tracePt t="20769" x="9867900" y="947738"/>
          <p14:tracePt t="20771" x="9867900" y="936625"/>
          <p14:tracePt t="20772" x="9856788" y="936625"/>
          <p14:tracePt t="20775" x="9845675" y="925513"/>
          <p14:tracePt t="20776" x="9834563" y="925513"/>
          <p14:tracePt t="20777" x="9834563" y="914400"/>
          <p14:tracePt t="20779" x="9834563" y="901700"/>
          <p14:tracePt t="20780" x="9823450" y="901700"/>
          <p14:tracePt t="20784" x="9801225" y="901700"/>
          <p14:tracePt t="20787" x="9779000" y="901700"/>
          <p14:tracePt t="20788" x="9779000" y="890588"/>
          <p14:tracePt t="20791" x="9767888" y="879475"/>
          <p14:tracePt t="20792" x="9755188" y="879475"/>
          <p14:tracePt t="20793" x="9755188" y="868363"/>
          <p14:tracePt t="20795" x="9744075" y="868363"/>
          <p14:tracePt t="20799" x="9721850" y="868363"/>
          <p14:tracePt t="20801" x="9710738" y="857250"/>
          <p14:tracePt t="20803" x="9688513" y="857250"/>
          <p14:tracePt t="20805" x="9688513" y="846138"/>
          <p14:tracePt t="20808" x="9677400" y="846138"/>
          <p14:tracePt t="20809" x="9666288" y="846138"/>
          <p14:tracePt t="20810" x="9653588" y="846138"/>
          <p14:tracePt t="20812" x="9631363" y="835025"/>
          <p14:tracePt t="20817" x="9609138" y="823913"/>
          <p14:tracePt t="20821" x="9598025" y="823913"/>
          <p14:tracePt t="20824" x="9586913" y="823913"/>
          <p14:tracePt t="20825" x="9575800" y="812800"/>
          <p14:tracePt t="20827" x="9564688" y="812800"/>
          <p14:tracePt t="20829" x="9553575" y="800100"/>
          <p14:tracePt t="20831" x="9540875" y="800100"/>
          <p14:tracePt t="20836" x="9529763" y="800100"/>
          <p14:tracePt t="20841" x="9518650" y="800100"/>
          <p14:tracePt t="20844" x="9507538" y="800100"/>
          <p14:tracePt t="20849" x="9496425" y="800100"/>
          <p14:tracePt t="20860" x="9485313" y="800100"/>
          <p14:tracePt t="20869" x="9474200" y="800100"/>
          <p14:tracePt t="20877" x="9463088" y="800100"/>
          <p14:tracePt t="20879" x="9451975" y="800100"/>
          <p14:tracePt t="20883" x="9439275" y="800100"/>
          <p14:tracePt t="20885" x="9428163" y="800100"/>
          <p14:tracePt t="20888" x="9417050" y="800100"/>
          <p14:tracePt t="20890" x="9405938" y="812800"/>
          <p14:tracePt t="20892" x="9405938" y="823913"/>
          <p14:tracePt t="20894" x="9394825" y="823913"/>
          <p14:tracePt t="20895" x="9383713" y="823913"/>
          <p14:tracePt t="20899" x="9372600" y="823913"/>
          <p14:tracePt t="20900" x="9372600" y="835025"/>
          <p14:tracePt t="20901" x="9361488" y="835025"/>
          <p14:tracePt t="20903" x="9350375" y="846138"/>
          <p14:tracePt t="20907" x="9339263" y="857250"/>
          <p14:tracePt t="20910" x="9326563" y="857250"/>
          <p14:tracePt t="20912" x="9315450" y="857250"/>
          <p14:tracePt t="20913" x="9315450" y="868363"/>
          <p14:tracePt t="20917" x="9293225" y="879475"/>
          <p14:tracePt t="20920" x="9282113" y="879475"/>
          <p14:tracePt t="20925" x="9282113" y="890588"/>
          <p14:tracePt t="20926" x="9271000" y="890588"/>
          <p14:tracePt t="20927" x="9271000" y="901700"/>
          <p14:tracePt t="20928" x="9259888" y="901700"/>
          <p14:tracePt t="20930" x="9248775" y="901700"/>
          <p14:tracePt t="20931" x="9248775" y="914400"/>
          <p14:tracePt t="20935" x="9226550" y="914400"/>
          <p14:tracePt t="20937" x="9226550" y="936625"/>
          <p14:tracePt t="20939" x="9213850" y="936625"/>
          <p14:tracePt t="20941" x="9213850" y="947738"/>
          <p14:tracePt t="20943" x="9213850" y="958850"/>
          <p14:tracePt t="20944" x="9202738" y="958850"/>
          <p14:tracePt t="20947" x="9191625" y="958850"/>
          <p14:tracePt t="20949" x="9180513" y="969963"/>
          <p14:tracePt t="20952" x="9180513" y="981075"/>
          <p14:tracePt t="20953" x="9169400" y="981075"/>
          <p14:tracePt t="20954" x="9169400" y="992188"/>
          <p14:tracePt t="20957" x="9158288" y="992188"/>
          <p14:tracePt t="20959" x="9147175" y="1003300"/>
          <p14:tracePt t="20960" x="9147175" y="1014413"/>
          <p14:tracePt t="20966" x="9147175" y="1027113"/>
          <p14:tracePt t="20969" x="9136063" y="1027113"/>
          <p14:tracePt t="20971" x="9136063" y="1038225"/>
          <p14:tracePt t="20973" x="9124950" y="1038225"/>
          <p14:tracePt t="20974" x="9124950" y="1049338"/>
          <p14:tracePt t="20977" x="9124950" y="1060450"/>
          <p14:tracePt t="20978" x="9112250" y="1060450"/>
          <p14:tracePt t="20980" x="9112250" y="1071563"/>
          <p14:tracePt t="20984" x="9101138" y="1082675"/>
          <p14:tracePt t="20986" x="9090025" y="1082675"/>
          <p14:tracePt t="20988" x="9090025" y="1104900"/>
          <p14:tracePt t="20991" x="9090025" y="1116013"/>
          <p14:tracePt t="20992" x="9078913" y="1116013"/>
          <p14:tracePt t="20994" x="9078913" y="1128713"/>
          <p14:tracePt t="20995" x="9078913" y="1139825"/>
          <p14:tracePt t="20999" x="9078913" y="1150938"/>
          <p14:tracePt t="21001" x="9078913" y="1162050"/>
          <p14:tracePt t="21004" x="9078913" y="1173163"/>
          <p14:tracePt t="21007" x="9067800" y="1184275"/>
          <p14:tracePt t="21008" x="9067800" y="1195388"/>
          <p14:tracePt t="21010" x="9067800" y="1206500"/>
          <p14:tracePt t="21011" x="9067800" y="1217613"/>
          <p14:tracePt t="21016" x="9067800" y="1228725"/>
          <p14:tracePt t="21017" x="9067800" y="1241425"/>
          <p14:tracePt t="21018" x="9067800" y="1252538"/>
          <p14:tracePt t="21020" x="9067800" y="1263650"/>
          <p14:tracePt t="21021" x="9056688" y="1274763"/>
          <p14:tracePt t="21024" x="9056688" y="1285875"/>
          <p14:tracePt t="21027" x="9056688" y="1296988"/>
          <p14:tracePt t="21028" x="9056688" y="1308100"/>
          <p14:tracePt t="21029" x="9056688" y="1319213"/>
          <p14:tracePt t="21031" x="9056688" y="1330325"/>
          <p14:tracePt t="21033" x="9056688" y="1354138"/>
          <p14:tracePt t="21036" x="9056688" y="1365250"/>
          <p14:tracePt t="21038" x="9056688" y="1376363"/>
          <p14:tracePt t="21041" x="9056688" y="1398588"/>
          <p14:tracePt t="21042" x="9056688" y="1409700"/>
          <p14:tracePt t="21044" x="9067800" y="1409700"/>
          <p14:tracePt t="21046" x="9067800" y="1420813"/>
          <p14:tracePt t="21049" x="9067800" y="1431925"/>
          <p14:tracePt t="21050" x="9067800" y="1443038"/>
          <p14:tracePt t="21051" x="9067800" y="1455738"/>
          <p14:tracePt t="21053" x="9067800" y="1466850"/>
          <p14:tracePt t="21054" x="9078913" y="1466850"/>
          <p14:tracePt t="21055" x="9078913" y="1477963"/>
          <p14:tracePt t="21059" x="9090025" y="1489075"/>
          <p14:tracePt t="21061" x="9090025" y="1500188"/>
          <p14:tracePt t="21062" x="9101138" y="1511300"/>
          <p14:tracePt t="21066" x="9112250" y="1522413"/>
          <p14:tracePt t="21067" x="9112250" y="1533525"/>
          <p14:tracePt t="21069" x="9124950" y="1544638"/>
          <p14:tracePt t="21071" x="9136063" y="1544638"/>
          <p14:tracePt t="21073" x="9136063" y="1557338"/>
          <p14:tracePt t="21074" x="9136063" y="1568450"/>
          <p14:tracePt t="21077" x="9136063" y="1579563"/>
          <p14:tracePt t="21078" x="9147175" y="1579563"/>
          <p14:tracePt t="21080" x="9147175" y="1590675"/>
          <p14:tracePt t="21081" x="9147175" y="1601788"/>
          <p14:tracePt t="21083" x="9158288" y="1612900"/>
          <p14:tracePt t="21086" x="9169400" y="1612900"/>
          <p14:tracePt t="21088" x="9180513" y="1624013"/>
          <p14:tracePt t="21091" x="9191625" y="1635125"/>
          <p14:tracePt t="21094" x="9191625" y="1646238"/>
          <p14:tracePt t="21095" x="9202738" y="1646238"/>
          <p14:tracePt t="21096" x="9202738" y="1657350"/>
          <p14:tracePt t="21099" x="9213850" y="1670050"/>
          <p14:tracePt t="21105" x="9226550" y="1681163"/>
          <p14:tracePt t="21108" x="9237663" y="1681163"/>
          <p14:tracePt t="21116" x="9248775" y="1681163"/>
          <p14:tracePt t="21122" x="9259888" y="1681163"/>
          <p14:tracePt t="21133" x="9271000" y="1692275"/>
          <p14:tracePt t="21142" x="9282113" y="1692275"/>
          <p14:tracePt t="21143" x="9293225" y="1692275"/>
          <p14:tracePt t="21146" x="9304338" y="1692275"/>
          <p14:tracePt t="21149" x="9315450" y="1692275"/>
          <p14:tracePt t="21150" x="9326563" y="1692275"/>
          <p14:tracePt t="21151" x="9339263" y="1692275"/>
          <p14:tracePt t="21154" x="9350375" y="1692275"/>
          <p14:tracePt t="21157" x="9361488" y="1692275"/>
          <p14:tracePt t="21158" x="9383713" y="1692275"/>
          <p14:tracePt t="21160" x="9394825" y="1692275"/>
          <p14:tracePt t="21162" x="9405938" y="1692275"/>
          <p14:tracePt t="21164" x="9417050" y="1692275"/>
          <p14:tracePt t="21167" x="9439275" y="1692275"/>
          <p14:tracePt t="21168" x="9451975" y="1692275"/>
          <p14:tracePt t="21170" x="9463088" y="1692275"/>
          <p14:tracePt t="21171" x="9474200" y="1692275"/>
          <p14:tracePt t="21174" x="9485313" y="1692275"/>
          <p14:tracePt t="21175" x="9496425" y="1692275"/>
          <p14:tracePt t="21176" x="9507538" y="1692275"/>
          <p14:tracePt t="21178" x="9518650" y="1692275"/>
          <p14:tracePt t="21179" x="9529763" y="1692275"/>
          <p14:tracePt t="21180" x="9540875" y="1692275"/>
          <p14:tracePt t="21183" x="9553575" y="1692275"/>
          <p14:tracePt t="21184" x="9564688" y="1692275"/>
          <p14:tracePt t="21186" x="9575800" y="1692275"/>
          <p14:tracePt t="21187" x="9586913" y="1692275"/>
          <p14:tracePt t="21188" x="9598025" y="1692275"/>
          <p14:tracePt t="21190" x="9609138" y="1692275"/>
          <p14:tracePt t="21192" x="9620250" y="1692275"/>
          <p14:tracePt t="21194" x="9631363" y="1692275"/>
          <p14:tracePt t="21195" x="9642475" y="1692275"/>
          <p14:tracePt t="21197" x="9653588" y="1692275"/>
          <p14:tracePt t="21200" x="9666288" y="1692275"/>
          <p14:tracePt t="21201" x="9677400" y="1692275"/>
          <p14:tracePt t="21203" x="9699625" y="1692275"/>
          <p14:tracePt t="21204" x="9710738" y="1692275"/>
          <p14:tracePt t="21207" x="9721850" y="1692275"/>
          <p14:tracePt t="21208" x="9732963" y="1692275"/>
          <p14:tracePt t="21209" x="9744075" y="1692275"/>
          <p14:tracePt t="21213" x="9755188" y="1681163"/>
          <p14:tracePt t="21214" x="9767888" y="1681163"/>
          <p14:tracePt t="21217" x="9779000" y="1670050"/>
          <p14:tracePt t="21218" x="9790113" y="1670050"/>
          <p14:tracePt t="21221" x="9801225" y="1657350"/>
          <p14:tracePt t="21224" x="9812338" y="1657350"/>
          <p14:tracePt t="21224" x="9812338" y="1646238"/>
          <p14:tracePt t="21227" x="9812338" y="1635125"/>
          <p14:tracePt t="21229" x="9823450" y="1635125"/>
          <p14:tracePt t="21230" x="9823450" y="1624013"/>
          <p14:tracePt t="21233" x="9834563" y="1624013"/>
          <p14:tracePt t="21234" x="9845675" y="1624013"/>
          <p14:tracePt t="21237" x="9856788" y="1612900"/>
          <p14:tracePt t="21238" x="9856788" y="1601788"/>
          <p14:tracePt t="21241" x="9867900" y="1601788"/>
          <p14:tracePt t="21241" x="9867900" y="1590675"/>
          <p14:tracePt t="21243" x="9867900" y="1579563"/>
          <p14:tracePt t="21244" x="9880600" y="1568450"/>
          <p14:tracePt t="21245" x="9880600" y="1557338"/>
          <p14:tracePt t="21250" x="9880600" y="1544638"/>
          <p14:tracePt t="21253" x="9891713" y="1544638"/>
          <p14:tracePt t="21253" x="9891713" y="1533525"/>
          <p14:tracePt t="21255" x="9891713" y="1522413"/>
          <p14:tracePt t="21256" x="9891713" y="1511300"/>
          <p14:tracePt t="21257" x="9902825" y="1500188"/>
          <p14:tracePt t="21260" x="9902825" y="1489075"/>
          <p14:tracePt t="21261" x="9913938" y="1489075"/>
          <p14:tracePt t="21262" x="9913938" y="1477963"/>
          <p14:tracePt t="21269" x="9913938" y="1466850"/>
          <p14:tracePt t="21270" x="9913938" y="1455738"/>
          <p14:tracePt t="21271" x="9913938" y="1443038"/>
          <p14:tracePt t="21274" x="9913938" y="1431925"/>
          <p14:tracePt t="21276" x="9913938" y="1420813"/>
          <p14:tracePt t="21280" x="9913938" y="1409700"/>
          <p14:tracePt t="21284" x="9913938" y="1387475"/>
          <p14:tracePt t="21288" x="9913938" y="1376363"/>
          <p14:tracePt t="21290" x="9913938" y="1365250"/>
          <p14:tracePt t="21292" x="9913938" y="1354138"/>
          <p14:tracePt t="21294" x="9913938" y="1343025"/>
          <p14:tracePt t="21299" x="9913938" y="1330325"/>
          <p14:tracePt t="21301" x="9913938" y="1319213"/>
          <p14:tracePt t="21303" x="9913938" y="1308100"/>
          <p14:tracePt t="21307" x="9902825" y="1296988"/>
          <p14:tracePt t="21308" x="9902825" y="1285875"/>
          <p14:tracePt t="21309" x="9891713" y="1285875"/>
          <p14:tracePt t="21312" x="9891713" y="1274763"/>
          <p14:tracePt t="21319" x="9891713" y="1263650"/>
          <p14:tracePt t="21320" x="9891713" y="1252538"/>
          <p14:tracePt t="21321" x="9891713" y="1241425"/>
          <p14:tracePt t="21325" x="9880600" y="1228725"/>
          <p14:tracePt t="21328" x="9880600" y="1217613"/>
          <p14:tracePt t="21329" x="9880600" y="1206500"/>
          <p14:tracePt t="21331" x="9867900" y="1206500"/>
          <p14:tracePt t="21335" x="9867900" y="1195388"/>
          <p14:tracePt t="21336" x="9856788" y="1184275"/>
          <p14:tracePt t="21340" x="9845675" y="1184275"/>
          <p14:tracePt t="21342" x="9834563" y="1173163"/>
          <p14:tracePt t="21343" x="9834563" y="1162050"/>
          <p14:tracePt t="21345" x="9834563" y="1150938"/>
          <p14:tracePt t="21349" x="9823450" y="1150938"/>
          <p14:tracePt t="21351" x="9823450" y="1139825"/>
          <p14:tracePt t="21353" x="9812338" y="1128713"/>
          <p14:tracePt t="21357" x="9790113" y="1116013"/>
          <p14:tracePt t="21359" x="9790113" y="1104900"/>
          <p14:tracePt t="21361" x="9779000" y="1093788"/>
          <p14:tracePt t="21364" x="9767888" y="1082675"/>
          <p14:tracePt t="21366" x="9755188" y="1082675"/>
          <p14:tracePt t="21369" x="9755188" y="1071563"/>
          <p14:tracePt t="21371" x="9744075" y="1071563"/>
          <p14:tracePt t="21372" x="9732963" y="1071563"/>
          <p14:tracePt t="21375" x="9721850" y="1049338"/>
          <p14:tracePt t="21377" x="9710738" y="1038225"/>
          <p14:tracePt t="21378" x="9699625" y="1038225"/>
          <p14:tracePt t="21383" x="9688513" y="1014413"/>
          <p14:tracePt t="21385" x="9677400" y="1014413"/>
          <p14:tracePt t="21387" x="9666288" y="1014413"/>
          <p14:tracePt t="21389" x="9653588" y="1003300"/>
          <p14:tracePt t="21391" x="9642475" y="1003300"/>
          <p14:tracePt t="21393" x="9631363" y="992188"/>
          <p14:tracePt t="21395" x="9620250" y="981075"/>
          <p14:tracePt t="21400" x="9609138" y="981075"/>
          <p14:tracePt t="21401" x="9609138" y="969963"/>
          <p14:tracePt t="21403" x="9598025" y="958850"/>
          <p14:tracePt t="21404" x="9586913" y="958850"/>
          <p14:tracePt t="21406" x="9575800" y="958850"/>
          <p14:tracePt t="21408" x="9575800" y="947738"/>
          <p14:tracePt t="21410" x="9564688" y="947738"/>
          <p14:tracePt t="21411" x="9553575" y="947738"/>
          <p14:tracePt t="21421" x="9540875" y="947738"/>
          <p14:tracePt t="21423" x="9540875" y="936625"/>
          <p14:tracePt t="21424" x="9529763" y="936625"/>
          <p14:tracePt t="21453" x="9529763" y="925513"/>
          <p14:tracePt t="21525" x="9518650" y="925513"/>
          <p14:tracePt t="21530" x="9518650" y="936625"/>
          <p14:tracePt t="21532" x="9507538" y="936625"/>
          <p14:tracePt t="21533" x="9496425" y="936625"/>
          <p14:tracePt t="21535" x="9496425" y="947738"/>
          <p14:tracePt t="21539" x="9496425" y="958850"/>
          <p14:tracePt t="21541" x="9474200" y="969963"/>
          <p14:tracePt t="21542" x="9474200" y="981075"/>
          <p14:tracePt t="21546" x="9463088" y="981075"/>
          <p14:tracePt t="21547" x="9451975" y="981075"/>
          <p14:tracePt t="21549" x="9451975" y="992188"/>
          <p14:tracePt t="21550" x="9439275" y="992188"/>
          <p14:tracePt t="21552" x="9439275" y="1003300"/>
          <p14:tracePt t="21555" x="9428163" y="1003300"/>
          <p14:tracePt t="21567" x="9417050" y="1003300"/>
          <p14:tracePt t="21568" x="9417050" y="1014413"/>
          <p14:tracePt t="21590" x="9405938" y="1038225"/>
          <p14:tracePt t="21610" x="9394825" y="1038225"/>
          <p14:tracePt t="21621" x="9394825" y="1049338"/>
          <p14:tracePt t="21636" x="9383713" y="1049338"/>
          <p14:tracePt t="21654" x="9372600" y="1049338"/>
          <p14:tracePt t="21655" x="9372600" y="1060450"/>
          <p14:tracePt t="21671" x="9372600" y="1071563"/>
          <p14:tracePt t="21681" x="9361488" y="1071563"/>
          <p14:tracePt t="21690" x="9361488" y="1082675"/>
          <p14:tracePt t="21694" x="9350375" y="1082675"/>
          <p14:tracePt t="21695" x="9350375" y="1093788"/>
          <p14:tracePt t="21700" x="9350375" y="1104900"/>
          <p14:tracePt t="21704" x="9350375" y="1116013"/>
          <p14:tracePt t="21708" x="9350375" y="1128713"/>
          <p14:tracePt t="21716" x="9350375" y="1139825"/>
          <p14:tracePt t="21721" x="9339263" y="1139825"/>
          <p14:tracePt t="21744" x="9339263" y="1150938"/>
          <p14:tracePt t="21776" x="9339263" y="1162050"/>
          <p14:tracePt t="21783" x="9339263" y="1173163"/>
          <p14:tracePt t="21785" x="9339263" y="1184275"/>
          <p14:tracePt t="21787" x="9339263" y="1195388"/>
          <p14:tracePt t="21792" x="9339263" y="1206500"/>
          <p14:tracePt t="21795" x="9339263" y="1217613"/>
          <p14:tracePt t="21797" x="9339263" y="1228725"/>
          <p14:tracePt t="21802" x="9339263" y="1241425"/>
          <p14:tracePt t="21803" x="9339263" y="1252538"/>
          <p14:tracePt t="21804" x="9339263" y="1263650"/>
          <p14:tracePt t="21812" x="9339263" y="1274763"/>
          <p14:tracePt t="21815" x="9350375" y="1274763"/>
          <p14:tracePt t="21816" x="9350375" y="1285875"/>
          <p14:tracePt t="21817" x="9361488" y="1285875"/>
          <p14:tracePt t="21819" x="9361488" y="1296988"/>
          <p14:tracePt t="21820" x="9361488" y="1308100"/>
          <p14:tracePt t="21821" x="9372600" y="1308100"/>
          <p14:tracePt t="21822" x="9372600" y="1319213"/>
          <p14:tracePt t="21826" x="9383713" y="1330325"/>
          <p14:tracePt t="21831" x="9394825" y="1343025"/>
          <p14:tracePt t="21833" x="9394825" y="1354138"/>
          <p14:tracePt t="21834" x="9405938" y="1354138"/>
          <p14:tracePt t="21836" x="9405938" y="1365250"/>
          <p14:tracePt t="21838" x="9405938" y="1376363"/>
          <p14:tracePt t="21840" x="9417050" y="1376363"/>
          <p14:tracePt t="21842" x="9417050" y="1387475"/>
          <p14:tracePt t="21844" x="9417050" y="1398588"/>
          <p14:tracePt t="21846" x="9428163" y="1398588"/>
          <p14:tracePt t="21849" x="9439275" y="1398588"/>
          <p14:tracePt t="21851" x="9451975" y="1420813"/>
          <p14:tracePt t="21853" x="9451975" y="1431925"/>
          <p14:tracePt t="21859" x="9463088" y="1443038"/>
          <p14:tracePt t="21860" x="9463088" y="1455738"/>
          <p14:tracePt t="21863" x="9474200" y="1466850"/>
          <p14:tracePt t="21871" x="9474200" y="1477963"/>
          <p14:tracePt t="21880" x="9474200" y="1489075"/>
          <p14:tracePt t="21884" x="9485313" y="1489075"/>
          <p14:tracePt t="21975" x="9496425" y="1489075"/>
          <p14:tracePt t="21992" x="9507538" y="1489075"/>
          <p14:tracePt t="21995" x="9507538" y="1477963"/>
          <p14:tracePt t="21997" x="9529763" y="1477963"/>
          <p14:tracePt t="21999" x="9540875" y="1477963"/>
          <p14:tracePt t="22001" x="9553575" y="1477963"/>
          <p14:tracePt t="22003" x="9575800" y="1455738"/>
          <p14:tracePt t="22004" x="9586913" y="1455738"/>
          <p14:tracePt t="22005" x="9598025" y="1443038"/>
          <p14:tracePt t="22008" x="9620250" y="1431925"/>
          <p14:tracePt t="22010" x="9620250" y="1420813"/>
          <p14:tracePt t="22011" x="9631363" y="1420813"/>
          <p14:tracePt t="22013" x="9642475" y="1420813"/>
          <p14:tracePt t="22014" x="9653588" y="1409700"/>
          <p14:tracePt t="22017" x="9666288" y="1398588"/>
          <p14:tracePt t="22020" x="9677400" y="1398588"/>
          <p14:tracePt t="22021" x="9688513" y="1398588"/>
          <p14:tracePt t="22026" x="9688513" y="1387475"/>
          <p14:tracePt t="22027" x="9699625" y="1387475"/>
          <p14:tracePt t="22028" x="9699625" y="1376363"/>
          <p14:tracePt t="22030" x="9710738" y="1376363"/>
          <p14:tracePt t="22033" x="9710738" y="1365250"/>
          <p14:tracePt t="22034" x="9721850" y="1354138"/>
          <p14:tracePt t="22036" x="9721850" y="1343025"/>
          <p14:tracePt t="22037" x="9732963" y="1343025"/>
          <p14:tracePt t="22038" x="9744075" y="1343025"/>
          <p14:tracePt t="22041" x="9744075" y="1330325"/>
          <p14:tracePt t="22043" x="9744075" y="1319213"/>
          <p14:tracePt t="22045" x="9755188" y="1319213"/>
          <p14:tracePt t="22046" x="9755188" y="1308100"/>
          <p14:tracePt t="22047" x="9767888" y="1308100"/>
          <p14:tracePt t="22049" x="9767888" y="1296988"/>
          <p14:tracePt t="22051" x="9779000" y="1296988"/>
          <p14:tracePt t="22052" x="9779000" y="1285875"/>
          <p14:tracePt t="22054" x="9790113" y="1285875"/>
          <p14:tracePt t="22055" x="9790113" y="1274763"/>
          <p14:tracePt t="22057" x="9801225" y="1274763"/>
          <p14:tracePt t="22066" x="9812338" y="1263650"/>
          <p14:tracePt t="22083" x="9812338" y="1252538"/>
          <p14:tracePt t="22274" x="9812338" y="1263650"/>
          <p14:tracePt t="22283" x="9812338" y="1274763"/>
          <p14:tracePt t="22284" x="9812338" y="1285875"/>
          <p14:tracePt t="22286" x="9812338" y="1296988"/>
          <p14:tracePt t="22287" x="9801225" y="1296988"/>
          <p14:tracePt t="22294" x="9790113" y="1308100"/>
          <p14:tracePt t="22362" x="9790113" y="1319213"/>
          <p14:tracePt t="22471" x="9790113" y="1330325"/>
          <p14:tracePt t="22474" x="9779000" y="1330325"/>
          <p14:tracePt t="22476" x="9779000" y="1343025"/>
          <p14:tracePt t="22479" x="9779000" y="1354138"/>
          <p14:tracePt t="22482" x="9779000" y="1365250"/>
          <p14:tracePt t="22484" x="9767888" y="1365250"/>
          <p14:tracePt t="22486" x="9767888" y="1376363"/>
          <p14:tracePt t="22488" x="9767888" y="1387475"/>
          <p14:tracePt t="22509" x="9767888" y="1398588"/>
          <p14:tracePt t="22512" x="9767888" y="1409700"/>
          <p14:tracePt t="22517" x="9767888" y="1420813"/>
          <p14:tracePt t="22522" x="9779000" y="1431925"/>
          <p14:tracePt t="22525" x="9790113" y="1431925"/>
          <p14:tracePt t="22527" x="9790113" y="1443038"/>
          <p14:tracePt t="22529" x="9790113" y="1455738"/>
          <p14:tracePt t="22534" x="9801225" y="1455738"/>
          <p14:tracePt t="22541" x="9812338" y="1455738"/>
          <p14:tracePt t="22545" x="9812338" y="1466850"/>
          <p14:tracePt t="22549" x="9812338" y="1477963"/>
          <p14:tracePt t="22551" x="9823450" y="1477963"/>
          <p14:tracePt t="22554" x="9834563" y="1477963"/>
          <p14:tracePt t="22555" x="9845675" y="1477963"/>
          <p14:tracePt t="22557" x="9845675" y="1489075"/>
          <p14:tracePt t="22558" x="9856788" y="1489075"/>
          <p14:tracePt t="22561" x="9867900" y="1489075"/>
          <p14:tracePt t="22563" x="9880600" y="1489075"/>
          <p14:tracePt t="22566" x="9880600" y="1500188"/>
          <p14:tracePt t="22569" x="9891713" y="1500188"/>
          <p14:tracePt t="22570" x="9902825" y="1500188"/>
          <p14:tracePt t="22572" x="9913938" y="1500188"/>
          <p14:tracePt t="22575" x="9925050" y="1500188"/>
          <p14:tracePt t="22592" x="10015538" y="1522413"/>
          <p14:tracePt t="22598" x="10026650" y="1522413"/>
          <p14:tracePt t="22603" x="10037763" y="1522413"/>
          <p14:tracePt t="22607" x="10048875" y="1522413"/>
          <p14:tracePt t="22668" x="10048875" y="1533525"/>
          <p14:tracePt t="22671" x="10059988" y="1533525"/>
          <p14:tracePt t="22673" x="10059988" y="1544638"/>
          <p14:tracePt t="22679" x="10059988" y="1557338"/>
          <p14:tracePt t="22683" x="10071100" y="1557338"/>
          <p14:tracePt t="22684" x="10071100" y="1568450"/>
          <p14:tracePt t="22687" x="10071100" y="1579563"/>
          <p14:tracePt t="22779" x="10071100" y="1590675"/>
          <p14:tracePt t="22800" x="10071100" y="1601788"/>
          <p14:tracePt t="22804" x="10059988" y="1601788"/>
          <p14:tracePt t="22812" x="10048875" y="1601788"/>
          <p14:tracePt t="22818" x="10048875" y="1612900"/>
          <p14:tracePt t="22824" x="10048875" y="1624013"/>
          <p14:tracePt t="22830" x="10037763" y="1624013"/>
          <p14:tracePt t="22838" x="10026650" y="1635125"/>
          <p14:tracePt t="22850" x="10004425" y="1646238"/>
          <p14:tracePt t="22853" x="9993313" y="1646238"/>
          <p14:tracePt t="22857" x="9982200" y="1646238"/>
          <p14:tracePt t="22858" x="9982200" y="1657350"/>
          <p14:tracePt t="22860" x="9969500" y="1657350"/>
          <p14:tracePt t="22864" x="9958388" y="1657350"/>
          <p14:tracePt t="22872" x="9947275" y="1657350"/>
          <p14:tracePt t="22877" x="9936163" y="1657350"/>
          <p14:tracePt t="22880" x="9925050" y="1657350"/>
          <p14:tracePt t="22884" x="9913938" y="1657350"/>
          <p14:tracePt t="22888" x="9902825" y="1657350"/>
          <p14:tracePt t="22893" x="9891713" y="1657350"/>
          <p14:tracePt t="22901" x="9880600" y="1657350"/>
          <p14:tracePt t="22907" x="9867900" y="1657350"/>
          <p14:tracePt t="22912" x="9856788" y="1657350"/>
          <p14:tracePt t="22917" x="9845675" y="1657350"/>
          <p14:tracePt t="22923" x="9834563" y="1657350"/>
          <p14:tracePt t="22924" x="9834563" y="1670050"/>
          <p14:tracePt t="22930" x="9823450" y="1670050"/>
          <p14:tracePt t="22938" x="9812338" y="1670050"/>
          <p14:tracePt t="22944" x="9801225" y="1670050"/>
          <p14:tracePt t="22949" x="9801225" y="1681163"/>
          <p14:tracePt t="22950" x="9790113" y="1681163"/>
          <p14:tracePt t="22955" x="9779000" y="1681163"/>
          <p14:tracePt t="22962" x="9767888" y="1681163"/>
          <p14:tracePt t="22969" x="9755188" y="1681163"/>
          <p14:tracePt t="22977" x="9755188" y="1692275"/>
          <p14:tracePt t="23082" x="9744075" y="1692275"/>
          <p14:tracePt t="23087" x="9744075" y="1703388"/>
          <p14:tracePt t="23089" x="9732963" y="1703388"/>
          <p14:tracePt t="23097" x="9721850" y="1703388"/>
          <p14:tracePt t="23101" x="9710738" y="1703388"/>
          <p14:tracePt t="23105" x="9710738" y="1714500"/>
          <p14:tracePt t="23107" x="9699625" y="1714500"/>
          <p14:tracePt t="23117" x="9688513" y="1714500"/>
          <p14:tracePt t="23121" x="9677400" y="1714500"/>
          <p14:tracePt t="23127" x="9666288" y="1714500"/>
          <p14:tracePt t="23133" x="9653588" y="1714500"/>
          <p14:tracePt t="23134" x="9642475" y="1714500"/>
          <p14:tracePt t="23138" x="9631363" y="1703388"/>
          <p14:tracePt t="23143" x="9620250" y="1703388"/>
          <p14:tracePt t="23147" x="9620250" y="1692275"/>
          <p14:tracePt t="23149" x="9609138" y="1692275"/>
          <p14:tracePt t="23153" x="9598025" y="1681163"/>
          <p14:tracePt t="23155" x="9586913" y="1681163"/>
          <p14:tracePt t="23159" x="9586913" y="1670050"/>
          <p14:tracePt t="23168" x="9575800" y="1670050"/>
          <p14:tracePt t="23183" x="9575800" y="1657350"/>
          <p14:tracePt t="23186" x="9564688" y="1657350"/>
          <p14:tracePt t="23188" x="9564688" y="1646238"/>
          <p14:tracePt t="23191" x="9564688" y="1635125"/>
          <p14:tracePt t="23193" x="9564688" y="1624013"/>
          <p14:tracePt t="23197" x="9564688" y="1612900"/>
          <p14:tracePt t="23200" x="9553575" y="1601788"/>
          <p14:tracePt t="23203" x="9553575" y="1590675"/>
          <p14:tracePt t="23204" x="9553575" y="1579563"/>
          <p14:tracePt t="23205" x="9553575" y="1568450"/>
          <p14:tracePt t="23206" x="9540875" y="1568450"/>
          <p14:tracePt t="23207" x="9540875" y="1557338"/>
          <p14:tracePt t="23209" x="9540875" y="1544638"/>
          <p14:tracePt t="23210" x="9540875" y="1533525"/>
          <p14:tracePt t="23211" x="9529763" y="1533525"/>
          <p14:tracePt t="23215" x="9529763" y="1522413"/>
          <p14:tracePt t="23216" x="9518650" y="1500188"/>
          <p14:tracePt t="23219" x="9507538" y="1500188"/>
          <p14:tracePt t="23220" x="9507538" y="1477963"/>
          <p14:tracePt t="23222" x="9507538" y="1466850"/>
          <p14:tracePt t="23224" x="9507538" y="1455738"/>
          <p14:tracePt t="23226" x="9496425" y="1443038"/>
          <p14:tracePt t="23229" x="9496425" y="1431925"/>
          <p14:tracePt t="23230" x="9496425" y="1420813"/>
          <p14:tracePt t="23233" x="9485313" y="1409700"/>
          <p14:tracePt t="23233" x="9485313" y="1398588"/>
          <p14:tracePt t="23234" x="9485313" y="1387475"/>
          <p14:tracePt t="23236" x="9485313" y="1376363"/>
          <p14:tracePt t="23240" x="9485313" y="1365250"/>
          <p14:tracePt t="23242" x="9485313" y="1354138"/>
          <p14:tracePt t="23244" x="9474200" y="1343025"/>
          <p14:tracePt t="23247" x="9474200" y="1330325"/>
          <p14:tracePt t="23249" x="9474200" y="1319213"/>
          <p14:tracePt t="23254" x="9474200" y="1308100"/>
          <p14:tracePt t="23255" x="9474200" y="1296988"/>
          <p14:tracePt t="23258" x="9474200" y="1285875"/>
          <p14:tracePt t="23262" x="9474200" y="1274763"/>
          <p14:tracePt t="23263" x="9474200" y="1263650"/>
          <p14:tracePt t="23266" x="9463088" y="1252538"/>
          <p14:tracePt t="23274" x="9463088" y="1241425"/>
          <p14:tracePt t="23279" x="9463088" y="1228725"/>
          <p14:tracePt t="23283" x="9463088" y="1217613"/>
          <p14:tracePt t="23300" x="9463088" y="1206500"/>
          <p14:tracePt t="23357" x="9474200" y="1195388"/>
          <p14:tracePt t="23364" x="9485313" y="1184275"/>
          <p14:tracePt t="23370" x="9496425" y="1184275"/>
          <p14:tracePt t="23372" x="9507538" y="1184275"/>
          <p14:tracePt t="23376" x="9518650" y="1184275"/>
          <p14:tracePt t="23379" x="9529763" y="1184275"/>
          <p14:tracePt t="23383" x="9540875" y="1184275"/>
          <p14:tracePt t="23388" x="9553575" y="1184275"/>
          <p14:tracePt t="23390" x="9564688" y="1184275"/>
          <p14:tracePt t="23393" x="9575800" y="1184275"/>
          <p14:tracePt t="23396" x="9586913" y="1184275"/>
          <p14:tracePt t="23399" x="9598025" y="1184275"/>
          <p14:tracePt t="23401" x="9609138" y="1184275"/>
          <p14:tracePt t="23407" x="9620250" y="1184275"/>
          <p14:tracePt t="23410" x="9631363" y="1184275"/>
          <p14:tracePt t="23414" x="9642475" y="1184275"/>
          <p14:tracePt t="23417" x="9653588" y="1184275"/>
          <p14:tracePt t="23421" x="9666288" y="1184275"/>
          <p14:tracePt t="23429" x="9677400" y="1184275"/>
          <p14:tracePt t="23561" x="9677400" y="1173163"/>
          <p14:tracePt t="23562" x="9677400" y="1162050"/>
          <p14:tracePt t="23566" x="9677400" y="1150938"/>
          <p14:tracePt t="23568" x="9677400" y="1139825"/>
          <p14:tracePt t="23569" x="9677400" y="1128713"/>
          <p14:tracePt t="23571" x="9677400" y="1116013"/>
          <p14:tracePt t="23574" x="9677400" y="1104900"/>
          <p14:tracePt t="23576" x="9677400" y="1093788"/>
          <p14:tracePt t="23577" x="9677400" y="1082675"/>
          <p14:tracePt t="23579" x="9677400" y="1071563"/>
          <p14:tracePt t="23580" x="9677400" y="1060450"/>
          <p14:tracePt t="23581" x="9677400" y="1049338"/>
          <p14:tracePt t="23586" x="9677400" y="1038225"/>
          <p14:tracePt t="23587" x="9677400" y="1027113"/>
          <p14:tracePt t="23588" x="9677400" y="1014413"/>
          <p14:tracePt t="23589" x="9677400" y="1003300"/>
          <p14:tracePt t="23593" x="9677400" y="992188"/>
          <p14:tracePt t="23595" x="9688513" y="992188"/>
          <p14:tracePt t="23597" x="9688513" y="981075"/>
          <p14:tracePt t="23599" x="9688513" y="969963"/>
          <p14:tracePt t="23601" x="9688513" y="958850"/>
          <p14:tracePt t="23602" x="9688513" y="947738"/>
          <p14:tracePt t="23605" x="9688513" y="936625"/>
          <p14:tracePt t="23607" x="9688513" y="925513"/>
          <p14:tracePt t="23611" x="9688513" y="914400"/>
          <p14:tracePt t="23613" x="9688513" y="901700"/>
          <p14:tracePt t="23616" x="9688513" y="890588"/>
          <p14:tracePt t="23617" x="9688513" y="879475"/>
          <p14:tracePt t="23618" x="9688513" y="868363"/>
          <p14:tracePt t="23623" x="9688513" y="857250"/>
          <p14:tracePt t="23626" x="9688513" y="846138"/>
          <p14:tracePt t="23629" x="9688513" y="835025"/>
          <p14:tracePt t="23633" x="9688513" y="823913"/>
          <p14:tracePt t="23633" x="9688513" y="812800"/>
          <p14:tracePt t="23637" x="9688513" y="800100"/>
          <p14:tracePt t="23640" x="9688513" y="788988"/>
          <p14:tracePt t="23646" x="9688513" y="777875"/>
          <p14:tracePt t="23650" x="9688513" y="766763"/>
          <p14:tracePt t="23653" x="9677400" y="766763"/>
          <p14:tracePt t="23655" x="9677400" y="755650"/>
          <p14:tracePt t="23659" x="9677400" y="744538"/>
          <p14:tracePt t="23661" x="9666288" y="744538"/>
          <p14:tracePt t="23668" x="9666288" y="733425"/>
          <p14:tracePt t="23675" x="9666288" y="722313"/>
          <p14:tracePt t="23675" x="9653588" y="722313"/>
          <p14:tracePt t="23686" x="9642475" y="711200"/>
          <p14:tracePt t="23688" x="9642475" y="700088"/>
          <p14:tracePt t="23689" x="9631363" y="700088"/>
          <p14:tracePt t="23691" x="9631363" y="687388"/>
          <p14:tracePt t="23693" x="9620250" y="687388"/>
          <p14:tracePt t="23696" x="9620250" y="665163"/>
          <p14:tracePt t="23699" x="9609138" y="654050"/>
          <p14:tracePt t="23703" x="9598025" y="654050"/>
          <p14:tracePt t="23704" x="9598025" y="642938"/>
          <p14:tracePt t="23705" x="9586913" y="642938"/>
          <p14:tracePt t="23707" x="9575800" y="642938"/>
          <p14:tracePt t="23708" x="9575800" y="631825"/>
          <p14:tracePt t="23709" x="9564688" y="631825"/>
          <p14:tracePt t="23711" x="9553575" y="620713"/>
          <p14:tracePt t="23713" x="9553575" y="609600"/>
          <p14:tracePt t="23716" x="9540875" y="598488"/>
          <p14:tracePt t="23717" x="9529763" y="598488"/>
          <p14:tracePt t="23720" x="9518650" y="585788"/>
          <p14:tracePt t="23722" x="9507538" y="585788"/>
          <p14:tracePt t="23725" x="9496425" y="574675"/>
          <p14:tracePt t="23727" x="9485313" y="574675"/>
          <p14:tracePt t="23728" x="9485313" y="563563"/>
          <p14:tracePt t="23734" x="9474200" y="563563"/>
          <p14:tracePt t="23737" x="9474200" y="552450"/>
          <p14:tracePt t="23739" x="9463088" y="552450"/>
          <p14:tracePt t="23741" x="9463088" y="541338"/>
          <p14:tracePt t="23742" x="9451975" y="541338"/>
          <p14:tracePt t="23747" x="9439275" y="541338"/>
          <p14:tracePt t="23751" x="9428163" y="541338"/>
          <p14:tracePt t="23757" x="9428163" y="530225"/>
          <p14:tracePt t="23758" x="9417050" y="530225"/>
          <p14:tracePt t="23763" x="9417050" y="519113"/>
          <p14:tracePt t="23766" x="9405938" y="519113"/>
          <p14:tracePt t="23768" x="9394825" y="519113"/>
          <p14:tracePt t="23771" x="9383713" y="519113"/>
          <p14:tracePt t="23780" x="9372600" y="519113"/>
          <p14:tracePt t="23785" x="9361488" y="519113"/>
          <p14:tracePt t="23791" x="9361488" y="508000"/>
          <p14:tracePt t="23866" x="9350375" y="508000"/>
          <p14:tracePt t="23869" x="9339263" y="519113"/>
          <p14:tracePt t="23871" x="9326563" y="519113"/>
          <p14:tracePt t="23872" x="9326563" y="530225"/>
          <p14:tracePt t="23876" x="9315450" y="541338"/>
          <p14:tracePt t="23878" x="9304338" y="552450"/>
          <p14:tracePt t="23880" x="9293225" y="563563"/>
          <p14:tracePt t="23885" x="9293225" y="574675"/>
          <p14:tracePt t="23886" x="9282113" y="574675"/>
          <p14:tracePt t="23887" x="9271000" y="574675"/>
          <p14:tracePt t="23888" x="9271000" y="585788"/>
          <p14:tracePt t="23890" x="9259888" y="585788"/>
          <p14:tracePt t="23892" x="9259888" y="598488"/>
          <p14:tracePt t="23894" x="9248775" y="598488"/>
          <p14:tracePt t="23896" x="9248775" y="609600"/>
          <p14:tracePt t="23897" x="9248775" y="620713"/>
          <p14:tracePt t="23900" x="9237663" y="620713"/>
          <p14:tracePt t="23900" x="9226550" y="620713"/>
          <p14:tracePt t="23903" x="9226550" y="631825"/>
          <p14:tracePt t="23907" x="9226550" y="642938"/>
          <p14:tracePt t="23909" x="9213850" y="642938"/>
          <p14:tracePt t="23912" x="9202738" y="654050"/>
          <p14:tracePt t="23914" x="9202738" y="665163"/>
          <p14:tracePt t="23917" x="9191625" y="665163"/>
          <p14:tracePt t="23918" x="9191625" y="676275"/>
          <p14:tracePt t="23920" x="9180513" y="676275"/>
          <p14:tracePt t="23922" x="9169400" y="687388"/>
          <p14:tracePt t="23924" x="9169400" y="700088"/>
          <p14:tracePt t="23926" x="9169400" y="711200"/>
          <p14:tracePt t="23927" x="9158288" y="711200"/>
          <p14:tracePt t="23934" x="9158288" y="722313"/>
          <p14:tracePt t="23936" x="9158288" y="733425"/>
          <p14:tracePt t="23937" x="9147175" y="733425"/>
          <p14:tracePt t="23940" x="9136063" y="733425"/>
          <p14:tracePt t="23941" x="9136063" y="744538"/>
          <p14:tracePt t="23943" x="9136063" y="755650"/>
          <p14:tracePt t="23947" x="9136063" y="766763"/>
          <p14:tracePt t="23950" x="9124950" y="766763"/>
          <p14:tracePt t="23955" x="9124950" y="777875"/>
          <p14:tracePt t="23957" x="9124950" y="788988"/>
          <p14:tracePt t="23961" x="9124950" y="800100"/>
          <p14:tracePt t="23962" x="9112250" y="800100"/>
          <p14:tracePt t="23964" x="9112250" y="812800"/>
          <p14:tracePt t="23968" x="9112250" y="823913"/>
          <p14:tracePt t="23972" x="9101138" y="835025"/>
          <p14:tracePt t="23981" x="9101138" y="846138"/>
          <p14:tracePt t="23984" x="9101138" y="857250"/>
          <p14:tracePt t="23987" x="9101138" y="868363"/>
          <p14:tracePt t="23991" x="9101138" y="879475"/>
          <p14:tracePt t="23993" x="9101138" y="890588"/>
          <p14:tracePt t="23996" x="9101138" y="901700"/>
          <p14:tracePt t="24003" x="9101138" y="914400"/>
          <p14:tracePt t="24007" x="9101138" y="925513"/>
          <p14:tracePt t="24008" x="9101138" y="936625"/>
          <p14:tracePt t="24013" x="9101138" y="947738"/>
          <p14:tracePt t="24017" x="9101138" y="958850"/>
          <p14:tracePt t="24019" x="9101138" y="969963"/>
          <p14:tracePt t="24027" x="9101138" y="981075"/>
          <p14:tracePt t="24028" x="9112250" y="992188"/>
          <p14:tracePt t="24032" x="9124950" y="992188"/>
          <p14:tracePt t="24033" x="9124950" y="1003300"/>
          <p14:tracePt t="24035" x="9136063" y="1003300"/>
          <p14:tracePt t="24036" x="9136063" y="1014413"/>
          <p14:tracePt t="24038" x="9147175" y="1014413"/>
          <p14:tracePt t="24039" x="9147175" y="1027113"/>
          <p14:tracePt t="24043" x="9147175" y="1038225"/>
          <p14:tracePt t="24045" x="9158288" y="1038225"/>
          <p14:tracePt t="24046" x="9169400" y="1038225"/>
          <p14:tracePt t="24050" x="9191625" y="1049338"/>
          <p14:tracePt t="24052" x="9202738" y="1060450"/>
          <p14:tracePt t="24054" x="9213850" y="1060450"/>
          <p14:tracePt t="24057" x="9226550" y="1071563"/>
          <p14:tracePt t="24058" x="9226550" y="1082675"/>
          <p14:tracePt t="24060" x="9237663" y="1082675"/>
          <p14:tracePt t="24061" x="9248775" y="1093788"/>
          <p14:tracePt t="24063" x="9259888" y="1104900"/>
          <p14:tracePt t="24066" x="9282113" y="1104900"/>
          <p14:tracePt t="24069" x="9293225" y="1116013"/>
          <p14:tracePt t="24071" x="9304338" y="1116013"/>
          <p14:tracePt t="24074" x="9315450" y="1128713"/>
          <p14:tracePt t="24075" x="9315450" y="1139825"/>
          <p14:tracePt t="24076" x="9326563" y="1139825"/>
          <p14:tracePt t="24077" x="9339263" y="1139825"/>
          <p14:tracePt t="24078" x="9339263" y="1150938"/>
          <p14:tracePt t="24080" x="9350375" y="1162050"/>
          <p14:tracePt t="24082" x="9361488" y="1162050"/>
          <p14:tracePt t="24084" x="9372600" y="1173163"/>
          <p14:tracePt t="24086" x="9383713" y="1173163"/>
          <p14:tracePt t="24088" x="9394825" y="1173163"/>
          <p14:tracePt t="24090" x="9405938" y="1184275"/>
          <p14:tracePt t="24092" x="9405938" y="1195388"/>
          <p14:tracePt t="24093" x="9417050" y="1195388"/>
          <p14:tracePt t="24094" x="9428163" y="1195388"/>
          <p14:tracePt t="24096" x="9428163" y="1206500"/>
          <p14:tracePt t="24099" x="9428163" y="1217613"/>
          <p14:tracePt t="24100" x="9439275" y="1217613"/>
          <p14:tracePt t="24101" x="9451975" y="1228725"/>
          <p14:tracePt t="24102" x="9463088" y="1228725"/>
          <p14:tracePt t="24105" x="9463088" y="1241425"/>
          <p14:tracePt t="24107" x="9485313" y="1241425"/>
          <p14:tracePt t="24109" x="9496425" y="1241425"/>
          <p14:tracePt t="24110" x="9496425" y="1252538"/>
          <p14:tracePt t="24113" x="9496425" y="1263650"/>
          <p14:tracePt t="24114" x="9507538" y="1274763"/>
          <p14:tracePt t="24116" x="9507538" y="1285875"/>
          <p14:tracePt t="24117" x="9518650" y="1285875"/>
          <p14:tracePt t="24119" x="9529763" y="1285875"/>
          <p14:tracePt t="24120" x="9529763" y="1296988"/>
          <p14:tracePt t="24121" x="9540875" y="1296988"/>
          <p14:tracePt t="24124" x="9553575" y="1308100"/>
          <p14:tracePt t="24127" x="9553575" y="1319213"/>
          <p14:tracePt t="24128" x="9564688" y="1330325"/>
          <p14:tracePt t="24132" x="9575800" y="1343025"/>
          <p14:tracePt t="24134" x="9586913" y="1354138"/>
          <p14:tracePt t="24135" x="9586913" y="1365250"/>
          <p14:tracePt t="24138" x="9598025" y="1365250"/>
          <p14:tracePt t="24141" x="9598025" y="1376363"/>
          <p14:tracePt t="24142" x="9609138" y="1376363"/>
          <p14:tracePt t="24143" x="9609138" y="1387475"/>
          <p14:tracePt t="24144" x="9609138" y="1398588"/>
          <p14:tracePt t="24146" x="9620250" y="1398588"/>
          <p14:tracePt t="24147" x="9620250" y="1409700"/>
          <p14:tracePt t="24150" x="9620250" y="1420813"/>
          <p14:tracePt t="24151" x="9620250" y="1431925"/>
          <p14:tracePt t="24157" x="9631363" y="1443038"/>
          <p14:tracePt t="24158" x="9631363" y="1455738"/>
          <p14:tracePt t="24160" x="9631363" y="1466850"/>
          <p14:tracePt t="24162" x="9631363" y="1477963"/>
          <p14:tracePt t="24164" x="9631363" y="1489075"/>
          <p14:tracePt t="24166" x="9642475" y="1500188"/>
          <p14:tracePt t="24170" x="9642475" y="1511300"/>
          <p14:tracePt t="24172" x="9642475" y="1522413"/>
          <p14:tracePt t="24174" x="9653588" y="1522413"/>
          <p14:tracePt t="24175" x="9653588" y="1544638"/>
          <p14:tracePt t="24179" x="9653588" y="1557338"/>
          <p14:tracePt t="24180" x="9653588" y="1568450"/>
          <p14:tracePt t="24181" x="9666288" y="1568450"/>
          <p14:tracePt t="24183" x="9666288" y="1579563"/>
          <p14:tracePt t="24186" x="9666288" y="1590675"/>
          <p14:tracePt t="24188" x="9666288" y="1601788"/>
          <p14:tracePt t="24189" x="9666288" y="1612900"/>
          <p14:tracePt t="24192" x="9666288" y="1624013"/>
          <p14:tracePt t="24193" x="9666288" y="1635125"/>
          <p14:tracePt t="24196" x="9666288" y="1646238"/>
          <p14:tracePt t="24200" x="9666288" y="1657350"/>
          <p14:tracePt t="24202" x="9666288" y="1670050"/>
          <p14:tracePt t="24202" x="9666288" y="1681163"/>
          <p14:tracePt t="24205" x="9666288" y="1692275"/>
          <p14:tracePt t="24207" x="9666288" y="1703388"/>
          <p14:tracePt t="24210" x="9666288" y="1714500"/>
          <p14:tracePt t="24213" x="9666288" y="1725613"/>
          <p14:tracePt t="24216" x="9666288" y="1736725"/>
          <p14:tracePt t="24217" x="9666288" y="1747838"/>
          <p14:tracePt t="24219" x="9666288" y="1758950"/>
          <p14:tracePt t="24221" x="9666288" y="1782763"/>
          <p14:tracePt t="24226" x="9666288" y="1793875"/>
          <p14:tracePt t="24228" x="9666288" y="1804988"/>
          <p14:tracePt t="24232" x="9666288" y="1816100"/>
          <p14:tracePt t="24233" x="9666288" y="1827213"/>
          <p14:tracePt t="24235" x="9666288" y="1838325"/>
          <p14:tracePt t="24240" x="9666288" y="1849438"/>
          <p14:tracePt t="24241" x="9666288" y="1860550"/>
          <p14:tracePt t="24243" x="9666288" y="1871663"/>
          <p14:tracePt t="24245" x="9666288" y="1884363"/>
          <p14:tracePt t="24248" x="9666288" y="1895475"/>
          <p14:tracePt t="24250" x="9666288" y="1906588"/>
          <p14:tracePt t="24254" x="9666288" y="1917700"/>
          <p14:tracePt t="24255" x="9677400" y="1917700"/>
          <p14:tracePt t="24257" x="9677400" y="1928813"/>
          <p14:tracePt t="24258" x="9677400" y="1939925"/>
          <p14:tracePt t="24259" x="9688513" y="1951038"/>
          <p14:tracePt t="24262" x="9688513" y="1962150"/>
          <p14:tracePt t="24263" x="9688513" y="1973263"/>
          <p14:tracePt t="24266" x="9699625" y="1973263"/>
          <p14:tracePt t="24268" x="9710738" y="1985963"/>
          <p14:tracePt t="24269" x="9710738" y="1997075"/>
          <p14:tracePt t="24271" x="9721850" y="1997075"/>
          <p14:tracePt t="24272" x="9732963" y="2008188"/>
          <p14:tracePt t="24274" x="9732963" y="2019300"/>
          <p14:tracePt t="24275" x="9744075" y="2030413"/>
          <p14:tracePt t="24277" x="9755188" y="2030413"/>
          <p14:tracePt t="24278" x="9755188" y="2052638"/>
          <p14:tracePt t="24280" x="9767888" y="2052638"/>
          <p14:tracePt t="24282" x="9779000" y="2052638"/>
          <p14:tracePt t="24283" x="9790113" y="2063750"/>
          <p14:tracePt t="24286" x="9801225" y="2063750"/>
          <p14:tracePt t="24286" x="9812338" y="2074863"/>
          <p14:tracePt t="24287" x="9812338" y="2085975"/>
          <p14:tracePt t="24288" x="9823450" y="2098675"/>
          <p14:tracePt t="24291" x="9834563" y="2109788"/>
          <p14:tracePt t="24292" x="9845675" y="2120900"/>
          <p14:tracePt t="24293" x="9856788" y="2120900"/>
          <p14:tracePt t="24295" x="9867900" y="2120900"/>
          <p14:tracePt t="24296" x="9880600" y="2120900"/>
          <p14:tracePt t="24298" x="9891713" y="2132013"/>
          <p14:tracePt t="24300" x="9902825" y="2143125"/>
          <p14:tracePt t="24302" x="9913938" y="2154238"/>
          <p14:tracePt t="24303" x="9925050" y="2154238"/>
          <p14:tracePt t="24305" x="9936163" y="2165350"/>
          <p14:tracePt t="24307" x="9947275" y="2165350"/>
          <p14:tracePt t="24308" x="9958388" y="2165350"/>
          <p14:tracePt t="24310" x="9969500" y="2176463"/>
          <p14:tracePt t="24312" x="9969500" y="2187575"/>
          <p14:tracePt t="24313" x="9982200" y="2187575"/>
          <p14:tracePt t="24314" x="9993313" y="2187575"/>
          <p14:tracePt t="24315" x="10004425" y="2187575"/>
          <p14:tracePt t="24318" x="10015538" y="2187575"/>
          <p14:tracePt t="24320" x="10026650" y="2200275"/>
          <p14:tracePt t="24321" x="10037763" y="2200275"/>
          <p14:tracePt t="24327" x="10048875" y="2200275"/>
          <p14:tracePt t="24328" x="10059988" y="2200275"/>
          <p14:tracePt t="24333" x="10071100" y="2200275"/>
          <p14:tracePt t="24334" x="10082213" y="2200275"/>
          <p14:tracePt t="24336" x="10094913" y="2200275"/>
          <p14:tracePt t="24338" x="10106025" y="2200275"/>
          <p14:tracePt t="24344" x="10117138" y="2200275"/>
          <p14:tracePt t="24345" x="10128250" y="2200275"/>
          <p14:tracePt t="24347" x="10139363" y="2200275"/>
          <p14:tracePt t="24349" x="10150475" y="2200275"/>
          <p14:tracePt t="24351" x="10161588" y="2200275"/>
          <p14:tracePt t="24353" x="10172700" y="2200275"/>
          <p14:tracePt t="24356" x="10183813" y="2200275"/>
          <p14:tracePt t="24358" x="10194925" y="2200275"/>
          <p14:tracePt t="24360" x="10207625" y="2200275"/>
          <p14:tracePt t="24361" x="10218738" y="2200275"/>
          <p14:tracePt t="24363" x="10229850" y="2200275"/>
          <p14:tracePt t="24365" x="10240963" y="2200275"/>
          <p14:tracePt t="24367" x="10252075" y="2200275"/>
          <p14:tracePt t="24369" x="10252075" y="2187575"/>
          <p14:tracePt t="24371" x="10263188" y="2187575"/>
          <p14:tracePt t="24372" x="10274300" y="2176463"/>
          <p14:tracePt t="24374" x="10285413" y="2176463"/>
          <p14:tracePt t="24376" x="10296525" y="2176463"/>
          <p14:tracePt t="24377" x="10296525" y="2165350"/>
          <p14:tracePt t="24378" x="10309225" y="2165350"/>
          <p14:tracePt t="24380" x="10320338" y="2154238"/>
          <p14:tracePt t="24388" x="10331450" y="2143125"/>
          <p14:tracePt t="24394" x="10331450" y="2132013"/>
          <p14:tracePt t="24395" x="10342563" y="2132013"/>
          <p14:tracePt t="24402" x="10342563" y="2120900"/>
          <p14:tracePt t="24407" x="10353675" y="2109788"/>
          <p14:tracePt t="24409" x="10353675" y="2098675"/>
          <p14:tracePt t="24411" x="10353675" y="2085975"/>
          <p14:tracePt t="24414" x="10353675" y="2074863"/>
          <p14:tracePt t="24416" x="10353675" y="2063750"/>
          <p14:tracePt t="24419" x="10342563" y="2063750"/>
          <p14:tracePt t="24420" x="10342563" y="2052638"/>
          <p14:tracePt t="24421" x="10331450" y="2052638"/>
          <p14:tracePt t="24422" x="10331450" y="2041525"/>
          <p14:tracePt t="24424" x="10331450" y="2030413"/>
          <p14:tracePt t="24426" x="10331450" y="2019300"/>
          <p14:tracePt t="24427" x="10320338" y="2008188"/>
          <p14:tracePt t="24428" x="10320338" y="1997075"/>
          <p14:tracePt t="24429" x="10309225" y="1997075"/>
          <p14:tracePt t="24430" x="10296525" y="1997075"/>
          <p14:tracePt t="24432" x="10285413" y="1985963"/>
          <p14:tracePt t="24433" x="10285413" y="1973263"/>
          <p14:tracePt t="24434" x="10274300" y="1973263"/>
          <p14:tracePt t="24436" x="10263188" y="1962150"/>
          <p14:tracePt t="24436" x="10263188" y="1951038"/>
          <p14:tracePt t="24437" x="10263188" y="1939925"/>
          <p14:tracePt t="24438" x="10252075" y="1928813"/>
          <p14:tracePt t="24439" x="10240963" y="1928813"/>
          <p14:tracePt t="24441" x="10229850" y="1917700"/>
          <p14:tracePt t="24442" x="10218738" y="1906588"/>
          <p14:tracePt t="24443" x="10207625" y="1895475"/>
          <p14:tracePt t="24445" x="10194925" y="1871663"/>
          <p14:tracePt t="24447" x="10183813" y="1860550"/>
          <p14:tracePt t="24448" x="10172700" y="1849438"/>
          <p14:tracePt t="24449" x="10161588" y="1849438"/>
          <p14:tracePt t="24450" x="10161588" y="1838325"/>
          <p14:tracePt t="24451" x="10150475" y="1827213"/>
          <p14:tracePt t="24452" x="10139363" y="1816100"/>
          <p14:tracePt t="24453" x="10128250" y="1804988"/>
          <p14:tracePt t="24455" x="10117138" y="1804988"/>
          <p14:tracePt t="24457" x="10106025" y="1771650"/>
          <p14:tracePt t="24458" x="10094913" y="1771650"/>
          <p14:tracePt t="24459" x="10082213" y="1758950"/>
          <p14:tracePt t="24460" x="10071100" y="1758950"/>
          <p14:tracePt t="24461" x="10071100" y="1747838"/>
          <p14:tracePt t="24462" x="10059988" y="1747838"/>
          <p14:tracePt t="24463" x="10048875" y="1736725"/>
          <p14:tracePt t="24465" x="10037763" y="1725613"/>
          <p14:tracePt t="24466" x="10037763" y="1714500"/>
          <p14:tracePt t="24467" x="10026650" y="1703388"/>
          <p14:tracePt t="24468" x="10026650" y="1692275"/>
          <p14:tracePt t="24469" x="10015538" y="1692275"/>
          <p14:tracePt t="24470" x="10004425" y="1692275"/>
          <p14:tracePt t="24471" x="9993313" y="1681163"/>
          <p14:tracePt t="24473" x="9982200" y="1670050"/>
          <p14:tracePt t="24475" x="9982200" y="1657350"/>
          <p14:tracePt t="24476" x="9969500" y="1646238"/>
          <p14:tracePt t="24477" x="9958388" y="1635125"/>
          <p14:tracePt t="24478" x="9958388" y="1624013"/>
          <p14:tracePt t="24479" x="9947275" y="1624013"/>
          <p14:tracePt t="24481" x="9936163" y="1624013"/>
          <p14:tracePt t="24483" x="9925050" y="1612900"/>
          <p14:tracePt t="24484" x="9913938" y="1612900"/>
          <p14:tracePt t="24485" x="9913938" y="1590675"/>
          <p14:tracePt t="24486" x="9902825" y="1579563"/>
          <p14:tracePt t="24487" x="9891713" y="1579563"/>
          <p14:tracePt t="24489" x="9891713" y="1568450"/>
          <p14:tracePt t="24491" x="9867900" y="1568450"/>
          <p14:tracePt t="24492" x="9856788" y="1544638"/>
          <p14:tracePt t="24494" x="9845675" y="1533525"/>
          <p14:tracePt t="24496" x="9834563" y="1533525"/>
          <p14:tracePt t="24499" x="9823450" y="1522413"/>
          <p14:tracePt t="24501" x="9823450" y="1511300"/>
          <p14:tracePt t="24502" x="9812338" y="1511300"/>
          <p14:tracePt t="24503" x="9801225" y="1500188"/>
          <p14:tracePt t="24505" x="9801225" y="1489075"/>
          <p14:tracePt t="24507" x="9790113" y="1489075"/>
          <p14:tracePt t="24509" x="9779000" y="1489075"/>
          <p14:tracePt t="24510" x="9779000" y="1477963"/>
          <p14:tracePt t="24511" x="9767888" y="1477963"/>
          <p14:tracePt t="24512" x="9767888" y="1466850"/>
          <p14:tracePt t="24596" x="9767888" y="1455738"/>
          <p14:tracePt t="24603" x="9779000" y="1455738"/>
          <p14:tracePt t="24604" x="9779000" y="1443038"/>
          <p14:tracePt t="24609" x="9790113" y="1443038"/>
          <p14:tracePt t="24616" x="9801225" y="1443038"/>
          <p14:tracePt t="24617" x="9801225" y="1431925"/>
          <p14:tracePt t="24630" x="9812338" y="1431925"/>
          <p14:tracePt t="24636" x="9823450" y="1431925"/>
          <p14:tracePt t="24651" x="9834563" y="1431925"/>
          <p14:tracePt t="24654" x="9845675" y="1431925"/>
          <p14:tracePt t="24656" x="9856788" y="1431925"/>
          <p14:tracePt t="24657" x="9856788" y="1443038"/>
          <p14:tracePt t="24659" x="9867900" y="1443038"/>
          <p14:tracePt t="24661" x="9880600" y="1443038"/>
          <p14:tracePt t="24662" x="9891713" y="1455738"/>
          <p14:tracePt t="24667" x="9902825" y="1455738"/>
          <p14:tracePt t="24669" x="9913938" y="1455738"/>
          <p14:tracePt t="24670" x="9913938" y="1466850"/>
          <p14:tracePt t="24671" x="9925050" y="1466850"/>
          <p14:tracePt t="24673" x="9936163" y="1466850"/>
          <p14:tracePt t="24675" x="9947275" y="1466850"/>
          <p14:tracePt t="24677" x="9947275" y="1477963"/>
          <p14:tracePt t="24679" x="9958388" y="1477963"/>
          <p14:tracePt t="24684" x="9969500" y="1489075"/>
          <p14:tracePt t="24688" x="9982200" y="1489075"/>
          <p14:tracePt t="24693" x="9993313" y="1489075"/>
          <p14:tracePt t="24695" x="10004425" y="1500188"/>
          <p14:tracePt t="24702" x="10004425" y="1511300"/>
          <p14:tracePt t="24705" x="10015538" y="1511300"/>
          <p14:tracePt t="24708" x="10026650" y="1511300"/>
          <p14:tracePt t="24720" x="10037763" y="1511300"/>
          <p14:tracePt t="24724" x="10048875" y="1511300"/>
          <p14:tracePt t="24727" x="10059988" y="1511300"/>
          <p14:tracePt t="24732" x="10059988" y="1522413"/>
          <p14:tracePt t="24734" x="10071100" y="1522413"/>
          <p14:tracePt t="24736" x="10082213" y="1522413"/>
          <p14:tracePt t="24749" x="10094913" y="1522413"/>
          <p14:tracePt t="24750" x="10106025" y="1522413"/>
          <p14:tracePt t="24754" x="10117138" y="1522413"/>
          <p14:tracePt t="24765" x="10128250" y="1522413"/>
          <p14:tracePt t="24770" x="10139363" y="1522413"/>
          <p14:tracePt t="24782" x="10150475" y="1522413"/>
          <p14:tracePt t="24792" x="10150475" y="1511300"/>
          <p14:tracePt t="24800" x="10150475" y="1500188"/>
          <p14:tracePt t="24803" x="10150475" y="1489075"/>
          <p14:tracePt t="24805" x="10150475" y="1477963"/>
          <p14:tracePt t="24807" x="10161588" y="1477963"/>
          <p14:tracePt t="24808" x="10161588" y="1466850"/>
          <p14:tracePt t="24809" x="10172700" y="1466850"/>
          <p14:tracePt t="24812" x="10172700" y="1455738"/>
          <p14:tracePt t="24816" x="10172700" y="1443038"/>
          <p14:tracePt t="24817" x="10172700" y="1431925"/>
          <p14:tracePt t="24820" x="10172700" y="1420813"/>
          <p14:tracePt t="24825" x="10172700" y="1409700"/>
          <p14:tracePt t="24826" x="10172700" y="1398588"/>
          <p14:tracePt t="24838" x="10172700" y="1387475"/>
          <p14:tracePt t="24839" x="10172700" y="1376363"/>
          <p14:tracePt t="24844" x="10172700" y="1365250"/>
          <p14:tracePt t="24848" x="10172700" y="1354138"/>
          <p14:tracePt t="24852" x="10172700" y="1343025"/>
          <p14:tracePt t="24854" x="10161588" y="1343025"/>
          <p14:tracePt t="24866" x="10161588" y="1330325"/>
          <p14:tracePt t="24869" x="10150475" y="1319213"/>
          <p14:tracePt t="24889" x="10139363" y="1319213"/>
          <p14:tracePt t="24890" x="10139363" y="1308100"/>
          <p14:tracePt t="24897" x="10128250" y="1308100"/>
          <p14:tracePt t="24902" x="10117138" y="1308100"/>
          <p14:tracePt t="24904" x="10117138" y="1296988"/>
          <p14:tracePt t="24907" x="10106025" y="1296988"/>
          <p14:tracePt t="24908" x="10094913" y="1285875"/>
          <p14:tracePt t="24914" x="10082213" y="1285875"/>
          <p14:tracePt t="24916" x="10071100" y="1274763"/>
          <p14:tracePt t="24918" x="10059988" y="1274763"/>
          <p14:tracePt t="24924" x="10048875" y="1274763"/>
          <p14:tracePt t="24928" x="10037763" y="1274763"/>
          <p14:tracePt t="24942" x="10037763" y="1263650"/>
          <p14:tracePt t="25432" x="10048875" y="1263650"/>
          <p14:tracePt t="25434" x="10059988" y="1263650"/>
          <p14:tracePt t="25436" x="10071100" y="1263650"/>
          <p14:tracePt t="25438" x="10082213" y="1263650"/>
          <p14:tracePt t="25440" x="10082213" y="1274763"/>
          <p14:tracePt t="25441" x="10094913" y="1274763"/>
          <p14:tracePt t="25443" x="10106025" y="1274763"/>
          <p14:tracePt t="25444" x="10117138" y="1274763"/>
          <p14:tracePt t="25447" x="10128250" y="1274763"/>
          <p14:tracePt t="25449" x="10139363" y="1274763"/>
          <p14:tracePt t="25451" x="10150475" y="1274763"/>
          <p14:tracePt t="25454" x="10150475" y="1285875"/>
          <p14:tracePt t="25455" x="10161588" y="1285875"/>
          <p14:tracePt t="25457" x="10172700" y="1285875"/>
          <p14:tracePt t="25460" x="10183813" y="1285875"/>
          <p14:tracePt t="25461" x="10194925" y="1285875"/>
          <p14:tracePt t="25464" x="10207625" y="1285875"/>
          <p14:tracePt t="25468" x="10218738" y="1285875"/>
          <p14:tracePt t="25471" x="10218738" y="1296988"/>
          <p14:tracePt t="25474" x="10229850" y="1296988"/>
          <p14:tracePt t="25478" x="10240963" y="1296988"/>
          <p14:tracePt t="25480" x="10252075" y="1296988"/>
          <p14:tracePt t="25487" x="10263188" y="1296988"/>
          <p14:tracePt t="25491" x="10274300" y="1296988"/>
          <p14:tracePt t="25495" x="10274300" y="1308100"/>
          <p14:tracePt t="25496" x="10285413" y="1308100"/>
          <p14:tracePt t="25720" x="10285413" y="1296988"/>
          <p14:tracePt t="25722" x="10285413" y="1285875"/>
          <p14:tracePt t="25727" x="10285413" y="1274763"/>
          <p14:tracePt t="25730" x="10285413" y="1263650"/>
          <p14:tracePt t="25731" x="10285413" y="1252538"/>
          <p14:tracePt t="25733" x="10285413" y="1241425"/>
          <p14:tracePt t="25735" x="10285413" y="1228725"/>
          <p14:tracePt t="25736" x="10274300" y="1228725"/>
          <p14:tracePt t="25737" x="10274300" y="1217613"/>
          <p14:tracePt t="25741" x="10274300" y="1206500"/>
          <p14:tracePt t="25743" x="10263188" y="1206500"/>
          <p14:tracePt t="25744" x="10263188" y="1195388"/>
          <p14:tracePt t="25747" x="10252075" y="1195388"/>
          <p14:tracePt t="25750" x="10252075" y="1184275"/>
          <p14:tracePt t="25757" x="10252075" y="1173163"/>
          <p14:tracePt t="25761" x="10240963" y="1173163"/>
          <p14:tracePt t="25768" x="10240963" y="1162050"/>
          <p14:tracePt t="25770" x="10240963" y="1150938"/>
          <p14:tracePt t="25776" x="10240963" y="1139825"/>
          <p14:tracePt t="25778" x="10229850" y="1139825"/>
          <p14:tracePt t="25789" x="10229850" y="1128713"/>
          <p14:tracePt t="25798" x="10229850" y="1116013"/>
          <p14:tracePt t="25803" x="10218738" y="1104900"/>
          <p14:tracePt t="25812" x="10218738" y="1093788"/>
          <p14:tracePt t="25818" x="10218738" y="1082675"/>
          <p14:tracePt t="25819" x="10207625" y="1082675"/>
          <p14:tracePt t="25826" x="10207625" y="1071563"/>
          <p14:tracePt t="25831" x="10194925" y="1071563"/>
          <p14:tracePt t="25839" x="10183813" y="1071563"/>
          <p14:tracePt t="25909" x="10183813" y="1060450"/>
          <p14:tracePt t="25915" x="10172700" y="1060450"/>
          <p14:tracePt t="25917" x="10172700" y="1049338"/>
          <p14:tracePt t="25920" x="10161588" y="1038225"/>
          <p14:tracePt t="25925" x="10161588" y="1027113"/>
          <p14:tracePt t="25926" x="10150475" y="1014413"/>
          <p14:tracePt t="25929" x="10150475" y="1003300"/>
          <p14:tracePt t="25931" x="10139363" y="1003300"/>
          <p14:tracePt t="25934" x="10128250" y="992188"/>
          <p14:tracePt t="25937" x="10117138" y="992188"/>
          <p14:tracePt t="25944" x="10117138" y="981075"/>
          <p14:tracePt t="25946" x="10106025" y="981075"/>
          <p14:tracePt t="25984" x="10094913" y="981075"/>
          <p14:tracePt t="25988" x="10094913" y="969963"/>
          <p14:tracePt t="25994" x="10082213" y="969963"/>
          <p14:tracePt t="25995" x="10071100" y="969963"/>
          <p14:tracePt t="25998" x="10059988" y="969963"/>
          <p14:tracePt t="26000" x="10048875" y="969963"/>
          <p14:tracePt t="26002" x="10037763" y="969963"/>
          <p14:tracePt t="26006" x="10026650" y="969963"/>
          <p14:tracePt t="26007" x="10015538" y="969963"/>
          <p14:tracePt t="26009" x="10004425" y="969963"/>
          <p14:tracePt t="26010" x="9993313" y="969963"/>
          <p14:tracePt t="26011" x="9993313" y="981075"/>
          <p14:tracePt t="26012" x="9982200" y="981075"/>
          <p14:tracePt t="26013" x="9969500" y="981075"/>
          <p14:tracePt t="26015" x="9969500" y="992188"/>
          <p14:tracePt t="26016" x="9958388" y="992188"/>
          <p14:tracePt t="26019" x="9947275" y="992188"/>
          <p14:tracePt t="26021" x="9936163" y="992188"/>
          <p14:tracePt t="26022" x="9925050" y="992188"/>
          <p14:tracePt t="26023" x="9913938" y="992188"/>
          <p14:tracePt t="26024" x="9902825" y="992188"/>
          <p14:tracePt t="26027" x="9902825" y="1003300"/>
          <p14:tracePt t="26028" x="9891713" y="1003300"/>
          <p14:tracePt t="26030" x="9880600" y="1003300"/>
          <p14:tracePt t="26031" x="9867900" y="1014413"/>
          <p14:tracePt t="26032" x="9856788" y="1014413"/>
          <p14:tracePt t="26034" x="9845675" y="1014413"/>
          <p14:tracePt t="26036" x="9834563" y="1027113"/>
          <p14:tracePt t="26038" x="9823450" y="1027113"/>
          <p14:tracePt t="26042" x="9801225" y="1038225"/>
          <p14:tracePt t="26043" x="9790113" y="1038225"/>
          <p14:tracePt t="26044" x="9779000" y="1038225"/>
          <p14:tracePt t="26046" x="9767888" y="1049338"/>
          <p14:tracePt t="26049" x="9755188" y="1049338"/>
          <p14:tracePt t="26051" x="9744075" y="1049338"/>
          <p14:tracePt t="26053" x="9732963" y="1049338"/>
          <p14:tracePt t="26054" x="9721850" y="1060450"/>
          <p14:tracePt t="26056" x="9710738" y="1060450"/>
          <p14:tracePt t="26059" x="9699625" y="1060450"/>
          <p14:tracePt t="26060" x="9688513" y="1060450"/>
          <p14:tracePt t="26061" x="9677400" y="1060450"/>
          <p14:tracePt t="26062" x="9666288" y="1060450"/>
          <p14:tracePt t="26064" x="9653588" y="1060450"/>
          <p14:tracePt t="26065" x="9642475" y="1060450"/>
          <p14:tracePt t="26066" x="9642475" y="1071563"/>
          <p14:tracePt t="26070" x="9631363" y="1071563"/>
          <p14:tracePt t="26071" x="9620250" y="1071563"/>
          <p14:tracePt t="26072" x="9609138" y="1071563"/>
          <p14:tracePt t="26075" x="9598025" y="1082675"/>
          <p14:tracePt t="26077" x="9586913" y="1082675"/>
          <p14:tracePt t="26079" x="9575800" y="1082675"/>
          <p14:tracePt t="26083" x="9564688" y="1082675"/>
          <p14:tracePt t="26086" x="9553575" y="1082675"/>
          <p14:tracePt t="26089" x="9540875" y="1082675"/>
          <p14:tracePt t="26092" x="9529763" y="1093788"/>
          <p14:tracePt t="26094" x="9518650" y="1093788"/>
          <p14:tracePt t="26101" x="9507538" y="1093788"/>
          <p14:tracePt t="26490" x="9518650" y="1093788"/>
          <p14:tracePt t="26493" x="9529763" y="1093788"/>
          <p14:tracePt t="26494" x="9540875" y="1093788"/>
          <p14:tracePt t="26495" x="9553575" y="1093788"/>
          <p14:tracePt t="26496" x="9564688" y="1082675"/>
          <p14:tracePt t="26498" x="9575800" y="1082675"/>
          <p14:tracePt t="26499" x="9586913" y="1082675"/>
          <p14:tracePt t="26500" x="9598025" y="1071563"/>
          <p14:tracePt t="26501" x="9609138" y="1071563"/>
          <p14:tracePt t="26502" x="9620250" y="1071563"/>
          <p14:tracePt t="26503" x="9631363" y="1071563"/>
          <p14:tracePt t="26505" x="9642475" y="1060450"/>
          <p14:tracePt t="26506" x="9653588" y="1060450"/>
          <p14:tracePt t="26508" x="9677400" y="1060450"/>
          <p14:tracePt t="26509" x="9688513" y="1049338"/>
          <p14:tracePt t="26510" x="9699625" y="1049338"/>
          <p14:tracePt t="26512" x="9710738" y="1049338"/>
          <p14:tracePt t="26513" x="9721850" y="1049338"/>
          <p14:tracePt t="26514" x="9732963" y="1038225"/>
          <p14:tracePt t="26515" x="9744075" y="1038225"/>
          <p14:tracePt t="26517" x="9755188" y="1038225"/>
          <p14:tracePt t="26520" x="9767888" y="1027113"/>
          <p14:tracePt t="26522" x="9779000" y="1027113"/>
          <p14:tracePt t="26524" x="9779000" y="1014413"/>
          <p14:tracePt t="26525" x="9790113" y="1014413"/>
          <p14:tracePt t="26526" x="9801225" y="1014413"/>
          <p14:tracePt t="26527" x="9801225" y="1003300"/>
          <p14:tracePt t="26529" x="9812338" y="1003300"/>
          <p14:tracePt t="26532" x="9823450" y="1003300"/>
          <p14:tracePt t="26535" x="9834563" y="1003300"/>
          <p14:tracePt t="26540" x="9834563" y="992188"/>
          <p14:tracePt t="26545" x="9845675" y="981075"/>
          <p14:tracePt t="26548" x="9856788" y="981075"/>
          <p14:tracePt t="26549" x="9856788" y="969963"/>
          <p14:tracePt t="26554" x="9856788" y="958850"/>
          <p14:tracePt t="26556" x="9867900" y="958850"/>
          <p14:tracePt t="26559" x="9867900" y="947738"/>
          <p14:tracePt t="26564" x="9880600" y="947738"/>
          <p14:tracePt t="26574" x="9880600" y="925513"/>
          <p14:tracePt t="26576" x="9880600" y="914400"/>
          <p14:tracePt t="26578" x="9891713" y="901700"/>
          <p14:tracePt t="26580" x="9891713" y="890588"/>
          <p14:tracePt t="26582" x="9891713" y="879475"/>
          <p14:tracePt t="26585" x="9891713" y="868363"/>
          <p14:tracePt t="26587" x="9891713" y="857250"/>
          <p14:tracePt t="26589" x="9891713" y="846138"/>
          <p14:tracePt t="26591" x="9891713" y="835025"/>
          <p14:tracePt t="26592" x="9891713" y="823913"/>
          <p14:tracePt t="26594" x="9880600" y="812800"/>
          <p14:tracePt t="26597" x="9880600" y="800100"/>
          <p14:tracePt t="26599" x="9880600" y="788988"/>
          <p14:tracePt t="26600" x="9867900" y="777875"/>
          <p14:tracePt t="26602" x="9867900" y="766763"/>
          <p14:tracePt t="26603" x="9856788" y="755650"/>
          <p14:tracePt t="26605" x="9856788" y="744538"/>
          <p14:tracePt t="26608" x="9845675" y="733425"/>
          <p14:tracePt t="26610" x="9845675" y="722313"/>
          <p14:tracePt t="26612" x="9845675" y="711200"/>
          <p14:tracePt t="26613" x="9834563" y="711200"/>
          <p14:tracePt t="26614" x="9834563" y="700088"/>
          <p14:tracePt t="26616" x="9834563" y="687388"/>
          <p14:tracePt t="26617" x="9823450" y="687388"/>
          <p14:tracePt t="26618" x="9823450" y="676275"/>
          <p14:tracePt t="26619" x="9812338" y="676275"/>
          <p14:tracePt t="26623" x="9812338" y="665163"/>
          <p14:tracePt t="26624" x="9801225" y="654050"/>
          <p14:tracePt t="26627" x="9790113" y="654050"/>
          <p14:tracePt t="26628" x="9790113" y="642938"/>
          <p14:tracePt t="26629" x="9779000" y="631825"/>
          <p14:tracePt t="26631" x="9779000" y="620713"/>
          <p14:tracePt t="26636" x="9755188" y="620713"/>
          <p14:tracePt t="26637" x="9755188" y="609600"/>
          <p14:tracePt t="26641" x="9744075" y="598488"/>
          <p14:tracePt t="26643" x="9732963" y="598488"/>
          <p14:tracePt t="26644" x="9721850" y="585788"/>
          <p14:tracePt t="26647" x="9710738" y="574675"/>
          <p14:tracePt t="26651" x="9699625" y="563563"/>
          <p14:tracePt t="26653" x="9688513" y="563563"/>
          <p14:tracePt t="26655" x="9688513" y="552450"/>
          <p14:tracePt t="26656" x="9677400" y="552450"/>
          <p14:tracePt t="26657" x="9666288" y="552450"/>
          <p14:tracePt t="26660" x="9653588" y="552450"/>
          <p14:tracePt t="26662" x="9642475" y="552450"/>
          <p14:tracePt t="26666" x="9642475" y="541338"/>
          <p14:tracePt t="26669" x="9631363" y="541338"/>
          <p14:tracePt t="26671" x="9620250" y="541338"/>
          <p14:tracePt t="26672" x="9609138" y="541338"/>
          <p14:tracePt t="26675" x="9598025" y="541338"/>
          <p14:tracePt t="26676" x="9598025" y="530225"/>
          <p14:tracePt t="26678" x="9586913" y="530225"/>
          <p14:tracePt t="26684" x="9575800" y="530225"/>
          <p14:tracePt t="26687" x="9564688" y="530225"/>
          <p14:tracePt t="26689" x="9564688" y="519113"/>
          <p14:tracePt t="26691" x="9553575" y="519113"/>
          <p14:tracePt t="26696" x="9540875" y="519113"/>
          <p14:tracePt t="26698" x="9529763" y="519113"/>
          <p14:tracePt t="26703" x="9518650" y="519113"/>
          <p14:tracePt t="26710" x="9507538" y="519113"/>
          <p14:tracePt t="26713" x="9496425" y="519113"/>
          <p14:tracePt t="26717" x="9485313" y="519113"/>
          <p14:tracePt t="26720" x="9474200" y="519113"/>
          <p14:tracePt t="26722" x="9463088" y="519113"/>
          <p14:tracePt t="26727" x="9451975" y="519113"/>
          <p14:tracePt t="26731" x="9439275" y="519113"/>
          <p14:tracePt t="26738" x="9428163" y="519113"/>
          <p14:tracePt t="26739" x="9417050" y="519113"/>
          <p14:tracePt t="26742" x="9405938" y="519113"/>
          <p14:tracePt t="26755" x="9383713" y="519113"/>
          <p14:tracePt t="26775" x="9372600" y="519113"/>
          <p14:tracePt t="26780" x="9361488" y="530225"/>
          <p14:tracePt t="26785" x="9350375" y="530225"/>
          <p14:tracePt t="26787" x="9350375" y="541338"/>
          <p14:tracePt t="26792" x="9339263" y="541338"/>
          <p14:tracePt t="26793" x="9326563" y="541338"/>
          <p14:tracePt t="26794" x="9326563" y="552450"/>
          <p14:tracePt t="26795" x="9315450" y="552450"/>
          <p14:tracePt t="26797" x="9315450" y="563563"/>
          <p14:tracePt t="26798" x="9315450" y="574675"/>
          <p14:tracePt t="26800" x="9315450" y="585788"/>
          <p14:tracePt t="26804" x="9304338" y="598488"/>
          <p14:tracePt t="26805" x="9293225" y="609600"/>
          <p14:tracePt t="26809" x="9293225" y="620713"/>
          <p14:tracePt t="26811" x="9282113" y="631825"/>
          <p14:tracePt t="26812" x="9282113" y="642938"/>
          <p14:tracePt t="26814" x="9271000" y="642938"/>
          <p14:tracePt t="26816" x="9271000" y="654050"/>
          <p14:tracePt t="26817" x="9271000" y="665163"/>
          <p14:tracePt t="26818" x="9259888" y="665163"/>
          <p14:tracePt t="26822" x="9259888" y="676275"/>
          <p14:tracePt t="26823" x="9259888" y="687388"/>
          <p14:tracePt t="26826" x="9259888" y="700088"/>
          <p14:tracePt t="26828" x="9259888" y="711200"/>
          <p14:tracePt t="26830" x="9248775" y="711200"/>
          <p14:tracePt t="26831" x="9248775" y="722313"/>
          <p14:tracePt t="26832" x="9248775" y="733425"/>
          <p14:tracePt t="26837" x="9237663" y="744538"/>
          <p14:tracePt t="26840" x="9237663" y="755650"/>
          <p14:tracePt t="26841" x="9237663" y="766763"/>
          <p14:tracePt t="26842" x="9237663" y="777875"/>
          <p14:tracePt t="26843" x="9226550" y="777875"/>
          <p14:tracePt t="26844" x="9226550" y="788988"/>
          <p14:tracePt t="26847" x="9226550" y="800100"/>
          <p14:tracePt t="26850" x="9226550" y="812800"/>
          <p14:tracePt t="26853" x="9226550" y="823913"/>
          <p14:tracePt t="26854" x="9213850" y="835025"/>
          <p14:tracePt t="26855" x="9213850" y="846138"/>
          <p14:tracePt t="26858" x="9213850" y="868363"/>
          <p14:tracePt t="26861" x="9213850" y="879475"/>
          <p14:tracePt t="26863" x="9213850" y="890588"/>
          <p14:tracePt t="26865" x="9213850" y="901700"/>
          <p14:tracePt t="26867" x="9213850" y="914400"/>
          <p14:tracePt t="26868" x="9213850" y="925513"/>
          <p14:tracePt t="26870" x="9213850" y="936625"/>
          <p14:tracePt t="26874" x="9213850" y="947738"/>
          <p14:tracePt t="26876" x="9213850" y="958850"/>
          <p14:tracePt t="26877" x="9213850" y="969963"/>
          <p14:tracePt t="26879" x="9213850" y="981075"/>
          <p14:tracePt t="26881" x="9213850" y="992188"/>
          <p14:tracePt t="26883" x="9226550" y="992188"/>
          <p14:tracePt t="26885" x="9226550" y="1014413"/>
          <p14:tracePt t="26886" x="9237663" y="1027113"/>
          <p14:tracePt t="26890" x="9248775" y="1038225"/>
          <p14:tracePt t="26892" x="9248775" y="1060450"/>
          <p14:tracePt t="26894" x="9248775" y="1071563"/>
          <p14:tracePt t="26894" x="9259888" y="1071563"/>
          <p14:tracePt t="26896" x="9271000" y="1071563"/>
          <p14:tracePt t="26897" x="9282113" y="1082675"/>
          <p14:tracePt t="26898" x="9282113" y="1093788"/>
          <p14:tracePt t="26899" x="9293225" y="1093788"/>
          <p14:tracePt t="26900" x="9304338" y="1104900"/>
          <p14:tracePt t="26903" x="9315450" y="1128713"/>
          <p14:tracePt t="26905" x="9339263" y="1139825"/>
          <p14:tracePt t="26906" x="9350375" y="1139825"/>
          <p14:tracePt t="26908" x="9372600" y="1173163"/>
          <p14:tracePt t="26909" x="9383713" y="1173163"/>
          <p14:tracePt t="26911" x="9394825" y="1173163"/>
          <p14:tracePt t="26911" x="9405938" y="1195388"/>
          <p14:tracePt t="26912" x="9417050" y="1195388"/>
          <p14:tracePt t="26914" x="9439275" y="1206500"/>
          <p14:tracePt t="26915" x="9463088" y="1217613"/>
          <p14:tracePt t="26916" x="9474200" y="1228725"/>
          <p14:tracePt t="26917" x="9485313" y="1228725"/>
          <p14:tracePt t="26918" x="9507538" y="1241425"/>
          <p14:tracePt t="26921" x="9529763" y="1252538"/>
          <p14:tracePt t="26922" x="9553575" y="1263650"/>
          <p14:tracePt t="26923" x="9575800" y="1274763"/>
          <p14:tracePt t="26927" x="9620250" y="1296988"/>
          <p14:tracePt t="26928" x="9631363" y="1296988"/>
          <p14:tracePt t="26929" x="9653588" y="1308100"/>
          <p14:tracePt t="26930" x="9677400" y="1319213"/>
          <p14:tracePt t="26932" x="9688513" y="1330325"/>
          <p14:tracePt t="26932" x="9710738" y="1343025"/>
          <p14:tracePt t="26935" x="9732963" y="1354138"/>
          <p14:tracePt t="26937" x="9755188" y="1365250"/>
          <p14:tracePt t="26939" x="9790113" y="1376363"/>
          <p14:tracePt t="26940" x="9801225" y="1387475"/>
          <p14:tracePt t="26942" x="9823450" y="1409700"/>
          <p14:tracePt t="26944" x="9845675" y="1420813"/>
          <p14:tracePt t="26945" x="9856788" y="1420813"/>
          <p14:tracePt t="26946" x="9867900" y="1420813"/>
          <p14:tracePt t="26947" x="9880600" y="1443038"/>
          <p14:tracePt t="26950" x="9902825" y="1455738"/>
          <p14:tracePt t="26951" x="9913938" y="1455738"/>
          <p14:tracePt t="26955" x="9936163" y="1466850"/>
          <p14:tracePt t="26957" x="9947275" y="1477963"/>
          <p14:tracePt t="26959" x="9958388" y="1477963"/>
          <p14:tracePt t="26960" x="9958388" y="1489075"/>
          <p14:tracePt t="26961" x="9969500" y="1489075"/>
          <p14:tracePt t="26963" x="9982200" y="1500188"/>
          <p14:tracePt t="26966" x="9993313" y="1500188"/>
          <p14:tracePt t="26967" x="9993313" y="1511300"/>
          <p14:tracePt t="26968" x="10004425" y="1511300"/>
          <p14:tracePt t="26971" x="10004425" y="1522413"/>
          <p14:tracePt t="26973" x="10015538" y="1522413"/>
          <p14:tracePt t="26978" x="10026650" y="1522413"/>
          <p14:tracePt t="27045" x="10026650" y="1533525"/>
          <p14:tracePt t="27049" x="10026650" y="1544638"/>
          <p14:tracePt t="27050" x="10015538" y="1544638"/>
          <p14:tracePt t="27052" x="10004425" y="1544638"/>
          <p14:tracePt t="27055" x="10004425" y="1557338"/>
          <p14:tracePt t="27056" x="9993313" y="1557338"/>
          <p14:tracePt t="27058" x="9993313" y="1568450"/>
          <p14:tracePt t="27059" x="9982200" y="1568450"/>
          <p14:tracePt t="27061" x="9969500" y="1579563"/>
          <p14:tracePt t="27066" x="9958388" y="1579563"/>
          <p14:tracePt t="27068" x="9947275" y="1579563"/>
          <p14:tracePt t="27070" x="9947275" y="1590675"/>
          <p14:tracePt t="27072" x="9936163" y="1601788"/>
          <p14:tracePt t="27075" x="9925050" y="1601788"/>
          <p14:tracePt t="27077" x="9925050" y="1612900"/>
          <p14:tracePt t="27078" x="9913938" y="1612900"/>
          <p14:tracePt t="27080" x="9902825" y="1624013"/>
          <p14:tracePt t="27083" x="9902825" y="1635125"/>
          <p14:tracePt t="27087" x="9891713" y="1646238"/>
          <p14:tracePt t="27088" x="9880600" y="1646238"/>
          <p14:tracePt t="27092" x="9867900" y="1646238"/>
          <p14:tracePt t="27094" x="9867900" y="1657350"/>
          <p14:tracePt t="27095" x="9856788" y="1657350"/>
          <p14:tracePt t="27097" x="9845675" y="1670050"/>
          <p14:tracePt t="27101" x="9834563" y="1681163"/>
          <p14:tracePt t="27108" x="9823450" y="1681163"/>
          <p14:tracePt t="27111" x="9823450" y="1692275"/>
          <p14:tracePt t="27113" x="9812338" y="1692275"/>
          <p14:tracePt t="27141" x="9812338" y="1703388"/>
          <p14:tracePt t="27186" x="9801225" y="1703388"/>
          <p14:tracePt t="27369" x="9790113" y="1703388"/>
          <p14:tracePt t="27381" x="9790113" y="1692275"/>
          <p14:tracePt t="27390" x="9790113" y="1681163"/>
          <p14:tracePt t="27394" x="9779000" y="1681163"/>
          <p14:tracePt t="27401" x="9779000" y="1670050"/>
          <p14:tracePt t="29237" x="9779000" y="1657350"/>
          <p14:tracePt t="29245" x="9767888" y="1657350"/>
          <p14:tracePt t="29247" x="9767888" y="1646238"/>
          <p14:tracePt t="29249" x="9767888" y="1635125"/>
          <p14:tracePt t="29252" x="9755188" y="1624013"/>
          <p14:tracePt t="29254" x="9744075" y="1624013"/>
          <p14:tracePt t="29257" x="9744075" y="1612900"/>
          <p14:tracePt t="29258" x="9744075" y="1601788"/>
          <p14:tracePt t="29259" x="9732963" y="1601788"/>
          <p14:tracePt t="29263" x="9732963" y="1590675"/>
          <p14:tracePt t="29276" x="9721850" y="1590675"/>
          <p14:tracePt t="29279" x="9721850" y="1579563"/>
          <p14:tracePt t="29285" x="9710738" y="1579563"/>
          <p14:tracePt t="29286" x="9710738" y="1568450"/>
          <p14:tracePt t="29295" x="9710738" y="1557338"/>
          <p14:tracePt t="29298" x="9710738" y="1544638"/>
          <p14:tracePt t="29307" x="9710738" y="1533525"/>
          <p14:tracePt t="29322" x="9710738" y="1522413"/>
          <p14:tracePt t="29336" x="9710738" y="1511300"/>
          <p14:tracePt t="29343" x="9710738" y="1500188"/>
          <p14:tracePt t="29354" x="9710738" y="1489075"/>
          <p14:tracePt t="29370" x="9710738" y="1477963"/>
          <p14:tracePt t="29382" x="9710738" y="1466850"/>
          <p14:tracePt t="29417" x="9721850" y="1455738"/>
          <p14:tracePt t="29427" x="9721850" y="1443038"/>
          <p14:tracePt t="29445" x="9721850" y="1431925"/>
          <p14:tracePt t="29454" x="9721850" y="1420813"/>
          <p14:tracePt t="29461" x="9721850" y="1409700"/>
          <p14:tracePt t="29470" x="9732963" y="1398588"/>
          <p14:tracePt t="29485" x="9744075" y="1398588"/>
          <p14:tracePt t="29486" x="9744075" y="1387475"/>
          <p14:tracePt t="29491" x="9744075" y="1376363"/>
          <p14:tracePt t="29494" x="9755188" y="1376363"/>
          <p14:tracePt t="29496" x="9755188" y="1365250"/>
          <p14:tracePt t="29499" x="9755188" y="1354138"/>
          <p14:tracePt t="29505" x="9755188" y="1343025"/>
          <p14:tracePt t="29507" x="9755188" y="1330325"/>
          <p14:tracePt t="29517" x="9755188" y="1319213"/>
          <p14:tracePt t="29517" x="9767888" y="1308100"/>
          <p14:tracePt t="29524" x="9767888" y="1296988"/>
          <p14:tracePt t="29527" x="9767888" y="1285875"/>
          <p14:tracePt t="29527" x="9767888" y="1274763"/>
          <p14:tracePt t="29532" x="9767888" y="1263650"/>
          <p14:tracePt t="29536" x="9779000" y="1263650"/>
          <p14:tracePt t="29537" x="9779000" y="1252538"/>
          <p14:tracePt t="29542" x="9779000" y="1241425"/>
          <p14:tracePt t="29544" x="9779000" y="1228725"/>
          <p14:tracePt t="29546" x="9790113" y="1228725"/>
          <p14:tracePt t="29547" x="9790113" y="1217613"/>
          <p14:tracePt t="29552" x="9801225" y="1206500"/>
          <p14:tracePt t="29556" x="9812338" y="1206500"/>
          <p14:tracePt t="29558" x="9812338" y="1195388"/>
          <p14:tracePt t="29560" x="9812338" y="1184275"/>
          <p14:tracePt t="29562" x="9812338" y="1173163"/>
          <p14:tracePt t="29576" x="9823450" y="1139825"/>
          <p14:tracePt t="29577" x="9823450" y="1128713"/>
          <p14:tracePt t="29579" x="9834563" y="1128713"/>
          <p14:tracePt t="29580" x="9834563" y="1116013"/>
          <p14:tracePt t="29587" x="9834563" y="1104900"/>
          <p14:tracePt t="29588" x="9834563" y="1093788"/>
          <p14:tracePt t="29594" x="9845675" y="1082675"/>
          <p14:tracePt t="29599" x="9856788" y="1082675"/>
          <p14:tracePt t="29602" x="9856788" y="1071563"/>
          <p14:tracePt t="29615" x="9856788" y="1060450"/>
          <p14:tracePt t="29629" x="9867900" y="1060450"/>
          <p14:tracePt t="29642" x="9867900" y="1049338"/>
          <p14:tracePt t="29658" x="9867900" y="1038225"/>
          <p14:tracePt t="29670" x="9867900" y="1027113"/>
          <p14:tracePt t="29671" x="9880600" y="1027113"/>
          <p14:tracePt t="29694" x="9880600" y="1014413"/>
          <p14:tracePt t="29740" x="9880600" y="1003300"/>
          <p14:tracePt t="29771" x="9880600" y="992188"/>
          <p14:tracePt t="29773" x="9880600" y="981075"/>
          <p14:tracePt t="29773" x="9880600" y="969963"/>
          <p14:tracePt t="29777" x="9867900" y="947738"/>
          <p14:tracePt t="29779" x="9856788" y="936625"/>
          <p14:tracePt t="29782" x="9856788" y="925513"/>
          <p14:tracePt t="29783" x="9845675" y="914400"/>
          <p14:tracePt t="29785" x="9845675" y="901700"/>
          <p14:tracePt t="29786" x="9845675" y="890588"/>
          <p14:tracePt t="29787" x="9834563" y="890588"/>
          <p14:tracePt t="29788" x="9834563" y="879475"/>
          <p14:tracePt t="29791" x="9834563" y="868363"/>
          <p14:tracePt t="29795" x="9834563" y="857250"/>
          <p14:tracePt t="29796" x="9823450" y="857250"/>
          <p14:tracePt t="29798" x="9823450" y="846138"/>
          <p14:tracePt t="29802" x="9823450" y="835025"/>
          <p14:tracePt t="29803" x="9823450" y="823913"/>
          <p14:tracePt t="29805" x="9812338" y="823913"/>
          <p14:tracePt t="29807" x="9812338" y="812800"/>
          <p14:tracePt t="29809" x="9801225" y="812800"/>
          <p14:tracePt t="29811" x="9801225" y="800100"/>
          <p14:tracePt t="29819" x="9801225" y="788988"/>
          <p14:tracePt t="29825" x="9801225" y="777875"/>
          <p14:tracePt t="29828" x="9801225" y="766763"/>
          <p14:tracePt t="29829" x="9790113" y="766763"/>
          <p14:tracePt t="29833" x="9790113" y="755650"/>
          <p14:tracePt t="29838" x="9790113" y="744538"/>
          <p14:tracePt t="29843" x="9790113" y="733425"/>
          <p14:tracePt t="29875" x="9790113" y="722313"/>
          <p14:tracePt t="29917" x="9790113" y="711200"/>
          <p14:tracePt t="29997" x="9790113" y="700088"/>
          <p14:tracePt t="30000" x="9779000" y="700088"/>
          <p14:tracePt t="30002" x="9779000" y="687388"/>
          <p14:tracePt t="30007" x="9779000" y="676275"/>
          <p14:tracePt t="30008" x="9779000" y="665163"/>
          <p14:tracePt t="30012" x="9767888" y="665163"/>
          <p14:tracePt t="30014" x="9767888" y="654050"/>
          <p14:tracePt t="30017" x="9767888" y="642938"/>
          <p14:tracePt t="30019" x="9755188" y="642938"/>
          <p14:tracePt t="30025" x="9755188" y="631825"/>
          <p14:tracePt t="30031" x="9744075" y="631825"/>
          <p14:tracePt t="30078" x="9744075" y="620713"/>
          <p14:tracePt t="30139" x="9732963" y="620713"/>
          <p14:tracePt t="30141" x="9721850" y="609600"/>
          <p14:tracePt t="30141" x="9721850" y="598488"/>
          <p14:tracePt t="30144" x="9710738" y="598488"/>
          <p14:tracePt t="30148" x="9699625" y="585788"/>
          <p14:tracePt t="30149" x="9688513" y="574675"/>
          <p14:tracePt t="30152" x="9677400" y="563563"/>
          <p14:tracePt t="30152" x="9666288" y="563563"/>
          <p14:tracePt t="30153" x="9666288" y="552450"/>
          <p14:tracePt t="30154" x="9653588" y="552450"/>
          <p14:tracePt t="30156" x="9642475" y="541338"/>
          <p14:tracePt t="30159" x="9631363" y="541338"/>
          <p14:tracePt t="30160" x="9620250" y="530225"/>
          <p14:tracePt t="30162" x="9609138" y="519113"/>
          <p14:tracePt t="30163" x="9598025" y="519113"/>
          <p14:tracePt t="30165" x="9586913" y="508000"/>
          <p14:tracePt t="30166" x="9575800" y="508000"/>
          <p14:tracePt t="30167" x="9575800" y="496888"/>
          <p14:tracePt t="30170" x="9564688" y="496888"/>
          <p14:tracePt t="30171" x="9553575" y="496888"/>
          <p14:tracePt t="30173" x="9529763" y="485775"/>
          <p14:tracePt t="30175" x="9529763" y="473075"/>
          <p14:tracePt t="30177" x="9518650" y="473075"/>
          <p14:tracePt t="30178" x="9507538" y="473075"/>
          <p14:tracePt t="30182" x="9496425" y="473075"/>
          <p14:tracePt t="30184" x="9485313" y="473075"/>
          <p14:tracePt t="30187" x="9474200" y="461963"/>
          <p14:tracePt t="30190" x="9463088" y="461963"/>
          <p14:tracePt t="30191" x="9439275" y="450850"/>
          <p14:tracePt t="30196" x="9428163" y="450850"/>
          <p14:tracePt t="30201" x="9417050" y="439738"/>
          <p14:tracePt t="30203" x="9405938" y="439738"/>
          <p14:tracePt t="30205" x="9394825" y="439738"/>
          <p14:tracePt t="30206" x="9383713" y="439738"/>
          <p14:tracePt t="30211" x="9372600" y="428625"/>
          <p14:tracePt t="30214" x="9361488" y="428625"/>
          <p14:tracePt t="30216" x="9350375" y="428625"/>
          <p14:tracePt t="30218" x="9339263" y="428625"/>
          <p14:tracePt t="30221" x="9339263" y="417513"/>
          <p14:tracePt t="30222" x="9326563" y="417513"/>
          <p14:tracePt t="30225" x="9315450" y="417513"/>
          <p14:tracePt t="30228" x="9304338" y="406400"/>
          <p14:tracePt t="30233" x="9293225" y="406400"/>
          <p14:tracePt t="30235" x="9282113" y="406400"/>
          <p14:tracePt t="30237" x="9271000" y="406400"/>
          <p14:tracePt t="30242" x="9259888" y="406400"/>
          <p14:tracePt t="30244" x="9248775" y="406400"/>
          <p14:tracePt t="30255" x="9237663" y="406400"/>
          <p14:tracePt t="30258" x="9226550" y="406400"/>
          <p14:tracePt t="30259" x="9213850" y="406400"/>
          <p14:tracePt t="30266" x="9213850" y="395288"/>
          <p14:tracePt t="30268" x="9202738" y="395288"/>
          <p14:tracePt t="30268" x="9191625" y="395288"/>
          <p14:tracePt t="30270" x="9180513" y="395288"/>
          <p14:tracePt t="30276" x="9169400" y="395288"/>
          <p14:tracePt t="30278" x="9158288" y="395288"/>
          <p14:tracePt t="30283" x="9147175" y="395288"/>
          <p14:tracePt t="30286" x="9124950" y="395288"/>
          <p14:tracePt t="30288" x="9112250" y="395288"/>
          <p14:tracePt t="30291" x="9101138" y="395288"/>
          <p14:tracePt t="30295" x="9090025" y="395288"/>
          <p14:tracePt t="30296" x="9078913" y="395288"/>
          <p14:tracePt t="30297" x="9067800" y="395288"/>
          <p14:tracePt t="30300" x="9056688" y="395288"/>
          <p14:tracePt t="30303" x="9045575" y="395288"/>
          <p14:tracePt t="30306" x="9034463" y="395288"/>
          <p14:tracePt t="30308" x="9023350" y="395288"/>
          <p14:tracePt t="30309" x="9012238" y="395288"/>
          <p14:tracePt t="30313" x="8999538" y="395288"/>
          <p14:tracePt t="30315" x="8988425" y="395288"/>
          <p14:tracePt t="30325" x="8977313" y="406400"/>
          <p14:tracePt t="30328" x="8966200" y="406400"/>
          <p14:tracePt t="30330" x="8955088" y="406400"/>
          <p14:tracePt t="30331" x="8955088" y="417513"/>
          <p14:tracePt t="30339" x="8943975" y="428625"/>
          <p14:tracePt t="30342" x="8932863" y="439738"/>
          <p14:tracePt t="30344" x="8921750" y="439738"/>
          <p14:tracePt t="30346" x="8921750" y="450850"/>
          <p14:tracePt t="30350" x="8921750" y="461963"/>
          <p14:tracePt t="30356" x="8910638" y="473075"/>
          <p14:tracePt t="30358" x="8910638" y="485775"/>
          <p14:tracePt t="30360" x="8897938" y="485775"/>
          <p14:tracePt t="30362" x="8897938" y="496888"/>
          <p14:tracePt t="30365" x="8886825" y="508000"/>
          <p14:tracePt t="30367" x="8886825" y="519113"/>
          <p14:tracePt t="30370" x="8886825" y="530225"/>
          <p14:tracePt t="30375" x="8875713" y="530225"/>
          <p14:tracePt t="30377" x="8875713" y="541338"/>
          <p14:tracePt t="30378" x="8875713" y="552450"/>
          <p14:tracePt t="30383" x="8875713" y="563563"/>
          <p14:tracePt t="30386" x="8864600" y="574675"/>
          <p14:tracePt t="30390" x="8864600" y="585788"/>
          <p14:tracePt t="30397" x="8864600" y="598488"/>
          <p14:tracePt t="30402" x="8864600" y="609600"/>
          <p14:tracePt t="30409" x="8864600" y="620713"/>
          <p14:tracePt t="30412" x="8864600" y="631825"/>
          <p14:tracePt t="30417" x="8864600" y="642938"/>
          <p14:tracePt t="30420" x="8864600" y="654050"/>
          <p14:tracePt t="30428" x="8864600" y="665163"/>
          <p14:tracePt t="30431" x="8864600" y="676275"/>
          <p14:tracePt t="30432" x="8864600" y="687388"/>
          <p14:tracePt t="30436" x="8864600" y="700088"/>
          <p14:tracePt t="30438" x="8864600" y="711200"/>
          <p14:tracePt t="30441" x="8864600" y="722313"/>
          <p14:tracePt t="30447" x="8864600" y="733425"/>
          <p14:tracePt t="30448" x="8864600" y="744538"/>
          <p14:tracePt t="30451" x="8864600" y="755650"/>
          <p14:tracePt t="30452" x="8864600" y="766763"/>
          <p14:tracePt t="30455" x="8864600" y="788988"/>
          <p14:tracePt t="30458" x="8864600" y="800100"/>
          <p14:tracePt t="30460" x="8875713" y="800100"/>
          <p14:tracePt t="30462" x="8875713" y="812800"/>
          <p14:tracePt t="30467" x="8886825" y="823913"/>
          <p14:tracePt t="30469" x="8886825" y="835025"/>
          <p14:tracePt t="30472" x="8886825" y="846138"/>
          <p14:tracePt t="30474" x="8897938" y="857250"/>
          <p14:tracePt t="30480" x="8910638" y="868363"/>
          <p14:tracePt t="30482" x="8910638" y="879475"/>
          <p14:tracePt t="30486" x="8910638" y="890588"/>
          <p14:tracePt t="30492" x="8921750" y="914400"/>
          <p14:tracePt t="30493" x="8932863" y="914400"/>
          <p14:tracePt t="30495" x="8943975" y="914400"/>
          <p14:tracePt t="30496" x="8943975" y="925513"/>
          <p14:tracePt t="30503" x="8966200" y="936625"/>
          <p14:tracePt t="30506" x="8977313" y="947738"/>
          <p14:tracePt t="30508" x="8977313" y="958850"/>
          <p14:tracePt t="30511" x="8977313" y="969963"/>
          <p14:tracePt t="30512" x="8988425" y="969963"/>
          <p14:tracePt t="30514" x="8999538" y="981075"/>
          <p14:tracePt t="30520" x="9012238" y="992188"/>
          <p14:tracePt t="30522" x="9023350" y="992188"/>
          <p14:tracePt t="30524" x="9034463" y="992188"/>
          <p14:tracePt t="30525" x="9045575" y="992188"/>
          <p14:tracePt t="30527" x="9045575" y="1003300"/>
          <p14:tracePt t="30530" x="9056688" y="1014413"/>
          <p14:tracePt t="30533" x="9067800" y="1014413"/>
          <p14:tracePt t="30535" x="9078913" y="1027113"/>
          <p14:tracePt t="30537" x="9090025" y="1027113"/>
          <p14:tracePt t="30538" x="9101138" y="1027113"/>
          <p14:tracePt t="30540" x="9101138" y="1038225"/>
          <p14:tracePt t="30542" x="9112250" y="1038225"/>
          <p14:tracePt t="30544" x="9124950" y="1049338"/>
          <p14:tracePt t="30546" x="9136063" y="1049338"/>
          <p14:tracePt t="30547" x="9136063" y="1060450"/>
          <p14:tracePt t="30548" x="9147175" y="1060450"/>
          <p14:tracePt t="30550" x="9158288" y="1060450"/>
          <p14:tracePt t="30553" x="9169400" y="1060450"/>
          <p14:tracePt t="30555" x="9169400" y="1071563"/>
          <p14:tracePt t="30556" x="9180513" y="1071563"/>
          <p14:tracePt t="30558" x="9202738" y="1071563"/>
          <p14:tracePt t="30559" x="9202738" y="1082675"/>
          <p14:tracePt t="30561" x="9213850" y="1082675"/>
          <p14:tracePt t="30562" x="9213850" y="1093788"/>
          <p14:tracePt t="30563" x="9226550" y="1093788"/>
          <p14:tracePt t="30564" x="9237663" y="1104900"/>
          <p14:tracePt t="30567" x="9248775" y="1104900"/>
          <p14:tracePt t="30575" x="9282113" y="1128713"/>
          <p14:tracePt t="30577" x="9293225" y="1128713"/>
          <p14:tracePt t="30578" x="9304338" y="1150938"/>
          <p14:tracePt t="30580" x="9304338" y="1162050"/>
          <p14:tracePt t="30581" x="9315450" y="1162050"/>
          <p14:tracePt t="30584" x="9326563" y="1162050"/>
          <p14:tracePt t="30586" x="9339263" y="1173163"/>
          <p14:tracePt t="30587" x="9339263" y="1184275"/>
          <p14:tracePt t="30588" x="9350375" y="1195388"/>
          <p14:tracePt t="30590" x="9361488" y="1195388"/>
          <p14:tracePt t="30592" x="9372600" y="1195388"/>
          <p14:tracePt t="30593" x="9372600" y="1206500"/>
          <p14:tracePt t="30596" x="9383713" y="1206500"/>
          <p14:tracePt t="30597" x="9394825" y="1206500"/>
          <p14:tracePt t="30598" x="9394825" y="1217613"/>
          <p14:tracePt t="30599" x="9405938" y="1217613"/>
          <p14:tracePt t="30601" x="9417050" y="1228725"/>
          <p14:tracePt t="30602" x="9417050" y="1241425"/>
          <p14:tracePt t="30603" x="9428163" y="1241425"/>
          <p14:tracePt t="30604" x="9439275" y="1241425"/>
          <p14:tracePt t="30605" x="9439275" y="1252538"/>
          <p14:tracePt t="30608" x="9439275" y="1263650"/>
          <p14:tracePt t="30609" x="9451975" y="1274763"/>
          <p14:tracePt t="30611" x="9463088" y="1274763"/>
          <p14:tracePt t="30612" x="9474200" y="1274763"/>
          <p14:tracePt t="30614" x="9474200" y="1285875"/>
          <p14:tracePt t="30615" x="9485313" y="1285875"/>
          <p14:tracePt t="30616" x="9496425" y="1296988"/>
          <p14:tracePt t="30618" x="9496425" y="1308100"/>
          <p14:tracePt t="30619" x="9507538" y="1308100"/>
          <p14:tracePt t="30621" x="9518650" y="1319213"/>
          <p14:tracePt t="30622" x="9518650" y="1330325"/>
          <p14:tracePt t="30625" x="9529763" y="1330325"/>
          <p14:tracePt t="30626" x="9540875" y="1330325"/>
          <p14:tracePt t="30627" x="9553575" y="1343025"/>
          <p14:tracePt t="30629" x="9564688" y="1354138"/>
          <p14:tracePt t="30630" x="9564688" y="1365250"/>
          <p14:tracePt t="30632" x="9575800" y="1365250"/>
          <p14:tracePt t="30633" x="9575800" y="1376363"/>
          <p14:tracePt t="30634" x="9575800" y="1387475"/>
          <p14:tracePt t="30637" x="9586913" y="1387475"/>
          <p14:tracePt t="30638" x="9586913" y="1398588"/>
          <p14:tracePt t="30640" x="9598025" y="1398588"/>
          <p14:tracePt t="30642" x="9609138" y="1409700"/>
          <p14:tracePt t="30644" x="9620250" y="1420813"/>
          <p14:tracePt t="30646" x="9631363" y="1420813"/>
          <p14:tracePt t="30647" x="9631363" y="1431925"/>
          <p14:tracePt t="30648" x="9631363" y="1443038"/>
          <p14:tracePt t="30650" x="9631363" y="1455738"/>
          <p14:tracePt t="30653" x="9631363" y="1466850"/>
          <p14:tracePt t="30654" x="9642475" y="1466850"/>
          <p14:tracePt t="30659" x="9642475" y="1477963"/>
          <p14:tracePt t="30660" x="9653588" y="1477963"/>
          <p14:tracePt t="30664" x="9653588" y="1489075"/>
          <p14:tracePt t="30667" x="9666288" y="1500188"/>
          <p14:tracePt t="30670" x="9666288" y="1511300"/>
          <p14:tracePt t="30675" x="9666288" y="1522413"/>
          <p14:tracePt t="30681" x="9677400" y="1522413"/>
          <p14:tracePt t="30685" x="9677400" y="1533525"/>
          <p14:tracePt t="30761" x="9677400" y="1544638"/>
          <p14:tracePt t="30769" x="9677400" y="1557338"/>
          <p14:tracePt t="30773" x="9677400" y="1568450"/>
          <p14:tracePt t="30775" x="9688513" y="1568450"/>
          <p14:tracePt t="30776" x="9688513" y="1579563"/>
          <p14:tracePt t="30777" x="9688513" y="1590675"/>
          <p14:tracePt t="30780" x="9688513" y="1601788"/>
          <p14:tracePt t="30786" x="9688513" y="1612900"/>
          <p14:tracePt t="30790" x="9688513" y="1624013"/>
          <p14:tracePt t="30794" x="9688513" y="1635125"/>
          <p14:tracePt t="30799" x="9688513" y="1646238"/>
          <p14:tracePt t="30804" x="9688513" y="1657350"/>
          <p14:tracePt t="30804" x="9699625" y="1657350"/>
          <p14:tracePt t="30813" x="9699625" y="1670050"/>
          <p14:tracePt t="30816" x="9699625" y="1681163"/>
          <p14:tracePt t="30820" x="9699625" y="1692275"/>
          <p14:tracePt t="30824" x="9699625" y="1703388"/>
          <p14:tracePt t="30826" x="9699625" y="1714500"/>
          <p14:tracePt t="30832" x="9699625" y="1725613"/>
          <p14:tracePt t="30836" x="9699625" y="1736725"/>
          <p14:tracePt t="30841" x="9699625" y="1747838"/>
          <p14:tracePt t="30843" x="9699625" y="1758950"/>
          <p14:tracePt t="30846" x="9699625" y="1771650"/>
          <p14:tracePt t="30850" x="9699625" y="1782763"/>
          <p14:tracePt t="30853" x="9699625" y="1793875"/>
          <p14:tracePt t="30860" x="9699625" y="1804988"/>
          <p14:tracePt t="30861" x="9699625" y="1816100"/>
          <p14:tracePt t="30868" x="9699625" y="1827213"/>
          <p14:tracePt t="30871" x="9710738" y="1838325"/>
          <p14:tracePt t="30872" x="9710738" y="1849438"/>
          <p14:tracePt t="30877" x="9710738" y="1860550"/>
          <p14:tracePt t="30881" x="9721850" y="1860550"/>
          <p14:tracePt t="30887" x="9721850" y="1871663"/>
          <p14:tracePt t="30893" x="9721850" y="1884363"/>
          <p14:tracePt t="30909" x="9721850" y="1895475"/>
          <p14:tracePt t="30921" x="9721850" y="1906588"/>
          <p14:tracePt t="30934" x="9732963" y="1906588"/>
          <p14:tracePt t="31136" x="9732963" y="1917700"/>
          <p14:tracePt t="31139" x="9721850" y="1928813"/>
          <p14:tracePt t="31141" x="9710738" y="1928813"/>
          <p14:tracePt t="31146" x="9699625" y="1939925"/>
          <p14:tracePt t="31148" x="9688513" y="1939925"/>
          <p14:tracePt t="31149" x="9688513" y="1951038"/>
          <p14:tracePt t="31150" x="9666288" y="1951038"/>
          <p14:tracePt t="31151" x="9666288" y="1962150"/>
          <p14:tracePt t="31152" x="9653588" y="1962150"/>
          <p14:tracePt t="31156" x="9642475" y="1973263"/>
          <p14:tracePt t="31158" x="9620250" y="1973263"/>
          <p14:tracePt t="31160" x="9598025" y="1973263"/>
          <p14:tracePt t="31162" x="9586913" y="1973263"/>
          <p14:tracePt t="31163" x="9575800" y="1985963"/>
          <p14:tracePt t="31166" x="9564688" y="1985963"/>
          <p14:tracePt t="31167" x="9553575" y="1985963"/>
          <p14:tracePt t="31170" x="9540875" y="1985963"/>
          <p14:tracePt t="31171" x="9529763" y="1985963"/>
          <p14:tracePt t="31174" x="9529763" y="1997075"/>
          <p14:tracePt t="31174" x="9518650" y="1997075"/>
          <p14:tracePt t="31176" x="9507538" y="1997075"/>
          <p14:tracePt t="31186" x="9485313" y="1997075"/>
          <p14:tracePt t="31190" x="9474200" y="1997075"/>
          <p14:tracePt t="31194" x="9463088" y="1997075"/>
          <p14:tracePt t="31197" x="9451975" y="1997075"/>
          <p14:tracePt t="31198" x="9451975" y="2008188"/>
          <p14:tracePt t="31200" x="9439275" y="2008188"/>
          <p14:tracePt t="31206" x="9439275" y="2019300"/>
          <p14:tracePt t="31208" x="9428163" y="2019300"/>
          <p14:tracePt t="31211" x="9417050" y="2019300"/>
          <p14:tracePt t="31212" x="9417050" y="2030413"/>
          <p14:tracePt t="31213" x="9405938" y="2030413"/>
          <p14:tracePt t="31216" x="9394825" y="2030413"/>
          <p14:tracePt t="31222" x="9383713" y="2030413"/>
          <p14:tracePt t="31224" x="9383713" y="2041525"/>
          <p14:tracePt t="31225" x="9372600" y="2041525"/>
          <p14:tracePt t="31235" x="9372600" y="2052638"/>
          <p14:tracePt t="31236" x="9361488" y="2052638"/>
          <p14:tracePt t="31239" x="9350375" y="2052638"/>
          <p14:tracePt t="31242" x="9339263" y="2052638"/>
          <p14:tracePt t="31243" x="9339263" y="2063750"/>
          <p14:tracePt t="31246" x="9326563" y="2063750"/>
          <p14:tracePt t="31247" x="9326563" y="2074863"/>
          <p14:tracePt t="31249" x="9315450" y="2074863"/>
          <p14:tracePt t="31250" x="9315450" y="2085975"/>
          <p14:tracePt t="31253" x="9315450" y="2098675"/>
          <p14:tracePt t="31254" x="9304338" y="2098675"/>
          <p14:tracePt t="31256" x="9304338" y="2109788"/>
          <p14:tracePt t="31257" x="9293225" y="2109788"/>
          <p14:tracePt t="31258" x="9293225" y="2120900"/>
          <p14:tracePt t="31259" x="9282113" y="2120900"/>
          <p14:tracePt t="31262" x="9271000" y="2132013"/>
          <p14:tracePt t="31263" x="9259888" y="2132013"/>
          <p14:tracePt t="31266" x="9259888" y="2143125"/>
          <p14:tracePt t="31268" x="9248775" y="2165350"/>
          <p14:tracePt t="31269" x="9237663" y="2176463"/>
          <p14:tracePt t="31272" x="9226550" y="2187575"/>
          <p14:tracePt t="31275" x="9213850" y="2200275"/>
          <p14:tracePt t="31276" x="9202738" y="2211388"/>
          <p14:tracePt t="31277" x="9202738" y="2222500"/>
          <p14:tracePt t="31278" x="9191625" y="2222500"/>
          <p14:tracePt t="31280" x="9191625" y="2233613"/>
          <p14:tracePt t="31281" x="9180513" y="2244725"/>
          <p14:tracePt t="31282" x="9169400" y="2255838"/>
          <p14:tracePt t="31286" x="9169400" y="2266950"/>
          <p14:tracePt t="31286" x="9158288" y="2278063"/>
          <p14:tracePt t="31288" x="9147175" y="2289175"/>
          <p14:tracePt t="31289" x="9147175" y="2300288"/>
          <p14:tracePt t="31290" x="9136063" y="2312988"/>
          <p14:tracePt t="31292" x="9124950" y="2324100"/>
          <p14:tracePt t="31293" x="9124950" y="2335213"/>
          <p14:tracePt t="31294" x="9112250" y="2335213"/>
          <p14:tracePt t="31296" x="9101138" y="2346325"/>
          <p14:tracePt t="31297" x="9101138" y="2357438"/>
          <p14:tracePt t="31298" x="9090025" y="2368550"/>
          <p14:tracePt t="31299" x="9078913" y="2379663"/>
          <p14:tracePt t="31301" x="9067800" y="2390775"/>
          <p14:tracePt t="31302" x="9067800" y="2401888"/>
          <p14:tracePt t="31304" x="9056688" y="2414588"/>
          <p14:tracePt t="31306" x="9045575" y="2436813"/>
          <p14:tracePt t="31308" x="9034463" y="2447925"/>
          <p14:tracePt t="31310" x="9023350" y="2459038"/>
          <p14:tracePt t="31311" x="9012238" y="2459038"/>
          <p14:tracePt t="31312" x="9012238" y="2470150"/>
          <p14:tracePt t="31313" x="9012238" y="2492375"/>
          <p14:tracePt t="31314" x="8988425" y="2492375"/>
          <p14:tracePt t="31315" x="8977313" y="2514600"/>
          <p14:tracePt t="31317" x="8966200" y="2538413"/>
          <p14:tracePt t="31319" x="8955088" y="2560638"/>
          <p14:tracePt t="31320" x="8943975" y="2571750"/>
          <p14:tracePt t="31321" x="8921750" y="2571750"/>
          <p14:tracePt t="31322" x="8921750" y="2582863"/>
          <p14:tracePt t="31323" x="8921750" y="2593975"/>
          <p14:tracePt t="31324" x="8910638" y="2593975"/>
          <p14:tracePt t="31326" x="8886825" y="2628900"/>
          <p14:tracePt t="31327" x="8875713" y="2640013"/>
          <p14:tracePt t="31328" x="8864600" y="2651125"/>
          <p14:tracePt t="31329" x="8853488" y="2662238"/>
          <p14:tracePt t="31330" x="8853488" y="2673350"/>
          <p14:tracePt t="31331" x="8842375" y="2684463"/>
          <p14:tracePt t="31332" x="8831263" y="2695575"/>
          <p14:tracePt t="31333" x="8820150" y="2706688"/>
          <p14:tracePt t="31334" x="8797925" y="2717800"/>
          <p14:tracePt t="31336" x="8797925" y="2728913"/>
          <p14:tracePt t="31336" x="8785225" y="2741613"/>
          <p14:tracePt t="31337" x="8763000" y="2763838"/>
          <p14:tracePt t="31339" x="8763000" y="2774950"/>
          <p14:tracePt t="31341" x="8740775" y="2797175"/>
          <p14:tracePt t="31343" x="8718550" y="2843213"/>
          <p14:tracePt t="31344" x="8696325" y="2843213"/>
          <p14:tracePt t="31345" x="8683625" y="2865438"/>
          <p14:tracePt t="31346" x="8672513" y="2876550"/>
          <p14:tracePt t="31347" x="8661400" y="2887663"/>
          <p14:tracePt t="31348" x="8650288" y="2898775"/>
          <p14:tracePt t="31349" x="8639175" y="2921000"/>
          <p14:tracePt t="31350" x="8628063" y="2932113"/>
          <p14:tracePt t="31352" x="8616950" y="2943225"/>
          <p14:tracePt t="31353" x="8605838" y="2955925"/>
          <p14:tracePt t="31354" x="8594725" y="2967038"/>
          <p14:tracePt t="31356" x="8594725" y="2978150"/>
          <p14:tracePt t="31358" x="8559800" y="3011488"/>
          <p14:tracePt t="31360" x="8548688" y="3022600"/>
          <p14:tracePt t="31361" x="8537575" y="3033713"/>
          <p14:tracePt t="31362" x="8526463" y="3057525"/>
          <p14:tracePt t="31364" x="8515350" y="3068638"/>
          <p14:tracePt t="31365" x="8515350" y="3079750"/>
          <p14:tracePt t="31366" x="8504238" y="3090863"/>
          <p14:tracePt t="31367" x="8493125" y="3101975"/>
          <p14:tracePt t="31370" x="8482013" y="3113088"/>
          <p14:tracePt t="31371" x="8470900" y="3124200"/>
          <p14:tracePt t="31374" x="8458200" y="3135313"/>
          <p14:tracePt t="31376" x="8458200" y="3146425"/>
          <p14:tracePt t="31380" x="8458200" y="3157538"/>
          <p14:tracePt t="31387" x="8447088" y="3157538"/>
          <p14:tracePt t="31449" x="8447088" y="3146425"/>
          <p14:tracePt t="31452" x="8447088" y="3135313"/>
          <p14:tracePt t="31454" x="8447088" y="3124200"/>
          <p14:tracePt t="31454" x="8447088" y="3113088"/>
          <p14:tracePt t="31455" x="8458200" y="3113088"/>
          <p14:tracePt t="31456" x="8470900" y="3090863"/>
          <p14:tracePt t="31458" x="8482013" y="3079750"/>
          <p14:tracePt t="31459" x="8493125" y="3057525"/>
          <p14:tracePt t="31460" x="8504238" y="3044825"/>
          <p14:tracePt t="31461" x="8504238" y="3022600"/>
          <p14:tracePt t="31462" x="8515350" y="3011488"/>
          <p14:tracePt t="31463" x="8526463" y="3011488"/>
          <p14:tracePt t="31464" x="8537575" y="2989263"/>
          <p14:tracePt t="31465" x="8537575" y="2978150"/>
          <p14:tracePt t="31466" x="8548688" y="2967038"/>
          <p14:tracePt t="31467" x="8559800" y="2955925"/>
          <p14:tracePt t="31469" x="8570913" y="2932113"/>
          <p14:tracePt t="31470" x="8605838" y="2898775"/>
          <p14:tracePt t="31471" x="8628063" y="2876550"/>
          <p14:tracePt t="31472" x="8639175" y="2865438"/>
          <p14:tracePt t="31474" x="8661400" y="2843213"/>
          <p14:tracePt t="31475" x="8672513" y="2830513"/>
          <p14:tracePt t="31476" x="8683625" y="2808288"/>
          <p14:tracePt t="31477" x="8683625" y="2797175"/>
          <p14:tracePt t="31478" x="8696325" y="2774950"/>
          <p14:tracePt t="31479" x="8707438" y="2763838"/>
          <p14:tracePt t="31480" x="8718550" y="2752725"/>
          <p14:tracePt t="31481" x="8729663" y="2741613"/>
          <p14:tracePt t="31483" x="8751888" y="2695575"/>
          <p14:tracePt t="31485" x="8785225" y="2673350"/>
          <p14:tracePt t="31486" x="8785225" y="2651125"/>
          <p14:tracePt t="31487" x="8797925" y="2640013"/>
          <p14:tracePt t="31488" x="8797925" y="2616200"/>
          <p14:tracePt t="31489" x="8820150" y="2593975"/>
          <p14:tracePt t="31491" x="8820150" y="2582863"/>
          <p14:tracePt t="31493" x="8831263" y="2560638"/>
          <p14:tracePt t="31494" x="8842375" y="2527300"/>
          <p14:tracePt t="31495" x="8853488" y="2503488"/>
          <p14:tracePt t="31496" x="8864600" y="2492375"/>
          <p14:tracePt t="31497" x="8875713" y="2481263"/>
          <p14:tracePt t="31498" x="8875713" y="2459038"/>
          <p14:tracePt t="31499" x="8886825" y="2436813"/>
          <p14:tracePt t="31500" x="8897938" y="2425700"/>
          <p14:tracePt t="31502" x="8910638" y="2401888"/>
          <p14:tracePt t="31503" x="8921750" y="2390775"/>
          <p14:tracePt t="31504" x="8921750" y="2368550"/>
          <p14:tracePt t="31505" x="8932863" y="2346325"/>
          <p14:tracePt t="31506" x="8932863" y="2335213"/>
          <p14:tracePt t="31508" x="8932863" y="2312988"/>
          <p14:tracePt t="31509" x="8955088" y="2289175"/>
          <p14:tracePt t="31510" x="8966200" y="2266950"/>
          <p14:tracePt t="31511" x="8966200" y="2244725"/>
          <p14:tracePt t="31512" x="8977313" y="2222500"/>
          <p14:tracePt t="31513" x="8977313" y="2211388"/>
          <p14:tracePt t="31514" x="8988425" y="2211388"/>
          <p14:tracePt t="31515" x="8999538" y="2187575"/>
          <p14:tracePt t="31516" x="8999538" y="2165350"/>
          <p14:tracePt t="31517" x="8999538" y="2154238"/>
          <p14:tracePt t="31519" x="9012238" y="2120900"/>
          <p14:tracePt t="31521" x="9012238" y="2109788"/>
          <p14:tracePt t="31522" x="9023350" y="2085975"/>
          <p14:tracePt t="31522" x="9034463" y="2085975"/>
          <p14:tracePt t="31524" x="9045575" y="2052638"/>
          <p14:tracePt t="31526" x="9067800" y="2019300"/>
          <p14:tracePt t="31528" x="9078913" y="1997075"/>
          <p14:tracePt t="31529" x="9090025" y="1985963"/>
          <p14:tracePt t="31530" x="9101138" y="1973263"/>
          <p14:tracePt t="31531" x="9112250" y="1962150"/>
          <p14:tracePt t="31532" x="9112250" y="1939925"/>
          <p14:tracePt t="31533" x="9124950" y="1939925"/>
          <p14:tracePt t="31534" x="9136063" y="1928813"/>
          <p14:tracePt t="31535" x="9136063" y="1917700"/>
          <p14:tracePt t="31536" x="9147175" y="1906588"/>
          <p14:tracePt t="31537" x="9169400" y="1884363"/>
          <p14:tracePt t="31539" x="9191625" y="1871663"/>
          <p14:tracePt t="31540" x="9202738" y="1860550"/>
          <p14:tracePt t="31542" x="9226550" y="1838325"/>
          <p14:tracePt t="31543" x="9226550" y="1827213"/>
          <p14:tracePt t="31544" x="9248775" y="1804988"/>
          <p14:tracePt t="31545" x="9259888" y="1804988"/>
          <p14:tracePt t="31547" x="9282113" y="1793875"/>
          <p14:tracePt t="31548" x="9282113" y="1782763"/>
          <p14:tracePt t="31549" x="9293225" y="1771650"/>
          <p14:tracePt t="31550" x="9304338" y="1758950"/>
          <p14:tracePt t="31552" x="9315450" y="1747838"/>
          <p14:tracePt t="31553" x="9326563" y="1736725"/>
          <p14:tracePt t="31555" x="9339263" y="1714500"/>
          <p14:tracePt t="31556" x="9350375" y="1714500"/>
          <p14:tracePt t="31557" x="9372600" y="1703388"/>
          <p14:tracePt t="31560" x="9383713" y="1681163"/>
          <p14:tracePt t="31560" x="9394825" y="1670050"/>
          <p14:tracePt t="31561" x="9405938" y="1670050"/>
          <p14:tracePt t="31576" x="9507538" y="1601788"/>
          <p14:tracePt t="31578" x="9529763" y="1579563"/>
          <p14:tracePt t="31579" x="9540875" y="1579563"/>
          <p14:tracePt t="31581" x="9553575" y="1579563"/>
          <p14:tracePt t="31582" x="9564688" y="1579563"/>
          <p14:tracePt t="31582" x="9564688" y="1568450"/>
          <p14:tracePt t="31584" x="9575800" y="1568450"/>
          <p14:tracePt t="31587" x="9586913" y="1568450"/>
          <p14:tracePt t="31592" x="9609138" y="1557338"/>
          <p14:tracePt t="31594" x="9620250" y="1557338"/>
          <p14:tracePt t="31596" x="9631363" y="1544638"/>
          <p14:tracePt t="31597" x="9642475" y="1544638"/>
          <p14:tracePt t="31600" x="9642475" y="1533525"/>
          <p14:tracePt t="31602" x="9653588" y="1533525"/>
          <p14:tracePt t="31606" x="9653588" y="1522413"/>
          <p14:tracePt t="31608" x="9677400" y="1522413"/>
          <p14:tracePt t="31614" x="9688513" y="1522413"/>
          <p14:tracePt t="31616" x="9688513" y="1511300"/>
          <p14:tracePt t="31618" x="9699625" y="1511300"/>
          <p14:tracePt t="31620" x="9699625" y="1500188"/>
          <p14:tracePt t="31624" x="9710738" y="1500188"/>
          <p14:tracePt t="31637" x="9721850" y="1500188"/>
          <p14:tracePt t="31639" x="9721850" y="1489075"/>
          <p14:tracePt t="31642" x="9732963" y="1489075"/>
          <p14:tracePt t="31643" x="9732963" y="1477963"/>
          <p14:tracePt t="31649" x="9732963" y="1466850"/>
          <p14:tracePt t="31652" x="9744075" y="1466850"/>
          <p14:tracePt t="31654" x="9744075" y="1455738"/>
          <p14:tracePt t="31657" x="9755188" y="1443038"/>
          <p14:tracePt t="31662" x="9767888" y="1443038"/>
          <p14:tracePt t="31666" x="9767888" y="1431925"/>
          <p14:tracePt t="31758" x="9767888" y="1420813"/>
          <p14:tracePt t="31761" x="9779000" y="1420813"/>
          <p14:tracePt t="31764" x="9779000" y="1409700"/>
          <p14:tracePt t="31765" x="9790113" y="1409700"/>
          <p14:tracePt t="31769" x="9790113" y="1398588"/>
          <p14:tracePt t="31772" x="9790113" y="1387475"/>
          <p14:tracePt t="31783" x="9790113" y="1376363"/>
          <p14:tracePt t="31788" x="9801225" y="1376363"/>
          <p14:tracePt t="31810" x="9801225" y="1365250"/>
          <p14:tracePt t="31932" x="9801225" y="1354138"/>
          <p14:tracePt t="31934" x="9790113" y="1343025"/>
          <p14:tracePt t="31939" x="9779000" y="1343025"/>
          <p14:tracePt t="31940" x="9779000" y="1330325"/>
          <p14:tracePt t="31941" x="9779000" y="1319213"/>
          <p14:tracePt t="31943" x="9779000" y="1308100"/>
          <p14:tracePt t="31946" x="9767888" y="1308100"/>
          <p14:tracePt t="31954" x="9755188" y="1308100"/>
          <p14:tracePt t="31998" x="9755188" y="1296988"/>
          <p14:tracePt t="32002" x="9755188" y="1285875"/>
          <p14:tracePt t="32002" x="9744075" y="1285875"/>
          <p14:tracePt t="32004" x="9744075" y="1274763"/>
          <p14:tracePt t="32007" x="9744075" y="1263650"/>
          <p14:tracePt t="32009" x="9744075" y="1252538"/>
          <p14:tracePt t="32011" x="9744075" y="1241425"/>
          <p14:tracePt t="32015" x="9744075" y="1228725"/>
          <p14:tracePt t="32016" x="9744075" y="1217613"/>
          <p14:tracePt t="32019" x="9744075" y="1206500"/>
          <p14:tracePt t="32021" x="9744075" y="1195388"/>
          <p14:tracePt t="32022" x="9744075" y="1184275"/>
          <p14:tracePt t="32024" x="9744075" y="1173163"/>
          <p14:tracePt t="32028" x="9744075" y="1162050"/>
          <p14:tracePt t="32030" x="9744075" y="1150938"/>
          <p14:tracePt t="32036" x="9744075" y="1139825"/>
          <p14:tracePt t="32037" x="9755188" y="1128713"/>
          <p14:tracePt t="32039" x="9755188" y="1116013"/>
          <p14:tracePt t="32043" x="9755188" y="1104900"/>
          <p14:tracePt t="32049" x="9767888" y="1104900"/>
          <p14:tracePt t="32054" x="9767888" y="1093788"/>
          <p14:tracePt t="32064" x="9767888" y="1082675"/>
          <p14:tracePt t="32255" x="9767888" y="1093788"/>
          <p14:tracePt t="32260" x="9755188" y="1093788"/>
          <p14:tracePt t="32264" x="9744075" y="1104900"/>
          <p14:tracePt t="32269" x="9744075" y="1116013"/>
          <p14:tracePt t="32271" x="9732963" y="1116013"/>
          <p14:tracePt t="32272" x="9732963" y="1128713"/>
          <p14:tracePt t="32274" x="9721850" y="1128713"/>
          <p14:tracePt t="32276" x="9721850" y="1139825"/>
          <p14:tracePt t="32279" x="9721850" y="1150938"/>
          <p14:tracePt t="32282" x="9710738" y="1162050"/>
          <p14:tracePt t="32285" x="9699625" y="1162050"/>
          <p14:tracePt t="32286" x="9688513" y="1162050"/>
          <p14:tracePt t="32289" x="9688513" y="1173163"/>
          <p14:tracePt t="32291" x="9677400" y="1184275"/>
          <p14:tracePt t="32294" x="9666288" y="1195388"/>
          <p14:tracePt t="32296" x="9653588" y="1195388"/>
          <p14:tracePt t="32299" x="9653588" y="1206500"/>
          <p14:tracePt t="32301" x="9653588" y="1217613"/>
          <p14:tracePt t="32305" x="9653588" y="1228725"/>
          <p14:tracePt t="32307" x="9642475" y="1228725"/>
          <p14:tracePt t="32310" x="9631363" y="1228725"/>
          <p14:tracePt t="32314" x="9631363" y="1241425"/>
          <p14:tracePt t="32316" x="9620250" y="1241425"/>
          <p14:tracePt t="32319" x="9609138" y="1252538"/>
          <p14:tracePt t="32322" x="9598025" y="1274763"/>
          <p14:tracePt t="32327" x="9598025" y="1285875"/>
          <p14:tracePt t="32329" x="9586913" y="1285875"/>
          <p14:tracePt t="32331" x="9586913" y="1296988"/>
          <p14:tracePt t="32332" x="9575800" y="1296988"/>
          <p14:tracePt t="32336" x="9575800" y="1308100"/>
          <p14:tracePt t="32337" x="9575800" y="1319213"/>
          <p14:tracePt t="32341" x="9575800" y="1330325"/>
          <p14:tracePt t="32342" x="9564688" y="1330325"/>
          <p14:tracePt t="32346" x="9553575" y="1343025"/>
          <p14:tracePt t="32348" x="9540875" y="1354138"/>
          <p14:tracePt t="32352" x="9540875" y="1365250"/>
          <p14:tracePt t="32355" x="9540875" y="1376363"/>
          <p14:tracePt t="32356" x="9529763" y="1376363"/>
          <p14:tracePt t="32364" x="9518650" y="1387475"/>
          <p14:tracePt t="32372" x="9518650" y="1398588"/>
          <p14:tracePt t="32374" x="9507538" y="1398588"/>
          <p14:tracePt t="32376" x="9507538" y="1409700"/>
          <p14:tracePt t="32385" x="9507538" y="1420813"/>
          <p14:tracePt t="32394" x="9507538" y="1431925"/>
          <p14:tracePt t="32404" x="9496425" y="1431925"/>
          <p14:tracePt t="32452" x="9496425" y="1443038"/>
          <p14:tracePt t="32491" x="9496425" y="1455738"/>
          <p14:tracePt t="32494" x="9485313" y="1455738"/>
          <p14:tracePt t="32506" x="9485313" y="1466850"/>
          <p14:tracePt t="32512" x="9485313" y="1477963"/>
          <p14:tracePt t="32517" x="9485313" y="1489075"/>
          <p14:tracePt t="32583" x="9474200" y="1489075"/>
          <p14:tracePt t="32915" x="9463088" y="1489075"/>
          <p14:tracePt t="32916" x="9451975" y="1489075"/>
          <p14:tracePt t="32918" x="9451975" y="1500188"/>
          <p14:tracePt t="32920" x="9428163" y="1500188"/>
          <p14:tracePt t="32921" x="9428163" y="1511300"/>
          <p14:tracePt t="32922" x="9417050" y="1511300"/>
          <p14:tracePt t="32923" x="9394825" y="1522413"/>
          <p14:tracePt t="32925" x="9372600" y="1533525"/>
          <p14:tracePt t="32926" x="9361488" y="1544638"/>
          <p14:tracePt t="32927" x="9350375" y="1544638"/>
          <p14:tracePt t="32928" x="9326563" y="1557338"/>
          <p14:tracePt t="32929" x="9304338" y="1557338"/>
          <p14:tracePt t="32931" x="9293225" y="1568450"/>
          <p14:tracePt t="32932" x="9271000" y="1568450"/>
          <p14:tracePt t="32933" x="9259888" y="1579563"/>
          <p14:tracePt t="32936" x="9226550" y="1579563"/>
          <p14:tracePt t="32937" x="9202738" y="1590675"/>
          <p14:tracePt t="32938" x="9180513" y="1601788"/>
          <p14:tracePt t="32940" x="9158288" y="1601788"/>
          <p14:tracePt t="32941" x="9147175" y="1601788"/>
          <p14:tracePt t="32943" x="9112250" y="1612900"/>
          <p14:tracePt t="32944" x="9101138" y="1612900"/>
          <p14:tracePt t="32946" x="9078913" y="1612900"/>
          <p14:tracePt t="32948" x="9056688" y="1624013"/>
          <p14:tracePt t="32949" x="9045575" y="1624013"/>
          <p14:tracePt t="32950" x="9034463" y="1635125"/>
          <p14:tracePt t="32951" x="9023350" y="1635125"/>
          <p14:tracePt t="32952" x="9012238" y="1635125"/>
          <p14:tracePt t="32953" x="8988425" y="1646238"/>
          <p14:tracePt t="32955" x="8977313" y="1657350"/>
          <p14:tracePt t="32957" x="8955088" y="1670050"/>
          <p14:tracePt t="32958" x="8943975" y="1670050"/>
          <p14:tracePt t="32960" x="8932863" y="1670050"/>
          <p14:tracePt t="32960" x="8921750" y="1670050"/>
          <p14:tracePt t="32961" x="8910638" y="1692275"/>
          <p14:tracePt t="32963" x="8897938" y="1692275"/>
          <p14:tracePt t="32964" x="8875713" y="1703388"/>
          <p14:tracePt t="32965" x="8864600" y="1714500"/>
          <p14:tracePt t="32966" x="8853488" y="1714500"/>
          <p14:tracePt t="32967" x="8842375" y="1714500"/>
          <p14:tracePt t="32969" x="8831263" y="1725613"/>
          <p14:tracePt t="32970" x="8809038" y="1725613"/>
          <p14:tracePt t="32972" x="8809038" y="1736725"/>
          <p14:tracePt t="32972" x="8785225" y="1736725"/>
          <p14:tracePt t="32974" x="8763000" y="1758950"/>
          <p14:tracePt t="32976" x="8751888" y="1771650"/>
          <p14:tracePt t="32977" x="8729663" y="1771650"/>
          <p14:tracePt t="32978" x="8718550" y="1782763"/>
          <p14:tracePt t="32979" x="8696325" y="1793875"/>
          <p14:tracePt t="32980" x="8683625" y="1793875"/>
          <p14:tracePt t="32981" x="8672513" y="1793875"/>
          <p14:tracePt t="32982" x="8672513" y="1804988"/>
          <p14:tracePt t="32983" x="8650288" y="1816100"/>
          <p14:tracePt t="32985" x="8616950" y="1827213"/>
          <p14:tracePt t="32986" x="8605838" y="1838325"/>
          <p14:tracePt t="32988" x="8583613" y="1838325"/>
          <p14:tracePt t="32989" x="8559800" y="1849438"/>
          <p14:tracePt t="32990" x="8548688" y="1871663"/>
          <p14:tracePt t="32992" x="8515350" y="1884363"/>
          <p14:tracePt t="32993" x="8504238" y="1884363"/>
          <p14:tracePt t="32994" x="8493125" y="1895475"/>
          <p14:tracePt t="32995" x="8482013" y="1895475"/>
          <p14:tracePt t="32996" x="8458200" y="1906588"/>
          <p14:tracePt t="32998" x="8447088" y="1906588"/>
          <p14:tracePt t="32999" x="8435975" y="1917700"/>
          <p14:tracePt t="33000" x="8424863" y="1917700"/>
          <p14:tracePt t="33002" x="8391525" y="1928813"/>
          <p14:tracePt t="33003" x="8380413" y="1939925"/>
          <p14:tracePt t="33005" x="8369300" y="1951038"/>
          <p14:tracePt t="33006" x="8356600" y="1962150"/>
          <p14:tracePt t="33008" x="8334375" y="1973263"/>
          <p14:tracePt t="33010" x="8312150" y="1973263"/>
          <p14:tracePt t="33011" x="8301038" y="1973263"/>
          <p14:tracePt t="33012" x="8301038" y="1985963"/>
          <p14:tracePt t="33013" x="8301038" y="1997075"/>
          <p14:tracePt t="33014" x="8289925" y="1997075"/>
          <p14:tracePt t="33016" x="8278813" y="2008188"/>
          <p14:tracePt t="33017" x="8267700" y="2008188"/>
          <p14:tracePt t="33018" x="8256588" y="2019300"/>
          <p14:tracePt t="33019" x="8256588" y="2030413"/>
          <p14:tracePt t="33020" x="8243888" y="2030413"/>
          <p14:tracePt t="33021" x="8232775" y="2030413"/>
          <p14:tracePt t="33022" x="8232775" y="2041525"/>
          <p14:tracePt t="33026" x="8221663" y="2041525"/>
          <p14:tracePt t="33027" x="8210550" y="2052638"/>
          <p14:tracePt t="33028" x="8210550" y="2063750"/>
          <p14:tracePt t="33029" x="8199438" y="2063750"/>
          <p14:tracePt t="33030" x="8199438" y="2074863"/>
          <p14:tracePt t="33031" x="8188325" y="2074863"/>
          <p14:tracePt t="33033" x="8177213" y="2085975"/>
          <p14:tracePt t="33034" x="8177213" y="2098675"/>
          <p14:tracePt t="33036" x="8166100" y="2098675"/>
          <p14:tracePt t="33037" x="8166100" y="2109788"/>
          <p14:tracePt t="33039" x="8154988" y="2109788"/>
          <p14:tracePt t="33042" x="8142288" y="2120900"/>
          <p14:tracePt t="33043" x="8131175" y="2120900"/>
          <p14:tracePt t="33045" x="8131175" y="2132013"/>
          <p14:tracePt t="33046" x="8120063" y="2143125"/>
          <p14:tracePt t="33048" x="8120063" y="2154238"/>
          <p14:tracePt t="33049" x="8108950" y="2154238"/>
          <p14:tracePt t="33050" x="8097838" y="2154238"/>
          <p14:tracePt t="33052" x="8097838" y="2165350"/>
          <p14:tracePt t="33053" x="8097838" y="2176463"/>
          <p14:tracePt t="33057" x="8075613" y="2176463"/>
          <p14:tracePt t="33058" x="8075613" y="2187575"/>
          <p14:tracePt t="33060" x="8075613" y="2200275"/>
          <p14:tracePt t="33061" x="8064500" y="2200275"/>
          <p14:tracePt t="33063" x="8053388" y="2211388"/>
          <p14:tracePt t="33065" x="8042275" y="2211388"/>
          <p14:tracePt t="33066" x="8042275" y="2222500"/>
          <p14:tracePt t="33067" x="8042275" y="2233613"/>
          <p14:tracePt t="33072" x="8029575" y="2233613"/>
          <p14:tracePt t="33075" x="8018463" y="2244725"/>
          <p14:tracePt t="33077" x="8018463" y="2255838"/>
          <p14:tracePt t="33078" x="8018463" y="2266950"/>
          <p14:tracePt t="33079" x="8007350" y="2266950"/>
          <p14:tracePt t="33080" x="7996238" y="2266950"/>
          <p14:tracePt t="33086" x="7996238" y="2278063"/>
          <p14:tracePt t="33086" x="7985125" y="2278063"/>
          <p14:tracePt t="33087" x="7985125" y="2289175"/>
          <p14:tracePt t="33089" x="7962900" y="2289175"/>
          <p14:tracePt t="33091" x="7962900" y="2300288"/>
          <p14:tracePt t="33096" x="7962900" y="2312988"/>
          <p14:tracePt t="33097" x="7951788" y="2312988"/>
          <p14:tracePt t="33099" x="7951788" y="2324100"/>
          <p14:tracePt t="33100" x="7940675" y="2324100"/>
          <p14:tracePt t="33102" x="7927975" y="2324100"/>
          <p14:tracePt t="33105" x="7927975" y="2335213"/>
          <p14:tracePt t="33105" x="7927975" y="2346325"/>
          <p14:tracePt t="33106" x="7916863" y="2346325"/>
          <p14:tracePt t="33110" x="7905750" y="2346325"/>
          <p14:tracePt t="33111" x="7905750" y="2357438"/>
          <p14:tracePt t="33113" x="7894638" y="2357438"/>
          <p14:tracePt t="33118" x="7894638" y="2368550"/>
          <p14:tracePt t="33129" x="7883525" y="2368550"/>
          <p14:tracePt t="33131" x="7883525" y="2379663"/>
          <p14:tracePt t="33141" x="7872413" y="2379663"/>
          <p14:tracePt t="33154" x="7872413" y="2390775"/>
          <p14:tracePt t="33157" x="7872413" y="2401888"/>
          <p14:tracePt t="33166" x="7861300" y="2401888"/>
          <p14:tracePt t="33167" x="7861300" y="2414588"/>
          <p14:tracePt t="33170" x="7861300" y="2425700"/>
          <p14:tracePt t="33176" x="7850188" y="2425700"/>
          <p14:tracePt t="33177" x="7850188" y="2436813"/>
          <p14:tracePt t="33191" x="7850188" y="2447925"/>
          <p14:tracePt t="33193" x="7839075" y="2447925"/>
          <p14:tracePt t="33200" x="7839075" y="2459038"/>
          <p14:tracePt t="33281" x="7839075" y="2470150"/>
          <p14:tracePt t="33287" x="7827963" y="2470150"/>
          <p14:tracePt t="33300" x="7827963" y="2481263"/>
          <p14:tracePt t="33308" x="7827963" y="2492375"/>
          <p14:tracePt t="33319" x="7815263" y="2492375"/>
          <p14:tracePt t="33335" x="7804150" y="2492375"/>
          <p14:tracePt t="33506" x="7793038" y="2492375"/>
          <p14:tracePt t="33648" x="7793038" y="2481263"/>
          <p14:tracePt t="33650" x="7793038" y="2470150"/>
          <p14:tracePt t="33651" x="7793038" y="2459038"/>
          <p14:tracePt t="33652" x="7793038" y="2447925"/>
          <p14:tracePt t="33654" x="7793038" y="2436813"/>
          <p14:tracePt t="33655" x="7793038" y="2425700"/>
          <p14:tracePt t="33657" x="7793038" y="2414588"/>
          <p14:tracePt t="33657" x="7793038" y="2390775"/>
          <p14:tracePt t="33659" x="7793038" y="2379663"/>
          <p14:tracePt t="33660" x="7793038" y="2368550"/>
          <p14:tracePt t="33661" x="7793038" y="2357438"/>
          <p14:tracePt t="33663" x="7793038" y="2346325"/>
          <p14:tracePt t="33664" x="7804150" y="2312988"/>
          <p14:tracePt t="33666" x="7804150" y="2300288"/>
          <p14:tracePt t="33667" x="7815263" y="2289175"/>
          <p14:tracePt t="33669" x="7815263" y="2266950"/>
          <p14:tracePt t="33670" x="7827963" y="2266950"/>
          <p14:tracePt t="33672" x="7827963" y="2255838"/>
          <p14:tracePt t="33673" x="7827963" y="2244725"/>
          <p14:tracePt t="33675" x="7827963" y="2233613"/>
          <p14:tracePt t="33676" x="7839075" y="2222500"/>
          <p14:tracePt t="33678" x="7839075" y="2211388"/>
          <p14:tracePt t="33679" x="7850188" y="2200275"/>
          <p14:tracePt t="33681" x="7861300" y="2187575"/>
          <p14:tracePt t="33683" x="7861300" y="2176463"/>
          <p14:tracePt t="33684" x="7883525" y="2165350"/>
          <p14:tracePt t="33685" x="7883525" y="2154238"/>
          <p14:tracePt t="33686" x="7894638" y="2143125"/>
          <p14:tracePt t="33687" x="7894638" y="2132013"/>
          <p14:tracePt t="33688" x="7905750" y="2120900"/>
          <p14:tracePt t="33689" x="7916863" y="2120900"/>
          <p14:tracePt t="33690" x="7916863" y="2109788"/>
          <p14:tracePt t="33691" x="7916863" y="2098675"/>
          <p14:tracePt t="33693" x="7927975" y="2085975"/>
          <p14:tracePt t="33693" x="7940675" y="2074863"/>
          <p14:tracePt t="33694" x="7951788" y="2063750"/>
          <p14:tracePt t="33695" x="7962900" y="2052638"/>
          <p14:tracePt t="33696" x="7974013" y="2041525"/>
          <p14:tracePt t="33697" x="7985125" y="2041525"/>
          <p14:tracePt t="33698" x="7996238" y="2019300"/>
          <p14:tracePt t="33699" x="8018463" y="2008188"/>
          <p14:tracePt t="33700" x="8018463" y="1997075"/>
          <p14:tracePt t="33702" x="8029575" y="1985963"/>
          <p14:tracePt t="33703" x="8053388" y="1973263"/>
          <p14:tracePt t="33703" x="8064500" y="1951038"/>
          <p14:tracePt t="33705" x="8075613" y="1939925"/>
          <p14:tracePt t="33705" x="8108950" y="1917700"/>
          <p14:tracePt t="33706" x="8120063" y="1906588"/>
          <p14:tracePt t="33708" x="8154988" y="1884363"/>
          <p14:tracePt t="33710" x="8210550" y="1838325"/>
          <p14:tracePt t="33711" x="8232775" y="1827213"/>
          <p14:tracePt t="33712" x="8256588" y="1804988"/>
          <p14:tracePt t="33713" x="8267700" y="1793875"/>
          <p14:tracePt t="33714" x="8301038" y="1771650"/>
          <p14:tracePt t="33715" x="8323263" y="1747838"/>
          <p14:tracePt t="33716" x="8356600" y="1736725"/>
          <p14:tracePt t="33718" x="8424863" y="1692275"/>
          <p14:tracePt t="33719" x="8447088" y="1681163"/>
          <p14:tracePt t="33721" x="8504238" y="1624013"/>
          <p14:tracePt t="33722" x="8526463" y="1612900"/>
          <p14:tracePt t="33723" x="8583613" y="1590675"/>
          <p14:tracePt t="33725" x="8650288" y="1557338"/>
          <p14:tracePt t="33727" x="8707438" y="1511300"/>
          <p14:tracePt t="33728" x="8763000" y="1477963"/>
          <p14:tracePt t="33729" x="8797925" y="1455738"/>
          <p14:tracePt t="33730" x="8820150" y="1431925"/>
          <p14:tracePt t="33731" x="8864600" y="1409700"/>
          <p14:tracePt t="33732" x="8897938" y="1398588"/>
          <p14:tracePt t="33733" x="8921750" y="1387475"/>
          <p14:tracePt t="33735" x="8988425" y="1354138"/>
          <p14:tracePt t="33736" x="9023350" y="1308100"/>
          <p14:tracePt t="33737" x="9045575" y="1296988"/>
          <p14:tracePt t="33739" x="9078913" y="1285875"/>
          <p14:tracePt t="33739" x="9101138" y="1263650"/>
          <p14:tracePt t="33741" x="9169400" y="1228725"/>
          <p14:tracePt t="33743" x="9180513" y="1217613"/>
          <p14:tracePt t="33744" x="9237663" y="1195388"/>
          <p14:tracePt t="33745" x="9248775" y="1184275"/>
          <p14:tracePt t="33746" x="9271000" y="1173163"/>
          <p14:tracePt t="33747" x="9293225" y="1162050"/>
          <p14:tracePt t="33748" x="9315450" y="1150938"/>
          <p14:tracePt t="33749" x="9339263" y="1139825"/>
          <p14:tracePt t="33750" x="9350375" y="1128713"/>
          <p14:tracePt t="33752" x="9383713" y="1104900"/>
          <p14:tracePt t="33753" x="9394825" y="1104900"/>
          <p14:tracePt t="33754" x="9417050" y="1093788"/>
          <p14:tracePt t="33755" x="9428163" y="1093788"/>
          <p14:tracePt t="33757" x="9463088" y="1071563"/>
          <p14:tracePt t="33759" x="9485313" y="1071563"/>
          <p14:tracePt t="33760" x="9496425" y="1071563"/>
          <p14:tracePt t="33761" x="9507538" y="1071563"/>
          <p14:tracePt t="33762" x="9507538" y="1060450"/>
          <p14:tracePt t="33763" x="9529763" y="1049338"/>
          <p14:tracePt t="33764" x="9540875" y="1049338"/>
          <p14:tracePt t="33766" x="9553575" y="1049338"/>
          <p14:tracePt t="33767" x="9575800" y="1038225"/>
          <p14:tracePt t="33769" x="9586913" y="1038225"/>
          <p14:tracePt t="33770" x="9598025" y="1038225"/>
          <p14:tracePt t="33772" x="9598025" y="1027113"/>
          <p14:tracePt t="33773" x="9609138" y="1014413"/>
          <p14:tracePt t="33774" x="9620250" y="1014413"/>
          <p14:tracePt t="33776" x="9631363" y="1014413"/>
          <p14:tracePt t="33777" x="9642475" y="1014413"/>
          <p14:tracePt t="33778" x="9642475" y="1003300"/>
          <p14:tracePt t="33779" x="9653588" y="1003300"/>
          <p14:tracePt t="33780" x="9666288" y="1003300"/>
          <p14:tracePt t="33785" x="9688513" y="1003300"/>
          <p14:tracePt t="33786" x="9688513" y="992188"/>
          <p14:tracePt t="33789" x="9699625" y="992188"/>
          <p14:tracePt t="33790" x="9710738" y="992188"/>
          <p14:tracePt t="33792" x="9721850" y="992188"/>
          <p14:tracePt t="33794" x="9732963" y="992188"/>
          <p14:tracePt t="33798" x="9744075" y="992188"/>
          <p14:tracePt t="33799" x="9755188" y="992188"/>
          <p14:tracePt t="33802" x="9767888" y="992188"/>
          <p14:tracePt t="33803" x="9779000" y="992188"/>
          <p14:tracePt t="33804" x="9790113" y="992188"/>
          <p14:tracePt t="33807" x="9801225" y="992188"/>
          <p14:tracePt t="33810" x="9812338" y="992188"/>
          <p14:tracePt t="33811" x="9823450" y="992188"/>
          <p14:tracePt t="33812" x="9834563" y="992188"/>
          <p14:tracePt t="33814" x="9845675" y="992188"/>
          <p14:tracePt t="33815" x="9856788" y="981075"/>
          <p14:tracePt t="33816" x="9867900" y="981075"/>
          <p14:tracePt t="33819" x="9880600" y="981075"/>
          <p14:tracePt t="33820" x="9891713" y="981075"/>
          <p14:tracePt t="33822" x="9902825" y="981075"/>
          <p14:tracePt t="33824" x="9925050" y="981075"/>
          <p14:tracePt t="33825" x="9936163" y="981075"/>
          <p14:tracePt t="33828" x="9947275" y="981075"/>
          <p14:tracePt t="33829" x="9958388" y="981075"/>
          <p14:tracePt t="33831" x="9982200" y="981075"/>
          <p14:tracePt t="33833" x="9993313" y="981075"/>
          <p14:tracePt t="33835" x="10004425" y="981075"/>
          <p14:tracePt t="33838" x="10015538" y="981075"/>
          <p14:tracePt t="33839" x="10026650" y="981075"/>
          <p14:tracePt t="33841" x="10037763" y="981075"/>
          <p14:tracePt t="33843" x="10048875" y="981075"/>
          <p14:tracePt t="33845" x="10059988" y="981075"/>
          <p14:tracePt t="33847" x="10071100" y="981075"/>
          <p14:tracePt t="33852" x="10082213" y="981075"/>
          <p14:tracePt t="33855" x="10094913" y="981075"/>
          <p14:tracePt t="33859" x="10106025" y="981075"/>
          <p14:tracePt t="33863" x="10117138" y="981075"/>
          <p14:tracePt t="33950" x="10117138" y="992188"/>
          <p14:tracePt t="33953" x="10106025" y="1003300"/>
          <p14:tracePt t="33955" x="10106025" y="1014413"/>
          <p14:tracePt t="33957" x="10082213" y="1027113"/>
          <p14:tracePt t="33958" x="10082213" y="1038225"/>
          <p14:tracePt t="33960" x="10082213" y="1049338"/>
          <p14:tracePt t="33964" x="10071100" y="1060450"/>
          <p14:tracePt t="33966" x="10059988" y="1071563"/>
          <p14:tracePt t="33968" x="10048875" y="1082675"/>
          <p14:tracePt t="33972" x="10037763" y="1093788"/>
          <p14:tracePt t="33974" x="10026650" y="1104900"/>
          <p14:tracePt t="33975" x="10015538" y="1104900"/>
          <p14:tracePt t="33978" x="10015538" y="1116013"/>
          <p14:tracePt t="33980" x="10004425" y="1116013"/>
          <p14:tracePt t="33983" x="9993313" y="1116013"/>
          <p14:tracePt t="33984" x="9993313" y="1128713"/>
          <p14:tracePt t="33986" x="9982200" y="1128713"/>
          <p14:tracePt t="33987" x="9969500" y="1128713"/>
          <p14:tracePt t="33989" x="9958388" y="1128713"/>
          <p14:tracePt t="33991" x="9958388" y="1139825"/>
          <p14:tracePt t="33993" x="9947275" y="1139825"/>
          <p14:tracePt t="33996" x="9936163" y="1150938"/>
          <p14:tracePt t="33997" x="9925050" y="1150938"/>
          <p14:tracePt t="33999" x="9913938" y="1150938"/>
          <p14:tracePt t="34002" x="9891713" y="1162050"/>
          <p14:tracePt t="34005" x="9880600" y="1162050"/>
          <p14:tracePt t="34007" x="9867900" y="1162050"/>
          <p14:tracePt t="34008" x="9856788" y="1162050"/>
          <p14:tracePt t="34009" x="9845675" y="1162050"/>
          <p14:tracePt t="34010" x="9834563" y="1173163"/>
          <p14:tracePt t="34012" x="9823450" y="1173163"/>
          <p14:tracePt t="34014" x="9812338" y="1173163"/>
          <p14:tracePt t="34016" x="9801225" y="1173163"/>
          <p14:tracePt t="34018" x="9779000" y="1184275"/>
          <p14:tracePt t="34020" x="9767888" y="1184275"/>
          <p14:tracePt t="34021" x="9755188" y="1184275"/>
          <p14:tracePt t="34022" x="9744075" y="1184275"/>
          <p14:tracePt t="34024" x="9732963" y="1184275"/>
          <p14:tracePt t="34026" x="9721850" y="1184275"/>
          <p14:tracePt t="34026" x="9710738" y="1184275"/>
          <p14:tracePt t="34027" x="9699625" y="1184275"/>
          <p14:tracePt t="34028" x="9688513" y="1184275"/>
          <p14:tracePt t="34029" x="9677400" y="1184275"/>
          <p14:tracePt t="34032" x="9666288" y="1184275"/>
          <p14:tracePt t="34033" x="9653588" y="1184275"/>
          <p14:tracePt t="34035" x="9631363" y="1184275"/>
          <p14:tracePt t="34036" x="9620250" y="1184275"/>
          <p14:tracePt t="34038" x="9609138" y="1184275"/>
          <p14:tracePt t="34039" x="9598025" y="1184275"/>
          <p14:tracePt t="34041" x="9586913" y="1184275"/>
          <p14:tracePt t="34042" x="9575800" y="1184275"/>
          <p14:tracePt t="34043" x="9564688" y="1184275"/>
          <p14:tracePt t="34044" x="9553575" y="1184275"/>
          <p14:tracePt t="34045" x="9540875" y="1184275"/>
          <p14:tracePt t="34047" x="9529763" y="1184275"/>
          <p14:tracePt t="34049" x="9518650" y="1184275"/>
          <p14:tracePt t="34050" x="9507538" y="1184275"/>
          <p14:tracePt t="34052" x="9496425" y="1184275"/>
          <p14:tracePt t="34054" x="9474200" y="1184275"/>
          <p14:tracePt t="34055" x="9463088" y="1184275"/>
          <p14:tracePt t="34057" x="9451975" y="1184275"/>
          <p14:tracePt t="34059" x="9439275" y="1184275"/>
          <p14:tracePt t="34060" x="9428163" y="1184275"/>
          <p14:tracePt t="34062" x="9417050" y="1184275"/>
          <p14:tracePt t="34063" x="9405938" y="1184275"/>
          <p14:tracePt t="34066" x="9394825" y="1184275"/>
          <p14:tracePt t="34068" x="9372600" y="1184275"/>
          <p14:tracePt t="34070" x="9361488" y="1184275"/>
          <p14:tracePt t="34072" x="9350375" y="1184275"/>
          <p14:tracePt t="34076" x="9339263" y="1184275"/>
          <p14:tracePt t="34077" x="9326563" y="1184275"/>
          <p14:tracePt t="34079" x="9326563" y="1173163"/>
          <p14:tracePt t="34081" x="9315450" y="1173163"/>
          <p14:tracePt t="34086" x="9304338" y="1173163"/>
          <p14:tracePt t="34089" x="9293225" y="1162050"/>
          <p14:tracePt t="34091" x="9282113" y="1162050"/>
          <p14:tracePt t="34096" x="9271000" y="1162050"/>
          <p14:tracePt t="34097" x="9271000" y="1150938"/>
          <p14:tracePt t="34104" x="9259888" y="1150938"/>
          <p14:tracePt t="34105" x="9259888" y="1139825"/>
          <p14:tracePt t="34117" x="9259888" y="1128713"/>
          <p14:tracePt t="34119" x="9248775" y="1116013"/>
          <p14:tracePt t="34121" x="9248775" y="1104900"/>
          <p14:tracePt t="34123" x="9237663" y="1093788"/>
          <p14:tracePt t="34125" x="9237663" y="1082675"/>
          <p14:tracePt t="34127" x="9237663" y="1071563"/>
          <p14:tracePt t="34131" x="9237663" y="1060450"/>
          <p14:tracePt t="34133" x="9237663" y="1049338"/>
          <p14:tracePt t="34136" x="9237663" y="1027113"/>
          <p14:tracePt t="34139" x="9237663" y="1014413"/>
          <p14:tracePt t="34140" x="9237663" y="1003300"/>
          <p14:tracePt t="34144" x="9237663" y="992188"/>
          <p14:tracePt t="34145" x="9237663" y="981075"/>
          <p14:tracePt t="34148" x="9248775" y="969963"/>
          <p14:tracePt t="34150" x="9248775" y="958850"/>
          <p14:tracePt t="34153" x="9248775" y="947738"/>
          <p14:tracePt t="34154" x="9248775" y="936625"/>
          <p14:tracePt t="34156" x="9259888" y="936625"/>
          <p14:tracePt t="34158" x="9271000" y="925513"/>
          <p14:tracePt t="34159" x="9271000" y="914400"/>
          <p14:tracePt t="34160" x="9282113" y="914400"/>
          <p14:tracePt t="34163" x="9282113" y="901700"/>
          <p14:tracePt t="34164" x="9293225" y="901700"/>
          <p14:tracePt t="34166" x="9293225" y="890588"/>
          <p14:tracePt t="34167" x="9304338" y="879475"/>
          <p14:tracePt t="34170" x="9315450" y="879475"/>
          <p14:tracePt t="34171" x="9315450" y="868363"/>
          <p14:tracePt t="34177" x="9326563" y="868363"/>
          <p14:tracePt t="34177" x="9326563" y="857250"/>
          <p14:tracePt t="34179" x="9339263" y="857250"/>
          <p14:tracePt t="34180" x="9350375" y="857250"/>
          <p14:tracePt t="34181" x="9350375" y="846138"/>
          <p14:tracePt t="34184" x="9361488" y="846138"/>
          <p14:tracePt t="34186" x="9372600" y="846138"/>
          <p14:tracePt t="34187" x="9372600" y="835025"/>
          <p14:tracePt t="34189" x="9383713" y="835025"/>
          <p14:tracePt t="34192" x="9383713" y="823913"/>
          <p14:tracePt t="34196" x="9394825" y="823913"/>
          <p14:tracePt t="34198" x="9405938" y="823913"/>
          <p14:tracePt t="34203" x="9417050" y="823913"/>
          <p14:tracePt t="34205" x="9428163" y="823913"/>
          <p14:tracePt t="34206" x="9439275" y="823913"/>
          <p14:tracePt t="34208" x="9439275" y="812800"/>
          <p14:tracePt t="34210" x="9451975" y="812800"/>
          <p14:tracePt t="34213" x="9463088" y="812800"/>
          <p14:tracePt t="34216" x="9474200" y="812800"/>
          <p14:tracePt t="34218" x="9485313" y="812800"/>
          <p14:tracePt t="34219" x="9496425" y="812800"/>
          <p14:tracePt t="34221" x="9507538" y="812800"/>
          <p14:tracePt t="34224" x="9518650" y="812800"/>
          <p14:tracePt t="34227" x="9529763" y="812800"/>
          <p14:tracePt t="34227" x="9540875" y="823913"/>
          <p14:tracePt t="34229" x="9564688" y="835025"/>
          <p14:tracePt t="34231" x="9575800" y="846138"/>
          <p14:tracePt t="34233" x="9586913" y="846138"/>
          <p14:tracePt t="34234" x="9586913" y="857250"/>
          <p14:tracePt t="34236" x="9598025" y="868363"/>
          <p14:tracePt t="34237" x="9609138" y="868363"/>
          <p14:tracePt t="34239" x="9631363" y="890588"/>
          <p14:tracePt t="34241" x="9642475" y="901700"/>
          <p14:tracePt t="34242" x="9666288" y="914400"/>
          <p14:tracePt t="34243" x="9666288" y="925513"/>
          <p14:tracePt t="34244" x="9666288" y="936625"/>
          <p14:tracePt t="34246" x="9688513" y="947738"/>
          <p14:tracePt t="34247" x="9699625" y="969963"/>
          <p14:tracePt t="34248" x="9710738" y="969963"/>
          <p14:tracePt t="34250" x="9721850" y="981075"/>
          <p14:tracePt t="34252" x="9732963" y="1003300"/>
          <p14:tracePt t="34253" x="9755188" y="1014413"/>
          <p14:tracePt t="34254" x="9755188" y="1027113"/>
          <p14:tracePt t="34255" x="9755188" y="1038225"/>
          <p14:tracePt t="34256" x="9767888" y="1049338"/>
          <p14:tracePt t="34258" x="9779000" y="1060450"/>
          <p14:tracePt t="34259" x="9779000" y="1082675"/>
          <p14:tracePt t="34260" x="9790113" y="1082675"/>
          <p14:tracePt t="34261" x="9790113" y="1093788"/>
          <p14:tracePt t="34262" x="9790113" y="1116013"/>
          <p14:tracePt t="34263" x="9801225" y="1116013"/>
          <p14:tracePt t="34264" x="9801225" y="1128713"/>
          <p14:tracePt t="34265" x="9812338" y="1150938"/>
          <p14:tracePt t="34267" x="9823450" y="1150938"/>
          <p14:tracePt t="34269" x="9823450" y="1173163"/>
          <p14:tracePt t="34270" x="9823450" y="1184275"/>
          <p14:tracePt t="34271" x="9823450" y="1195388"/>
          <p14:tracePt t="34272" x="9834563" y="1206500"/>
          <p14:tracePt t="34274" x="9834563" y="1217613"/>
          <p14:tracePt t="34275" x="9834563" y="1228725"/>
          <p14:tracePt t="34276" x="9834563" y="1241425"/>
          <p14:tracePt t="34277" x="9845675" y="1252538"/>
          <p14:tracePt t="34278" x="9845675" y="1263650"/>
          <p14:tracePt t="34280" x="9845675" y="1285875"/>
          <p14:tracePt t="34281" x="9845675" y="1296988"/>
          <p14:tracePt t="34284" x="9845675" y="1308100"/>
          <p14:tracePt t="34285" x="9845675" y="1319213"/>
          <p14:tracePt t="34286" x="9845675" y="1330325"/>
          <p14:tracePt t="34287" x="9845675" y="1343025"/>
          <p14:tracePt t="34289" x="9845675" y="1354138"/>
          <p14:tracePt t="34291" x="9845675" y="1365250"/>
          <p14:tracePt t="34293" x="9845675" y="1376363"/>
          <p14:tracePt t="34294" x="9834563" y="1387475"/>
          <p14:tracePt t="34296" x="9834563" y="1398588"/>
          <p14:tracePt t="34297" x="9823450" y="1409700"/>
          <p14:tracePt t="34299" x="9823450" y="1420813"/>
          <p14:tracePt t="34300" x="9812338" y="1431925"/>
          <p14:tracePt t="34302" x="9801225" y="1431925"/>
          <p14:tracePt t="34304" x="9801225" y="1443038"/>
          <p14:tracePt t="34305" x="9801225" y="1455738"/>
          <p14:tracePt t="34308" x="9790113" y="1466850"/>
          <p14:tracePt t="34309" x="9779000" y="1477963"/>
          <p14:tracePt t="34310" x="9779000" y="1489075"/>
          <p14:tracePt t="34311" x="9767888" y="1489075"/>
          <p14:tracePt t="34313" x="9755188" y="1500188"/>
          <p14:tracePt t="34315" x="9744075" y="1500188"/>
          <p14:tracePt t="34316" x="9732963" y="1500188"/>
          <p14:tracePt t="34317" x="9732963" y="1511300"/>
          <p14:tracePt t="34319" x="9732963" y="1522413"/>
          <p14:tracePt t="34320" x="9721850" y="1522413"/>
          <p14:tracePt t="34321" x="9710738" y="1533525"/>
          <p14:tracePt t="34323" x="9699625" y="1533525"/>
          <p14:tracePt t="34325" x="9688513" y="1544638"/>
          <p14:tracePt t="34326" x="9688513" y="1557338"/>
          <p14:tracePt t="34327" x="9677400" y="1557338"/>
          <p14:tracePt t="34328" x="9666288" y="1557338"/>
          <p14:tracePt t="34331" x="9653588" y="1568450"/>
          <p14:tracePt t="34332" x="9642475" y="1568450"/>
          <p14:tracePt t="34333" x="9631363" y="1568450"/>
          <p14:tracePt t="34335" x="9620250" y="1568450"/>
          <p14:tracePt t="34336" x="9609138" y="1568450"/>
          <p14:tracePt t="34337" x="9598025" y="1568450"/>
          <p14:tracePt t="34340" x="9586913" y="1579563"/>
          <p14:tracePt t="34341" x="9575800" y="1579563"/>
          <p14:tracePt t="34343" x="9564688" y="1579563"/>
          <p14:tracePt t="34344" x="9553575" y="1579563"/>
          <p14:tracePt t="34345" x="9540875" y="1579563"/>
          <p14:tracePt t="34348" x="9529763" y="1579563"/>
          <p14:tracePt t="34349" x="9518650" y="1579563"/>
          <p14:tracePt t="34351" x="9507538" y="1579563"/>
          <p14:tracePt t="34352" x="9496425" y="1579563"/>
          <p14:tracePt t="34353" x="9485313" y="1579563"/>
          <p14:tracePt t="34355" x="9474200" y="1579563"/>
          <p14:tracePt t="34357" x="9463088" y="1579563"/>
          <p14:tracePt t="34358" x="9451975" y="1579563"/>
          <p14:tracePt t="34359" x="9439275" y="1579563"/>
          <p14:tracePt t="34360" x="9428163" y="1579563"/>
          <p14:tracePt t="34362" x="9417050" y="1579563"/>
          <p14:tracePt t="34363" x="9405938" y="1579563"/>
          <p14:tracePt t="34368" x="9383713" y="1579563"/>
          <p14:tracePt t="34370" x="9372600" y="1579563"/>
          <p14:tracePt t="34372" x="9350375" y="1579563"/>
          <p14:tracePt t="34374" x="9339263" y="1579563"/>
          <p14:tracePt t="34375" x="9326563" y="1579563"/>
          <p14:tracePt t="34378" x="9315450" y="1568450"/>
          <p14:tracePt t="34379" x="9304338" y="1568450"/>
          <p14:tracePt t="34381" x="9293225" y="1568450"/>
          <p14:tracePt t="34384" x="9282113" y="1568450"/>
          <p14:tracePt t="34385" x="9271000" y="1557338"/>
          <p14:tracePt t="34387" x="9259888" y="1557338"/>
          <p14:tracePt t="34389" x="9259888" y="1544638"/>
          <p14:tracePt t="34391" x="9237663" y="1544638"/>
          <p14:tracePt t="34393" x="9226550" y="1533525"/>
          <p14:tracePt t="34394" x="9213850" y="1533525"/>
          <p14:tracePt t="34395" x="9202738" y="1522413"/>
          <p14:tracePt t="34398" x="9191625" y="1522413"/>
          <p14:tracePt t="34399" x="9191625" y="1511300"/>
          <p14:tracePt t="34401" x="9180513" y="1511300"/>
          <p14:tracePt t="34404" x="9158288" y="1511300"/>
          <p14:tracePt t="34406" x="9147175" y="1500188"/>
          <p14:tracePt t="34407" x="9136063" y="1489075"/>
          <p14:tracePt t="34409" x="9136063" y="1477963"/>
          <p14:tracePt t="34411" x="9124950" y="1477963"/>
          <p14:tracePt t="34412" x="9112250" y="1477963"/>
          <p14:tracePt t="34414" x="9101138" y="1477963"/>
          <p14:tracePt t="34417" x="9101138" y="1466850"/>
          <p14:tracePt t="34417" x="9090025" y="1455738"/>
          <p14:tracePt t="34419" x="9078913" y="1443038"/>
          <p14:tracePt t="34422" x="9067800" y="1443038"/>
          <p14:tracePt t="34429" x="9067800" y="1431925"/>
          <p14:tracePt t="34459" x="9067800" y="1420813"/>
          <p14:tracePt t="34922" x="9067800" y="1409700"/>
          <p14:tracePt t="34924" x="9067800" y="1398588"/>
          <p14:tracePt t="34926" x="9067800" y="1387475"/>
          <p14:tracePt t="34927" x="9078913" y="1387475"/>
          <p14:tracePt t="34929" x="9090025" y="1387475"/>
          <p14:tracePt t="34931" x="9101138" y="1376363"/>
          <p14:tracePt t="34933" x="9112250" y="1376363"/>
          <p14:tracePt t="34934" x="9124950" y="1376363"/>
          <p14:tracePt t="34937" x="9136063" y="1376363"/>
          <p14:tracePt t="34938" x="9147175" y="1365250"/>
          <p14:tracePt t="34939" x="9158288" y="1365250"/>
          <p14:tracePt t="34941" x="9169400" y="1365250"/>
          <p14:tracePt t="34942" x="9180513" y="1365250"/>
          <p14:tracePt t="34943" x="9191625" y="1365250"/>
          <p14:tracePt t="34945" x="9202738" y="1354138"/>
          <p14:tracePt t="34946" x="9213850" y="1354138"/>
          <p14:tracePt t="34947" x="9226550" y="1343025"/>
          <p14:tracePt t="34948" x="9237663" y="1343025"/>
          <p14:tracePt t="34949" x="9248775" y="1343025"/>
          <p14:tracePt t="34952" x="9271000" y="1343025"/>
          <p14:tracePt t="34953" x="9293225" y="1330325"/>
          <p14:tracePt t="34955" x="9304338" y="1330325"/>
          <p14:tracePt t="34955" x="9304338" y="1319213"/>
          <p14:tracePt t="34957" x="9326563" y="1319213"/>
          <p14:tracePt t="34959" x="9350375" y="1308100"/>
          <p14:tracePt t="34960" x="9361488" y="1308100"/>
          <p14:tracePt t="34961" x="9372600" y="1308100"/>
          <p14:tracePt t="34962" x="9383713" y="1296988"/>
          <p14:tracePt t="34963" x="9394825" y="1296988"/>
          <p14:tracePt t="34964" x="9405938" y="1296988"/>
          <p14:tracePt t="34965" x="9405938" y="1285875"/>
          <p14:tracePt t="34966" x="9428163" y="1285875"/>
          <p14:tracePt t="34968" x="9451975" y="1274763"/>
          <p14:tracePt t="34969" x="9463088" y="1274763"/>
          <p14:tracePt t="34970" x="9474200" y="1274763"/>
          <p14:tracePt t="34971" x="9485313" y="1274763"/>
          <p14:tracePt t="34972" x="9485313" y="1263650"/>
          <p14:tracePt t="34973" x="9496425" y="1263650"/>
          <p14:tracePt t="34974" x="9518650" y="1263650"/>
          <p14:tracePt t="34976" x="9540875" y="1252538"/>
          <p14:tracePt t="34977" x="9553575" y="1252538"/>
          <p14:tracePt t="34978" x="9564688" y="1252538"/>
          <p14:tracePt t="34979" x="9575800" y="1241425"/>
          <p14:tracePt t="34981" x="9586913" y="1241425"/>
          <p14:tracePt t="34982" x="9609138" y="1228725"/>
          <p14:tracePt t="34984" x="9609138" y="1217613"/>
          <p14:tracePt t="34986" x="9642475" y="1217613"/>
          <p14:tracePt t="34987" x="9666288" y="1206500"/>
          <p14:tracePt t="34990" x="9677400" y="1206500"/>
          <p14:tracePt t="34991" x="9688513" y="1206500"/>
          <p14:tracePt t="34992" x="9699625" y="1206500"/>
          <p14:tracePt t="34994" x="9721850" y="1206500"/>
          <p14:tracePt t="34996" x="9732963" y="1206500"/>
          <p14:tracePt t="34997" x="9744075" y="1206500"/>
          <p14:tracePt t="34998" x="9744075" y="1195388"/>
          <p14:tracePt t="35000" x="9755188" y="1195388"/>
          <p14:tracePt t="35002" x="9767888" y="1195388"/>
          <p14:tracePt t="35003" x="9779000" y="1195388"/>
          <p14:tracePt t="35005" x="9790113" y="1184275"/>
          <p14:tracePt t="35008" x="9801225" y="1184275"/>
          <p14:tracePt t="35011" x="9812338" y="1184275"/>
          <p14:tracePt t="35285" x="9801225" y="1184275"/>
          <p14:tracePt t="35287" x="9790113" y="1184275"/>
          <p14:tracePt t="35288" x="9779000" y="1184275"/>
          <p14:tracePt t="35290" x="9767888" y="1184275"/>
          <p14:tracePt t="35291" x="9755188" y="1184275"/>
          <p14:tracePt t="35293" x="9744075" y="1184275"/>
          <p14:tracePt t="35296" x="9732963" y="1184275"/>
          <p14:tracePt t="35297" x="9721850" y="1184275"/>
          <p14:tracePt t="35299" x="9710738" y="1184275"/>
          <p14:tracePt t="35302" x="9699625" y="1184275"/>
          <p14:tracePt t="35303" x="9688513" y="1184275"/>
          <p14:tracePt t="35378" x="9688513" y="1173163"/>
          <p14:tracePt t="35380" x="9688513" y="1162050"/>
          <p14:tracePt t="35382" x="9688513" y="1150938"/>
          <p14:tracePt t="35386" x="9688513" y="1139825"/>
          <p14:tracePt t="35389" x="9688513" y="1128713"/>
          <p14:tracePt t="35393" x="9688513" y="1116013"/>
          <p14:tracePt t="35393" x="9677400" y="1116013"/>
          <p14:tracePt t="35396" x="9677400" y="1104900"/>
          <p14:tracePt t="35398" x="9677400" y="1093788"/>
          <p14:tracePt t="35403" x="9677400" y="1082675"/>
          <p14:tracePt t="35404" x="9677400" y="1071563"/>
          <p14:tracePt t="35411" x="9677400" y="1060450"/>
          <p14:tracePt t="35412" x="9688513" y="1060450"/>
          <p14:tracePt t="35414" x="9688513" y="1049338"/>
          <p14:tracePt t="35415" x="9699625" y="1038225"/>
          <p14:tracePt t="35419" x="9710738" y="1027113"/>
          <p14:tracePt t="35419" x="9710738" y="1014413"/>
          <p14:tracePt t="35421" x="9721850" y="1003300"/>
          <p14:tracePt t="35423" x="9732963" y="1003300"/>
          <p14:tracePt t="35425" x="9744075" y="992188"/>
          <p14:tracePt t="35427" x="9744075" y="981075"/>
          <p14:tracePt t="35430" x="9755188" y="981075"/>
          <p14:tracePt t="35431" x="9767888" y="969963"/>
          <p14:tracePt t="35433" x="9779000" y="958850"/>
          <p14:tracePt t="35435" x="9790113" y="947738"/>
          <p14:tracePt t="35436" x="9801225" y="947738"/>
          <p14:tracePt t="35438" x="9801225" y="936625"/>
          <p14:tracePt t="35439" x="9812338" y="936625"/>
          <p14:tracePt t="35441" x="9823450" y="936625"/>
          <p14:tracePt t="35443" x="9834563" y="925513"/>
          <p14:tracePt t="35444" x="9845675" y="925513"/>
          <p14:tracePt t="35445" x="9856788" y="925513"/>
          <p14:tracePt t="35447" x="9867900" y="914400"/>
          <p14:tracePt t="35449" x="9880600" y="901700"/>
          <p14:tracePt t="35452" x="9891713" y="890588"/>
          <p14:tracePt t="35454" x="9913938" y="890588"/>
          <p14:tracePt t="35457" x="9936163" y="890588"/>
          <p14:tracePt t="35459" x="9936163" y="879475"/>
          <p14:tracePt t="35460" x="9947275" y="879475"/>
          <p14:tracePt t="35462" x="9958388" y="879475"/>
          <p14:tracePt t="35464" x="9969500" y="879475"/>
          <p14:tracePt t="35465" x="9982200" y="868363"/>
          <p14:tracePt t="35467" x="9993313" y="868363"/>
          <p14:tracePt t="35469" x="10004425" y="868363"/>
          <p14:tracePt t="35474" x="10015538" y="868363"/>
          <p14:tracePt t="35475" x="10026650" y="868363"/>
          <p14:tracePt t="35477" x="10037763" y="868363"/>
          <p14:tracePt t="35480" x="10048875" y="868363"/>
          <p14:tracePt t="35482" x="10059988" y="868363"/>
          <p14:tracePt t="35485" x="10071100" y="868363"/>
          <p14:tracePt t="35491" x="10082213" y="868363"/>
          <p14:tracePt t="35492" x="10094913" y="868363"/>
          <p14:tracePt t="35493" x="10106025" y="868363"/>
          <p14:tracePt t="35495" x="10117138" y="868363"/>
          <p14:tracePt t="35496" x="10117138" y="879475"/>
          <p14:tracePt t="35497" x="10128250" y="879475"/>
          <p14:tracePt t="35499" x="10139363" y="879475"/>
          <p14:tracePt t="35500" x="10139363" y="890588"/>
          <p14:tracePt t="35502" x="10139363" y="901700"/>
          <p14:tracePt t="35502" x="10150475" y="901700"/>
          <p14:tracePt t="35503" x="10161588" y="901700"/>
          <p14:tracePt t="35504" x="10172700" y="914400"/>
          <p14:tracePt t="35505" x="10183813" y="925513"/>
          <p14:tracePt t="35506" x="10194925" y="925513"/>
          <p14:tracePt t="35507" x="10194925" y="936625"/>
          <p14:tracePt t="35509" x="10218738" y="958850"/>
          <p14:tracePt t="35510" x="10229850" y="958850"/>
          <p14:tracePt t="35511" x="10240963" y="969963"/>
          <p14:tracePt t="35512" x="10252075" y="992188"/>
          <p14:tracePt t="35513" x="10263188" y="1003300"/>
          <p14:tracePt t="35515" x="10274300" y="1014413"/>
          <p14:tracePt t="35516" x="10274300" y="1027113"/>
          <p14:tracePt t="35519" x="10296525" y="1060450"/>
          <p14:tracePt t="35520" x="10309225" y="1060450"/>
          <p14:tracePt t="35520" x="10320338" y="1082675"/>
          <p14:tracePt t="35522" x="10342563" y="1093788"/>
          <p14:tracePt t="35523" x="10342563" y="1104900"/>
          <p14:tracePt t="35524" x="10353675" y="1128713"/>
          <p14:tracePt t="35526" x="10375900" y="1150938"/>
          <p14:tracePt t="35527" x="10375900" y="1162050"/>
          <p14:tracePt t="35528" x="10387013" y="1184275"/>
          <p14:tracePt t="35530" x="10398125" y="1195388"/>
          <p14:tracePt t="35531" x="10398125" y="1206500"/>
          <p14:tracePt t="35532" x="10409238" y="1217613"/>
          <p14:tracePt t="35533" x="10409238" y="1228725"/>
          <p14:tracePt t="35536" x="10409238" y="1241425"/>
          <p14:tracePt t="35536" x="10409238" y="1252538"/>
          <p14:tracePt t="35537" x="10421938" y="1274763"/>
          <p14:tracePt t="35539" x="10421938" y="1285875"/>
          <p14:tracePt t="35541" x="10421938" y="1296988"/>
          <p14:tracePt t="35543" x="10421938" y="1308100"/>
          <p14:tracePt t="35543" x="10433050" y="1319213"/>
          <p14:tracePt t="35544" x="10433050" y="1330325"/>
          <p14:tracePt t="35546" x="10433050" y="1343025"/>
          <p14:tracePt t="35547" x="10433050" y="1354138"/>
          <p14:tracePt t="35548" x="10433050" y="1365250"/>
          <p14:tracePt t="35549" x="10433050" y="1376363"/>
          <p14:tracePt t="35552" x="10433050" y="1387475"/>
          <p14:tracePt t="35554" x="10433050" y="1409700"/>
          <p14:tracePt t="35558" x="10433050" y="1431925"/>
          <p14:tracePt t="35560" x="10421938" y="1443038"/>
          <p14:tracePt t="35575" x="10387013" y="1511300"/>
          <p14:tracePt t="35576" x="10387013" y="1522413"/>
          <p14:tracePt t="35577" x="10375900" y="1522413"/>
          <p14:tracePt t="35578" x="10375900" y="1533525"/>
          <p14:tracePt t="35579" x="10364788" y="1533525"/>
          <p14:tracePt t="35581" x="10364788" y="1544638"/>
          <p14:tracePt t="35585" x="10353675" y="1568450"/>
          <p14:tracePt t="35587" x="10342563" y="1568450"/>
          <p14:tracePt t="35589" x="10331450" y="1568450"/>
          <p14:tracePt t="35592" x="10331450" y="1579563"/>
          <p14:tracePt t="35593" x="10320338" y="1579563"/>
          <p14:tracePt t="35595" x="10309225" y="1579563"/>
          <p14:tracePt t="35597" x="10296525" y="1590675"/>
          <p14:tracePt t="35602" x="10285413" y="1601788"/>
          <p14:tracePt t="35603" x="10274300" y="1601788"/>
          <p14:tracePt t="35606" x="10263188" y="1601788"/>
          <p14:tracePt t="35608" x="10252075" y="1601788"/>
          <p14:tracePt t="35610" x="10240963" y="1601788"/>
          <p14:tracePt t="35612" x="10229850" y="1601788"/>
          <p14:tracePt t="35615" x="10218738" y="1601788"/>
          <p14:tracePt t="35619" x="10207625" y="1601788"/>
          <p14:tracePt t="35619" x="10194925" y="1601788"/>
          <p14:tracePt t="35620" x="10183813" y="1601788"/>
          <p14:tracePt t="35622" x="10172700" y="1601788"/>
          <p14:tracePt t="35624" x="10150475" y="1601788"/>
          <p14:tracePt t="35627" x="10139363" y="1601788"/>
          <p14:tracePt t="35628" x="10128250" y="1601788"/>
          <p14:tracePt t="35629" x="10117138" y="1601788"/>
          <p14:tracePt t="35630" x="10106025" y="1590675"/>
          <p14:tracePt t="35631" x="10094913" y="1590675"/>
          <p14:tracePt t="35633" x="10094913" y="1579563"/>
          <p14:tracePt t="35635" x="10071100" y="1579563"/>
          <p14:tracePt t="35636" x="10048875" y="1579563"/>
          <p14:tracePt t="35637" x="10037763" y="1568450"/>
          <p14:tracePt t="35638" x="10026650" y="1557338"/>
          <p14:tracePt t="35639" x="10015538" y="1557338"/>
          <p14:tracePt t="35641" x="9993313" y="1533525"/>
          <p14:tracePt t="35642" x="9982200" y="1533525"/>
          <p14:tracePt t="35643" x="9958388" y="1522413"/>
          <p14:tracePt t="35644" x="9947275" y="1511300"/>
          <p14:tracePt t="35645" x="9936163" y="1500188"/>
          <p14:tracePt t="35646" x="9925050" y="1500188"/>
          <p14:tracePt t="35647" x="9913938" y="1500188"/>
          <p14:tracePt t="35648" x="9902825" y="1489075"/>
          <p14:tracePt t="35649" x="9880600" y="1477963"/>
          <p14:tracePt t="35651" x="9856788" y="1455738"/>
          <p14:tracePt t="35652" x="9834563" y="1455738"/>
          <p14:tracePt t="35653" x="9823450" y="1431925"/>
          <p14:tracePt t="35654" x="9801225" y="1420813"/>
          <p14:tracePt t="35655" x="9779000" y="1420813"/>
          <p14:tracePt t="35656" x="9767888" y="1409700"/>
          <p14:tracePt t="35658" x="9744075" y="1376363"/>
          <p14:tracePt t="35659" x="9721850" y="1376363"/>
          <p14:tracePt t="35660" x="9710738" y="1354138"/>
          <p14:tracePt t="35661" x="9688513" y="1354138"/>
          <p14:tracePt t="35662" x="9666288" y="1330325"/>
          <p14:tracePt t="35663" x="9642475" y="1319213"/>
          <p14:tracePt t="35664" x="9631363" y="1319213"/>
          <p14:tracePt t="35665" x="9620250" y="1308100"/>
          <p14:tracePt t="35666" x="9598025" y="1296988"/>
          <p14:tracePt t="35669" x="9564688" y="1285875"/>
          <p14:tracePt t="35670" x="9540875" y="1263650"/>
          <p14:tracePt t="35672" x="9529763" y="1241425"/>
          <p14:tracePt t="35673" x="9507538" y="1241425"/>
          <p14:tracePt t="35674" x="9485313" y="1217613"/>
          <p14:tracePt t="35677" x="9451975" y="1195388"/>
          <p14:tracePt t="35677" x="9428163" y="1184275"/>
          <p14:tracePt t="35678" x="9417050" y="1173163"/>
          <p14:tracePt t="35680" x="9405938" y="1162050"/>
          <p14:tracePt t="35681" x="9394825" y="1162050"/>
          <p14:tracePt t="35682" x="9383713" y="1150938"/>
          <p14:tracePt t="35683" x="9361488" y="1139825"/>
          <p14:tracePt t="35686" x="9350375" y="1128713"/>
          <p14:tracePt t="35687" x="9326563" y="1116013"/>
          <p14:tracePt t="35688" x="9326563" y="1104900"/>
          <p14:tracePt t="35690" x="9304338" y="1093788"/>
          <p14:tracePt t="35692" x="9293225" y="1082675"/>
          <p14:tracePt t="35693" x="9282113" y="1082675"/>
          <p14:tracePt t="35694" x="9271000" y="1071563"/>
          <p14:tracePt t="35696" x="9259888" y="1060450"/>
          <p14:tracePt t="35697" x="9248775" y="1049338"/>
          <p14:tracePt t="35699" x="9248775" y="1038225"/>
          <p14:tracePt t="35700" x="9237663" y="1027113"/>
          <p14:tracePt t="35702" x="9237663" y="1014413"/>
          <p14:tracePt t="35703" x="9226550" y="1014413"/>
          <p14:tracePt t="35705" x="9226550" y="1003300"/>
          <p14:tracePt t="35707" x="9213850" y="992188"/>
          <p14:tracePt t="35710" x="9213850" y="981075"/>
          <p14:tracePt t="35712" x="9213850" y="969963"/>
          <p14:tracePt t="35713" x="9202738" y="958850"/>
          <p14:tracePt t="35715" x="9202738" y="947738"/>
          <p14:tracePt t="35717" x="9202738" y="936625"/>
          <p14:tracePt t="35719" x="9202738" y="925513"/>
          <p14:tracePt t="35720" x="9202738" y="914400"/>
          <p14:tracePt t="35723" x="9202738" y="901700"/>
          <p14:tracePt t="35724" x="9202738" y="879475"/>
          <p14:tracePt t="35727" x="9213850" y="868363"/>
          <p14:tracePt t="35729" x="9226550" y="857250"/>
          <p14:tracePt t="35730" x="9226550" y="846138"/>
          <p14:tracePt t="35732" x="9237663" y="835025"/>
          <p14:tracePt t="35734" x="9237663" y="823913"/>
          <p14:tracePt t="35735" x="9248775" y="812800"/>
          <p14:tracePt t="35737" x="9259888" y="812800"/>
          <p14:tracePt t="35738" x="9259888" y="800100"/>
          <p14:tracePt t="35739" x="9259888" y="788988"/>
          <p14:tracePt t="35740" x="9271000" y="777875"/>
          <p14:tracePt t="35741" x="9282113" y="777875"/>
          <p14:tracePt t="35742" x="9293225" y="777875"/>
          <p14:tracePt t="35743" x="9293225" y="766763"/>
          <p14:tracePt t="35745" x="9315450" y="755650"/>
          <p14:tracePt t="35746" x="9315450" y="744538"/>
          <p14:tracePt t="35749" x="9326563" y="733425"/>
          <p14:tracePt t="35750" x="9350375" y="733425"/>
          <p14:tracePt t="35753" x="9361488" y="722313"/>
          <p14:tracePt t="35755" x="9372600" y="711200"/>
          <p14:tracePt t="35757" x="9383713" y="700088"/>
          <p14:tracePt t="35759" x="9394825" y="700088"/>
          <p14:tracePt t="35761" x="9405938" y="700088"/>
          <p14:tracePt t="35762" x="9417050" y="687388"/>
          <p14:tracePt t="35764" x="9428163" y="687388"/>
          <p14:tracePt t="35766" x="9439275" y="676275"/>
          <p14:tracePt t="35767" x="9451975" y="676275"/>
          <p14:tracePt t="35771" x="9463088" y="676275"/>
          <p14:tracePt t="35772" x="9474200" y="676275"/>
          <p14:tracePt t="35774" x="9485313" y="676275"/>
          <p14:tracePt t="35776" x="9496425" y="676275"/>
          <p14:tracePt t="35777" x="9507538" y="676275"/>
          <p14:tracePt t="35779" x="9518650" y="676275"/>
          <p14:tracePt t="35782" x="9529763" y="676275"/>
          <p14:tracePt t="35785" x="9540875" y="676275"/>
          <p14:tracePt t="35786" x="9553575" y="665163"/>
          <p14:tracePt t="35788" x="9564688" y="665163"/>
          <p14:tracePt t="35790" x="9575800" y="665163"/>
          <p14:tracePt t="35791" x="9586913" y="665163"/>
          <p14:tracePt t="35795" x="9598025" y="665163"/>
          <p14:tracePt t="35796" x="9609138" y="665163"/>
          <p14:tracePt t="35797" x="9620250" y="665163"/>
          <p14:tracePt t="35800" x="9631363" y="665163"/>
          <p14:tracePt t="35801" x="9642475" y="665163"/>
          <p14:tracePt t="35804" x="9653588" y="665163"/>
          <p14:tracePt t="35805" x="9666288" y="665163"/>
          <p14:tracePt t="35806" x="9666288" y="676275"/>
          <p14:tracePt t="35807" x="9677400" y="676275"/>
          <p14:tracePt t="35808" x="9688513" y="676275"/>
          <p14:tracePt t="35809" x="9699625" y="687388"/>
          <p14:tracePt t="35810" x="9710738" y="687388"/>
          <p14:tracePt t="35811" x="9710738" y="700088"/>
          <p14:tracePt t="35812" x="9710738" y="722313"/>
          <p14:tracePt t="35813" x="9721850" y="722313"/>
          <p14:tracePt t="35814" x="9732963" y="722313"/>
          <p14:tracePt t="35815" x="9744075" y="733425"/>
          <p14:tracePt t="35816" x="9755188" y="744538"/>
          <p14:tracePt t="35817" x="9767888" y="744538"/>
          <p14:tracePt t="35819" x="9779000" y="755650"/>
          <p14:tracePt t="35820" x="9779000" y="766763"/>
          <p14:tracePt t="35822" x="9790113" y="777875"/>
          <p14:tracePt t="35823" x="9790113" y="788988"/>
          <p14:tracePt t="35824" x="9801225" y="800100"/>
          <p14:tracePt t="35826" x="9812338" y="812800"/>
          <p14:tracePt t="35827" x="9823450" y="812800"/>
          <p14:tracePt t="35828" x="9823450" y="835025"/>
          <p14:tracePt t="35829" x="9834563" y="835025"/>
          <p14:tracePt t="35830" x="9834563" y="846138"/>
          <p14:tracePt t="35831" x="9845675" y="846138"/>
          <p14:tracePt t="35832" x="9845675" y="857250"/>
          <p14:tracePt t="35833" x="9845675" y="868363"/>
          <p14:tracePt t="35835" x="9845675" y="879475"/>
          <p14:tracePt t="35837" x="9845675" y="890588"/>
          <p14:tracePt t="35839" x="9856788" y="901700"/>
          <p14:tracePt t="35842" x="9856788" y="925513"/>
          <p14:tracePt t="35844" x="9856788" y="936625"/>
          <p14:tracePt t="35847" x="9856788" y="947738"/>
          <p14:tracePt t="35848" x="9856788" y="958850"/>
          <p14:tracePt t="35854" x="9856788" y="969963"/>
          <p14:tracePt t="35858" x="9856788" y="981075"/>
          <p14:tracePt t="35861" x="9856788" y="992188"/>
          <p14:tracePt t="35874" x="9856788" y="1003300"/>
          <p14:tracePt t="35985" x="9845675" y="1003300"/>
          <p14:tracePt t="35987" x="9834563" y="1003300"/>
          <p14:tracePt t="35989" x="9823450" y="1003300"/>
          <p14:tracePt t="35991" x="9801225" y="1003300"/>
          <p14:tracePt t="35993" x="9790113" y="1003300"/>
          <p14:tracePt t="35994" x="9790113" y="992188"/>
          <p14:tracePt t="35996" x="9779000" y="992188"/>
          <p14:tracePt t="35998" x="9767888" y="992188"/>
          <p14:tracePt t="35999" x="9767888" y="981075"/>
          <p14:tracePt t="36000" x="9755188" y="981075"/>
          <p14:tracePt t="36002" x="9744075" y="969963"/>
          <p14:tracePt t="36002" x="9732963" y="969963"/>
          <p14:tracePt t="36008" x="9721850" y="969963"/>
          <p14:tracePt t="36009" x="9721850" y="958850"/>
          <p14:tracePt t="36014" x="9710738" y="958850"/>
          <p14:tracePt t="36018" x="9710738" y="947738"/>
          <p14:tracePt t="36024" x="9699625" y="947738"/>
          <p14:tracePt t="36029" x="9688513" y="947738"/>
          <p14:tracePt t="36031" x="9688513" y="936625"/>
          <p14:tracePt t="36033" x="9677400" y="936625"/>
          <p14:tracePt t="36038" x="9666288" y="936625"/>
          <p14:tracePt t="36039" x="9666288" y="925513"/>
          <p14:tracePt t="36041" x="9666288" y="914400"/>
          <p14:tracePt t="36042" x="9653588" y="914400"/>
          <p14:tracePt t="36046" x="9642475" y="914400"/>
          <p14:tracePt t="36050" x="9620250" y="901700"/>
          <p14:tracePt t="36051" x="9609138" y="901700"/>
          <p14:tracePt t="36054" x="9598025" y="901700"/>
          <p14:tracePt t="36057" x="9586913" y="901700"/>
          <p14:tracePt t="36059" x="9575800" y="901700"/>
          <p14:tracePt t="36060" x="9564688" y="901700"/>
          <p14:tracePt t="36061" x="9564688" y="890588"/>
          <p14:tracePt t="36062" x="9553575" y="890588"/>
          <p14:tracePt t="36064" x="9540875" y="890588"/>
          <p14:tracePt t="36065" x="9529763" y="890588"/>
          <p14:tracePt t="36068" x="9518650" y="879475"/>
          <p14:tracePt t="36070" x="9507538" y="879475"/>
          <p14:tracePt t="36072" x="9496425" y="879475"/>
          <p14:tracePt t="36072" x="9485313" y="879475"/>
          <p14:tracePt t="36074" x="9474200" y="879475"/>
          <p14:tracePt t="36075" x="9463088" y="879475"/>
          <p14:tracePt t="36078" x="9451975" y="879475"/>
          <p14:tracePt t="36079" x="9439275" y="879475"/>
          <p14:tracePt t="36081" x="9428163" y="879475"/>
          <p14:tracePt t="36082" x="9417050" y="879475"/>
          <p14:tracePt t="36083" x="9405938" y="879475"/>
          <p14:tracePt t="36085" x="9394825" y="879475"/>
          <p14:tracePt t="36087" x="9383713" y="879475"/>
          <p14:tracePt t="36089" x="9372600" y="879475"/>
          <p14:tracePt t="36090" x="9361488" y="879475"/>
          <p14:tracePt t="36091" x="9350375" y="879475"/>
          <p14:tracePt t="36093" x="9339263" y="879475"/>
          <p14:tracePt t="36094" x="9326563" y="879475"/>
          <p14:tracePt t="36096" x="9315450" y="879475"/>
          <p14:tracePt t="36097" x="9304338" y="879475"/>
          <p14:tracePt t="36098" x="9293225" y="879475"/>
          <p14:tracePt t="36099" x="9282113" y="879475"/>
          <p14:tracePt t="36102" x="9271000" y="879475"/>
          <p14:tracePt t="36102" x="9259888" y="879475"/>
          <p14:tracePt t="36103" x="9259888" y="890588"/>
          <p14:tracePt t="36104" x="9248775" y="890588"/>
          <p14:tracePt t="36105" x="9237663" y="890588"/>
          <p14:tracePt t="36106" x="9226550" y="890588"/>
          <p14:tracePt t="36107" x="9213850" y="890588"/>
          <p14:tracePt t="36108" x="9202738" y="890588"/>
          <p14:tracePt t="36109" x="9191625" y="890588"/>
          <p14:tracePt t="36110" x="9191625" y="901700"/>
          <p14:tracePt t="36111" x="9180513" y="901700"/>
          <p14:tracePt t="36112" x="9169400" y="901700"/>
          <p14:tracePt t="36113" x="9158288" y="914400"/>
          <p14:tracePt t="36115" x="9136063" y="914400"/>
          <p14:tracePt t="36116" x="9124950" y="925513"/>
          <p14:tracePt t="36118" x="9112250" y="925513"/>
          <p14:tracePt t="36119" x="9101138" y="936625"/>
          <p14:tracePt t="36120" x="9090025" y="936625"/>
          <p14:tracePt t="36121" x="9078913" y="947738"/>
          <p14:tracePt t="36122" x="9067800" y="947738"/>
          <p14:tracePt t="36124" x="9034463" y="947738"/>
          <p14:tracePt t="36125" x="9034463" y="958850"/>
          <p14:tracePt t="36127" x="9023350" y="958850"/>
          <p14:tracePt t="36129" x="8999538" y="969963"/>
          <p14:tracePt t="36130" x="8988425" y="969963"/>
          <p14:tracePt t="36131" x="8977313" y="969963"/>
          <p14:tracePt t="36132" x="8955088" y="981075"/>
          <p14:tracePt t="36135" x="8921750" y="981075"/>
          <p14:tracePt t="36136" x="8910638" y="992188"/>
          <p14:tracePt t="36138" x="8897938" y="992188"/>
          <p14:tracePt t="36139" x="8886825" y="992188"/>
          <p14:tracePt t="36140" x="8875713" y="1003300"/>
          <p14:tracePt t="36142" x="8864600" y="1014413"/>
          <p14:tracePt t="36142" x="8853488" y="1014413"/>
          <p14:tracePt t="36143" x="8831263" y="1014413"/>
          <p14:tracePt t="36144" x="8831263" y="1027113"/>
          <p14:tracePt t="36145" x="8820150" y="1027113"/>
          <p14:tracePt t="36146" x="8809038" y="1027113"/>
          <p14:tracePt t="36147" x="8785225" y="1038225"/>
          <p14:tracePt t="36149" x="8763000" y="1049338"/>
          <p14:tracePt t="36150" x="8751888" y="1049338"/>
          <p14:tracePt t="36152" x="8740775" y="1049338"/>
          <p14:tracePt t="36153" x="8729663" y="1060450"/>
          <p14:tracePt t="36154" x="8707438" y="1060450"/>
          <p14:tracePt t="36158" x="8661400" y="1082675"/>
          <p14:tracePt t="36160" x="8639175" y="1082675"/>
          <p14:tracePt t="36161" x="8639175" y="1093788"/>
          <p14:tracePt t="36161" x="8628063" y="1093788"/>
          <p14:tracePt t="36162" x="8616950" y="1104900"/>
          <p14:tracePt t="36163" x="8605838" y="1104900"/>
          <p14:tracePt t="36164" x="8583613" y="1116013"/>
          <p14:tracePt t="36165" x="8570913" y="1116013"/>
          <p14:tracePt t="36166" x="8559800" y="1116013"/>
          <p14:tracePt t="36167" x="8559800" y="1128713"/>
          <p14:tracePt t="36170" x="8526463" y="1139825"/>
          <p14:tracePt t="36171" x="8515350" y="1139825"/>
          <p14:tracePt t="36172" x="8482013" y="1150938"/>
          <p14:tracePt t="36175" x="8458200" y="1162050"/>
          <p14:tracePt t="36176" x="8435975" y="1162050"/>
          <p14:tracePt t="36178" x="8402638" y="1173163"/>
          <p14:tracePt t="36179" x="8391525" y="1184275"/>
          <p14:tracePt t="36181" x="8380413" y="1184275"/>
          <p14:tracePt t="36181" x="8369300" y="1195388"/>
          <p14:tracePt t="36182" x="8356600" y="1195388"/>
          <p14:tracePt t="36183" x="8345488" y="1206500"/>
          <p14:tracePt t="36184" x="8334375" y="1206500"/>
          <p14:tracePt t="36188" x="8289925" y="1228725"/>
          <p14:tracePt t="36189" x="8278813" y="1241425"/>
          <p14:tracePt t="36192" x="8243888" y="1263650"/>
          <p14:tracePt t="36193" x="8210550" y="1263650"/>
          <p14:tracePt t="36194" x="8199438" y="1263650"/>
          <p14:tracePt t="36195" x="8188325" y="1263650"/>
          <p14:tracePt t="36196" x="8188325" y="1274763"/>
          <p14:tracePt t="36197" x="8166100" y="1274763"/>
          <p14:tracePt t="36198" x="8154988" y="1285875"/>
          <p14:tracePt t="36199" x="8142288" y="1285875"/>
          <p14:tracePt t="36200" x="8120063" y="1296988"/>
          <p14:tracePt t="36202" x="8097838" y="1308100"/>
          <p14:tracePt t="36204" x="8097838" y="1330325"/>
          <p14:tracePt t="36205" x="8075613" y="1330325"/>
          <p14:tracePt t="36208" x="8053388" y="1343025"/>
          <p14:tracePt t="36209" x="8029575" y="1354138"/>
          <p14:tracePt t="36211" x="8018463" y="1365250"/>
          <p14:tracePt t="36212" x="8018463" y="1376363"/>
          <p14:tracePt t="36213" x="8007350" y="1376363"/>
          <p14:tracePt t="36214" x="7996238" y="1387475"/>
          <p14:tracePt t="36215" x="7985125" y="1398588"/>
          <p14:tracePt t="36216" x="7974013" y="1398588"/>
          <p14:tracePt t="36219" x="7962900" y="1409700"/>
          <p14:tracePt t="36219" x="7951788" y="1409700"/>
          <p14:tracePt t="36220" x="7951788" y="1420813"/>
          <p14:tracePt t="36222" x="7927975" y="1431925"/>
          <p14:tracePt t="36223" x="7916863" y="1455738"/>
          <p14:tracePt t="36224" x="7905750" y="1466850"/>
          <p14:tracePt t="36226" x="7894638" y="1477963"/>
          <p14:tracePt t="36227" x="7883525" y="1477963"/>
          <p14:tracePt t="36228" x="7883525" y="1489075"/>
          <p14:tracePt t="36230" x="7872413" y="1489075"/>
          <p14:tracePt t="36231" x="7861300" y="1500188"/>
          <p14:tracePt t="36232" x="7850188" y="1500188"/>
          <p14:tracePt t="36233" x="7850188" y="1522413"/>
          <p14:tracePt t="36235" x="7827963" y="1533525"/>
          <p14:tracePt t="36237" x="7827963" y="1557338"/>
          <p14:tracePt t="36239" x="7815263" y="1557338"/>
          <p14:tracePt t="36240" x="7815263" y="1568450"/>
          <p14:tracePt t="36242" x="7793038" y="1579563"/>
          <p14:tracePt t="36243" x="7781925" y="1590675"/>
          <p14:tracePt t="36244" x="7781925" y="1601788"/>
          <p14:tracePt t="36245" x="7781925" y="1612900"/>
          <p14:tracePt t="36246" x="7770813" y="1612900"/>
          <p14:tracePt t="36247" x="7759700" y="1624013"/>
          <p14:tracePt t="36249" x="7759700" y="1635125"/>
          <p14:tracePt t="36252" x="7748588" y="1646238"/>
          <p14:tracePt t="36253" x="7737475" y="1670050"/>
          <p14:tracePt t="36255" x="7726363" y="1670050"/>
          <p14:tracePt t="36256" x="7726363" y="1681163"/>
          <p14:tracePt t="36257" x="7715250" y="1692275"/>
          <p14:tracePt t="36259" x="7691438" y="1703388"/>
          <p14:tracePt t="36260" x="7691438" y="1714500"/>
          <p14:tracePt t="36261" x="7691438" y="1725613"/>
          <p14:tracePt t="36262" x="7691438" y="1736725"/>
          <p14:tracePt t="36263" x="7691438" y="1747838"/>
          <p14:tracePt t="36264" x="7680325" y="1747838"/>
          <p14:tracePt t="36266" x="7669213" y="1758950"/>
          <p14:tracePt t="36268" x="7669213" y="1771650"/>
          <p14:tracePt t="36268" x="7669213" y="1782763"/>
          <p14:tracePt t="36269" x="7658100" y="1793875"/>
          <p14:tracePt t="36272" x="7646988" y="1816100"/>
          <p14:tracePt t="36274" x="7635875" y="1816100"/>
          <p14:tracePt t="36276" x="7635875" y="1827213"/>
          <p14:tracePt t="36277" x="7624763" y="1838325"/>
          <p14:tracePt t="36277" x="7624763" y="1849438"/>
          <p14:tracePt t="36279" x="7613650" y="1871663"/>
          <p14:tracePt t="36280" x="7613650" y="1884363"/>
          <p14:tracePt t="36282" x="7613650" y="1895475"/>
          <p14:tracePt t="36283" x="7600950" y="1895475"/>
          <p14:tracePt t="36286" x="7600950" y="1906588"/>
          <p14:tracePt t="36287" x="7600950" y="1928813"/>
          <p14:tracePt t="36288" x="7589838" y="1928813"/>
          <p14:tracePt t="36289" x="7578725" y="1939925"/>
          <p14:tracePt t="36291" x="7578725" y="1962150"/>
          <p14:tracePt t="36292" x="7567613" y="1973263"/>
          <p14:tracePt t="36295" x="7567613" y="1985963"/>
          <p14:tracePt t="36296" x="7567613" y="1997075"/>
          <p14:tracePt t="36297" x="7567613" y="2008188"/>
          <p14:tracePt t="36298" x="7556500" y="2019300"/>
          <p14:tracePt t="36300" x="7556500" y="2030413"/>
          <p14:tracePt t="36302" x="7556500" y="2041525"/>
          <p14:tracePt t="36304" x="7556500" y="2052638"/>
          <p14:tracePt t="36305" x="7556500" y="2063750"/>
          <p14:tracePt t="36306" x="7545388" y="2074863"/>
          <p14:tracePt t="36308" x="7545388" y="2085975"/>
          <p14:tracePt t="36309" x="7545388" y="2098675"/>
          <p14:tracePt t="36310" x="7534275" y="2109788"/>
          <p14:tracePt t="36312" x="7534275" y="2120900"/>
          <p14:tracePt t="36314" x="7523163" y="2132013"/>
          <p14:tracePt t="36315" x="7523163" y="2143125"/>
          <p14:tracePt t="36317" x="7523163" y="2165350"/>
          <p14:tracePt t="36319" x="7512050" y="2176463"/>
          <p14:tracePt t="36322" x="7512050" y="2187575"/>
          <p14:tracePt t="36324" x="7512050" y="2200275"/>
          <p14:tracePt t="36326" x="7500938" y="2222500"/>
          <p14:tracePt t="36328" x="7500938" y="2233613"/>
          <p14:tracePt t="36328" x="7500938" y="2244725"/>
          <p14:tracePt t="36330" x="7488238" y="2255838"/>
          <p14:tracePt t="36332" x="7488238" y="2266950"/>
          <p14:tracePt t="36334" x="7488238" y="2278063"/>
          <p14:tracePt t="36335" x="7477125" y="2300288"/>
          <p14:tracePt t="36337" x="7477125" y="2312988"/>
          <p14:tracePt t="36338" x="7477125" y="2324100"/>
          <p14:tracePt t="36339" x="7477125" y="2335213"/>
          <p14:tracePt t="36341" x="7477125" y="2346325"/>
          <p14:tracePt t="36342" x="7477125" y="2357438"/>
          <p14:tracePt t="36343" x="7477125" y="2368550"/>
          <p14:tracePt t="36345" x="7477125" y="2379663"/>
          <p14:tracePt t="36346" x="7477125" y="2390775"/>
          <p14:tracePt t="36347" x="7477125" y="2401888"/>
          <p14:tracePt t="36348" x="7477125" y="2414588"/>
          <p14:tracePt t="36349" x="7466013" y="2414588"/>
          <p14:tracePt t="36350" x="7466013" y="2425700"/>
          <p14:tracePt t="36352" x="7466013" y="2459038"/>
          <p14:tracePt t="36354" x="7466013" y="2470150"/>
          <p14:tracePt t="36355" x="7466013" y="2481263"/>
          <p14:tracePt t="36357" x="7466013" y="2503488"/>
          <p14:tracePt t="36358" x="7466013" y="2514600"/>
          <p14:tracePt t="36360" x="7466013" y="2538413"/>
          <p14:tracePt t="36361" x="7466013" y="2549525"/>
          <p14:tracePt t="36362" x="7466013" y="2560638"/>
          <p14:tracePt t="36364" x="7466013" y="2571750"/>
          <p14:tracePt t="36365" x="7466013" y="2582863"/>
          <p14:tracePt t="36366" x="7466013" y="2593975"/>
          <p14:tracePt t="36367" x="7466013" y="2605088"/>
          <p14:tracePt t="36369" x="7466013" y="2616200"/>
          <p14:tracePt t="36369" x="7466013" y="2640013"/>
          <p14:tracePt t="36372" x="7466013" y="2662238"/>
          <p14:tracePt t="36374" x="7466013" y="2684463"/>
          <p14:tracePt t="36375" x="7466013" y="2695575"/>
          <p14:tracePt t="36376" x="7466013" y="2706688"/>
          <p14:tracePt t="36378" x="7466013" y="2717800"/>
          <p14:tracePt t="36379" x="7466013" y="2741613"/>
          <p14:tracePt t="36380" x="7466013" y="2752725"/>
          <p14:tracePt t="36382" x="7466013" y="2774950"/>
          <p14:tracePt t="36383" x="7466013" y="2786063"/>
          <p14:tracePt t="36385" x="7454900" y="2797175"/>
          <p14:tracePt t="36386" x="7454900" y="2808288"/>
          <p14:tracePt t="36388" x="7454900" y="2819400"/>
          <p14:tracePt t="36389" x="7454900" y="2830513"/>
          <p14:tracePt t="36389" x="7454900" y="2843213"/>
          <p14:tracePt t="36392" x="7454900" y="2865438"/>
          <p14:tracePt t="36393" x="7454900" y="2876550"/>
          <p14:tracePt t="36394" x="7454900" y="2898775"/>
          <p14:tracePt t="36395" x="7454900" y="2909888"/>
          <p14:tracePt t="36396" x="7443788" y="2909888"/>
          <p14:tracePt t="36397" x="7443788" y="2932113"/>
          <p14:tracePt t="36399" x="7443788" y="2943225"/>
          <p14:tracePt t="36400" x="7443788" y="2955925"/>
          <p14:tracePt t="36403" x="7443788" y="2989263"/>
          <p14:tracePt t="36405" x="7443788" y="3000375"/>
          <p14:tracePt t="36407" x="7443788" y="3022600"/>
          <p14:tracePt t="36409" x="7443788" y="3033713"/>
          <p14:tracePt t="36410" x="7443788" y="3044825"/>
          <p14:tracePt t="36411" x="7443788" y="3057525"/>
          <p14:tracePt t="36412" x="7443788" y="3068638"/>
          <p14:tracePt t="36413" x="7443788" y="3079750"/>
          <p14:tracePt t="36415" x="7443788" y="3101975"/>
          <p14:tracePt t="36419" x="7443788" y="3113088"/>
          <p14:tracePt t="36419" x="7443788" y="3124200"/>
          <p14:tracePt t="36421" x="7443788" y="3135313"/>
          <p14:tracePt t="36422" x="7443788" y="3146425"/>
          <p14:tracePt t="36423" x="7443788" y="3157538"/>
          <p14:tracePt t="36424" x="7443788" y="3170238"/>
          <p14:tracePt t="36427" x="7443788" y="3181350"/>
          <p14:tracePt t="36428" x="7443788" y="3192463"/>
          <p14:tracePt t="36429" x="7443788" y="3203575"/>
          <p14:tracePt t="36430" x="7443788" y="3214688"/>
          <p14:tracePt t="36431" x="7443788" y="3225800"/>
          <p14:tracePt t="36433" x="7443788" y="3236913"/>
          <p14:tracePt t="36437" x="7443788" y="3259138"/>
          <p14:tracePt t="36439" x="7443788" y="3271838"/>
          <p14:tracePt t="36440" x="7443788" y="3282950"/>
          <p14:tracePt t="36441" x="7443788" y="3294063"/>
          <p14:tracePt t="36442" x="7443788" y="3305175"/>
          <p14:tracePt t="36443" x="7454900" y="3305175"/>
          <p14:tracePt t="36446" x="7454900" y="3316288"/>
          <p14:tracePt t="36447" x="7466013" y="3327400"/>
          <p14:tracePt t="36449" x="7466013" y="3338513"/>
          <p14:tracePt t="36451" x="7466013" y="3349625"/>
          <p14:tracePt t="36452" x="7466013" y="3360738"/>
          <p14:tracePt t="36454" x="7466013" y="3371850"/>
          <p14:tracePt t="36457" x="7477125" y="3384550"/>
          <p14:tracePt t="36458" x="7477125" y="3395663"/>
          <p14:tracePt t="36459" x="7488238" y="3395663"/>
          <p14:tracePt t="36460" x="7488238" y="3406775"/>
          <p14:tracePt t="36462" x="7488238" y="3417888"/>
          <p14:tracePt t="36463" x="7500938" y="3429000"/>
          <p14:tracePt t="36465" x="7512050" y="3451225"/>
          <p14:tracePt t="36466" x="7523163" y="3451225"/>
          <p14:tracePt t="36469" x="7534275" y="3451225"/>
          <p14:tracePt t="36470" x="7534275" y="3473450"/>
          <p14:tracePt t="36472" x="7545388" y="3486150"/>
          <p14:tracePt t="36475" x="7556500" y="3497263"/>
          <p14:tracePt t="36476" x="7556500" y="3508375"/>
          <p14:tracePt t="36477" x="7567613" y="3519488"/>
          <p14:tracePt t="36479" x="7578725" y="3519488"/>
          <p14:tracePt t="36480" x="7589838" y="3530600"/>
          <p14:tracePt t="36482" x="7600950" y="3530600"/>
          <p14:tracePt t="36485" x="7600950" y="3552825"/>
          <p14:tracePt t="36487" x="7613650" y="3552825"/>
          <p14:tracePt t="36487" x="7613650" y="3563938"/>
          <p14:tracePt t="36488" x="7624763" y="3563938"/>
          <p14:tracePt t="36489" x="7635875" y="3563938"/>
          <p14:tracePt t="36490" x="7646988" y="3563938"/>
          <p14:tracePt t="36492" x="7646988" y="3575050"/>
          <p14:tracePt t="36493" x="7658100" y="3575050"/>
          <p14:tracePt t="36494" x="7669213" y="3598863"/>
          <p14:tracePt t="36495" x="7680325" y="3598863"/>
          <p14:tracePt t="36498" x="7691438" y="3598863"/>
          <p14:tracePt t="36499" x="7702550" y="3598863"/>
          <p14:tracePt t="36501" x="7702550" y="3609975"/>
          <p14:tracePt t="36502" x="7726363" y="3609975"/>
          <p14:tracePt t="36504" x="7737475" y="3609975"/>
          <p14:tracePt t="36505" x="7748588" y="3609975"/>
          <p14:tracePt t="36508" x="7759700" y="3609975"/>
          <p14:tracePt t="36510" x="7770813" y="3621088"/>
          <p14:tracePt t="36511" x="7781925" y="3621088"/>
          <p14:tracePt t="36512" x="7793038" y="3621088"/>
          <p14:tracePt t="36513" x="7804150" y="3621088"/>
          <p14:tracePt t="36516" x="7815263" y="3621088"/>
          <p14:tracePt t="36517" x="7827963" y="3621088"/>
          <p14:tracePt t="36519" x="7839075" y="3621088"/>
          <p14:tracePt t="36520" x="7850188" y="3621088"/>
          <p14:tracePt t="36522" x="7872413" y="3621088"/>
          <p14:tracePt t="36525" x="7883525" y="3621088"/>
          <p14:tracePt t="36525" x="7894638" y="3621088"/>
          <p14:tracePt t="36526" x="7905750" y="3621088"/>
          <p14:tracePt t="36527" x="7916863" y="3621088"/>
          <p14:tracePt t="36528" x="7927975" y="3621088"/>
          <p14:tracePt t="36529" x="7940675" y="3621088"/>
          <p14:tracePt t="36533" x="7962900" y="3621088"/>
          <p14:tracePt t="36534" x="7974013" y="3621088"/>
          <p14:tracePt t="36536" x="7985125" y="3621088"/>
          <p14:tracePt t="36536" x="7996238" y="3621088"/>
          <p14:tracePt t="36537" x="8007350" y="3609975"/>
          <p14:tracePt t="36541" x="8018463" y="3598863"/>
          <p14:tracePt t="36542" x="8029575" y="3598863"/>
          <p14:tracePt t="36542" x="8042275" y="3598863"/>
          <p14:tracePt t="36543" x="8053388" y="3598863"/>
          <p14:tracePt t="36544" x="8064500" y="3586163"/>
          <p14:tracePt t="36545" x="8064500" y="3575050"/>
          <p14:tracePt t="36546" x="8075613" y="3563938"/>
          <p14:tracePt t="36548" x="8086725" y="3563938"/>
          <p14:tracePt t="36549" x="8097838" y="3541713"/>
          <p14:tracePt t="36551" x="8108950" y="3541713"/>
          <p14:tracePt t="36552" x="8120063" y="3530600"/>
          <p14:tracePt t="36553" x="8131175" y="3530600"/>
          <p14:tracePt t="36555" x="8142288" y="3519488"/>
          <p14:tracePt t="36557" x="8142288" y="3497263"/>
          <p14:tracePt t="36558" x="8154988" y="3486150"/>
          <p14:tracePt t="36559" x="8166100" y="3473450"/>
          <p14:tracePt t="36561" x="8177213" y="3451225"/>
          <p14:tracePt t="36563" x="8188325" y="3451225"/>
          <p14:tracePt t="36564" x="8188325" y="3440113"/>
          <p14:tracePt t="36565" x="8199438" y="3429000"/>
          <p14:tracePt t="36566" x="8199438" y="3417888"/>
          <p14:tracePt t="36567" x="8210550" y="3406775"/>
          <p14:tracePt t="36569" x="8210550" y="3384550"/>
          <p14:tracePt t="36572" x="8221663" y="3371850"/>
          <p14:tracePt t="36572" x="8221663" y="3360738"/>
          <p14:tracePt t="36573" x="8221663" y="3349625"/>
          <p14:tracePt t="36575" x="8232775" y="3327400"/>
          <p14:tracePt t="36576" x="8243888" y="3316288"/>
          <p14:tracePt t="36577" x="8243888" y="3294063"/>
          <p14:tracePt t="36578" x="8256588" y="3294063"/>
          <p14:tracePt t="36579" x="8256588" y="3282950"/>
          <p14:tracePt t="36580" x="8256588" y="3259138"/>
          <p14:tracePt t="36582" x="8256588" y="3248025"/>
          <p14:tracePt t="36582" x="8256588" y="3236913"/>
          <p14:tracePt t="36583" x="8256588" y="3214688"/>
          <p14:tracePt t="36585" x="8267700" y="3203575"/>
          <p14:tracePt t="36586" x="8267700" y="3181350"/>
          <p14:tracePt t="36588" x="8267700" y="3170238"/>
          <p14:tracePt t="36589" x="8267700" y="3135313"/>
          <p14:tracePt t="36591" x="8278813" y="3124200"/>
          <p14:tracePt t="36593" x="8278813" y="3113088"/>
          <p14:tracePt t="36594" x="8278813" y="3079750"/>
          <p14:tracePt t="36594" x="8278813" y="3068638"/>
          <p14:tracePt t="36595" x="8278813" y="3057525"/>
          <p14:tracePt t="36596" x="8278813" y="3044825"/>
          <p14:tracePt t="36597" x="8278813" y="3022600"/>
          <p14:tracePt t="36598" x="8278813" y="3011488"/>
          <p14:tracePt t="36599" x="8278813" y="3000375"/>
          <p14:tracePt t="36600" x="8278813" y="2978150"/>
          <p14:tracePt t="36602" x="8278813" y="2943225"/>
          <p14:tracePt t="36603" x="8267700" y="2921000"/>
          <p14:tracePt t="36604" x="8267700" y="2909888"/>
          <p14:tracePt t="36605" x="8267700" y="2898775"/>
          <p14:tracePt t="36606" x="8267700" y="2876550"/>
          <p14:tracePt t="36607" x="8256588" y="2865438"/>
          <p14:tracePt t="36609" x="8243888" y="2830513"/>
          <p14:tracePt t="36610" x="8243888" y="2808288"/>
          <p14:tracePt t="36611" x="8232775" y="2797175"/>
          <p14:tracePt t="36613" x="8221663" y="2774950"/>
          <p14:tracePt t="36614" x="8210550" y="2752725"/>
          <p14:tracePt t="36615" x="8210550" y="2741613"/>
          <p14:tracePt t="36616" x="8210550" y="2728913"/>
          <p14:tracePt t="36618" x="8199438" y="2706688"/>
          <p14:tracePt t="36619" x="8177213" y="2684463"/>
          <p14:tracePt t="36620" x="8177213" y="2673350"/>
          <p14:tracePt t="36622" x="8177213" y="2651125"/>
          <p14:tracePt t="36624" x="8166100" y="2640013"/>
          <p14:tracePt t="36626" x="8166100" y="2616200"/>
          <p14:tracePt t="36626" x="8154988" y="2616200"/>
          <p14:tracePt t="36627" x="8142288" y="2605088"/>
          <p14:tracePt t="36628" x="8131175" y="2593975"/>
          <p14:tracePt t="36630" x="8131175" y="2582863"/>
          <p14:tracePt t="36631" x="8120063" y="2571750"/>
          <p14:tracePt t="36632" x="8108950" y="2571750"/>
          <p14:tracePt t="36633" x="8108950" y="2560638"/>
          <p14:tracePt t="36635" x="8097838" y="2538413"/>
          <p14:tracePt t="36637" x="8086725" y="2527300"/>
          <p14:tracePt t="36639" x="8075613" y="2527300"/>
          <p14:tracePt t="36641" x="8075613" y="2514600"/>
          <p14:tracePt t="36642" x="8053388" y="2514600"/>
          <p14:tracePt t="36643" x="8053388" y="2503488"/>
          <p14:tracePt t="36645" x="8042275" y="2492375"/>
          <p14:tracePt t="36646" x="8029575" y="2481263"/>
          <p14:tracePt t="36648" x="8029575" y="2470150"/>
          <p14:tracePt t="36652" x="8018463" y="2459038"/>
          <p14:tracePt t="36653" x="8007350" y="2459038"/>
          <p14:tracePt t="36653" x="7996238" y="2459038"/>
          <p14:tracePt t="36655" x="7985125" y="2459038"/>
          <p14:tracePt t="36657" x="7974013" y="2447925"/>
          <p14:tracePt t="36658" x="7962900" y="2447925"/>
          <p14:tracePt t="36661" x="7962900" y="2436813"/>
          <p14:tracePt t="36663" x="7951788" y="2436813"/>
          <p14:tracePt t="36664" x="7940675" y="2436813"/>
          <p14:tracePt t="36668" x="7927975" y="2425700"/>
          <p14:tracePt t="36670" x="7905750" y="2425700"/>
          <p14:tracePt t="36674" x="7894638" y="2425700"/>
          <p14:tracePt t="36675" x="7883525" y="2425700"/>
          <p14:tracePt t="36676" x="7883525" y="2414588"/>
          <p14:tracePt t="36678" x="7872413" y="2414588"/>
          <p14:tracePt t="36679" x="7861300" y="2414588"/>
          <p14:tracePt t="36681" x="7850188" y="2414588"/>
          <p14:tracePt t="36683" x="7839075" y="2414588"/>
          <p14:tracePt t="36687" x="7827963" y="2414588"/>
          <p14:tracePt t="36689" x="7815263" y="2414588"/>
          <p14:tracePt t="36692" x="7793038" y="2414588"/>
          <p14:tracePt t="36694" x="7781925" y="2414588"/>
          <p14:tracePt t="36695" x="7770813" y="2414588"/>
          <p14:tracePt t="36699" x="7759700" y="2425700"/>
          <p14:tracePt t="36701" x="7748588" y="2425700"/>
          <p14:tracePt t="36703" x="7737475" y="2436813"/>
          <p14:tracePt t="36705" x="7726363" y="2436813"/>
          <p14:tracePt t="36707" x="7715250" y="2447925"/>
          <p14:tracePt t="36708" x="7702550" y="2447925"/>
          <p14:tracePt t="36711" x="7691438" y="2447925"/>
          <p14:tracePt t="36712" x="7680325" y="2459038"/>
          <p14:tracePt t="36714" x="7669213" y="2470150"/>
          <p14:tracePt t="36715" x="7658100" y="2470150"/>
          <p14:tracePt t="36716" x="7658100" y="2481263"/>
          <p14:tracePt t="36718" x="7646988" y="2492375"/>
          <p14:tracePt t="36719" x="7635875" y="2503488"/>
          <p14:tracePt t="36721" x="7635875" y="2514600"/>
          <p14:tracePt t="36722" x="7613650" y="2514600"/>
          <p14:tracePt t="36724" x="7600950" y="2514600"/>
          <p14:tracePt t="36725" x="7589838" y="2527300"/>
          <p14:tracePt t="36726" x="7578725" y="2538413"/>
          <p14:tracePt t="36727" x="7567613" y="2538413"/>
          <p14:tracePt t="36728" x="7567613" y="2549525"/>
          <p14:tracePt t="36729" x="7567613" y="2560638"/>
          <p14:tracePt t="36730" x="7556500" y="2571750"/>
          <p14:tracePt t="36732" x="7545388" y="2582863"/>
          <p14:tracePt t="36733" x="7534275" y="2582863"/>
          <p14:tracePt t="36735" x="7523163" y="2605088"/>
          <p14:tracePt t="36736" x="7512050" y="2605088"/>
          <p14:tracePt t="36737" x="7500938" y="2616200"/>
          <p14:tracePt t="36738" x="7488238" y="2640013"/>
          <p14:tracePt t="36740" x="7488238" y="2651125"/>
          <p14:tracePt t="36742" x="7477125" y="2662238"/>
          <p14:tracePt t="36743" x="7466013" y="2673350"/>
          <p14:tracePt t="36744" x="7454900" y="2684463"/>
          <p14:tracePt t="36745" x="7443788" y="2684463"/>
          <p14:tracePt t="36746" x="7443788" y="2695575"/>
          <p14:tracePt t="36747" x="7432675" y="2706688"/>
          <p14:tracePt t="36748" x="7421563" y="2717800"/>
          <p14:tracePt t="36750" x="7421563" y="2728913"/>
          <p14:tracePt t="36752" x="7410450" y="2741613"/>
          <p14:tracePt t="36753" x="7399338" y="2763838"/>
          <p14:tracePt t="36754" x="7386638" y="2763838"/>
          <p14:tracePt t="36755" x="7386638" y="2786063"/>
          <p14:tracePt t="36757" x="7375525" y="2797175"/>
          <p14:tracePt t="36759" x="7364413" y="2808288"/>
          <p14:tracePt t="36759" x="7353300" y="2808288"/>
          <p14:tracePt t="36760" x="7353300" y="2819400"/>
          <p14:tracePt t="36761" x="7353300" y="2830513"/>
          <p14:tracePt t="36762" x="7353300" y="2843213"/>
          <p14:tracePt t="36763" x="7353300" y="2854325"/>
          <p14:tracePt t="36764" x="7342188" y="2865438"/>
          <p14:tracePt t="36765" x="7331075" y="2865438"/>
          <p14:tracePt t="36766" x="7331075" y="2887663"/>
          <p14:tracePt t="36767" x="7319963" y="2887663"/>
          <p14:tracePt t="36769" x="7308850" y="2909888"/>
          <p14:tracePt t="36770" x="7308850" y="2921000"/>
          <p14:tracePt t="36772" x="7297738" y="2943225"/>
          <p14:tracePt t="36774" x="7297738" y="2955925"/>
          <p14:tracePt t="36776" x="7286625" y="2978150"/>
          <p14:tracePt t="36778" x="7286625" y="2989263"/>
          <p14:tracePt t="36779" x="7286625" y="3000375"/>
          <p14:tracePt t="36780" x="7286625" y="3011488"/>
          <p14:tracePt t="36781" x="7286625" y="3022600"/>
          <p14:tracePt t="36782" x="7286625" y="3033713"/>
          <p14:tracePt t="36785" x="7286625" y="3044825"/>
          <p14:tracePt t="36787" x="7286625" y="3057525"/>
          <p14:tracePt t="36789" x="7286625" y="3079750"/>
          <p14:tracePt t="36791" x="7286625" y="3101975"/>
          <p14:tracePt t="36793" x="7297738" y="3124200"/>
          <p14:tracePt t="36794" x="7297738" y="3135313"/>
          <p14:tracePt t="36795" x="7297738" y="3157538"/>
          <p14:tracePt t="36796" x="7308850" y="3157538"/>
          <p14:tracePt t="36797" x="7319963" y="3170238"/>
          <p14:tracePt t="36798" x="7319963" y="3192463"/>
          <p14:tracePt t="36800" x="7331075" y="3203575"/>
          <p14:tracePt t="36802" x="7342188" y="3214688"/>
          <p14:tracePt t="36803" x="7342188" y="3225800"/>
          <p14:tracePt t="36804" x="7353300" y="3236913"/>
          <p14:tracePt t="36805" x="7375525" y="3259138"/>
          <p14:tracePt t="36807" x="7386638" y="3282950"/>
          <p14:tracePt t="36808" x="7399338" y="3282950"/>
          <p14:tracePt t="36809" x="7410450" y="3294063"/>
          <p14:tracePt t="36810" x="7410450" y="3305175"/>
          <p14:tracePt t="36811" x="7421563" y="3316288"/>
          <p14:tracePt t="36812" x="7443788" y="3327400"/>
          <p14:tracePt t="36813" x="7454900" y="3338513"/>
          <p14:tracePt t="36815" x="7466013" y="3338513"/>
          <p14:tracePt t="36815" x="7477125" y="3360738"/>
          <p14:tracePt t="36816" x="7488238" y="3360738"/>
          <p14:tracePt t="36818" x="7512050" y="3384550"/>
          <p14:tracePt t="36819" x="7523163" y="3384550"/>
          <p14:tracePt t="36820" x="7545388" y="3395663"/>
          <p14:tracePt t="36822" x="7567613" y="3406775"/>
          <p14:tracePt t="36823" x="7589838" y="3417888"/>
          <p14:tracePt t="36824" x="7600950" y="3429000"/>
          <p14:tracePt t="36826" x="7624763" y="3451225"/>
          <p14:tracePt t="36827" x="7635875" y="3451225"/>
          <p14:tracePt t="36829" x="7646988" y="3462338"/>
          <p14:tracePt t="36829" x="7669213" y="3473450"/>
          <p14:tracePt t="36831" x="7680325" y="3473450"/>
          <p14:tracePt t="36831" x="7702550" y="3473450"/>
          <p14:tracePt t="36832" x="7702550" y="3486150"/>
          <p14:tracePt t="36833" x="7715250" y="3497263"/>
          <p14:tracePt t="36835" x="7748588" y="3508375"/>
          <p14:tracePt t="36836" x="7759700" y="3508375"/>
          <p14:tracePt t="36837" x="7770813" y="3519488"/>
          <p14:tracePt t="36838" x="7793038" y="3519488"/>
          <p14:tracePt t="36840" x="7804150" y="3530600"/>
          <p14:tracePt t="36842" x="7827963" y="3541713"/>
          <p14:tracePt t="36843" x="7850188" y="3541713"/>
          <p14:tracePt t="36844" x="7861300" y="3552825"/>
          <p14:tracePt t="36845" x="7872413" y="3552825"/>
          <p14:tracePt t="36846" x="7883525" y="3552825"/>
          <p14:tracePt t="36847" x="7894638" y="3552825"/>
          <p14:tracePt t="36848" x="7905750" y="3552825"/>
          <p14:tracePt t="36849" x="7916863" y="3552825"/>
          <p14:tracePt t="36851" x="7940675" y="3552825"/>
          <p14:tracePt t="36853" x="7951788" y="3552825"/>
          <p14:tracePt t="36855" x="7962900" y="3552825"/>
          <p14:tracePt t="36855" x="7974013" y="3552825"/>
          <p14:tracePt t="36857" x="7996238" y="3552825"/>
          <p14:tracePt t="36859" x="8007350" y="3552825"/>
          <p14:tracePt t="36861" x="8018463" y="3552825"/>
          <p14:tracePt t="36862" x="8029575" y="3552825"/>
          <p14:tracePt t="36863" x="8042275" y="3552825"/>
          <p14:tracePt t="36864" x="8053388" y="3552825"/>
          <p14:tracePt t="36866" x="8064500" y="3552825"/>
          <p14:tracePt t="36867" x="8075613" y="3552825"/>
          <p14:tracePt t="36870" x="8086725" y="3552825"/>
          <p14:tracePt t="36871" x="8097838" y="3552825"/>
          <p14:tracePt t="36872" x="8108950" y="3552825"/>
          <p14:tracePt t="36874" x="8120063" y="3541713"/>
          <p14:tracePt t="36892" x="8221663" y="3395663"/>
          <p14:tracePt t="36893" x="8232775" y="3371850"/>
          <p14:tracePt t="36895" x="8243888" y="3349625"/>
          <p14:tracePt t="36896" x="8243888" y="3338513"/>
          <p14:tracePt t="36897" x="8243888" y="3316288"/>
          <p14:tracePt t="36898" x="8243888" y="3305175"/>
          <p14:tracePt t="36899" x="8243888" y="3282950"/>
          <p14:tracePt t="36900" x="8243888" y="3271838"/>
          <p14:tracePt t="36902" x="8243888" y="3248025"/>
          <p14:tracePt t="36903" x="8243888" y="3236913"/>
          <p14:tracePt t="36904" x="8243888" y="3214688"/>
          <p14:tracePt t="36905" x="8243888" y="3203575"/>
          <p14:tracePt t="36906" x="8243888" y="3181350"/>
          <p14:tracePt t="36908" x="8256588" y="3170238"/>
          <p14:tracePt t="36909" x="8256588" y="3146425"/>
          <p14:tracePt t="36910" x="8256588" y="3135313"/>
          <p14:tracePt t="36911" x="8256588" y="3124200"/>
          <p14:tracePt t="36912" x="8256588" y="3101975"/>
          <p14:tracePt t="36914" x="8256588" y="3090863"/>
          <p14:tracePt t="36915" x="8256588" y="3079750"/>
          <p14:tracePt t="36916" x="8256588" y="3057525"/>
          <p14:tracePt t="36918" x="8256588" y="3033713"/>
          <p14:tracePt t="36919" x="8256588" y="3022600"/>
          <p14:tracePt t="36920" x="8256588" y="3011488"/>
          <p14:tracePt t="36921" x="8256588" y="3000375"/>
          <p14:tracePt t="36922" x="8256588" y="2989263"/>
          <p14:tracePt t="36923" x="8256588" y="2978150"/>
          <p14:tracePt t="36926" x="8256588" y="2955925"/>
          <p14:tracePt t="36927" x="8256588" y="2943225"/>
          <p14:tracePt t="36928" x="8256588" y="2932113"/>
          <p14:tracePt t="36929" x="8256588" y="2921000"/>
          <p14:tracePt t="36930" x="8256588" y="2909888"/>
          <p14:tracePt t="36931" x="8256588" y="2898775"/>
          <p14:tracePt t="36932" x="8256588" y="2887663"/>
          <p14:tracePt t="36935" x="8256588" y="2876550"/>
          <p14:tracePt t="36936" x="8243888" y="2854325"/>
          <p14:tracePt t="36939" x="8232775" y="2830513"/>
          <p14:tracePt t="36941" x="8221663" y="2819400"/>
          <p14:tracePt t="36943" x="8221663" y="2808288"/>
          <p14:tracePt t="36944" x="8221663" y="2797175"/>
          <p14:tracePt t="36945" x="8210550" y="2786063"/>
          <p14:tracePt t="36949" x="8199438" y="2774950"/>
          <p14:tracePt t="36951" x="8188325" y="2763838"/>
          <p14:tracePt t="36953" x="8188325" y="2752725"/>
          <p14:tracePt t="36954" x="8177213" y="2752725"/>
          <p14:tracePt t="36958" x="8166100" y="2728913"/>
          <p14:tracePt t="36961" x="8166100" y="2717800"/>
          <p14:tracePt t="36962" x="8154988" y="2717800"/>
          <p14:tracePt t="36964" x="8142288" y="2717800"/>
          <p14:tracePt t="36968" x="8131175" y="2706688"/>
          <p14:tracePt t="36972" x="8108950" y="2695575"/>
          <p14:tracePt t="36974" x="8086725" y="2684463"/>
          <p14:tracePt t="36976" x="8086725" y="2673350"/>
          <p14:tracePt t="36978" x="8075613" y="2673350"/>
          <p14:tracePt t="36980" x="8064500" y="2673350"/>
          <p14:tracePt t="36981" x="8053388" y="2673350"/>
          <p14:tracePt t="36982" x="8042275" y="2662238"/>
          <p14:tracePt t="36983" x="8029575" y="2662238"/>
          <p14:tracePt t="36986" x="8018463" y="2651125"/>
          <p14:tracePt t="36987" x="8007350" y="2651125"/>
          <p14:tracePt t="36988" x="7996238" y="2651125"/>
          <p14:tracePt t="36989" x="7985125" y="2651125"/>
          <p14:tracePt t="36991" x="7962900" y="2640013"/>
          <p14:tracePt t="36993" x="7940675" y="2640013"/>
          <p14:tracePt t="36995" x="7927975" y="2640013"/>
          <p14:tracePt t="36996" x="7916863" y="2640013"/>
          <p14:tracePt t="36997" x="7905750" y="2640013"/>
          <p14:tracePt t="36998" x="7894638" y="2640013"/>
          <p14:tracePt t="36999" x="7883525" y="2640013"/>
          <p14:tracePt t="37000" x="7872413" y="2640013"/>
          <p14:tracePt t="37002" x="7850188" y="2640013"/>
          <p14:tracePt t="37003" x="7839075" y="2640013"/>
          <p14:tracePt t="37004" x="7827963" y="2640013"/>
          <p14:tracePt t="37006" x="7815263" y="2640013"/>
          <p14:tracePt t="37007" x="7793038" y="2640013"/>
          <p14:tracePt t="37008" x="7781925" y="2640013"/>
          <p14:tracePt t="37009" x="7770813" y="2640013"/>
          <p14:tracePt t="37010" x="7759700" y="2640013"/>
          <p14:tracePt t="37011" x="7748588" y="2640013"/>
          <p14:tracePt t="37012" x="7726363" y="2640013"/>
          <p14:tracePt t="37015" x="7702550" y="2640013"/>
          <p14:tracePt t="37016" x="7691438" y="2640013"/>
          <p14:tracePt t="37019" x="7669213" y="2651125"/>
          <p14:tracePt t="37020" x="7658100" y="2651125"/>
          <p14:tracePt t="37021" x="7635875" y="2651125"/>
          <p14:tracePt t="37022" x="7624763" y="2651125"/>
          <p14:tracePt t="37024" x="7600950" y="2662238"/>
          <p14:tracePt t="37025" x="7578725" y="2662238"/>
          <p14:tracePt t="37028" x="7556500" y="2662238"/>
          <p14:tracePt t="37029" x="7556500" y="2673350"/>
          <p14:tracePt t="37030" x="7534275" y="2673350"/>
          <p14:tracePt t="37031" x="7512050" y="2673350"/>
          <p14:tracePt t="37032" x="7512050" y="2684463"/>
          <p14:tracePt t="37033" x="7500938" y="2684463"/>
          <p14:tracePt t="37035" x="7466013" y="2695575"/>
          <p14:tracePt t="37037" x="7454900" y="2695575"/>
          <p14:tracePt t="37038" x="7443788" y="2695575"/>
          <p14:tracePt t="37039" x="7432675" y="2695575"/>
          <p14:tracePt t="37040" x="7421563" y="2695575"/>
          <p14:tracePt t="37041" x="7421563" y="2706688"/>
          <p14:tracePt t="37042" x="7399338" y="2706688"/>
          <p14:tracePt t="37043" x="7399338" y="2717800"/>
          <p14:tracePt t="37044" x="7386638" y="2717800"/>
          <p14:tracePt t="37045" x="7364413" y="2717800"/>
          <p14:tracePt t="37046" x="7364413" y="2728913"/>
          <p14:tracePt t="37047" x="7353300" y="2728913"/>
          <p14:tracePt t="37048" x="7331075" y="2741613"/>
          <p14:tracePt t="37051" x="7308850" y="2752725"/>
          <p14:tracePt t="37052" x="7297738" y="2763838"/>
          <p14:tracePt t="37053" x="7286625" y="2763838"/>
          <p14:tracePt t="37054" x="7286625" y="2774950"/>
          <p14:tracePt t="37055" x="7273925" y="2774950"/>
          <p14:tracePt t="37057" x="7251700" y="2786063"/>
          <p14:tracePt t="37058" x="7240588" y="2786063"/>
          <p14:tracePt t="37059" x="7229475" y="2797175"/>
          <p14:tracePt t="37060" x="7218363" y="2808288"/>
          <p14:tracePt t="37062" x="7218363" y="2819400"/>
          <p14:tracePt t="37063" x="7207250" y="2830513"/>
          <p14:tracePt t="37065" x="7196138" y="2843213"/>
          <p14:tracePt t="37066" x="7185025" y="2843213"/>
          <p14:tracePt t="37068" x="7172325" y="2854325"/>
          <p14:tracePt t="37069" x="7161213" y="2854325"/>
          <p14:tracePt t="37070" x="7150100" y="2865438"/>
          <p14:tracePt t="37071" x="7150100" y="2887663"/>
          <p14:tracePt t="37073" x="7127875" y="2898775"/>
          <p14:tracePt t="37075" x="7127875" y="2909888"/>
          <p14:tracePt t="37076" x="7127875" y="2921000"/>
          <p14:tracePt t="37077" x="7116763" y="2932113"/>
          <p14:tracePt t="37080" x="7105650" y="2955925"/>
          <p14:tracePt t="37083" x="7094538" y="2967038"/>
          <p14:tracePt t="37084" x="7094538" y="2989263"/>
          <p14:tracePt t="37085" x="7083425" y="2989263"/>
          <p14:tracePt t="37086" x="7083425" y="3000375"/>
          <p14:tracePt t="37087" x="7083425" y="3011488"/>
          <p14:tracePt t="37089" x="7083425" y="3022600"/>
          <p14:tracePt t="37091" x="7072313" y="3022600"/>
          <p14:tracePt t="37092" x="7072313" y="3033713"/>
          <p14:tracePt t="37093" x="7072313" y="3044825"/>
          <p14:tracePt t="37094" x="7072313" y="3068638"/>
          <p14:tracePt t="37096" x="7072313" y="3079750"/>
          <p14:tracePt t="37097" x="7072313" y="3090863"/>
          <p14:tracePt t="37098" x="7072313" y="3101975"/>
          <p14:tracePt t="37100" x="7059613" y="3101975"/>
          <p14:tracePt t="37102" x="7059613" y="3124200"/>
          <p14:tracePt t="37103" x="7059613" y="3135313"/>
          <p14:tracePt t="37106" x="7059613" y="3157538"/>
          <p14:tracePt t="37108" x="7059613" y="3170238"/>
          <p14:tracePt t="37109" x="7059613" y="3181350"/>
          <p14:tracePt t="37111" x="7059613" y="3192463"/>
          <p14:tracePt t="37113" x="7059613" y="3203575"/>
          <p14:tracePt t="37114" x="7072313" y="3214688"/>
          <p14:tracePt t="37115" x="7083425" y="3225800"/>
          <p14:tracePt t="37117" x="7083425" y="3236913"/>
          <p14:tracePt t="37118" x="7094538" y="3248025"/>
          <p14:tracePt t="37120" x="7094538" y="3259138"/>
          <p14:tracePt t="37121" x="7105650" y="3271838"/>
          <p14:tracePt t="37122" x="7105650" y="3282950"/>
          <p14:tracePt t="37124" x="7105650" y="3294063"/>
          <p14:tracePt t="37126" x="7116763" y="3316288"/>
          <p14:tracePt t="37126" x="7127875" y="3316288"/>
          <p14:tracePt t="37127" x="7127875" y="3327400"/>
          <p14:tracePt t="37128" x="7138988" y="3327400"/>
          <p14:tracePt t="37129" x="7150100" y="3327400"/>
          <p14:tracePt t="37130" x="7150100" y="3349625"/>
          <p14:tracePt t="37131" x="7161213" y="3349625"/>
          <p14:tracePt t="37132" x="7172325" y="3360738"/>
          <p14:tracePt t="37133" x="7172325" y="3371850"/>
          <p14:tracePt t="37135" x="7172325" y="3395663"/>
          <p14:tracePt t="37136" x="7196138" y="3406775"/>
          <p14:tracePt t="37138" x="7207250" y="3406775"/>
          <p14:tracePt t="37139" x="7218363" y="3417888"/>
          <p14:tracePt t="37141" x="7229475" y="3429000"/>
          <p14:tracePt t="37142" x="7240588" y="3451225"/>
          <p14:tracePt t="37143" x="7251700" y="3462338"/>
          <p14:tracePt t="37144" x="7251700" y="3473450"/>
          <p14:tracePt t="37146" x="7273925" y="3486150"/>
          <p14:tracePt t="37147" x="7286625" y="3486150"/>
          <p14:tracePt t="37149" x="7297738" y="3508375"/>
          <p14:tracePt t="37150" x="7308850" y="3519488"/>
          <p14:tracePt t="37151" x="7319963" y="3530600"/>
          <p14:tracePt t="37153" x="7342188" y="3552825"/>
          <p14:tracePt t="37155" x="7353300" y="3552825"/>
          <p14:tracePt t="37156" x="7353300" y="3563938"/>
          <p14:tracePt t="37158" x="7364413" y="3586163"/>
          <p14:tracePt t="37160" x="7386638" y="3598863"/>
          <p14:tracePt t="37161" x="7386638" y="3609975"/>
          <p14:tracePt t="37162" x="7399338" y="3609975"/>
          <p14:tracePt t="37163" x="7410450" y="3621088"/>
          <p14:tracePt t="37164" x="7421563" y="3632200"/>
          <p14:tracePt t="37168" x="7432675" y="3643313"/>
          <p14:tracePt t="37169" x="7432675" y="3654425"/>
          <p14:tracePt t="37170" x="7443788" y="3654425"/>
          <p14:tracePt t="37172" x="7443788" y="3665538"/>
          <p14:tracePt t="37174" x="7466013" y="3676650"/>
          <p14:tracePt t="37175" x="7466013" y="3687763"/>
          <p14:tracePt t="37177" x="7477125" y="3687763"/>
          <p14:tracePt t="37178" x="7477125" y="3700463"/>
          <p14:tracePt t="37179" x="7488238" y="3711575"/>
          <p14:tracePt t="37181" x="7500938" y="3711575"/>
          <p14:tracePt t="37182" x="7500938" y="3722688"/>
          <p14:tracePt t="37189" x="7500938" y="3733800"/>
          <p14:tracePt t="37190" x="7512050" y="3733800"/>
          <p14:tracePt t="37191" x="7512050" y="3744913"/>
          <p14:tracePt t="37194" x="7523163" y="3744913"/>
          <p14:tracePt t="37202" x="7534275" y="3756025"/>
          <p14:tracePt t="37210" x="7534275" y="3767138"/>
          <p14:tracePt t="37211" x="7545388" y="3767138"/>
          <p14:tracePt t="37222" x="7545388" y="3778250"/>
          <p14:tracePt t="37229" x="7556500" y="3778250"/>
          <p14:tracePt t="37237" x="7556500" y="3789363"/>
          <p14:tracePt t="37245" x="7567613" y="3789363"/>
          <p14:tracePt t="37250" x="7567613" y="3800475"/>
          <p14:tracePt t="37252" x="7578725" y="3800475"/>
          <p14:tracePt t="37259" x="7589838" y="3813175"/>
          <p14:tracePt t="37267" x="7589838" y="3824288"/>
          <p14:tracePt t="37269" x="7600950" y="3824288"/>
          <p14:tracePt t="37681" x="7600950" y="3835400"/>
          <p14:tracePt t="37686" x="7600950" y="3846513"/>
          <p14:tracePt t="37689" x="7600950" y="3857625"/>
          <p14:tracePt t="37692" x="7589838" y="3857625"/>
          <p14:tracePt t="37697" x="7589838" y="3868738"/>
          <p14:tracePt t="37703" x="7589838" y="3879850"/>
          <p14:tracePt t="37707" x="7578725" y="3879850"/>
          <p14:tracePt t="37893" x="7578725" y="3868738"/>
          <p14:tracePt t="37895" x="7567613" y="3868738"/>
          <p14:tracePt t="37896" x="7567613" y="3857625"/>
          <p14:tracePt t="37897" x="7567613" y="3846513"/>
          <p14:tracePt t="37899" x="7567613" y="3835400"/>
          <p14:tracePt t="37900" x="7567613" y="3824288"/>
          <p14:tracePt t="37901" x="7556500" y="3813175"/>
          <p14:tracePt t="37903" x="7556500" y="3789363"/>
          <p14:tracePt t="37904" x="7545388" y="3789363"/>
          <p14:tracePt t="37907" x="7534275" y="3767138"/>
          <p14:tracePt t="37909" x="7534275" y="3756025"/>
          <p14:tracePt t="37910" x="7523163" y="3744913"/>
          <p14:tracePt t="37911" x="7523163" y="3733800"/>
          <p14:tracePt t="37912" x="7523163" y="3722688"/>
          <p14:tracePt t="37913" x="7512050" y="3722688"/>
          <p14:tracePt t="37915" x="7512050" y="3711575"/>
          <p14:tracePt t="37916" x="7512050" y="3700463"/>
          <p14:tracePt t="37918" x="7512050" y="3687763"/>
          <p14:tracePt t="37919" x="7512050" y="3665538"/>
          <p14:tracePt t="37920" x="7500938" y="3665538"/>
          <p14:tracePt t="37921" x="7500938" y="3654425"/>
          <p14:tracePt t="37922" x="7488238" y="3654425"/>
          <p14:tracePt t="37925" x="7488238" y="3643313"/>
          <p14:tracePt t="37926" x="7488238" y="3632200"/>
          <p14:tracePt t="37927" x="7477125" y="3621088"/>
          <p14:tracePt t="37928" x="7477125" y="3609975"/>
          <p14:tracePt t="37930" x="7477125" y="3598863"/>
          <p14:tracePt t="37931" x="7477125" y="3586163"/>
          <p14:tracePt t="37932" x="7466013" y="3586163"/>
          <p14:tracePt t="37933" x="7466013" y="3575050"/>
          <p14:tracePt t="37935" x="7466013" y="3563938"/>
          <p14:tracePt t="37937" x="7454900" y="3552825"/>
          <p14:tracePt t="37938" x="7454900" y="3541713"/>
          <p14:tracePt t="37939" x="7454900" y="3530600"/>
          <p14:tracePt t="37940" x="7443788" y="3530600"/>
          <p14:tracePt t="37942" x="7443788" y="3519488"/>
          <p14:tracePt t="37943" x="7443788" y="3508375"/>
          <p14:tracePt t="37944" x="7443788" y="3497263"/>
          <p14:tracePt t="37946" x="7443788" y="3486150"/>
          <p14:tracePt t="37947" x="7443788" y="3473450"/>
          <p14:tracePt t="37949" x="7443788" y="3462338"/>
          <p14:tracePt t="37950" x="7432675" y="3451225"/>
          <p14:tracePt t="37952" x="7432675" y="3440113"/>
          <p14:tracePt t="37955" x="7421563" y="3417888"/>
          <p14:tracePt t="37957" x="7421563" y="3406775"/>
          <p14:tracePt t="37959" x="7421563" y="3384550"/>
          <p14:tracePt t="37962" x="7421563" y="3371850"/>
          <p14:tracePt t="37963" x="7421563" y="3360738"/>
          <p14:tracePt t="37964" x="7421563" y="3349625"/>
          <p14:tracePt t="37966" x="7410450" y="3338513"/>
          <p14:tracePt t="37967" x="7410450" y="3327400"/>
          <p14:tracePt t="37969" x="7410450" y="3316288"/>
          <p14:tracePt t="37973" x="7410450" y="3305175"/>
          <p14:tracePt t="37975" x="7410450" y="3294063"/>
          <p14:tracePt t="37976" x="7410450" y="3282950"/>
          <p14:tracePt t="37978" x="7410450" y="3271838"/>
          <p14:tracePt t="37980" x="7410450" y="3259138"/>
          <p14:tracePt t="37982" x="7410450" y="3248025"/>
          <p14:tracePt t="37990" x="7410450" y="3236913"/>
          <p14:tracePt t="37992" x="7410450" y="3225800"/>
          <p14:tracePt t="37994" x="7410450" y="3214688"/>
          <p14:tracePt t="38003" x="7410450" y="3203575"/>
          <p14:tracePt t="38007" x="7410450" y="3192463"/>
          <p14:tracePt t="38012" x="7410450" y="3181350"/>
          <p14:tracePt t="38024" x="7421563" y="3181350"/>
          <p14:tracePt t="38037" x="7421563" y="3170238"/>
          <p14:tracePt t="38039" x="7432675" y="3170238"/>
          <p14:tracePt t="38046" x="7432675" y="3157538"/>
          <p14:tracePt t="38049" x="7443788" y="3157538"/>
          <p14:tracePt t="38052" x="7454900" y="3157538"/>
          <p14:tracePt t="38057" x="7466013" y="3157538"/>
          <p14:tracePt t="38060" x="7477125" y="3157538"/>
          <p14:tracePt t="38063" x="7488238" y="3157538"/>
          <p14:tracePt t="38066" x="7500938" y="3157538"/>
          <p14:tracePt t="38072" x="7512050" y="3157538"/>
          <p14:tracePt t="38076" x="7523163" y="3157538"/>
          <p14:tracePt t="38078" x="7534275" y="3157538"/>
          <p14:tracePt t="38080" x="7545388" y="3157538"/>
          <p14:tracePt t="38084" x="7556500" y="3157538"/>
          <p14:tracePt t="38088" x="7567613" y="3157538"/>
          <p14:tracePt t="38091" x="7578725" y="3157538"/>
          <p14:tracePt t="38094" x="7589838" y="3157538"/>
          <p14:tracePt t="38096" x="7600950" y="3157538"/>
          <p14:tracePt t="38099" x="7613650" y="3157538"/>
          <p14:tracePt t="38104" x="7624763" y="3157538"/>
          <p14:tracePt t="38114" x="7635875" y="3157538"/>
          <p14:tracePt t="38123" x="7646988" y="3157538"/>
          <p14:tracePt t="38130" x="7646988" y="3170238"/>
          <p14:tracePt t="38134" x="7658100" y="3170238"/>
          <p14:tracePt t="38139" x="7669213" y="3170238"/>
          <p14:tracePt t="38143" x="7680325" y="3181350"/>
          <p14:tracePt t="38146" x="7691438" y="3181350"/>
          <p14:tracePt t="38147" x="7691438" y="3192463"/>
          <p14:tracePt t="38149" x="7691438" y="3203575"/>
          <p14:tracePt t="38152" x="7691438" y="3214688"/>
          <p14:tracePt t="38152" x="7702550" y="3214688"/>
          <p14:tracePt t="38155" x="7715250" y="3225800"/>
          <p14:tracePt t="38158" x="7715250" y="3236913"/>
          <p14:tracePt t="38159" x="7726363" y="3236913"/>
          <p14:tracePt t="38161" x="7726363" y="3248025"/>
          <p14:tracePt t="38163" x="7737475" y="3259138"/>
          <p14:tracePt t="38166" x="7748588" y="3271838"/>
          <p14:tracePt t="38168" x="7748588" y="3282950"/>
          <p14:tracePt t="38170" x="7759700" y="3294063"/>
          <p14:tracePt t="38172" x="7759700" y="3305175"/>
          <p14:tracePt t="38178" x="7759700" y="3316288"/>
          <p14:tracePt t="38181" x="7759700" y="3327400"/>
          <p14:tracePt t="38186" x="7759700" y="3338513"/>
          <p14:tracePt t="38187" x="7759700" y="3349625"/>
          <p14:tracePt t="38191" x="7759700" y="3360738"/>
          <p14:tracePt t="38193" x="7770813" y="3384550"/>
          <p14:tracePt t="38201" x="7770813" y="3395663"/>
          <p14:tracePt t="38203" x="7781925" y="3406775"/>
          <p14:tracePt t="38205" x="7781925" y="3417888"/>
          <p14:tracePt t="38207" x="7781925" y="3429000"/>
          <p14:tracePt t="38210" x="7781925" y="3440113"/>
          <p14:tracePt t="38212" x="7781925" y="3451225"/>
          <p14:tracePt t="38219" x="7781925" y="3473450"/>
          <p14:tracePt t="38223" x="7781925" y="3486150"/>
          <p14:tracePt t="38225" x="7781925" y="3497263"/>
          <p14:tracePt t="38228" x="7781925" y="3508375"/>
          <p14:tracePt t="38231" x="7781925" y="3519488"/>
          <p14:tracePt t="38236" x="7781925" y="3530600"/>
          <p14:tracePt t="38238" x="7781925" y="3541713"/>
          <p14:tracePt t="38242" x="7781925" y="3552825"/>
          <p14:tracePt t="38243" x="7770813" y="3552825"/>
          <p14:tracePt t="38245" x="7770813" y="3563938"/>
          <p14:tracePt t="38248" x="7770813" y="3586163"/>
          <p14:tracePt t="38251" x="7759700" y="3586163"/>
          <p14:tracePt t="38253" x="7759700" y="3598863"/>
          <p14:tracePt t="38257" x="7748588" y="3609975"/>
          <p14:tracePt t="38259" x="7737475" y="3609975"/>
          <p14:tracePt t="38261" x="7737475" y="3621088"/>
          <p14:tracePt t="38263" x="7737475" y="3632200"/>
          <p14:tracePt t="38264" x="7726363" y="3632200"/>
          <p14:tracePt t="38266" x="7726363" y="3643313"/>
          <p14:tracePt t="38268" x="7715250" y="3643313"/>
          <p14:tracePt t="38271" x="7715250" y="3654425"/>
          <p14:tracePt t="38275" x="7702550" y="3654425"/>
          <p14:tracePt t="38277" x="7702550" y="3665538"/>
          <p14:tracePt t="38279" x="7691438" y="3665538"/>
          <p14:tracePt t="38285" x="7680325" y="3676650"/>
          <p14:tracePt t="38285" x="7669213" y="3687763"/>
          <p14:tracePt t="38291" x="7669213" y="3700463"/>
          <p14:tracePt t="38292" x="7658100" y="3700463"/>
          <p14:tracePt t="38294" x="7646988" y="3700463"/>
          <p14:tracePt t="38297" x="7646988" y="3711575"/>
          <p14:tracePt t="38301" x="7635875" y="3711575"/>
          <p14:tracePt t="38305" x="7624763" y="3722688"/>
          <p14:tracePt t="38309" x="7613650" y="3722688"/>
          <p14:tracePt t="38313" x="7600950" y="3722688"/>
          <p14:tracePt t="38319" x="7589838" y="3722688"/>
          <p14:tracePt t="38324" x="7578725" y="3722688"/>
          <p14:tracePt t="38339" x="7567613" y="3722688"/>
          <p14:tracePt t="38345" x="7556500" y="3722688"/>
          <p14:tracePt t="38351" x="7545388" y="3722688"/>
          <p14:tracePt t="38357" x="7534275" y="3722688"/>
          <p14:tracePt t="38362" x="7523163" y="3722688"/>
          <p14:tracePt t="38365" x="7512050" y="3722688"/>
          <p14:tracePt t="38370" x="7500938" y="3722688"/>
          <p14:tracePt t="38374" x="7488238" y="3722688"/>
          <p14:tracePt t="38376" x="7488238" y="3711575"/>
          <p14:tracePt t="38378" x="7477125" y="3711575"/>
          <p14:tracePt t="38382" x="7466013" y="3711575"/>
          <p14:tracePt t="38385" x="7454900" y="3700463"/>
          <p14:tracePt t="38386" x="7443788" y="3700463"/>
          <p14:tracePt t="38392" x="7432675" y="3687763"/>
          <p14:tracePt t="38394" x="7421563" y="3687763"/>
          <p14:tracePt t="38396" x="7421563" y="3676650"/>
          <p14:tracePt t="38400" x="7410450" y="3676650"/>
          <p14:tracePt t="38401" x="7399338" y="3665538"/>
          <p14:tracePt t="38403" x="7386638" y="3665538"/>
          <p14:tracePt t="38408" x="7386638" y="3654425"/>
          <p14:tracePt t="38409" x="7375525" y="3654425"/>
          <p14:tracePt t="38411" x="7364413" y="3643313"/>
          <p14:tracePt t="38416" x="7353300" y="3632200"/>
          <p14:tracePt t="38417" x="7342188" y="3621088"/>
          <p14:tracePt t="38420" x="7331075" y="3621088"/>
          <p14:tracePt t="38421" x="7331075" y="3609975"/>
          <p14:tracePt t="38426" x="7331075" y="3598863"/>
          <p14:tracePt t="38428" x="7319963" y="3598863"/>
          <p14:tracePt t="38434" x="7308850" y="3586163"/>
          <p14:tracePt t="38438" x="7308850" y="3575050"/>
          <p14:tracePt t="38441" x="7308850" y="3563938"/>
          <p14:tracePt t="38442" x="7297738" y="3563938"/>
          <p14:tracePt t="38446" x="7286625" y="3563938"/>
          <p14:tracePt t="38449" x="7286625" y="3552825"/>
          <p14:tracePt t="38452" x="7286625" y="3541713"/>
          <p14:tracePt t="38456" x="7273925" y="3530600"/>
          <p14:tracePt t="38465" x="7273925" y="3519488"/>
          <p14:tracePt t="38469" x="7273925" y="3508375"/>
          <p14:tracePt t="38470" x="7262813" y="3508375"/>
          <p14:tracePt t="38472" x="7262813" y="3497263"/>
          <p14:tracePt t="38474" x="7251700" y="3497263"/>
          <p14:tracePt t="38476" x="7251700" y="3486150"/>
          <p14:tracePt t="38478" x="7251700" y="3473450"/>
          <p14:tracePt t="38485" x="7251700" y="3462338"/>
          <p14:tracePt t="38491" x="7251700" y="3451225"/>
          <p14:tracePt t="38494" x="7251700" y="3440113"/>
          <p14:tracePt t="38496" x="7251700" y="3429000"/>
          <p14:tracePt t="38498" x="7251700" y="3417888"/>
          <p14:tracePt t="38502" x="7251700" y="3406775"/>
          <p14:tracePt t="38509" x="7251700" y="3395663"/>
          <p14:tracePt t="38511" x="7251700" y="3384550"/>
          <p14:tracePt t="38514" x="7251700" y="3371850"/>
          <p14:tracePt t="38516" x="7251700" y="3360738"/>
          <p14:tracePt t="38522" x="7251700" y="3349625"/>
          <p14:tracePt t="38528" x="7251700" y="3338513"/>
          <p14:tracePt t="38534" x="7262813" y="3338513"/>
          <p14:tracePt t="38544" x="7273925" y="3338513"/>
          <p14:tracePt t="38633" x="7286625" y="3338513"/>
          <p14:tracePt t="38635" x="7297738" y="3349625"/>
          <p14:tracePt t="38636" x="7308850" y="3360738"/>
          <p14:tracePt t="38638" x="7319963" y="3384550"/>
          <p14:tracePt t="38639" x="7319963" y="3395663"/>
          <p14:tracePt t="38640" x="7331075" y="3406775"/>
          <p14:tracePt t="38641" x="7342188" y="3406775"/>
          <p14:tracePt t="38642" x="7364413" y="3417888"/>
          <p14:tracePt t="38643" x="7375525" y="3440113"/>
          <p14:tracePt t="38644" x="7386638" y="3440113"/>
          <p14:tracePt t="38645" x="7399338" y="3462338"/>
          <p14:tracePt t="38646" x="7421563" y="3486150"/>
          <p14:tracePt t="38647" x="7432675" y="3497263"/>
          <p14:tracePt t="38648" x="7454900" y="3508375"/>
          <p14:tracePt t="38649" x="7466013" y="3530600"/>
          <p14:tracePt t="38651" x="7477125" y="3552825"/>
          <p14:tracePt t="38652" x="7488238" y="3575050"/>
          <p14:tracePt t="38653" x="7512050" y="3586163"/>
          <p14:tracePt t="38654" x="7523163" y="3609975"/>
          <p14:tracePt t="38655" x="7534275" y="3621088"/>
          <p14:tracePt t="38657" x="7556500" y="3632200"/>
          <p14:tracePt t="38658" x="7556500" y="3643313"/>
          <p14:tracePt t="38659" x="7578725" y="3665538"/>
          <p14:tracePt t="38660" x="7578725" y="3676650"/>
          <p14:tracePt t="38661" x="7589838" y="3687763"/>
          <p14:tracePt t="38662" x="7589838" y="3700463"/>
          <p14:tracePt t="38663" x="7600950" y="3711575"/>
          <p14:tracePt t="38664" x="7600950" y="3722688"/>
          <p14:tracePt t="38666" x="7600950" y="3744913"/>
          <p14:tracePt t="38668" x="7600950" y="3756025"/>
          <p14:tracePt t="38669" x="7600950" y="3778250"/>
          <p14:tracePt t="38670" x="7600950" y="3789363"/>
          <p14:tracePt t="38671" x="7613650" y="3789363"/>
          <p14:tracePt t="38674" x="7613650" y="3800475"/>
          <p14:tracePt t="38675" x="7613650" y="3813175"/>
          <p14:tracePt t="38676" x="7613650" y="3824288"/>
          <p14:tracePt t="38677" x="7613650" y="3835400"/>
          <p14:tracePt t="38679" x="7613650" y="3846513"/>
          <p14:tracePt t="38680" x="7613650" y="3857625"/>
          <p14:tracePt t="38685" x="7613650" y="3868738"/>
          <p14:tracePt t="38687" x="7613650" y="3879850"/>
          <p14:tracePt t="38688" x="7613650" y="3890963"/>
          <p14:tracePt t="38690" x="7600950" y="3902075"/>
          <p14:tracePt t="38692" x="7589838" y="3925888"/>
          <p14:tracePt t="38696" x="7578725" y="3925888"/>
          <p14:tracePt t="38697" x="7567613" y="3925888"/>
          <p14:tracePt t="38702" x="7556500" y="3937000"/>
          <p14:tracePt t="38703" x="7545388" y="3937000"/>
          <p14:tracePt t="38704" x="7545388" y="3948113"/>
          <p14:tracePt t="38707" x="7534275" y="3948113"/>
          <p14:tracePt t="38708" x="7523163" y="3948113"/>
          <p14:tracePt t="38709" x="7512050" y="3948113"/>
          <p14:tracePt t="38710" x="7500938" y="3948113"/>
          <p14:tracePt t="38712" x="7488238" y="3948113"/>
          <p14:tracePt t="38713" x="7477125" y="3948113"/>
          <p14:tracePt t="38716" x="7454900" y="3948113"/>
          <p14:tracePt t="38717" x="7443788" y="3948113"/>
          <p14:tracePt t="38719" x="7432675" y="3948113"/>
          <p14:tracePt t="38720" x="7410450" y="3948113"/>
          <p14:tracePt t="38722" x="7386638" y="3948113"/>
          <p14:tracePt t="38723" x="7375525" y="3948113"/>
          <p14:tracePt t="38725" x="7353300" y="3937000"/>
          <p14:tracePt t="38726" x="7342188" y="3937000"/>
          <p14:tracePt t="38727" x="7319963" y="3937000"/>
          <p14:tracePt t="38728" x="7308850" y="3925888"/>
          <p14:tracePt t="38729" x="7297738" y="3914775"/>
          <p14:tracePt t="38730" x="7286625" y="3914775"/>
          <p14:tracePt t="38731" x="7273925" y="3902075"/>
          <p14:tracePt t="38732" x="7262813" y="3890963"/>
          <p14:tracePt t="38734" x="7229475" y="3868738"/>
          <p14:tracePt t="38735" x="7207250" y="3857625"/>
          <p14:tracePt t="38737" x="7196138" y="3846513"/>
          <p14:tracePt t="38738" x="7185025" y="3835400"/>
          <p14:tracePt t="38738" x="7161213" y="3813175"/>
          <p14:tracePt t="38739" x="7150100" y="3813175"/>
          <p14:tracePt t="38741" x="7105650" y="3767138"/>
          <p14:tracePt t="38742" x="7094538" y="3767138"/>
          <p14:tracePt t="38743" x="7059613" y="3733800"/>
          <p14:tracePt t="38745" x="7037388" y="3700463"/>
          <p14:tracePt t="38746" x="7026275" y="3687763"/>
          <p14:tracePt t="38747" x="7004050" y="3654425"/>
          <p14:tracePt t="38749" x="6958013" y="3598863"/>
          <p14:tracePt t="38750" x="6946900" y="3586163"/>
          <p14:tracePt t="38751" x="6924675" y="3575050"/>
          <p14:tracePt t="38752" x="6913563" y="3552825"/>
          <p14:tracePt t="38753" x="6902450" y="3541713"/>
          <p14:tracePt t="38754" x="6880225" y="3519488"/>
          <p14:tracePt t="38755" x="6858000" y="3508375"/>
          <p14:tracePt t="38757" x="6845300" y="3486150"/>
          <p14:tracePt t="38758" x="6811963" y="3417888"/>
          <p14:tracePt t="38760" x="6778625" y="3371850"/>
          <p14:tracePt t="38761" x="6767513" y="3349625"/>
          <p14:tracePt t="38762" x="6756400" y="3316288"/>
          <p14:tracePt t="38763" x="6732588" y="3294063"/>
          <p14:tracePt t="38764" x="6732588" y="3271838"/>
          <p14:tracePt t="38766" x="6688138" y="3203575"/>
          <p14:tracePt t="38767" x="6677025" y="3181350"/>
          <p14:tracePt t="38768" x="6654800" y="3146425"/>
          <p14:tracePt t="38769" x="6654800" y="3124200"/>
          <p14:tracePt t="38771" x="6630988" y="3079750"/>
          <p14:tracePt t="38772" x="6630988" y="3044825"/>
          <p14:tracePt t="38773" x="6608763" y="3011488"/>
          <p14:tracePt t="38774" x="6608763" y="3000375"/>
          <p14:tracePt t="38776" x="6597650" y="2955925"/>
          <p14:tracePt t="38777" x="6586538" y="2932113"/>
          <p14:tracePt t="38778" x="6575425" y="2887663"/>
          <p14:tracePt t="38779" x="6575425" y="2865438"/>
          <p14:tracePt t="38780" x="6564313" y="2854325"/>
          <p14:tracePt t="38781" x="6564313" y="2843213"/>
          <p14:tracePt t="38782" x="6564313" y="2797175"/>
          <p14:tracePt t="38785" x="6564313" y="2774950"/>
          <p14:tracePt t="38786" x="6553200" y="2752725"/>
          <p14:tracePt t="38786" x="6553200" y="2741613"/>
          <p14:tracePt t="38787" x="6553200" y="2717800"/>
          <p14:tracePt t="38788" x="6553200" y="2706688"/>
          <p14:tracePt t="38789" x="6553200" y="2684463"/>
          <p14:tracePt t="38792" x="6553200" y="2662238"/>
          <p14:tracePt t="38793" x="6553200" y="2640013"/>
          <p14:tracePt t="38794" x="6553200" y="2616200"/>
          <p14:tracePt t="38795" x="6564313" y="2605088"/>
          <p14:tracePt t="38796" x="6564313" y="2593975"/>
          <p14:tracePt t="38797" x="6586538" y="2593975"/>
          <p14:tracePt t="38798" x="6586538" y="2582863"/>
          <p14:tracePt t="38799" x="6586538" y="2571750"/>
          <p14:tracePt t="38800" x="6597650" y="2560638"/>
          <p14:tracePt t="38802" x="6619875" y="2549525"/>
          <p14:tracePt t="38804" x="6619875" y="2538413"/>
          <p14:tracePt t="38805" x="6643688" y="2527300"/>
          <p14:tracePt t="38807" x="6654800" y="2514600"/>
          <p14:tracePt t="38809" x="6677025" y="2492375"/>
          <p14:tracePt t="38810" x="6688138" y="2481263"/>
          <p14:tracePt t="38811" x="6710363" y="2481263"/>
          <p14:tracePt t="38812" x="6721475" y="2481263"/>
          <p14:tracePt t="38813" x="6732588" y="2470150"/>
          <p14:tracePt t="38814" x="6745288" y="2459038"/>
          <p14:tracePt t="38815" x="6756400" y="2459038"/>
          <p14:tracePt t="38816" x="6767513" y="2447925"/>
          <p14:tracePt t="38818" x="6800850" y="2447925"/>
          <p14:tracePt t="38819" x="6823075" y="2447925"/>
          <p14:tracePt t="38820" x="6834188" y="2447925"/>
          <p14:tracePt t="38821" x="6845300" y="2447925"/>
          <p14:tracePt t="38822" x="6858000" y="2447925"/>
          <p14:tracePt t="38823" x="6880225" y="2436813"/>
          <p14:tracePt t="38824" x="6902450" y="2436813"/>
          <p14:tracePt t="38826" x="6935788" y="2436813"/>
          <p14:tracePt t="38827" x="6958013" y="2436813"/>
          <p14:tracePt t="38829" x="6981825" y="2436813"/>
          <p14:tracePt t="38830" x="7004050" y="2425700"/>
          <p14:tracePt t="38831" x="7026275" y="2425700"/>
          <p14:tracePt t="38832" x="7037388" y="2425700"/>
          <p14:tracePt t="38833" x="7059613" y="2425700"/>
          <p14:tracePt t="38835" x="7105650" y="2425700"/>
          <p14:tracePt t="38836" x="7116763" y="2425700"/>
          <p14:tracePt t="38837" x="7138988" y="2425700"/>
          <p14:tracePt t="38838" x="7150100" y="2425700"/>
          <p14:tracePt t="38839" x="7172325" y="2425700"/>
          <p14:tracePt t="38840" x="7196138" y="2425700"/>
          <p14:tracePt t="38841" x="7218363" y="2425700"/>
          <p14:tracePt t="38842" x="7240588" y="2436813"/>
          <p14:tracePt t="38843" x="7262813" y="2436813"/>
          <p14:tracePt t="38844" x="7286625" y="2436813"/>
          <p14:tracePt t="38845" x="7308850" y="2447925"/>
          <p14:tracePt t="38846" x="7331075" y="2447925"/>
          <p14:tracePt t="38847" x="7353300" y="2459038"/>
          <p14:tracePt t="38848" x="7375525" y="2459038"/>
          <p14:tracePt t="38849" x="7399338" y="2470150"/>
          <p14:tracePt t="38852" x="7443788" y="2481263"/>
          <p14:tracePt t="38853" x="7500938" y="2492375"/>
          <p14:tracePt t="38855" x="7534275" y="2514600"/>
          <p14:tracePt t="38857" x="7578725" y="2527300"/>
          <p14:tracePt t="38859" x="7613650" y="2538413"/>
          <p14:tracePt t="38860" x="7624763" y="2549525"/>
          <p14:tracePt t="38861" x="7635875" y="2560638"/>
          <p14:tracePt t="38862" x="7658100" y="2571750"/>
          <p14:tracePt t="38863" x="7669213" y="2582863"/>
          <p14:tracePt t="38864" x="7680325" y="2593975"/>
          <p14:tracePt t="38865" x="7702550" y="2593975"/>
          <p14:tracePt t="38866" x="7715250" y="2605088"/>
          <p14:tracePt t="38868" x="7748588" y="2628900"/>
          <p14:tracePt t="38870" x="7759700" y="2640013"/>
          <p14:tracePt t="38871" x="7770813" y="2651125"/>
          <p14:tracePt t="38872" x="7781925" y="2662238"/>
          <p14:tracePt t="38873" x="7793038" y="2673350"/>
          <p14:tracePt t="38874" x="7804150" y="2684463"/>
          <p14:tracePt t="38876" x="7815263" y="2695575"/>
          <p14:tracePt t="38877" x="7827963" y="2706688"/>
          <p14:tracePt t="38880" x="7827963" y="2717800"/>
          <p14:tracePt t="38881" x="7839075" y="2728913"/>
          <p14:tracePt t="38882" x="7850188" y="2741613"/>
          <p14:tracePt t="38885" x="7850188" y="2752725"/>
          <p14:tracePt t="38885" x="7861300" y="2763838"/>
          <p14:tracePt t="38886" x="7872413" y="2763838"/>
          <p14:tracePt t="38888" x="7872413" y="2774950"/>
          <p14:tracePt t="38889" x="7883525" y="2786063"/>
          <p14:tracePt t="38892" x="7883525" y="2808288"/>
          <p14:tracePt t="38894" x="7894638" y="2819400"/>
          <p14:tracePt t="38895" x="7894638" y="2843213"/>
          <p14:tracePt t="38896" x="7894638" y="2854325"/>
          <p14:tracePt t="38899" x="7894638" y="2865438"/>
          <p14:tracePt t="38901" x="7894638" y="2887663"/>
          <p14:tracePt t="38902" x="7905750" y="2898775"/>
          <p14:tracePt t="38904" x="7905750" y="2909888"/>
          <p14:tracePt t="38908" x="7905750" y="2932113"/>
          <p14:tracePt t="38910" x="7905750" y="2967038"/>
          <p14:tracePt t="38910" x="7905750" y="2978150"/>
          <p14:tracePt t="38911" x="7905750" y="2989263"/>
          <p14:tracePt t="38912" x="7905750" y="3000375"/>
          <p14:tracePt t="38915" x="7905750" y="3011488"/>
          <p14:tracePt t="38918" x="7905750" y="3033713"/>
          <p14:tracePt t="38919" x="7905750" y="3044825"/>
          <p14:tracePt t="38920" x="7905750" y="3057525"/>
          <p14:tracePt t="38921" x="7894638" y="3057525"/>
          <p14:tracePt t="38924" x="7894638" y="3079750"/>
          <p14:tracePt t="38926" x="7883525" y="3079750"/>
          <p14:tracePt t="38927" x="7883525" y="3090863"/>
          <p14:tracePt t="38928" x="7872413" y="3101975"/>
          <p14:tracePt t="38930" x="7861300" y="3113088"/>
          <p14:tracePt t="38932" x="7861300" y="3124200"/>
          <p14:tracePt t="38935" x="7839075" y="3124200"/>
          <p14:tracePt t="38936" x="7839075" y="3135313"/>
          <p14:tracePt t="38938" x="7839075" y="3146425"/>
          <p14:tracePt t="38940" x="7827963" y="3146425"/>
          <p14:tracePt t="38942" x="7815263" y="3146425"/>
          <p14:tracePt t="38943" x="7804150" y="3146425"/>
          <p14:tracePt t="38945" x="7793038" y="3157538"/>
          <p14:tracePt t="38948" x="7781925" y="3170238"/>
          <p14:tracePt t="38951" x="7770813" y="3170238"/>
          <p14:tracePt t="38954" x="7759700" y="3170238"/>
          <p14:tracePt t="38955" x="7748588" y="3170238"/>
          <p14:tracePt t="38957" x="7737475" y="3170238"/>
          <p14:tracePt t="38958" x="7737475" y="3181350"/>
          <p14:tracePt t="38959" x="7726363" y="3181350"/>
          <p14:tracePt t="38960" x="7715250" y="3181350"/>
          <p14:tracePt t="38961" x="7702550" y="3181350"/>
          <p14:tracePt t="38964" x="7691438" y="3192463"/>
          <p14:tracePt t="38966" x="7680325" y="3192463"/>
          <p14:tracePt t="38968" x="7658100" y="3192463"/>
          <p14:tracePt t="38972" x="7624763" y="3192463"/>
          <p14:tracePt t="38976" x="7600950" y="3192463"/>
          <p14:tracePt t="38978" x="7589838" y="3192463"/>
          <p14:tracePt t="38980" x="7567613" y="3192463"/>
          <p14:tracePt t="38981" x="7556500" y="3192463"/>
          <p14:tracePt t="38982" x="7545388" y="3192463"/>
          <p14:tracePt t="38985" x="7534275" y="3192463"/>
          <p14:tracePt t="38986" x="7523163" y="3192463"/>
          <p14:tracePt t="38988" x="7500938" y="3192463"/>
          <p14:tracePt t="38989" x="7488238" y="3192463"/>
          <p14:tracePt t="38991" x="7477125" y="3181350"/>
          <p14:tracePt t="38992" x="7466013" y="3181350"/>
          <p14:tracePt t="38993" x="7454900" y="3170238"/>
          <p14:tracePt t="38995" x="7443788" y="3170238"/>
          <p14:tracePt t="38996" x="7421563" y="3157538"/>
          <p14:tracePt t="38997" x="7421563" y="3146425"/>
          <p14:tracePt t="38998" x="7410450" y="3146425"/>
          <p14:tracePt t="38999" x="7399338" y="3146425"/>
          <p14:tracePt t="39002" x="7386638" y="3146425"/>
          <p14:tracePt t="39003" x="7364413" y="3135313"/>
          <p14:tracePt t="39005" x="7353300" y="3135313"/>
          <p14:tracePt t="39007" x="7331075" y="3124200"/>
          <p14:tracePt t="39008" x="7331075" y="3113088"/>
          <p14:tracePt t="39009" x="7319963" y="3113088"/>
          <p14:tracePt t="39010" x="7319963" y="3101975"/>
          <p14:tracePt t="39011" x="7308850" y="3101975"/>
          <p14:tracePt t="39012" x="7308850" y="3090863"/>
          <p14:tracePt t="39013" x="7297738" y="3090863"/>
          <p14:tracePt t="39014" x="7297738" y="3079750"/>
          <p14:tracePt t="39015" x="7286625" y="3079750"/>
          <p14:tracePt t="39016" x="7273925" y="3068638"/>
          <p14:tracePt t="39018" x="7262813" y="3068638"/>
          <p14:tracePt t="39019" x="7262813" y="3057525"/>
          <p14:tracePt t="39019" x="7251700" y="3044825"/>
          <p14:tracePt t="39020" x="7251700" y="3033713"/>
          <p14:tracePt t="39022" x="7240588" y="3022600"/>
          <p14:tracePt t="39024" x="7229475" y="3011488"/>
          <p14:tracePt t="39025" x="7218363" y="2989263"/>
          <p14:tracePt t="39026" x="7207250" y="2989263"/>
          <p14:tracePt t="39027" x="7207250" y="2978150"/>
          <p14:tracePt t="39028" x="7196138" y="2967038"/>
          <p14:tracePt t="39029" x="7196138" y="2955925"/>
          <p14:tracePt t="39030" x="7196138" y="2943225"/>
          <p14:tracePt t="39031" x="7185025" y="2932113"/>
          <p14:tracePt t="39032" x="7172325" y="2921000"/>
          <p14:tracePt t="39038" x="7161213" y="2865438"/>
          <p14:tracePt t="39040" x="7150100" y="2854325"/>
          <p14:tracePt t="39042" x="7138988" y="2843213"/>
          <p14:tracePt t="39043" x="7138988" y="2819400"/>
          <p14:tracePt t="39044" x="7138988" y="2808288"/>
          <p14:tracePt t="39045" x="7138988" y="2797175"/>
          <p14:tracePt t="39047" x="7138988" y="2786063"/>
          <p14:tracePt t="39048" x="7127875" y="2786063"/>
          <p14:tracePt t="39050" x="7127875" y="2774950"/>
          <p14:tracePt t="39051" x="7127875" y="2763838"/>
          <p14:tracePt t="39051" x="7127875" y="2752725"/>
          <p14:tracePt t="39053" x="7127875" y="2741613"/>
          <p14:tracePt t="39054" x="7127875" y="2728913"/>
          <p14:tracePt t="39059" x="7127875" y="2717800"/>
          <p14:tracePt t="39060" x="7127875" y="2706688"/>
          <p14:tracePt t="39062" x="7127875" y="2695575"/>
          <p14:tracePt t="39066" x="7127875" y="2684463"/>
          <p14:tracePt t="39067" x="7138988" y="2684463"/>
          <p14:tracePt t="39068" x="7138988" y="2673350"/>
          <p14:tracePt t="39070" x="7150100" y="2673350"/>
          <p14:tracePt t="39071" x="7150100" y="2662238"/>
          <p14:tracePt t="39074" x="7161213" y="2662238"/>
          <p14:tracePt t="39078" x="7172325" y="2662238"/>
          <p14:tracePt t="39081" x="7185025" y="2662238"/>
          <p14:tracePt t="39084" x="7196138" y="2662238"/>
          <p14:tracePt t="39085" x="7207250" y="2662238"/>
          <p14:tracePt t="39087" x="7218363" y="2662238"/>
          <p14:tracePt t="39088" x="7229475" y="2662238"/>
          <p14:tracePt t="39091" x="7240588" y="2662238"/>
          <p14:tracePt t="39092" x="7251700" y="2662238"/>
          <p14:tracePt t="39093" x="7262813" y="2662238"/>
          <p14:tracePt t="39094" x="7273925" y="2662238"/>
          <p14:tracePt t="39095" x="7286625" y="2662238"/>
          <p14:tracePt t="39096" x="7297738" y="2662238"/>
          <p14:tracePt t="39098" x="7308850" y="2662238"/>
          <p14:tracePt t="39099" x="7319963" y="2662238"/>
          <p14:tracePt t="39101" x="7353300" y="2662238"/>
          <p14:tracePt t="39102" x="7364413" y="2662238"/>
          <p14:tracePt t="39103" x="7386638" y="2673350"/>
          <p14:tracePt t="39104" x="7399338" y="2673350"/>
          <p14:tracePt t="39105" x="7410450" y="2684463"/>
          <p14:tracePt t="39107" x="7443788" y="2706688"/>
          <p14:tracePt t="39108" x="7466013" y="2706688"/>
          <p14:tracePt t="39109" x="7477125" y="2717800"/>
          <p14:tracePt t="39110" x="7500938" y="2728913"/>
          <p14:tracePt t="39111" x="7523163" y="2741613"/>
          <p14:tracePt t="39112" x="7545388" y="2752725"/>
          <p14:tracePt t="39113" x="7556500" y="2763838"/>
          <p14:tracePt t="39114" x="7567613" y="2774950"/>
          <p14:tracePt t="39116" x="7600950" y="2808288"/>
          <p14:tracePt t="39117" x="7646988" y="2819400"/>
          <p14:tracePt t="39118" x="7658100" y="2819400"/>
          <p14:tracePt t="39119" x="7669213" y="2843213"/>
          <p14:tracePt t="39120" x="7680325" y="2843213"/>
          <p14:tracePt t="39121" x="7702550" y="2876550"/>
          <p14:tracePt t="39122" x="7715250" y="2876550"/>
          <p14:tracePt t="39123" x="7737475" y="2898775"/>
          <p14:tracePt t="39124" x="7737475" y="2909888"/>
          <p14:tracePt t="39126" x="7781925" y="2943225"/>
          <p14:tracePt t="39127" x="7781925" y="2955925"/>
          <p14:tracePt t="39128" x="7793038" y="2978150"/>
          <p14:tracePt t="39129" x="7815263" y="2989263"/>
          <p14:tracePt t="39130" x="7815263" y="3011488"/>
          <p14:tracePt t="39131" x="7839075" y="3011488"/>
          <p14:tracePt t="39132" x="7839075" y="3033713"/>
          <p14:tracePt t="39135" x="7861300" y="3068638"/>
          <p14:tracePt t="39137" x="7872413" y="3079750"/>
          <p14:tracePt t="39138" x="7872413" y="3090863"/>
          <p14:tracePt t="39138" x="7872413" y="3101975"/>
          <p14:tracePt t="39139" x="7883525" y="3113088"/>
          <p14:tracePt t="39141" x="7883525" y="3135313"/>
          <p14:tracePt t="39143" x="7894638" y="3135313"/>
          <p14:tracePt t="39144" x="7905750" y="3157538"/>
          <p14:tracePt t="39146" x="7905750" y="3170238"/>
          <p14:tracePt t="39147" x="7905750" y="3192463"/>
          <p14:tracePt t="39150" x="7916863" y="3203575"/>
          <p14:tracePt t="39151" x="7916863" y="3225800"/>
          <p14:tracePt t="39155" x="7916863" y="3248025"/>
          <p14:tracePt t="39156" x="7916863" y="3259138"/>
          <p14:tracePt t="39159" x="7916863" y="3282950"/>
          <p14:tracePt t="39160" x="7916863" y="3294063"/>
          <p14:tracePt t="39163" x="7916863" y="3305175"/>
          <p14:tracePt t="39164" x="7916863" y="3316288"/>
          <p14:tracePt t="39168" x="7916863" y="3338513"/>
          <p14:tracePt t="39169" x="7916863" y="3349625"/>
          <p14:tracePt t="39171" x="7905750" y="3349625"/>
          <p14:tracePt t="39173" x="7905750" y="3371850"/>
          <p14:tracePt t="39175" x="7894638" y="3384550"/>
          <p14:tracePt t="39176" x="7894638" y="3395663"/>
          <p14:tracePt t="39179" x="7883525" y="3406775"/>
          <p14:tracePt t="39180" x="7883525" y="3417888"/>
          <p14:tracePt t="39182" x="7872413" y="3417888"/>
          <p14:tracePt t="39184" x="7861300" y="3429000"/>
          <p14:tracePt t="39186" x="7850188" y="3440113"/>
          <p14:tracePt t="39187" x="7839075" y="3440113"/>
          <p14:tracePt t="39189" x="7839075" y="3451225"/>
          <p14:tracePt t="39189" x="7827963" y="3451225"/>
          <p14:tracePt t="39191" x="7827963" y="3462338"/>
          <p14:tracePt t="39192" x="7827963" y="3473450"/>
          <p14:tracePt t="39193" x="7815263" y="3473450"/>
          <p14:tracePt t="39194" x="7804150" y="3473450"/>
          <p14:tracePt t="39195" x="7804150" y="3486150"/>
          <p14:tracePt t="39196" x="7793038" y="3486150"/>
          <p14:tracePt t="39197" x="7781925" y="3497263"/>
          <p14:tracePt t="39199" x="7770813" y="3497263"/>
          <p14:tracePt t="39201" x="7759700" y="3508375"/>
          <p14:tracePt t="39203" x="7748588" y="3508375"/>
          <p14:tracePt t="39205" x="7737475" y="3508375"/>
          <p14:tracePt t="39206" x="7726363" y="3508375"/>
          <p14:tracePt t="39208" x="7715250" y="3519488"/>
          <p14:tracePt t="39209" x="7702550" y="3519488"/>
          <p14:tracePt t="39211" x="7691438" y="3519488"/>
          <p14:tracePt t="39213" x="7680325" y="3519488"/>
          <p14:tracePt t="39215" x="7669213" y="3519488"/>
          <p14:tracePt t="39216" x="7658100" y="3519488"/>
          <p14:tracePt t="39218" x="7646988" y="3519488"/>
          <p14:tracePt t="39219" x="7635875" y="3519488"/>
          <p14:tracePt t="39221" x="7624763" y="3519488"/>
          <p14:tracePt t="39224" x="7613650" y="3519488"/>
          <p14:tracePt t="39225" x="7600950" y="3519488"/>
          <p14:tracePt t="39227" x="7589838" y="3519488"/>
          <p14:tracePt t="39228" x="7578725" y="3519488"/>
          <p14:tracePt t="39232" x="7567613" y="3519488"/>
          <p14:tracePt t="39234" x="7556500" y="3519488"/>
          <p14:tracePt t="39235" x="7545388" y="3519488"/>
          <p14:tracePt t="39237" x="7534275" y="3519488"/>
          <p14:tracePt t="39239" x="7523163" y="3508375"/>
          <p14:tracePt t="39241" x="7512050" y="3508375"/>
          <p14:tracePt t="39244" x="7500938" y="3497263"/>
          <p14:tracePt t="39246" x="7500938" y="3486150"/>
          <p14:tracePt t="39247" x="7488238" y="3486150"/>
          <p14:tracePt t="39249" x="7477125" y="3473450"/>
          <p14:tracePt t="39251" x="7466013" y="3462338"/>
          <p14:tracePt t="39252" x="7454900" y="3462338"/>
          <p14:tracePt t="39253" x="7454900" y="3451225"/>
          <p14:tracePt t="39255" x="7443788" y="3451225"/>
          <p14:tracePt t="39256" x="7432675" y="3451225"/>
          <p14:tracePt t="39257" x="7432675" y="3440113"/>
          <p14:tracePt t="39259" x="7432675" y="3429000"/>
          <p14:tracePt t="39260" x="7421563" y="3417888"/>
          <p14:tracePt t="39261" x="7410450" y="3417888"/>
          <p14:tracePt t="39262" x="7410450" y="3406775"/>
          <p14:tracePt t="39263" x="7399338" y="3395663"/>
          <p14:tracePt t="39265" x="7386638" y="3384550"/>
          <p14:tracePt t="39266" x="7375525" y="3384550"/>
          <p14:tracePt t="39267" x="7364413" y="3384550"/>
          <p14:tracePt t="39268" x="7364413" y="3371850"/>
          <p14:tracePt t="39269" x="7364413" y="3360738"/>
          <p14:tracePt t="39272" x="7364413" y="3349625"/>
          <p14:tracePt t="39272" x="7353300" y="3349625"/>
          <p14:tracePt t="39274" x="7342188" y="3327400"/>
          <p14:tracePt t="39276" x="7331075" y="3327400"/>
          <p14:tracePt t="39277" x="7331075" y="3316288"/>
          <p14:tracePt t="39279" x="7319963" y="3305175"/>
          <p14:tracePt t="39280" x="7319963" y="3294063"/>
          <p14:tracePt t="39281" x="7308850" y="3294063"/>
          <p14:tracePt t="39282" x="7308850" y="3282950"/>
          <p14:tracePt t="39283" x="7308850" y="3271838"/>
          <p14:tracePt t="39285" x="7297738" y="3259138"/>
          <p14:tracePt t="39288" x="7297738" y="3248025"/>
          <p14:tracePt t="39291" x="7297738" y="3236913"/>
          <p14:tracePt t="39292" x="7286625" y="3236913"/>
          <p14:tracePt t="39293" x="7286625" y="3225800"/>
          <p14:tracePt t="39296" x="7286625" y="3214688"/>
          <p14:tracePt t="39299" x="7286625" y="3203575"/>
          <p14:tracePt t="39306" x="7286625" y="3192463"/>
          <p14:tracePt t="39326" x="7286625" y="3181350"/>
          <p14:tracePt t="39342" x="7297738" y="3181350"/>
          <p14:tracePt t="39345" x="7297738" y="3170238"/>
          <p14:tracePt t="39353" x="7308850" y="3170238"/>
          <p14:tracePt t="39358" x="7319963" y="3170238"/>
          <p14:tracePt t="39365" x="7331075" y="3170238"/>
          <p14:tracePt t="39371" x="7342188" y="3170238"/>
          <p14:tracePt t="39374" x="7353300" y="3170238"/>
          <p14:tracePt t="39381" x="7364413" y="3170238"/>
          <p14:tracePt t="39384" x="7375525" y="3170238"/>
          <p14:tracePt t="39386" x="7386638" y="3170238"/>
          <p14:tracePt t="39387" x="7399338" y="3170238"/>
          <p14:tracePt t="39388" x="7410450" y="3170238"/>
          <p14:tracePt t="39390" x="7421563" y="3170238"/>
          <p14:tracePt t="39394" x="7421563" y="3181350"/>
          <p14:tracePt t="39395" x="7432675" y="3181350"/>
          <p14:tracePt t="39397" x="7443788" y="3181350"/>
          <p14:tracePt t="39398" x="7443788" y="3192463"/>
          <p14:tracePt t="39400" x="7454900" y="3192463"/>
          <p14:tracePt t="39401" x="7466013" y="3192463"/>
          <p14:tracePt t="39403" x="7477125" y="3192463"/>
          <p14:tracePt t="39406" x="7488238" y="3203575"/>
          <p14:tracePt t="39408" x="7488238" y="3214688"/>
          <p14:tracePt t="39410" x="7488238" y="3225800"/>
          <p14:tracePt t="39412" x="7500938" y="3236913"/>
          <p14:tracePt t="39417" x="7512050" y="3236913"/>
          <p14:tracePt t="39418" x="7512050" y="3248025"/>
          <p14:tracePt t="39418" x="7523163" y="3248025"/>
          <p14:tracePt t="39420" x="7523163" y="3259138"/>
          <p14:tracePt t="39421" x="7534275" y="3259138"/>
          <p14:tracePt t="39425" x="7545388" y="3271838"/>
          <p14:tracePt t="39427" x="7545388" y="3282950"/>
          <p14:tracePt t="39429" x="7556500" y="3294063"/>
          <p14:tracePt t="39433" x="7556500" y="3305175"/>
          <p14:tracePt t="39434" x="7556500" y="3316288"/>
          <p14:tracePt t="39442" x="7567613" y="3327400"/>
          <p14:tracePt t="39443" x="7567613" y="3338513"/>
          <p14:tracePt t="39445" x="7567613" y="3349625"/>
          <p14:tracePt t="39448" x="7567613" y="3360738"/>
          <p14:tracePt t="39450" x="7567613" y="3371850"/>
          <p14:tracePt t="39457" x="7567613" y="3384550"/>
          <p14:tracePt t="39460" x="7567613" y="3395663"/>
          <p14:tracePt t="39462" x="7578725" y="3395663"/>
          <p14:tracePt t="39465" x="7578725" y="3406775"/>
          <p14:tracePt t="39472" x="7578725" y="3417888"/>
          <p14:tracePt t="39477" x="7578725" y="3429000"/>
          <p14:tracePt t="39492" x="7578725" y="3440113"/>
          <p14:tracePt t="39544" x="7567613" y="3440113"/>
          <p14:tracePt t="39550" x="7556500" y="3440113"/>
          <p14:tracePt t="39554" x="7545388" y="3440113"/>
          <p14:tracePt t="39557" x="7534275" y="3440113"/>
          <p14:tracePt t="39558" x="7523163" y="3440113"/>
          <p14:tracePt t="39560" x="7512050" y="3440113"/>
          <p14:tracePt t="39561" x="7500938" y="3440113"/>
          <p14:tracePt t="39567" x="7488238" y="3429000"/>
          <p14:tracePt t="39575" x="7454900" y="3406775"/>
          <p14:tracePt t="39576" x="7443788" y="3406775"/>
          <p14:tracePt t="39578" x="7443788" y="3395663"/>
          <p14:tracePt t="39579" x="7432675" y="3395663"/>
          <p14:tracePt t="39581" x="7432675" y="3384550"/>
          <p14:tracePt t="39588" x="7421563" y="3384550"/>
          <p14:tracePt t="39590" x="7410450" y="3384550"/>
          <p14:tracePt t="39593" x="7410450" y="3371850"/>
          <p14:tracePt t="39596" x="7410450" y="3360738"/>
          <p14:tracePt t="39597" x="7399338" y="3360738"/>
          <p14:tracePt t="39601" x="7386638" y="3360738"/>
          <p14:tracePt t="39603" x="7386638" y="3349625"/>
          <p14:tracePt t="39605" x="7375525" y="3349625"/>
          <p14:tracePt t="39609" x="7364413" y="3338513"/>
          <p14:tracePt t="39618" x="7353300" y="3338513"/>
          <p14:tracePt t="39619" x="7353300" y="3327400"/>
          <p14:tracePt t="39620" x="7342188" y="3327400"/>
          <p14:tracePt t="39624" x="7331075" y="3327400"/>
          <p14:tracePt t="39634" x="7319963" y="3327400"/>
          <p14:tracePt t="39638" x="7308850" y="3327400"/>
          <p14:tracePt t="39639" x="7308850" y="3316288"/>
          <p14:tracePt t="39650" x="7297738" y="3316288"/>
          <p14:tracePt t="39676" x="7286625" y="3305175"/>
          <p14:tracePt t="39680" x="7273925" y="3305175"/>
          <p14:tracePt t="39686" x="7273925" y="3294063"/>
          <p14:tracePt t="39687" x="7262813" y="3294063"/>
          <p14:tracePt t="39688" x="7251700" y="3282950"/>
          <p14:tracePt t="39689" x="7240588" y="3271838"/>
          <p14:tracePt t="39692" x="7240588" y="3259138"/>
          <p14:tracePt t="39695" x="7229475" y="3259138"/>
          <p14:tracePt t="39696" x="7218363" y="3248025"/>
          <p14:tracePt t="39697" x="7218363" y="3236913"/>
          <p14:tracePt t="39699" x="7207250" y="3214688"/>
          <p14:tracePt t="39701" x="7185025" y="3192463"/>
          <p14:tracePt t="39703" x="7172325" y="3170238"/>
          <p14:tracePt t="39704" x="7161213" y="3170238"/>
          <p14:tracePt t="39705" x="7161213" y="3157538"/>
          <p14:tracePt t="39707" x="7150100" y="3124200"/>
          <p14:tracePt t="39709" x="7150100" y="3101975"/>
          <p14:tracePt t="39709" x="7138988" y="3079750"/>
          <p14:tracePt t="39710" x="7127875" y="3068638"/>
          <p14:tracePt t="39711" x="7116763" y="3044825"/>
          <p14:tracePt t="39712" x="7116763" y="3033713"/>
          <p14:tracePt t="39713" x="7116763" y="3022600"/>
          <p14:tracePt t="39714" x="7105650" y="3000375"/>
          <p14:tracePt t="39716" x="7105650" y="2989263"/>
          <p14:tracePt t="39719" x="7094538" y="2955925"/>
          <p14:tracePt t="39722" x="7094538" y="2943225"/>
          <p14:tracePt t="39723" x="7094538" y="2932113"/>
          <p14:tracePt t="39730" x="7094538" y="2921000"/>
          <p14:tracePt t="41833" x="7083425" y="2921000"/>
          <p14:tracePt t="41835" x="7072313" y="2921000"/>
          <p14:tracePt t="41835" x="7059613" y="2921000"/>
          <p14:tracePt t="41836" x="7048500" y="2921000"/>
          <p14:tracePt t="41838" x="7048500" y="2932113"/>
          <p14:tracePt t="41838" x="7037388" y="2932113"/>
          <p14:tracePt t="41839" x="7026275" y="2943225"/>
          <p14:tracePt t="41841" x="7004050" y="2967038"/>
          <p14:tracePt t="41843" x="6970713" y="2989263"/>
          <p14:tracePt t="41844" x="6958013" y="2989263"/>
          <p14:tracePt t="41845" x="6946900" y="2989263"/>
          <p14:tracePt t="41846" x="6924675" y="3011488"/>
          <p14:tracePt t="41847" x="6902450" y="3011488"/>
          <p14:tracePt t="41849" x="6891338" y="3033713"/>
          <p14:tracePt t="41850" x="6858000" y="3044825"/>
          <p14:tracePt t="41851" x="6834188" y="3057525"/>
          <p14:tracePt t="41853" x="6823075" y="3068638"/>
          <p14:tracePt t="41853" x="6789738" y="3079750"/>
          <p14:tracePt t="41854" x="6789738" y="3090863"/>
          <p14:tracePt t="41855" x="6778625" y="3101975"/>
          <p14:tracePt t="41856" x="6756400" y="3101975"/>
          <p14:tracePt t="41858" x="6721475" y="3124200"/>
          <p14:tracePt t="41860" x="6699250" y="3135313"/>
          <p14:tracePt t="41861" x="6699250" y="3146425"/>
          <p14:tracePt t="41862" x="6688138" y="3146425"/>
          <p14:tracePt t="41867" x="6677025" y="3157538"/>
          <p14:tracePt t="41869" x="6677025" y="3170238"/>
          <p14:tracePt t="41875" x="6688138" y="3181350"/>
          <p14:tracePt t="41876" x="6699250" y="3181350"/>
          <p14:tracePt t="41877" x="6710363" y="3192463"/>
          <p14:tracePt t="41879" x="6721475" y="3192463"/>
          <p14:tracePt t="41881" x="6721475" y="3203575"/>
          <p14:tracePt t="41882" x="6732588" y="3203575"/>
          <p14:tracePt t="41885" x="6767513" y="3203575"/>
          <p14:tracePt t="41887" x="6789738" y="3214688"/>
          <p14:tracePt t="41889" x="6800850" y="3214688"/>
          <p14:tracePt t="41891" x="6811963" y="3214688"/>
          <p14:tracePt t="41893" x="6845300" y="3214688"/>
          <p14:tracePt t="41894" x="6858000" y="3214688"/>
          <p14:tracePt t="41896" x="6858000" y="3225800"/>
          <p14:tracePt t="41897" x="6869113" y="3225800"/>
          <p14:tracePt t="41898" x="6880225" y="3225800"/>
          <p14:tracePt t="41899" x="6891338" y="3225800"/>
          <p14:tracePt t="41902" x="6924675" y="3225800"/>
          <p14:tracePt t="41904" x="6924675" y="3236913"/>
          <p14:tracePt t="41905" x="6935788" y="3236913"/>
          <p14:tracePt t="41946" x="6946900" y="3236913"/>
          <p14:tracePt t="41953" x="6958013" y="3236913"/>
          <p14:tracePt t="41955" x="6970713" y="3236913"/>
          <p14:tracePt t="41956" x="6981825" y="3225800"/>
          <p14:tracePt t="41958" x="7004050" y="3225800"/>
          <p14:tracePt t="41959" x="7004050" y="3214688"/>
          <p14:tracePt t="41960" x="7015163" y="3203575"/>
          <p14:tracePt t="41961" x="7026275" y="3203575"/>
          <p14:tracePt t="41962" x="7048500" y="3203575"/>
          <p14:tracePt t="41963" x="7059613" y="3181350"/>
          <p14:tracePt t="41964" x="7083425" y="3181350"/>
          <p14:tracePt t="41967" x="7127875" y="3146425"/>
          <p14:tracePt t="41969" x="7150100" y="3113088"/>
          <p14:tracePt t="41970" x="7172325" y="3101975"/>
          <p14:tracePt t="41971" x="7207250" y="3090863"/>
          <p14:tracePt t="41972" x="7229475" y="3079750"/>
          <p14:tracePt t="41974" x="7251700" y="3044825"/>
          <p14:tracePt t="41975" x="7262813" y="3033713"/>
          <p14:tracePt t="41976" x="7286625" y="3022600"/>
          <p14:tracePt t="41977" x="7297738" y="3022600"/>
          <p14:tracePt t="41978" x="7319963" y="3011488"/>
          <p14:tracePt t="41979" x="7331075" y="2989263"/>
          <p14:tracePt t="41980" x="7353300" y="2989263"/>
          <p14:tracePt t="41982" x="7364413" y="2978150"/>
          <p14:tracePt t="41984" x="7386638" y="2943225"/>
          <p14:tracePt t="41986" x="7432675" y="2909888"/>
          <p14:tracePt t="41987" x="7443788" y="2898775"/>
          <p14:tracePt t="41988" x="7454900" y="2898775"/>
          <p14:tracePt t="41990" x="7466013" y="2876550"/>
          <p14:tracePt t="41991" x="7488238" y="2876550"/>
          <p14:tracePt t="41993" x="7512050" y="2854325"/>
          <p14:tracePt t="41994" x="7523163" y="2843213"/>
          <p14:tracePt t="41995" x="7534275" y="2830513"/>
          <p14:tracePt t="41997" x="7545388" y="2830513"/>
          <p14:tracePt t="41997" x="7567613" y="2819400"/>
          <p14:tracePt t="41998" x="7567613" y="2808288"/>
          <p14:tracePt t="42001" x="7578725" y="2808288"/>
          <p14:tracePt t="42002" x="7613650" y="2797175"/>
          <p14:tracePt t="42004" x="7624763" y="2786063"/>
          <p14:tracePt t="42005" x="7646988" y="2786063"/>
          <p14:tracePt t="42007" x="7658100" y="2774950"/>
          <p14:tracePt t="42009" x="7669213" y="2774950"/>
          <p14:tracePt t="42010" x="7680325" y="2774950"/>
          <p14:tracePt t="42011" x="7691438" y="2763838"/>
          <p14:tracePt t="42012" x="7702550" y="2763838"/>
          <p14:tracePt t="42013" x="7715250" y="2763838"/>
          <p14:tracePt t="42014" x="7726363" y="2763838"/>
          <p14:tracePt t="42017" x="7737475" y="2763838"/>
          <p14:tracePt t="42020" x="7748588" y="2763838"/>
          <p14:tracePt t="42020" x="7770813" y="2763838"/>
          <p14:tracePt t="42024" x="7793038" y="2763838"/>
          <p14:tracePt t="42025" x="7804150" y="2763838"/>
          <p14:tracePt t="42028" x="7815263" y="2763838"/>
          <p14:tracePt t="42030" x="7839075" y="2763838"/>
          <p14:tracePt t="42035" x="7872413" y="2774950"/>
          <p14:tracePt t="42036" x="7883525" y="2774950"/>
          <p14:tracePt t="42039" x="7894638" y="2786063"/>
          <p14:tracePt t="42041" x="7927975" y="2786063"/>
          <p14:tracePt t="42042" x="7940675" y="2786063"/>
          <p14:tracePt t="42045" x="7951788" y="2797175"/>
          <p14:tracePt t="42046" x="7974013" y="2808288"/>
          <p14:tracePt t="42048" x="7985125" y="2819400"/>
          <p14:tracePt t="42049" x="8007350" y="2819400"/>
          <p14:tracePt t="42050" x="8007350" y="2830513"/>
          <p14:tracePt t="42051" x="8042275" y="2854325"/>
          <p14:tracePt t="42054" x="8042275" y="2865438"/>
          <p14:tracePt t="42055" x="8053388" y="2865438"/>
          <p14:tracePt t="42055" x="8064500" y="2887663"/>
          <p14:tracePt t="42057" x="8086725" y="2898775"/>
          <p14:tracePt t="42059" x="8097838" y="2898775"/>
          <p14:tracePt t="42059" x="8120063" y="2921000"/>
          <p14:tracePt t="42061" x="8131175" y="2932113"/>
          <p14:tracePt t="42062" x="8142288" y="2955925"/>
          <p14:tracePt t="42063" x="8154988" y="2955925"/>
          <p14:tracePt t="42064" x="8154988" y="2967038"/>
          <p14:tracePt t="42065" x="8177213" y="2989263"/>
          <p14:tracePt t="42069" x="8199438" y="3000375"/>
          <p14:tracePt t="42070" x="8199438" y="3011488"/>
          <p14:tracePt t="42071" x="8221663" y="3033713"/>
          <p14:tracePt t="42072" x="8221663" y="3044825"/>
          <p14:tracePt t="42073" x="8232775" y="3057525"/>
          <p14:tracePt t="42075" x="8243888" y="3068638"/>
          <p14:tracePt t="42077" x="8256588" y="3090863"/>
          <p14:tracePt t="42078" x="8256588" y="3101975"/>
          <p14:tracePt t="42079" x="8256588" y="3113088"/>
          <p14:tracePt t="42080" x="8267700" y="3124200"/>
          <p14:tracePt t="42083" x="8278813" y="3135313"/>
          <p14:tracePt t="42084" x="8278813" y="3157538"/>
          <p14:tracePt t="42086" x="8289925" y="3170238"/>
          <p14:tracePt t="42088" x="8289925" y="3181350"/>
          <p14:tracePt t="42088" x="8289925" y="3192463"/>
          <p14:tracePt t="42089" x="8289925" y="3203575"/>
          <p14:tracePt t="42091" x="8289925" y="3214688"/>
          <p14:tracePt t="42092" x="8289925" y="3225800"/>
          <p14:tracePt t="42093" x="8289925" y="3236913"/>
          <p14:tracePt t="42094" x="8289925" y="3248025"/>
          <p14:tracePt t="42096" x="8289925" y="3271838"/>
          <p14:tracePt t="42098" x="8289925" y="3282950"/>
          <p14:tracePt t="42100" x="8289925" y="3294063"/>
          <p14:tracePt t="42101" x="8289925" y="3327400"/>
          <p14:tracePt t="42102" x="8289925" y="3338513"/>
          <p14:tracePt t="42103" x="8289925" y="3349625"/>
          <p14:tracePt t="42105" x="8289925" y="3360738"/>
          <p14:tracePt t="42107" x="8278813" y="3384550"/>
          <p14:tracePt t="42108" x="8278813" y="3406775"/>
          <p14:tracePt t="42109" x="8278813" y="3417888"/>
          <p14:tracePt t="42110" x="8267700" y="3429000"/>
          <p14:tracePt t="42111" x="8267700" y="3440113"/>
          <p14:tracePt t="42112" x="8267700" y="3451225"/>
          <p14:tracePt t="42113" x="8256588" y="3473450"/>
          <p14:tracePt t="42120" x="8232775" y="3552825"/>
          <p14:tracePt t="42122" x="8221663" y="3563938"/>
          <p14:tracePt t="42123" x="8221663" y="3586163"/>
          <p14:tracePt t="42124" x="8210550" y="3621088"/>
          <p14:tracePt t="42125" x="8199438" y="3632200"/>
          <p14:tracePt t="42127" x="8188325" y="3654425"/>
          <p14:tracePt t="42128" x="8177213" y="3665538"/>
          <p14:tracePt t="42129" x="8166100" y="3676650"/>
          <p14:tracePt t="42130" x="8166100" y="3687763"/>
          <p14:tracePt t="42131" x="8154988" y="3711575"/>
          <p14:tracePt t="42133" x="8131175" y="3722688"/>
          <p14:tracePt t="42135" x="8131175" y="3744913"/>
          <p14:tracePt t="42136" x="8120063" y="3756025"/>
          <p14:tracePt t="42137" x="8108950" y="3756025"/>
          <p14:tracePt t="42138" x="8108950" y="3778250"/>
          <p14:tracePt t="42140" x="8097838" y="3778250"/>
          <p14:tracePt t="42141" x="8075613" y="3800475"/>
          <p14:tracePt t="42143" x="8053388" y="3800475"/>
          <p14:tracePt t="42144" x="8053388" y="3813175"/>
          <p14:tracePt t="42146" x="8042275" y="3824288"/>
          <p14:tracePt t="42147" x="8029575" y="3835400"/>
          <p14:tracePt t="42148" x="8018463" y="3835400"/>
          <p14:tracePt t="42150" x="8007350" y="3835400"/>
          <p14:tracePt t="42151" x="7985125" y="3835400"/>
          <p14:tracePt t="42153" x="7974013" y="3835400"/>
          <p14:tracePt t="42154" x="7962900" y="3835400"/>
          <p14:tracePt t="42156" x="7951788" y="3835400"/>
          <p14:tracePt t="42158" x="7927975" y="3835400"/>
          <p14:tracePt t="42159" x="7905750" y="3835400"/>
          <p14:tracePt t="42160" x="7894638" y="3835400"/>
          <p14:tracePt t="42161" x="7883525" y="3835400"/>
          <p14:tracePt t="42162" x="7872413" y="3835400"/>
          <p14:tracePt t="42163" x="7850188" y="3835400"/>
          <p14:tracePt t="42165" x="7827963" y="3835400"/>
          <p14:tracePt t="42169" x="7793038" y="3824288"/>
          <p14:tracePt t="42170" x="7759700" y="3824288"/>
          <p14:tracePt t="42172" x="7737475" y="3813175"/>
          <p14:tracePt t="42174" x="7691438" y="3789363"/>
          <p14:tracePt t="42176" x="7680325" y="3789363"/>
          <p14:tracePt t="42176" x="7680325" y="3778250"/>
          <p14:tracePt t="42177" x="7658100" y="3767138"/>
          <p14:tracePt t="42178" x="7646988" y="3756025"/>
          <p14:tracePt t="42179" x="7624763" y="3756025"/>
          <p14:tracePt t="42180" x="7613650" y="3744913"/>
          <p14:tracePt t="42181" x="7589838" y="3722688"/>
          <p14:tracePt t="42184" x="7567613" y="3711575"/>
          <p14:tracePt t="42186" x="7523163" y="3676650"/>
          <p14:tracePt t="42188" x="7500938" y="3676650"/>
          <p14:tracePt t="42188" x="7488238" y="3654425"/>
          <p14:tracePt t="42190" x="7454900" y="3643313"/>
          <p14:tracePt t="42192" x="7421563" y="3621088"/>
          <p14:tracePt t="42193" x="7421563" y="3609975"/>
          <p14:tracePt t="42194" x="7410450" y="3598863"/>
          <p14:tracePt t="42195" x="7386638" y="3586163"/>
          <p14:tracePt t="42196" x="7375525" y="3575050"/>
          <p14:tracePt t="42197" x="7364413" y="3563938"/>
          <p14:tracePt t="42198" x="7342188" y="3552825"/>
          <p14:tracePt t="42201" x="7319963" y="3519488"/>
          <p14:tracePt t="42204" x="7297738" y="3497263"/>
          <p14:tracePt t="42205" x="7273925" y="3473450"/>
          <p14:tracePt t="42207" x="7251700" y="3440113"/>
          <p14:tracePt t="42209" x="7240588" y="3429000"/>
          <p14:tracePt t="42210" x="7229475" y="3417888"/>
          <p14:tracePt t="42211" x="7218363" y="3395663"/>
          <p14:tracePt t="42213" x="7196138" y="3384550"/>
          <p14:tracePt t="42215" x="7185025" y="3371850"/>
          <p14:tracePt t="42217" x="7185025" y="3360738"/>
          <p14:tracePt t="42218" x="7172325" y="3338513"/>
          <p14:tracePt t="42219" x="7172325" y="3327400"/>
          <p14:tracePt t="42221" x="7161213" y="3316288"/>
          <p14:tracePt t="42222" x="7161213" y="3305175"/>
          <p14:tracePt t="42224" x="7150100" y="3282950"/>
          <p14:tracePt t="42225" x="7138988" y="3271838"/>
          <p14:tracePt t="42227" x="7138988" y="3259138"/>
          <p14:tracePt t="42227" x="7138988" y="3248025"/>
          <p14:tracePt t="42228" x="7127875" y="3248025"/>
          <p14:tracePt t="42230" x="7116763" y="3225800"/>
          <p14:tracePt t="42231" x="7116763" y="3214688"/>
          <p14:tracePt t="42234" x="7116763" y="3192463"/>
          <p14:tracePt t="42236" x="7116763" y="3181350"/>
          <p14:tracePt t="42236" x="7105650" y="3170238"/>
          <p14:tracePt t="42238" x="7105650" y="3157538"/>
          <p14:tracePt t="42239" x="7105650" y="3146425"/>
          <p14:tracePt t="42241" x="7105650" y="3124200"/>
          <p14:tracePt t="42243" x="7105650" y="3113088"/>
          <p14:tracePt t="42244" x="7105650" y="3101975"/>
          <p14:tracePt t="42246" x="7105650" y="3079750"/>
          <p14:tracePt t="42247" x="7105650" y="3068638"/>
          <p14:tracePt t="42248" x="7105650" y="3057525"/>
          <p14:tracePt t="42250" x="7116763" y="3022600"/>
          <p14:tracePt t="42251" x="7127875" y="3022600"/>
          <p14:tracePt t="42252" x="7127875" y="3011488"/>
          <p14:tracePt t="42253" x="7138988" y="3011488"/>
          <p14:tracePt t="42254" x="7150100" y="2989263"/>
          <p14:tracePt t="42255" x="7161213" y="2967038"/>
          <p14:tracePt t="42256" x="7172325" y="2955925"/>
          <p14:tracePt t="42259" x="7229475" y="2898775"/>
          <p14:tracePt t="42261" x="7251700" y="2876550"/>
          <p14:tracePt t="42262" x="7262813" y="2854325"/>
          <p14:tracePt t="42263" x="7286625" y="2843213"/>
          <p14:tracePt t="42264" x="7308850" y="2830513"/>
          <p14:tracePt t="42266" x="7353300" y="2797175"/>
          <p14:tracePt t="42268" x="7364413" y="2786063"/>
          <p14:tracePt t="42268" x="7386638" y="2774950"/>
          <p14:tracePt t="42269" x="7410450" y="2763838"/>
          <p14:tracePt t="42271" x="7454900" y="2741613"/>
          <p14:tracePt t="42272" x="7477125" y="2728913"/>
          <p14:tracePt t="42273" x="7500938" y="2706688"/>
          <p14:tracePt t="42275" x="7545388" y="2695575"/>
          <p14:tracePt t="42277" x="7567613" y="2684463"/>
          <p14:tracePt t="42277" x="7589838" y="2684463"/>
          <p14:tracePt t="42278" x="7613650" y="2673350"/>
          <p14:tracePt t="42279" x="7635875" y="2673350"/>
          <p14:tracePt t="42280" x="7658100" y="2662238"/>
          <p14:tracePt t="42281" x="7680325" y="2662238"/>
          <p14:tracePt t="42282" x="7702550" y="2651125"/>
          <p14:tracePt t="42285" x="7726363" y="2651125"/>
          <p14:tracePt t="42285" x="7770813" y="2640013"/>
          <p14:tracePt t="42287" x="7793038" y="2640013"/>
          <p14:tracePt t="42289" x="7850188" y="2640013"/>
          <p14:tracePt t="42290" x="7872413" y="2640013"/>
          <p14:tracePt t="42293" x="7894638" y="2640013"/>
          <p14:tracePt t="42294" x="7927975" y="2640013"/>
          <p14:tracePt t="42295" x="7951788" y="2640013"/>
          <p14:tracePt t="42296" x="7962900" y="2640013"/>
          <p14:tracePt t="42297" x="7985125" y="2640013"/>
          <p14:tracePt t="42301" x="8018463" y="2640013"/>
          <p14:tracePt t="42302" x="8053388" y="2651125"/>
          <p14:tracePt t="42304" x="8075613" y="2651125"/>
          <p14:tracePt t="42306" x="8086725" y="2651125"/>
          <p14:tracePt t="42307" x="8108950" y="2662238"/>
          <p14:tracePt t="42308" x="8120063" y="2673350"/>
          <p14:tracePt t="42310" x="8142288" y="2684463"/>
          <p14:tracePt t="42311" x="8142288" y="2695575"/>
          <p14:tracePt t="42312" x="8154988" y="2695575"/>
          <p14:tracePt t="42313" x="8166100" y="2717800"/>
          <p14:tracePt t="42314" x="8188325" y="2728913"/>
          <p14:tracePt t="42317" x="8199438" y="2741613"/>
          <p14:tracePt t="42317" x="8210550" y="2763838"/>
          <p14:tracePt t="42319" x="8221663" y="2763838"/>
          <p14:tracePt t="42320" x="8232775" y="2774950"/>
          <p14:tracePt t="42321" x="8243888" y="2786063"/>
          <p14:tracePt t="42322" x="8243888" y="2808288"/>
          <p14:tracePt t="42324" x="8256588" y="2819400"/>
          <p14:tracePt t="42325" x="8256588" y="2830513"/>
          <p14:tracePt t="42326" x="8256588" y="2854325"/>
          <p14:tracePt t="42327" x="8267700" y="2865438"/>
          <p14:tracePt t="42328" x="8267700" y="2876550"/>
          <p14:tracePt t="42329" x="8278813" y="2898775"/>
          <p14:tracePt t="42330" x="8289925" y="2909888"/>
          <p14:tracePt t="42331" x="8289925" y="2921000"/>
          <p14:tracePt t="42333" x="8289925" y="2955925"/>
          <p14:tracePt t="42334" x="8301038" y="2978150"/>
          <p14:tracePt t="42336" x="8312150" y="3000375"/>
          <p14:tracePt t="42337" x="8312150" y="3022600"/>
          <p14:tracePt t="42337" x="8312150" y="3044825"/>
          <p14:tracePt t="42338" x="8312150" y="3057525"/>
          <p14:tracePt t="42339" x="8323263" y="3079750"/>
          <p14:tracePt t="42341" x="8323263" y="3101975"/>
          <p14:tracePt t="42342" x="8323263" y="3146425"/>
          <p14:tracePt t="42343" x="8334375" y="3170238"/>
          <p14:tracePt t="42344" x="8334375" y="3192463"/>
          <p14:tracePt t="42345" x="8334375" y="3225800"/>
          <p14:tracePt t="42346" x="8334375" y="3248025"/>
          <p14:tracePt t="42347" x="8334375" y="3271838"/>
          <p14:tracePt t="42348" x="8334375" y="3294063"/>
          <p14:tracePt t="42350" x="8334375" y="3316288"/>
          <p14:tracePt t="42350" x="8334375" y="3327400"/>
          <p14:tracePt t="42351" x="8334375" y="3349625"/>
          <p14:tracePt t="42352" x="8334375" y="3371850"/>
          <p14:tracePt t="42353" x="8334375" y="3417888"/>
          <p14:tracePt t="42355" x="8334375" y="3451225"/>
          <p14:tracePt t="42356" x="8323263" y="3473450"/>
          <p14:tracePt t="42357" x="8323263" y="3486150"/>
          <p14:tracePt t="42359" x="8312150" y="3530600"/>
          <p14:tracePt t="42360" x="8301038" y="3552825"/>
          <p14:tracePt t="42361" x="8289925" y="3575050"/>
          <p14:tracePt t="42362" x="8289925" y="3598863"/>
          <p14:tracePt t="42363" x="8278813" y="3621088"/>
          <p14:tracePt t="42364" x="8278813" y="3632200"/>
          <p14:tracePt t="42366" x="8256588" y="3676650"/>
          <p14:tracePt t="42368" x="8243888" y="3676650"/>
          <p14:tracePt t="42368" x="8232775" y="3700463"/>
          <p14:tracePt t="42369" x="8221663" y="3711575"/>
          <p14:tracePt t="42371" x="8210550" y="3744913"/>
          <p14:tracePt t="42372" x="8210550" y="3767138"/>
          <p14:tracePt t="42373" x="8199438" y="3778250"/>
          <p14:tracePt t="42376" x="8166100" y="3813175"/>
          <p14:tracePt t="42378" x="8142288" y="3835400"/>
          <p14:tracePt t="42379" x="8120063" y="3857625"/>
          <p14:tracePt t="42380" x="8108950" y="3868738"/>
          <p14:tracePt t="42382" x="8097838" y="3868738"/>
          <p14:tracePt t="42384" x="8075613" y="3902075"/>
          <p14:tracePt t="42386" x="8042275" y="3925888"/>
          <p14:tracePt t="42387" x="8029575" y="3937000"/>
          <p14:tracePt t="42388" x="8018463" y="3937000"/>
          <p14:tracePt t="42390" x="8007350" y="3948113"/>
          <p14:tracePt t="42391" x="7985125" y="3959225"/>
          <p14:tracePt t="42393" x="7962900" y="3992563"/>
          <p14:tracePt t="42394" x="7951788" y="3992563"/>
          <p14:tracePt t="42397" x="7916863" y="4014788"/>
          <p14:tracePt t="42398" x="7905750" y="4014788"/>
          <p14:tracePt t="42399" x="7883525" y="4014788"/>
          <p14:tracePt t="42401" x="7861300" y="4038600"/>
          <p14:tracePt t="42402" x="7839075" y="4038600"/>
          <p14:tracePt t="42403" x="7827963" y="4038600"/>
          <p14:tracePt t="42404" x="7815263" y="4038600"/>
          <p14:tracePt t="42405" x="7804150" y="4049713"/>
          <p14:tracePt t="42406" x="7781925" y="4049713"/>
          <p14:tracePt t="42408" x="7748588" y="4049713"/>
          <p14:tracePt t="42409" x="7748588" y="4060825"/>
          <p14:tracePt t="42410" x="7715250" y="4060825"/>
          <p14:tracePt t="42412" x="7702550" y="4060825"/>
          <p14:tracePt t="42413" x="7691438" y="4060825"/>
          <p14:tracePt t="42414" x="7669213" y="4060825"/>
          <p14:tracePt t="42415" x="7646988" y="4060825"/>
          <p14:tracePt t="42418" x="7624763" y="4060825"/>
          <p14:tracePt t="42419" x="7600950" y="4060825"/>
          <p14:tracePt t="42420" x="7589838" y="4060825"/>
          <p14:tracePt t="42421" x="7578725" y="4060825"/>
          <p14:tracePt t="42423" x="7556500" y="4060825"/>
          <p14:tracePt t="42425" x="7534275" y="4060825"/>
          <p14:tracePt t="42426" x="7512050" y="4060825"/>
          <p14:tracePt t="42427" x="7500938" y="4049713"/>
          <p14:tracePt t="42428" x="7488238" y="4049713"/>
          <p14:tracePt t="42429" x="7477125" y="4049713"/>
          <p14:tracePt t="42430" x="7454900" y="4038600"/>
          <p14:tracePt t="42431" x="7443788" y="4038600"/>
          <p14:tracePt t="42434" x="7421563" y="4014788"/>
          <p14:tracePt t="42435" x="7410450" y="4014788"/>
          <p14:tracePt t="42436" x="7399338" y="4003675"/>
          <p14:tracePt t="42437" x="7386638" y="3992563"/>
          <p14:tracePt t="42438" x="7364413" y="3981450"/>
          <p14:tracePt t="42440" x="7353300" y="3970338"/>
          <p14:tracePt t="42441" x="7342188" y="3948113"/>
          <p14:tracePt t="42442" x="7342188" y="3937000"/>
          <p14:tracePt t="42443" x="7342188" y="3925888"/>
          <p14:tracePt t="42444" x="7331075" y="3925888"/>
          <p14:tracePt t="42445" x="7319963" y="3914775"/>
          <p14:tracePt t="42446" x="7308850" y="3902075"/>
          <p14:tracePt t="42447" x="7308850" y="3879850"/>
          <p14:tracePt t="42448" x="7297738" y="3868738"/>
          <p14:tracePt t="42450" x="7286625" y="3846513"/>
          <p14:tracePt t="42451" x="7273925" y="3824288"/>
          <p14:tracePt t="42452" x="7273925" y="3813175"/>
          <p14:tracePt t="42453" x="7262813" y="3800475"/>
          <p14:tracePt t="42454" x="7262813" y="3767138"/>
          <p14:tracePt t="42455" x="7262813" y="3756025"/>
          <p14:tracePt t="42458" x="7262813" y="3722688"/>
          <p14:tracePt t="42459" x="7251700" y="3700463"/>
          <p14:tracePt t="42461" x="7240588" y="3654425"/>
          <p14:tracePt t="42462" x="7240588" y="3632200"/>
          <p14:tracePt t="42463" x="7229475" y="3621088"/>
          <p14:tracePt t="42465" x="7229475" y="3598863"/>
          <p14:tracePt t="42465" x="7229475" y="3586163"/>
          <p14:tracePt t="42467" x="7229475" y="3552825"/>
          <p14:tracePt t="42468" x="7218363" y="3530600"/>
          <p14:tracePt t="42469" x="7218363" y="3508375"/>
          <p14:tracePt t="42470" x="7218363" y="3497263"/>
          <p14:tracePt t="42471" x="7218363" y="3473450"/>
          <p14:tracePt t="42472" x="7207250" y="3451225"/>
          <p14:tracePt t="42473" x="7207250" y="3440113"/>
          <p14:tracePt t="42475" x="7207250" y="3429000"/>
          <p14:tracePt t="42476" x="7207250" y="3395663"/>
          <p14:tracePt t="42477" x="7207250" y="3384550"/>
          <p14:tracePt t="42479" x="7207250" y="3349625"/>
          <p14:tracePt t="42480" x="7207250" y="3338513"/>
          <p14:tracePt t="42482" x="7207250" y="3327400"/>
          <p14:tracePt t="42483" x="7207250" y="3294063"/>
          <p14:tracePt t="42484" x="7207250" y="3282950"/>
          <p14:tracePt t="42485" x="7207250" y="3271838"/>
          <p14:tracePt t="42486" x="7207250" y="3259138"/>
          <p14:tracePt t="42488" x="7207250" y="3236913"/>
          <p14:tracePt t="42489" x="7207250" y="3225800"/>
          <p14:tracePt t="42491" x="7207250" y="3203575"/>
          <p14:tracePt t="42493" x="7207250" y="3192463"/>
          <p14:tracePt t="42494" x="7218363" y="3181350"/>
          <p14:tracePt t="42496" x="7218363" y="3170238"/>
          <p14:tracePt t="42497" x="7229475" y="3170238"/>
          <p14:tracePt t="42500" x="7229475" y="3157538"/>
          <p14:tracePt t="42501" x="7240588" y="3146425"/>
          <p14:tracePt t="42504" x="7251700" y="3135313"/>
          <p14:tracePt t="42505" x="7262813" y="3135313"/>
          <p14:tracePt t="42506" x="7273925" y="3135313"/>
          <p14:tracePt t="42508" x="7273925" y="3113088"/>
          <p14:tracePt t="42509" x="7286625" y="3113088"/>
          <p14:tracePt t="42510" x="7297738" y="3113088"/>
          <p14:tracePt t="42514" x="7308850" y="3113088"/>
          <p14:tracePt t="42515" x="7331075" y="3101975"/>
          <p14:tracePt t="42518" x="7353300" y="3101975"/>
          <p14:tracePt t="42519" x="7375525" y="3101975"/>
          <p14:tracePt t="42521" x="7399338" y="3101975"/>
          <p14:tracePt t="42523" x="7410450" y="3101975"/>
          <p14:tracePt t="42524" x="7443788" y="3101975"/>
          <p14:tracePt t="42525" x="7454900" y="3101975"/>
          <p14:tracePt t="42526" x="7477125" y="3101975"/>
          <p14:tracePt t="42527" x="7488238" y="3101975"/>
          <p14:tracePt t="42528" x="7500938" y="3101975"/>
          <p14:tracePt t="42529" x="7512050" y="3101975"/>
          <p14:tracePt t="42530" x="7545388" y="3101975"/>
          <p14:tracePt t="42531" x="7556500" y="3101975"/>
          <p14:tracePt t="42532" x="7578725" y="3101975"/>
          <p14:tracePt t="42535" x="7600950" y="3101975"/>
          <p14:tracePt t="42536" x="7635875" y="3113088"/>
          <p14:tracePt t="42538" x="7658100" y="3113088"/>
          <p14:tracePt t="42539" x="7702550" y="3124200"/>
          <p14:tracePt t="42541" x="7726363" y="3146425"/>
          <p14:tracePt t="42542" x="7737475" y="3146425"/>
          <p14:tracePt t="42543" x="7759700" y="3146425"/>
          <p14:tracePt t="42544" x="7781925" y="3157538"/>
          <p14:tracePt t="42545" x="7793038" y="3170238"/>
          <p14:tracePt t="42546" x="7815263" y="3181350"/>
          <p14:tracePt t="42547" x="7827963" y="3181350"/>
          <p14:tracePt t="42548" x="7850188" y="3192463"/>
          <p14:tracePt t="42551" x="7861300" y="3192463"/>
          <p14:tracePt t="42551" x="7883525" y="3192463"/>
          <p14:tracePt t="42552" x="7905750" y="3203575"/>
          <p14:tracePt t="42554" x="7927975" y="3225800"/>
          <p14:tracePt t="42556" x="7940675" y="3225800"/>
          <p14:tracePt t="42557" x="7974013" y="3248025"/>
          <p14:tracePt t="42559" x="7985125" y="3259138"/>
          <p14:tracePt t="42560" x="8007350" y="3271838"/>
          <p14:tracePt t="42561" x="8018463" y="3282950"/>
          <p14:tracePt t="42563" x="8029575" y="3294063"/>
          <p14:tracePt t="42564" x="8053388" y="3294063"/>
          <p14:tracePt t="42565" x="8064500" y="3316288"/>
          <p14:tracePt t="42568" x="8075613" y="3338513"/>
          <p14:tracePt t="42570" x="8086725" y="3349625"/>
          <p14:tracePt t="42570" x="8097838" y="3349625"/>
          <p14:tracePt t="42571" x="8097838" y="3360738"/>
          <p14:tracePt t="42572" x="8108950" y="3371850"/>
          <p14:tracePt t="42574" x="8131175" y="3384550"/>
          <p14:tracePt t="42576" x="8142288" y="3406775"/>
          <p14:tracePt t="42577" x="8142288" y="3417888"/>
          <p14:tracePt t="42578" x="8154988" y="3429000"/>
          <p14:tracePt t="42579" x="8154988" y="3440113"/>
          <p14:tracePt t="42580" x="8166100" y="3440113"/>
          <p14:tracePt t="42581" x="8177213" y="3451225"/>
          <p14:tracePt t="42583" x="8188325" y="3462338"/>
          <p14:tracePt t="42584" x="8188325" y="3473450"/>
          <p14:tracePt t="42586" x="8199438" y="3508375"/>
          <p14:tracePt t="42588" x="8210550" y="3519488"/>
          <p14:tracePt t="42588" x="8210550" y="3530600"/>
          <p14:tracePt t="42592" x="8210550" y="3563938"/>
          <p14:tracePt t="42593" x="8210550" y="3575050"/>
          <p14:tracePt t="42594" x="8221663" y="3586163"/>
          <p14:tracePt t="42595" x="8221663" y="3598863"/>
          <p14:tracePt t="42597" x="8221663" y="3609975"/>
          <p14:tracePt t="42598" x="8221663" y="3632200"/>
          <p14:tracePt t="42601" x="8221663" y="3643313"/>
          <p14:tracePt t="42602" x="8221663" y="3665538"/>
          <p14:tracePt t="42603" x="8221663" y="3676650"/>
          <p14:tracePt t="42605" x="8221663" y="3700463"/>
          <p14:tracePt t="42607" x="8221663" y="3711575"/>
          <p14:tracePt t="42608" x="8221663" y="3733800"/>
          <p14:tracePt t="42609" x="8221663" y="3744913"/>
          <p14:tracePt t="42610" x="8221663" y="3756025"/>
          <p14:tracePt t="42611" x="8210550" y="3756025"/>
          <p14:tracePt t="42612" x="8210550" y="3767138"/>
          <p14:tracePt t="42613" x="8199438" y="3778250"/>
          <p14:tracePt t="42614" x="8199438" y="3789363"/>
          <p14:tracePt t="42618" x="8188325" y="3813175"/>
          <p14:tracePt t="42619" x="8166100" y="3835400"/>
          <p14:tracePt t="42621" x="8154988" y="3857625"/>
          <p14:tracePt t="42623" x="8142288" y="3868738"/>
          <p14:tracePt t="42625" x="8131175" y="3879850"/>
          <p14:tracePt t="42626" x="8108950" y="3902075"/>
          <p14:tracePt t="42627" x="8097838" y="3914775"/>
          <p14:tracePt t="42628" x="8097838" y="3925888"/>
          <p14:tracePt t="42629" x="8075613" y="3925888"/>
          <p14:tracePt t="42630" x="8075613" y="3937000"/>
          <p14:tracePt t="42631" x="8075613" y="3948113"/>
          <p14:tracePt t="42633" x="8053388" y="3959225"/>
          <p14:tracePt t="42635" x="8029575" y="3981450"/>
          <p14:tracePt t="42637" x="8018463" y="3981450"/>
          <p14:tracePt t="42638" x="8007350" y="3992563"/>
          <p14:tracePt t="42639" x="7996238" y="3992563"/>
          <p14:tracePt t="42642" x="7985125" y="4003675"/>
          <p14:tracePt t="42644" x="7951788" y="4014788"/>
          <p14:tracePt t="42645" x="7940675" y="4014788"/>
          <p14:tracePt t="42646" x="7927975" y="4027488"/>
          <p14:tracePt t="42652" x="7905750" y="4038600"/>
          <p14:tracePt t="42653" x="7883525" y="4038600"/>
          <p14:tracePt t="42655" x="7872413" y="4038600"/>
          <p14:tracePt t="42657" x="7861300" y="4038600"/>
          <p14:tracePt t="42662" x="7850188" y="4038600"/>
          <p14:tracePt t="42664" x="7839075" y="4038600"/>
          <p14:tracePt t="42671" x="7827963" y="4038600"/>
          <p14:tracePt t="42675" x="7815263" y="4038600"/>
          <p14:tracePt t="42677" x="7804150" y="4038600"/>
          <p14:tracePt t="42684" x="7804150" y="4027488"/>
          <p14:tracePt t="42685" x="7793038" y="4027488"/>
          <p14:tracePt t="42688" x="7793038" y="4014788"/>
          <p14:tracePt t="42689" x="7793038" y="4003675"/>
          <p14:tracePt t="42691" x="7793038" y="3992563"/>
          <p14:tracePt t="42692" x="7770813" y="3981450"/>
          <p14:tracePt t="42694" x="7759700" y="3970338"/>
          <p14:tracePt t="42696" x="7748588" y="3959225"/>
          <p14:tracePt t="42697" x="7748588" y="3948113"/>
          <p14:tracePt t="42698" x="7748588" y="3937000"/>
          <p14:tracePt t="42700" x="7737475" y="3914775"/>
          <p14:tracePt t="42702" x="7715250" y="3914775"/>
          <p14:tracePt t="42703" x="7715250" y="3902075"/>
          <p14:tracePt t="42704" x="7715250" y="3890963"/>
          <p14:tracePt t="42705" x="7715250" y="3879850"/>
          <p14:tracePt t="42706" x="7702550" y="3868738"/>
          <p14:tracePt t="42708" x="7702550" y="3857625"/>
          <p14:tracePt t="42710" x="7691438" y="3846513"/>
          <p14:tracePt t="42710" x="7680325" y="3846513"/>
          <p14:tracePt t="42712" x="7680325" y="3835400"/>
          <p14:tracePt t="42713" x="7669213" y="3824288"/>
          <p14:tracePt t="42714" x="7658100" y="3813175"/>
          <p14:tracePt t="42718" x="7646988" y="3800475"/>
          <p14:tracePt t="42719" x="7646988" y="3789363"/>
          <p14:tracePt t="42721" x="7635875" y="3778250"/>
          <p14:tracePt t="42724" x="7624763" y="3778250"/>
          <p14:tracePt t="42726" x="7613650" y="3767138"/>
          <p14:tracePt t="42730" x="7600950" y="3756025"/>
          <p14:tracePt t="42734" x="7589838" y="3756025"/>
          <p14:tracePt t="42735" x="7589838" y="3744913"/>
          <p14:tracePt t="42785" x="7589838" y="3733800"/>
          <p14:tracePt t="42789" x="7589838" y="3722688"/>
          <p14:tracePt t="42795" x="7589838" y="3711575"/>
          <p14:tracePt t="42802" x="7589838" y="3687763"/>
          <p14:tracePt t="42803" x="7600950" y="3687763"/>
          <p14:tracePt t="42807" x="7600950" y="3676650"/>
          <p14:tracePt t="42809" x="7600950" y="3665538"/>
          <p14:tracePt t="42812" x="7613650" y="3665538"/>
          <p14:tracePt t="42884" x="7624763" y="3665538"/>
          <p14:tracePt t="42888" x="7635875" y="3665538"/>
          <p14:tracePt t="42893" x="7658100" y="3665538"/>
          <p14:tracePt t="42897" x="7669213" y="3665538"/>
          <p14:tracePt t="42898" x="7680325" y="3665538"/>
          <p14:tracePt t="42899" x="7691438" y="3665538"/>
          <p14:tracePt t="42901" x="7702550" y="3665538"/>
          <p14:tracePt t="42903" x="7715250" y="3687763"/>
          <p14:tracePt t="42904" x="7737475" y="3700463"/>
          <p14:tracePt t="42906" x="7748588" y="3711575"/>
          <p14:tracePt t="42908" x="7759700" y="3711575"/>
          <p14:tracePt t="42909" x="7770813" y="3722688"/>
          <p14:tracePt t="42910" x="7781925" y="3733800"/>
          <p14:tracePt t="42912" x="7793038" y="3744913"/>
          <p14:tracePt t="42913" x="7793038" y="3756025"/>
          <p14:tracePt t="42917" x="7804150" y="3767138"/>
          <p14:tracePt t="42919" x="7815263" y="3789363"/>
          <p14:tracePt t="42921" x="7815263" y="3800475"/>
          <p14:tracePt t="42924" x="7827963" y="3824288"/>
          <p14:tracePt t="42926" x="7839075" y="3824288"/>
          <p14:tracePt t="42927" x="7839075" y="3835400"/>
          <p14:tracePt t="42928" x="7839075" y="3846513"/>
          <p14:tracePt t="42930" x="7839075" y="3857625"/>
          <p14:tracePt t="42934" x="7850188" y="3868738"/>
          <p14:tracePt t="42935" x="7850188" y="3879850"/>
          <p14:tracePt t="42937" x="7850188" y="3890963"/>
          <p14:tracePt t="42938" x="7850188" y="3902075"/>
          <p14:tracePt t="42939" x="7850188" y="3914775"/>
          <p14:tracePt t="42943" x="7850188" y="3925888"/>
          <p14:tracePt t="42944" x="7850188" y="3937000"/>
          <p14:tracePt t="42946" x="7850188" y="3948113"/>
          <p14:tracePt t="42951" x="7850188" y="3970338"/>
          <p14:tracePt t="42954" x="7850188" y="3981450"/>
          <p14:tracePt t="42958" x="7850188" y="3992563"/>
          <p14:tracePt t="42963" x="7850188" y="4003675"/>
          <p14:tracePt t="42970" x="7850188" y="4014788"/>
          <p14:tracePt t="42984" x="7850188" y="4027488"/>
          <p14:tracePt t="42995" x="7839075" y="4027488"/>
          <p14:tracePt t="43007" x="7827963" y="4027488"/>
          <p14:tracePt t="43008" x="7815263" y="4027488"/>
          <p14:tracePt t="43013" x="7804150" y="4027488"/>
          <p14:tracePt t="43016" x="7793038" y="4027488"/>
          <p14:tracePt t="43018" x="7781925" y="4027488"/>
          <p14:tracePt t="43019" x="7759700" y="4027488"/>
          <p14:tracePt t="43021" x="7748588" y="4027488"/>
          <p14:tracePt t="43024" x="7737475" y="4027488"/>
          <p14:tracePt t="43026" x="7726363" y="4014788"/>
          <p14:tracePt t="43027" x="7715250" y="4014788"/>
          <p14:tracePt t="43029" x="7702550" y="4014788"/>
          <p14:tracePt t="43030" x="7702550" y="4003675"/>
          <p14:tracePt t="43034" x="7680325" y="4003675"/>
          <p14:tracePt t="43035" x="7669213" y="4003675"/>
          <p14:tracePt t="43037" x="7658100" y="3992563"/>
          <p14:tracePt t="43042" x="7646988" y="3992563"/>
          <p14:tracePt t="43044" x="7635875" y="3992563"/>
          <p14:tracePt t="43046" x="7624763" y="3992563"/>
          <p14:tracePt t="43051" x="7613650" y="3992563"/>
          <p14:tracePt t="43054" x="7600950" y="3992563"/>
          <p14:tracePt t="43056" x="7600950" y="3981450"/>
          <p14:tracePt t="43057" x="7589838" y="3981450"/>
          <p14:tracePt t="43065" x="7578725" y="3981450"/>
          <p14:tracePt t="43067" x="7567613" y="3970338"/>
          <p14:tracePt t="43071" x="7556500" y="3959225"/>
          <p14:tracePt t="43072" x="7556500" y="3948113"/>
          <p14:tracePt t="43073" x="7545388" y="3948113"/>
          <p14:tracePt t="43076" x="7545388" y="3937000"/>
          <p14:tracePt t="43077" x="7534275" y="3937000"/>
          <p14:tracePt t="43078" x="7534275" y="3925888"/>
          <p14:tracePt t="43080" x="7523163" y="3925888"/>
          <p14:tracePt t="43083" x="7523163" y="3914775"/>
          <p14:tracePt t="43084" x="7523163" y="3902075"/>
          <p14:tracePt t="43085" x="7523163" y="3890963"/>
          <p14:tracePt t="43086" x="7523163" y="3879850"/>
          <p14:tracePt t="43088" x="7512050" y="3868738"/>
          <p14:tracePt t="43091" x="7512050" y="3857625"/>
          <p14:tracePt t="43092" x="7512050" y="3846513"/>
          <p14:tracePt t="43092" x="7512050" y="3835400"/>
          <p14:tracePt t="43093" x="7512050" y="3824288"/>
          <p14:tracePt t="43095" x="7512050" y="3800475"/>
          <p14:tracePt t="43097" x="7512050" y="3789363"/>
          <p14:tracePt t="43100" x="7512050" y="3767138"/>
          <p14:tracePt t="43102" x="7512050" y="3756025"/>
          <p14:tracePt t="43102" x="7512050" y="3744913"/>
          <p14:tracePt t="43103" x="7512050" y="3733800"/>
          <p14:tracePt t="43104" x="7512050" y="3722688"/>
          <p14:tracePt t="43109" x="7512050" y="3687763"/>
          <p14:tracePt t="43110" x="7512050" y="3676650"/>
          <p14:tracePt t="43111" x="7512050" y="3665538"/>
          <p14:tracePt t="43112" x="7512050" y="3654425"/>
          <p14:tracePt t="43115" x="7512050" y="3643313"/>
          <p14:tracePt t="43118" x="7523163" y="3632200"/>
          <p14:tracePt t="43119" x="7523163" y="3621088"/>
          <p14:tracePt t="43120" x="7534275" y="3621088"/>
          <p14:tracePt t="43121" x="7534275" y="3609975"/>
          <p14:tracePt t="43122" x="7545388" y="3598863"/>
          <p14:tracePt t="43125" x="7556500" y="3586163"/>
          <p14:tracePt t="43126" x="7567613" y="3586163"/>
          <p14:tracePt t="43129" x="7578725" y="3586163"/>
          <p14:tracePt t="43130" x="7578725" y="3575050"/>
          <p14:tracePt t="43136" x="7589838" y="3575050"/>
          <p14:tracePt t="43139" x="7600950" y="3575050"/>
          <p14:tracePt t="43142" x="7613650" y="3575050"/>
          <p14:tracePt t="43147" x="7624763" y="3575050"/>
          <p14:tracePt t="43150" x="7635875" y="3575050"/>
          <p14:tracePt t="43153" x="7646988" y="3575050"/>
          <p14:tracePt t="43158" x="7658100" y="3575050"/>
          <p14:tracePt t="43160" x="7669213" y="3586163"/>
          <p14:tracePt t="43161" x="7680325" y="3586163"/>
          <p14:tracePt t="43162" x="7691438" y="3586163"/>
          <p14:tracePt t="43163" x="7691438" y="3598863"/>
          <p14:tracePt t="43164" x="7702550" y="3609975"/>
          <p14:tracePt t="43166" x="7715250" y="3632200"/>
          <p14:tracePt t="43167" x="7726363" y="3643313"/>
          <p14:tracePt t="43168" x="7748588" y="3654425"/>
          <p14:tracePt t="43171" x="7781925" y="3676650"/>
          <p14:tracePt t="43172" x="7793038" y="3700463"/>
          <p14:tracePt t="43173" x="7804150" y="3711575"/>
          <p14:tracePt t="43175" x="7827963" y="3744913"/>
          <p14:tracePt t="43176" x="7839075" y="3767138"/>
          <p14:tracePt t="43178" x="7850188" y="3789363"/>
          <p14:tracePt t="43179" x="7872413" y="3813175"/>
          <p14:tracePt t="43180" x="7872413" y="3824288"/>
          <p14:tracePt t="43182" x="7894638" y="3835400"/>
          <p14:tracePt t="43184" x="7916863" y="3868738"/>
          <p14:tracePt t="43185" x="7927975" y="3902075"/>
          <p14:tracePt t="43187" x="7951788" y="3937000"/>
          <p14:tracePt t="43188" x="7951788" y="3959225"/>
          <p14:tracePt t="43190" x="7974013" y="3981450"/>
          <p14:tracePt t="43192" x="7974013" y="4003675"/>
          <p14:tracePt t="43194" x="7974013" y="4027488"/>
          <p14:tracePt t="43195" x="7974013" y="4038600"/>
          <p14:tracePt t="43196" x="7974013" y="4060825"/>
          <p14:tracePt t="43196" x="7985125" y="4060825"/>
          <p14:tracePt t="43197" x="7985125" y="4071938"/>
          <p14:tracePt t="43198" x="7985125" y="4083050"/>
          <p14:tracePt t="43200" x="7985125" y="4105275"/>
          <p14:tracePt t="43202" x="7985125" y="4129088"/>
          <p14:tracePt t="43203" x="7985125" y="4140200"/>
          <p14:tracePt t="43205" x="7985125" y="4151313"/>
          <p14:tracePt t="43206" x="7985125" y="4162425"/>
          <p14:tracePt t="43208" x="7985125" y="4173538"/>
          <p14:tracePt t="43209" x="7985125" y="4184650"/>
          <p14:tracePt t="43210" x="7985125" y="4195763"/>
          <p14:tracePt t="43211" x="7974013" y="4206875"/>
          <p14:tracePt t="43214" x="7974013" y="4217988"/>
          <p14:tracePt t="43217" x="7951788" y="4229100"/>
          <p14:tracePt t="43218" x="7951788" y="4241800"/>
          <p14:tracePt t="43220" x="7951788" y="4252913"/>
          <p14:tracePt t="43221" x="7951788" y="4264025"/>
          <p14:tracePt t="43224" x="7940675" y="4264025"/>
          <p14:tracePt t="43225" x="7927975" y="4264025"/>
          <p14:tracePt t="43226" x="7927975" y="4275138"/>
          <p14:tracePt t="43228" x="7916863" y="4275138"/>
          <p14:tracePt t="43232" x="7905750" y="4275138"/>
          <p14:tracePt t="43235" x="7894638" y="4286250"/>
          <p14:tracePt t="43237" x="7883525" y="4286250"/>
          <p14:tracePt t="43244" x="7872413" y="4297363"/>
          <p14:tracePt t="43246" x="7861300" y="4297363"/>
          <p14:tracePt t="43248" x="7850188" y="4297363"/>
          <p14:tracePt t="43252" x="7839075" y="4297363"/>
          <p14:tracePt t="43254" x="7827963" y="4297363"/>
          <p14:tracePt t="43255" x="7815263" y="4297363"/>
          <p14:tracePt t="43260" x="7793038" y="4297363"/>
          <p14:tracePt t="43262" x="7781925" y="4297363"/>
          <p14:tracePt t="43264" x="7770813" y="4297363"/>
          <p14:tracePt t="43267" x="7748588" y="4297363"/>
          <p14:tracePt t="43269" x="7737475" y="4297363"/>
          <p14:tracePt t="43271" x="7726363" y="4297363"/>
          <p14:tracePt t="43272" x="7715250" y="4286250"/>
          <p14:tracePt t="43274" x="7691438" y="4286250"/>
          <p14:tracePt t="43276" x="7680325" y="4286250"/>
          <p14:tracePt t="43278" x="7669213" y="4275138"/>
          <p14:tracePt t="43279" x="7658100" y="4275138"/>
          <p14:tracePt t="43280" x="7646988" y="4264025"/>
          <p14:tracePt t="43284" x="7624763" y="4252913"/>
          <p14:tracePt t="43286" x="7600950" y="4241800"/>
          <p14:tracePt t="43287" x="7578725" y="4229100"/>
          <p14:tracePt t="43288" x="7567613" y="4229100"/>
          <p14:tracePt t="43289" x="7567613" y="4217988"/>
          <p14:tracePt t="43291" x="7556500" y="4217988"/>
          <p14:tracePt t="43292" x="7545388" y="4206875"/>
          <p14:tracePt t="43293" x="7534275" y="4195763"/>
          <p14:tracePt t="43294" x="7523163" y="4195763"/>
          <p14:tracePt t="43295" x="7512050" y="4195763"/>
          <p14:tracePt t="43296" x="7512050" y="4184650"/>
          <p14:tracePt t="43297" x="7512050" y="4173538"/>
          <p14:tracePt t="43298" x="7500938" y="4173538"/>
          <p14:tracePt t="43300" x="7488238" y="4162425"/>
          <p14:tracePt t="43301" x="7477125" y="4162425"/>
          <p14:tracePt t="43301" x="7466013" y="4140200"/>
          <p14:tracePt t="43303" x="7454900" y="4116388"/>
          <p14:tracePt t="43304" x="7443788" y="4105275"/>
          <p14:tracePt t="43305" x="7432675" y="4105275"/>
          <p14:tracePt t="43306" x="7421563" y="4094163"/>
          <p14:tracePt t="43309" x="7410450" y="4071938"/>
          <p14:tracePt t="43310" x="7399338" y="4071938"/>
          <p14:tracePt t="43312" x="7386638" y="4049713"/>
          <p14:tracePt t="43313" x="7375525" y="4038600"/>
          <p14:tracePt t="43314" x="7364413" y="4027488"/>
          <p14:tracePt t="43316" x="7353300" y="4003675"/>
          <p14:tracePt t="43318" x="7342188" y="4003675"/>
          <p14:tracePt t="43318" x="7342188" y="3992563"/>
          <p14:tracePt t="43320" x="7331075" y="3981450"/>
          <p14:tracePt t="43321" x="7331075" y="3970338"/>
          <p14:tracePt t="43322" x="7319963" y="3959225"/>
          <p14:tracePt t="43326" x="7297738" y="3925888"/>
          <p14:tracePt t="43327" x="7286625" y="3914775"/>
          <p14:tracePt t="43328" x="7273925" y="3914775"/>
          <p14:tracePt t="43329" x="7273925" y="3902075"/>
          <p14:tracePt t="43330" x="7273925" y="3890963"/>
          <p14:tracePt t="43331" x="7273925" y="3879850"/>
          <p14:tracePt t="43333" x="7262813" y="3857625"/>
          <p14:tracePt t="43335" x="7262813" y="3846513"/>
          <p14:tracePt t="43337" x="7251700" y="3846513"/>
          <p14:tracePt t="43337" x="7251700" y="3835400"/>
          <p14:tracePt t="43338" x="7251700" y="3824288"/>
          <p14:tracePt t="43339" x="7240588" y="3813175"/>
          <p14:tracePt t="43341" x="7240588" y="3789363"/>
          <p14:tracePt t="43344" x="7240588" y="3778250"/>
          <p14:tracePt t="43346" x="7240588" y="3767138"/>
          <p14:tracePt t="43347" x="7240588" y="3756025"/>
          <p14:tracePt t="43348" x="7240588" y="3744913"/>
          <p14:tracePt t="43350" x="7240588" y="3733800"/>
          <p14:tracePt t="43354" x="7240588" y="3722688"/>
          <p14:tracePt t="43356" x="7240588" y="3711575"/>
          <p14:tracePt t="43359" x="7240588" y="3700463"/>
          <p14:tracePt t="43360" x="7251700" y="3687763"/>
          <p14:tracePt t="43361" x="7262813" y="3676650"/>
          <p14:tracePt t="43366" x="7262813" y="3665538"/>
          <p14:tracePt t="43368" x="7273925" y="3665538"/>
          <p14:tracePt t="43369" x="7286625" y="3665538"/>
          <p14:tracePt t="43370" x="7286625" y="3654425"/>
          <p14:tracePt t="43371" x="7297738" y="3654425"/>
          <p14:tracePt t="43374" x="7308850" y="3654425"/>
          <p14:tracePt t="43375" x="7319963" y="3643313"/>
          <p14:tracePt t="43376" x="7331075" y="3643313"/>
          <p14:tracePt t="43380" x="7331075" y="3632200"/>
          <p14:tracePt t="43381" x="7342188" y="3632200"/>
          <p14:tracePt t="43381" x="7353300" y="3632200"/>
          <p14:tracePt t="43384" x="7364413" y="3632200"/>
          <p14:tracePt t="43385" x="7364413" y="3621088"/>
          <p14:tracePt t="43387" x="7386638" y="3621088"/>
          <p14:tracePt t="43389" x="7399338" y="3621088"/>
          <p14:tracePt t="43391" x="7410450" y="3621088"/>
          <p14:tracePt t="43393" x="7432675" y="3621088"/>
          <p14:tracePt t="43394" x="7443788" y="3621088"/>
          <p14:tracePt t="43396" x="7454900" y="3632200"/>
          <p14:tracePt t="43397" x="7477125" y="3632200"/>
          <p14:tracePt t="43400" x="7500938" y="3643313"/>
          <p14:tracePt t="43402" x="7534275" y="3643313"/>
          <p14:tracePt t="43403" x="7545388" y="3654425"/>
          <p14:tracePt t="43404" x="7556500" y="3654425"/>
          <p14:tracePt t="43405" x="7578725" y="3654425"/>
          <p14:tracePt t="43408" x="7613650" y="3687763"/>
          <p14:tracePt t="43409" x="7635875" y="3700463"/>
          <p14:tracePt t="43410" x="7658100" y="3711575"/>
          <p14:tracePt t="43411" x="7680325" y="3722688"/>
          <p14:tracePt t="43412" x="7691438" y="3733800"/>
          <p14:tracePt t="43413" x="7715250" y="3744913"/>
          <p14:tracePt t="43414" x="7737475" y="3756025"/>
          <p14:tracePt t="43415" x="7759700" y="3778250"/>
          <p14:tracePt t="43418" x="7804150" y="3824288"/>
          <p14:tracePt t="43419" x="7839075" y="3835400"/>
          <p14:tracePt t="43420" x="7872413" y="3857625"/>
          <p14:tracePt t="43422" x="7905750" y="3890963"/>
          <p14:tracePt t="43423" x="7916863" y="3914775"/>
          <p14:tracePt t="43426" x="7962900" y="3948113"/>
          <p14:tracePt t="43427" x="7996238" y="4003675"/>
          <p14:tracePt t="43428" x="8007350" y="4003675"/>
          <p14:tracePt t="43429" x="8018463" y="4027488"/>
          <p14:tracePt t="43430" x="8042275" y="4049713"/>
          <p14:tracePt t="43431" x="8053388" y="4083050"/>
          <p14:tracePt t="43434" x="8075613" y="4105275"/>
          <p14:tracePt t="43435" x="8097838" y="4140200"/>
          <p14:tracePt t="43436" x="8108950" y="4151313"/>
          <p14:tracePt t="43438" x="8108950" y="4184650"/>
          <p14:tracePt t="43439" x="8120063" y="4206875"/>
          <p14:tracePt t="43440" x="8131175" y="4217988"/>
          <p14:tracePt t="43442" x="8131175" y="4229100"/>
          <p14:tracePt t="43443" x="8131175" y="4252913"/>
          <p14:tracePt t="43444" x="8131175" y="4264025"/>
          <p14:tracePt t="43445" x="8131175" y="4275138"/>
          <p14:tracePt t="43446" x="8131175" y="4286250"/>
          <p14:tracePt t="43448" x="8131175" y="4297363"/>
          <p14:tracePt t="43450" x="8131175" y="4308475"/>
          <p14:tracePt t="43451" x="8131175" y="4319588"/>
          <p14:tracePt t="43452" x="8131175" y="4330700"/>
          <p14:tracePt t="43453" x="8131175" y="4343400"/>
          <p14:tracePt t="43454" x="8131175" y="4354513"/>
          <p14:tracePt t="43458" x="8120063" y="4365625"/>
          <p14:tracePt t="43459" x="8120063" y="4376738"/>
          <p14:tracePt t="43459" x="8108950" y="4376738"/>
          <p14:tracePt t="43460" x="8108950" y="4387850"/>
          <p14:tracePt t="43461" x="8108950" y="4398963"/>
          <p14:tracePt t="43463" x="8097838" y="4410075"/>
          <p14:tracePt t="43466" x="8086725" y="4421188"/>
          <p14:tracePt t="43468" x="8086725" y="4432300"/>
          <p14:tracePt t="43470" x="8075613" y="4432300"/>
          <p14:tracePt t="43472" x="8053388" y="4456113"/>
          <p14:tracePt t="43475" x="8042275" y="4467225"/>
          <p14:tracePt t="43476" x="8029575" y="4467225"/>
          <p14:tracePt t="43478" x="8029575" y="4478338"/>
          <p14:tracePt t="43481" x="8018463" y="4489450"/>
          <p14:tracePt t="43484" x="7996238" y="4489450"/>
          <p14:tracePt t="43485" x="7985125" y="4489450"/>
          <p14:tracePt t="43487" x="7974013" y="4489450"/>
          <p14:tracePt t="43488" x="7962900" y="4489450"/>
          <p14:tracePt t="43492" x="7951788" y="4489450"/>
          <p14:tracePt t="43493" x="7951788" y="4500563"/>
          <p14:tracePt t="43494" x="7940675" y="4500563"/>
          <p14:tracePt t="43495" x="7927975" y="4500563"/>
          <p14:tracePt t="43497" x="7916863" y="4500563"/>
          <p14:tracePt t="43499" x="7905750" y="4500563"/>
          <p14:tracePt t="43500" x="7894638" y="4500563"/>
          <p14:tracePt t="43503" x="7883525" y="4500563"/>
          <p14:tracePt t="43505" x="7872413" y="4500563"/>
          <p14:tracePt t="43506" x="7861300" y="4500563"/>
          <p14:tracePt t="43507" x="7850188" y="4500563"/>
          <p14:tracePt t="43510" x="7839075" y="4500563"/>
          <p14:tracePt t="43511" x="7827963" y="4500563"/>
          <p14:tracePt t="43514" x="7815263" y="4500563"/>
          <p14:tracePt t="43517" x="7804150" y="4500563"/>
          <p14:tracePt t="43518" x="7793038" y="4500563"/>
          <p14:tracePt t="43521" x="7781925" y="4500563"/>
          <p14:tracePt t="43522" x="7759700" y="4500563"/>
          <p14:tracePt t="43525" x="7748588" y="4500563"/>
          <p14:tracePt t="43527" x="7748588" y="4489450"/>
          <p14:tracePt t="43528" x="7737475" y="4489450"/>
          <p14:tracePt t="43530" x="7726363" y="4489450"/>
          <p14:tracePt t="43531" x="7715250" y="4478338"/>
          <p14:tracePt t="43533" x="7702550" y="4467225"/>
          <p14:tracePt t="43535" x="7691438" y="4467225"/>
          <p14:tracePt t="43536" x="7680325" y="4456113"/>
          <p14:tracePt t="43538" x="7680325" y="4443413"/>
          <p14:tracePt t="43540" x="7669213" y="4443413"/>
          <p14:tracePt t="43541" x="7658100" y="4432300"/>
          <p14:tracePt t="43542" x="7646988" y="4432300"/>
          <p14:tracePt t="43543" x="7646988" y="4421188"/>
          <p14:tracePt t="43544" x="7635875" y="4421188"/>
          <p14:tracePt t="43546" x="7624763" y="4421188"/>
          <p14:tracePt t="43547" x="7613650" y="4398963"/>
          <p14:tracePt t="43549" x="7613650" y="4387850"/>
          <p14:tracePt t="43550" x="7613650" y="4376738"/>
          <p14:tracePt t="43551" x="7589838" y="4365625"/>
          <p14:tracePt t="43553" x="7589838" y="4354513"/>
          <p14:tracePt t="43554" x="7578725" y="4354513"/>
          <p14:tracePt t="43555" x="7567613" y="4343400"/>
          <p14:tracePt t="43557" x="7556500" y="4330700"/>
          <p14:tracePt t="43559" x="7545388" y="4308475"/>
          <p14:tracePt t="43560" x="7534275" y="4308475"/>
          <p14:tracePt t="43561" x="7534275" y="4297363"/>
          <p14:tracePt t="43562" x="7523163" y="4286250"/>
          <p14:tracePt t="43563" x="7523163" y="4275138"/>
          <p14:tracePt t="43564" x="7523163" y="4264025"/>
          <p14:tracePt t="43566" x="7512050" y="4252913"/>
          <p14:tracePt t="43568" x="7512050" y="4229100"/>
          <p14:tracePt t="43569" x="7500938" y="4217988"/>
          <p14:tracePt t="43571" x="7500938" y="4206875"/>
          <p14:tracePt t="43571" x="7488238" y="4195763"/>
          <p14:tracePt t="43574" x="7488238" y="4184650"/>
          <p14:tracePt t="43575" x="7477125" y="4162425"/>
          <p14:tracePt t="43576" x="7477125" y="4151313"/>
          <p14:tracePt t="43577" x="7477125" y="4129088"/>
          <p14:tracePt t="43579" x="7466013" y="4116388"/>
          <p14:tracePt t="43580" x="7466013" y="4094163"/>
          <p14:tracePt t="43584" x="7466013" y="4060825"/>
          <p14:tracePt t="43585" x="7466013" y="4038600"/>
          <p14:tracePt t="43587" x="7466013" y="4027488"/>
          <p14:tracePt t="43588" x="7466013" y="4014788"/>
          <p14:tracePt t="43589" x="7466013" y="4003675"/>
          <p14:tracePt t="43591" x="7466013" y="3981450"/>
          <p14:tracePt t="43592" x="7466013" y="3970338"/>
          <p14:tracePt t="43595" x="7477125" y="3959225"/>
          <p14:tracePt t="43596" x="7488238" y="3948113"/>
          <p14:tracePt t="43598" x="7488238" y="3937000"/>
          <p14:tracePt t="43600" x="7500938" y="3914775"/>
          <p14:tracePt t="43602" x="7512050" y="3914775"/>
          <p14:tracePt t="43603" x="7512050" y="3902075"/>
          <p14:tracePt t="43604" x="7523163" y="3890963"/>
          <p14:tracePt t="43609" x="7534275" y="3879850"/>
          <p14:tracePt t="43610" x="7545388" y="3879850"/>
          <p14:tracePt t="43612" x="7545388" y="3868738"/>
          <p14:tracePt t="43613" x="7556500" y="3868738"/>
          <p14:tracePt t="43617" x="7567613" y="3857625"/>
          <p14:tracePt t="43618" x="7578725" y="3857625"/>
          <p14:tracePt t="43621" x="7589838" y="3846513"/>
          <p14:tracePt t="43625" x="7600950" y="3846513"/>
          <p14:tracePt t="43628" x="7613650" y="3846513"/>
          <p14:tracePt t="43630" x="7624763" y="3846513"/>
          <p14:tracePt t="43631" x="7624763" y="3835400"/>
          <p14:tracePt t="43633" x="7635875" y="3835400"/>
          <p14:tracePt t="43635" x="7646988" y="3835400"/>
          <p14:tracePt t="43638" x="7658100" y="3835400"/>
          <p14:tracePt t="43640" x="7669213" y="3835400"/>
          <p14:tracePt t="43641" x="7680325" y="3835400"/>
          <p14:tracePt t="43643" x="7691438" y="3835400"/>
          <p14:tracePt t="43645" x="7702550" y="3835400"/>
          <p14:tracePt t="43646" x="7715250" y="3835400"/>
          <p14:tracePt t="43647" x="7726363" y="3835400"/>
          <p14:tracePt t="43650" x="7737475" y="3835400"/>
          <p14:tracePt t="43652" x="7748588" y="3835400"/>
          <p14:tracePt t="43653" x="7759700" y="3835400"/>
          <p14:tracePt t="43654" x="7770813" y="3835400"/>
          <p14:tracePt t="43655" x="7770813" y="3846513"/>
          <p14:tracePt t="43656" x="7781925" y="3846513"/>
          <p14:tracePt t="43658" x="7793038" y="3868738"/>
          <p14:tracePt t="43659" x="7804150" y="3868738"/>
          <p14:tracePt t="43660" x="7815263" y="3879850"/>
          <p14:tracePt t="43661" x="7827963" y="3879850"/>
          <p14:tracePt t="43662" x="7839075" y="3879850"/>
          <p14:tracePt t="43663" x="7839075" y="3890963"/>
          <p14:tracePt t="43664" x="7861300" y="3890963"/>
          <p14:tracePt t="43666" x="7861300" y="3902075"/>
          <p14:tracePt t="43667" x="7872413" y="3914775"/>
          <p14:tracePt t="43669" x="7894638" y="3937000"/>
          <p14:tracePt t="43672" x="7905750" y="3948113"/>
          <p14:tracePt t="43674" x="7927975" y="3959225"/>
          <p14:tracePt t="43676" x="7927975" y="3970338"/>
          <p14:tracePt t="43677" x="7940675" y="3981450"/>
          <p14:tracePt t="43678" x="7940675" y="3992563"/>
          <p14:tracePt t="43680" x="7951788" y="4003675"/>
          <p14:tracePt t="43682" x="7951788" y="4014788"/>
          <p14:tracePt t="43683" x="7962900" y="4027488"/>
          <p14:tracePt t="43687" x="7962900" y="4038600"/>
          <p14:tracePt t="43688" x="7962900" y="4049713"/>
          <p14:tracePt t="43691" x="7974013" y="4060825"/>
          <p14:tracePt t="43693" x="7974013" y="4071938"/>
          <p14:tracePt t="43694" x="7974013" y="4083050"/>
          <p14:tracePt t="43700" x="7974013" y="4094163"/>
          <p14:tracePt t="43708" x="7974013" y="4105275"/>
          <p14:tracePt t="43710" x="7962900" y="4105275"/>
          <p14:tracePt t="43717" x="7962900" y="4116388"/>
          <p14:tracePt t="43719" x="7951788" y="4116388"/>
          <p14:tracePt t="43751" x="7951788" y="4105275"/>
          <p14:tracePt t="43752" x="7951788" y="4094163"/>
          <p14:tracePt t="43754" x="7951788" y="4071938"/>
          <p14:tracePt t="43754" x="7951788" y="4060825"/>
          <p14:tracePt t="43755" x="7951788" y="4038600"/>
          <p14:tracePt t="43757" x="7940675" y="3992563"/>
          <p14:tracePt t="43758" x="7940675" y="3970338"/>
          <p14:tracePt t="43759" x="7940675" y="3937000"/>
          <p14:tracePt t="43760" x="7940675" y="3902075"/>
          <p14:tracePt t="43761" x="7940675" y="3879850"/>
          <p14:tracePt t="43762" x="7940675" y="3835400"/>
          <p14:tracePt t="43763" x="7940675" y="3813175"/>
          <p14:tracePt t="43764" x="7940675" y="3756025"/>
          <p14:tracePt t="43766" x="7940675" y="3654425"/>
          <p14:tracePt t="43768" x="7940675" y="3563938"/>
          <p14:tracePt t="43769" x="7940675" y="3519488"/>
          <p14:tracePt t="43770" x="7940675" y="3462338"/>
          <p14:tracePt t="43771" x="7940675" y="3417888"/>
          <p14:tracePt t="43772" x="7940675" y="3349625"/>
          <p14:tracePt t="43773" x="7940675" y="3305175"/>
          <p14:tracePt t="43774" x="7940675" y="3248025"/>
          <p14:tracePt t="43775" x="7940675" y="3203575"/>
          <p14:tracePt t="43776" x="7940675" y="3135313"/>
          <p14:tracePt t="43777" x="7940675" y="3079750"/>
          <p14:tracePt t="43778" x="7940675" y="2989263"/>
          <p14:tracePt t="43779" x="7940675" y="2921000"/>
          <p14:tracePt t="43780" x="7940675" y="2854325"/>
          <p14:tracePt t="43783" x="7940675" y="2717800"/>
          <p14:tracePt t="43784" x="7940675" y="2527300"/>
          <p14:tracePt t="43785" x="7940675" y="2436813"/>
          <p14:tracePt t="43787" x="7940675" y="2346325"/>
          <p14:tracePt t="43788" x="7940675" y="2233613"/>
          <p14:tracePt t="43788" x="7940675" y="2165350"/>
          <p14:tracePt t="43789" x="7940675" y="2030413"/>
          <p14:tracePt t="43791" x="7940675" y="1849438"/>
          <p14:tracePt t="43792" x="7940675" y="1714500"/>
          <p14:tracePt t="43793" x="7940675" y="1635125"/>
          <p14:tracePt t="43794" x="7940675" y="1500188"/>
          <p14:tracePt t="43795" x="7940675" y="1409700"/>
          <p14:tracePt t="43796" x="7940675" y="1319213"/>
          <p14:tracePt t="43797" x="7940675" y="1184275"/>
          <p14:tracePt t="43799" x="7916863" y="992188"/>
          <p14:tracePt t="43800" x="7916863" y="857250"/>
          <p14:tracePt t="43801" x="7905750" y="744538"/>
          <p14:tracePt t="43802" x="7883525" y="654050"/>
          <p14:tracePt t="43803" x="7883525" y="563563"/>
          <p14:tracePt t="43804" x="7883525" y="428625"/>
          <p14:tracePt t="43805" x="7850188" y="327025"/>
          <p14:tracePt t="43806" x="7850188" y="192088"/>
          <p14:tracePt t="43808" x="7827963" y="0"/>
          <p14:tracePt t="44252" x="11831638" y="33338"/>
          <p14:tracePt t="44255" x="11831638" y="123825"/>
          <p14:tracePt t="44257" x="11831638" y="258763"/>
          <p14:tracePt t="44259" x="11831638" y="349250"/>
          <p14:tracePt t="44260" x="11831638" y="384175"/>
          <p14:tracePt t="44261" x="11831638" y="417513"/>
          <p14:tracePt t="44263" x="11831638" y="496888"/>
          <p14:tracePt t="44264" x="11831638" y="530225"/>
          <p14:tracePt t="44265" x="11820525" y="563563"/>
          <p14:tracePt t="44267" x="11807825" y="620713"/>
          <p14:tracePt t="44268" x="11796713" y="665163"/>
          <p14:tracePt t="44269" x="11774488" y="700088"/>
          <p14:tracePt t="44271" x="11763375" y="744538"/>
          <p14:tracePt t="44272" x="11752263" y="766763"/>
          <p14:tracePt t="44275" x="11730038" y="812800"/>
          <p14:tracePt t="44276" x="11718925" y="835025"/>
          <p14:tracePt t="44276" x="11707813" y="846138"/>
          <p14:tracePt t="44277" x="11707813" y="868363"/>
          <p14:tracePt t="44278" x="11695113" y="890588"/>
          <p14:tracePt t="44279" x="11672888" y="914400"/>
          <p14:tracePt t="44280" x="11672888" y="925513"/>
          <p14:tracePt t="44281" x="11661775" y="947738"/>
          <p14:tracePt t="44282" x="11650663" y="958850"/>
          <p14:tracePt t="44283" x="11639550" y="981075"/>
          <p14:tracePt t="44285" x="11617325" y="992188"/>
          <p14:tracePt t="44286" x="11606213" y="1014413"/>
          <p14:tracePt t="44287" x="11582400" y="1027113"/>
          <p14:tracePt t="44288" x="11571288" y="1038225"/>
          <p14:tracePt t="44289" x="11560175" y="1060450"/>
          <p14:tracePt t="44291" x="11549063" y="1071563"/>
          <p14:tracePt t="44292" x="11537950" y="1093788"/>
          <p14:tracePt t="44293" x="11526838" y="1093788"/>
          <p14:tracePt t="44294" x="11515725" y="1093788"/>
          <p14:tracePt t="44295" x="11504613" y="1116013"/>
          <p14:tracePt t="44296" x="11493500" y="1116013"/>
          <p14:tracePt t="44297" x="11480800" y="1139825"/>
          <p14:tracePt t="44298" x="11458575" y="1150938"/>
          <p14:tracePt t="44299" x="11447463" y="1162050"/>
          <p14:tracePt t="44301" x="11436350" y="1184275"/>
          <p14:tracePt t="44302" x="11425238" y="1195388"/>
          <p14:tracePt t="44303" x="11403013" y="1195388"/>
          <p14:tracePt t="44304" x="11403013" y="1217613"/>
          <p14:tracePt t="44305" x="11379200" y="1228725"/>
          <p14:tracePt t="44308" x="11345863" y="1252538"/>
          <p14:tracePt t="44309" x="11323638" y="1263650"/>
          <p14:tracePt t="44310" x="11323638" y="1274763"/>
          <p14:tracePt t="44311" x="11312525" y="1285875"/>
          <p14:tracePt t="44312" x="11301413" y="1308100"/>
          <p14:tracePt t="44313" x="11290300" y="1319213"/>
          <p14:tracePt t="44314" x="11266488" y="1330325"/>
          <p14:tracePt t="44315" x="11266488" y="1354138"/>
          <p14:tracePt t="44316" x="11244263" y="1365250"/>
          <p14:tracePt t="44317" x="11222038" y="1376363"/>
          <p14:tracePt t="44318" x="11210925" y="1387475"/>
          <p14:tracePt t="44323" x="11153775" y="1455738"/>
          <p14:tracePt t="44324" x="11131550" y="1466850"/>
          <p14:tracePt t="44326" x="11087100" y="1522413"/>
          <p14:tracePt t="44328" x="11041063" y="1557338"/>
          <p14:tracePt t="44329" x="11018838" y="1579563"/>
          <p14:tracePt t="44330" x="10996613" y="1590675"/>
          <p14:tracePt t="44331" x="10963275" y="1612900"/>
          <p14:tracePt t="44332" x="10963275" y="1624013"/>
          <p14:tracePt t="44334" x="10917238" y="1670050"/>
          <p14:tracePt t="44335" x="10895013" y="1681163"/>
          <p14:tracePt t="44339" x="10815638" y="1758950"/>
          <p14:tracePt t="44339" x="10793413" y="1771650"/>
          <p14:tracePt t="44340" x="10760075" y="1793875"/>
          <p14:tracePt t="44342" x="10714038" y="1827213"/>
          <p14:tracePt t="44344" x="10647363" y="1871663"/>
          <p14:tracePt t="44345" x="10636250" y="1895475"/>
          <p14:tracePt t="44346" x="10601325" y="1906588"/>
          <p14:tracePt t="44347" x="10567988" y="1939925"/>
          <p14:tracePt t="44348" x="10534650" y="1962150"/>
          <p14:tracePt t="44349" x="10510838" y="1985963"/>
          <p14:tracePt t="44350" x="10477500" y="2008188"/>
          <p14:tracePt t="44353" x="10387013" y="2074863"/>
          <p14:tracePt t="44354" x="10353675" y="2098675"/>
          <p14:tracePt t="44355" x="10331450" y="2120900"/>
          <p14:tracePt t="44356" x="10309225" y="2143125"/>
          <p14:tracePt t="44358" x="10263188" y="2154238"/>
          <p14:tracePt t="44359" x="10229850" y="2187575"/>
          <p14:tracePt t="44360" x="10172700" y="2244725"/>
          <p14:tracePt t="44361" x="10139363" y="2255838"/>
          <p14:tracePt t="44362" x="10106025" y="2278063"/>
          <p14:tracePt t="44363" x="10082213" y="2312988"/>
          <p14:tracePt t="44364" x="10048875" y="2324100"/>
          <p14:tracePt t="44365" x="10004425" y="2346325"/>
          <p14:tracePt t="44366" x="9982200" y="2368550"/>
          <p14:tracePt t="44367" x="9947275" y="2379663"/>
          <p14:tracePt t="44370" x="9856788" y="2436813"/>
          <p14:tracePt t="44372" x="9834563" y="2470150"/>
          <p14:tracePt t="44372" x="9801225" y="2492375"/>
          <p14:tracePt t="44373" x="9779000" y="2503488"/>
          <p14:tracePt t="44375" x="9699625" y="2538413"/>
          <p14:tracePt t="44377" x="9642475" y="2582863"/>
          <p14:tracePt t="44378" x="9598025" y="2593975"/>
          <p14:tracePt t="44379" x="9575800" y="2616200"/>
          <p14:tracePt t="44380" x="9553575" y="2640013"/>
          <p14:tracePt t="44381" x="9518650" y="2662238"/>
          <p14:tracePt t="44382" x="9496425" y="2673350"/>
          <p14:tracePt t="44384" x="9428163" y="2695575"/>
          <p14:tracePt t="44385" x="9405938" y="2717800"/>
          <p14:tracePt t="44386" x="9383713" y="2741613"/>
          <p14:tracePt t="44387" x="9361488" y="2752725"/>
          <p14:tracePt t="44388" x="9339263" y="2763838"/>
          <p14:tracePt t="44389" x="9304338" y="2774950"/>
          <p14:tracePt t="44390" x="9282113" y="2797175"/>
          <p14:tracePt t="44392" x="9259888" y="2797175"/>
          <p14:tracePt t="44392" x="9237663" y="2808288"/>
          <p14:tracePt t="44393" x="9202738" y="2830513"/>
          <p14:tracePt t="44394" x="9180513" y="2830513"/>
          <p14:tracePt t="44395" x="9158288" y="2843213"/>
          <p14:tracePt t="44396" x="9136063" y="2854325"/>
          <p14:tracePt t="44397" x="9112250" y="2865438"/>
          <p14:tracePt t="44398" x="9090025" y="2876550"/>
          <p14:tracePt t="44400" x="9078913" y="2876550"/>
          <p14:tracePt t="44400" x="9067800" y="2887663"/>
          <p14:tracePt t="44401" x="9034463" y="2898775"/>
          <p14:tracePt t="44402" x="9012238" y="2909888"/>
          <p14:tracePt t="44404" x="8988425" y="2921000"/>
          <p14:tracePt t="44405" x="8977313" y="2921000"/>
          <p14:tracePt t="44406" x="8955088" y="2932113"/>
          <p14:tracePt t="44407" x="8932863" y="2932113"/>
          <p14:tracePt t="44408" x="8921750" y="2932113"/>
          <p14:tracePt t="44409" x="8910638" y="2943225"/>
          <p14:tracePt t="44411" x="8886825" y="2955925"/>
          <p14:tracePt t="44412" x="8875713" y="2955925"/>
          <p14:tracePt t="44413" x="8864600" y="2967038"/>
          <p14:tracePt t="44414" x="8853488" y="2967038"/>
          <p14:tracePt t="44417" x="8820150" y="2967038"/>
          <p14:tracePt t="44418" x="8809038" y="2978150"/>
          <p14:tracePt t="44419" x="8797925" y="2978150"/>
          <p14:tracePt t="44421" x="8774113" y="2978150"/>
          <p14:tracePt t="44422" x="8763000" y="2978150"/>
          <p14:tracePt t="44424" x="8751888" y="2989263"/>
          <p14:tracePt t="44426" x="8740775" y="3000375"/>
          <p14:tracePt t="44428" x="8729663" y="3000375"/>
          <p14:tracePt t="44429" x="8718550" y="3000375"/>
          <p14:tracePt t="44430" x="8707438" y="3000375"/>
          <p14:tracePt t="44431" x="8707438" y="3011488"/>
          <p14:tracePt t="44433" x="8696325" y="3011488"/>
          <p14:tracePt t="44434" x="8683625" y="3022600"/>
          <p14:tracePt t="44435" x="8672513" y="3022600"/>
          <p14:tracePt t="44438" x="8672513" y="3033713"/>
          <p14:tracePt t="44440" x="8661400" y="3033713"/>
          <p14:tracePt t="44442" x="8650288" y="3033713"/>
          <p14:tracePt t="44443" x="8639175" y="3033713"/>
          <p14:tracePt t="44446" x="8639175" y="3044825"/>
          <p14:tracePt t="44447" x="8628063" y="3044825"/>
          <p14:tracePt t="44450" x="8616950" y="3044825"/>
          <p14:tracePt t="44458" x="8616950" y="3057525"/>
          <p14:tracePt t="44458" x="8605838" y="3057525"/>
          <p14:tracePt t="44516" x="8605838" y="3044825"/>
          <p14:tracePt t="44518" x="8594725" y="3033713"/>
          <p14:tracePt t="44519" x="8594725" y="3022600"/>
          <p14:tracePt t="44521" x="8594725" y="2989263"/>
          <p14:tracePt t="44524" x="8594725" y="2955925"/>
          <p14:tracePt t="44525" x="8583613" y="2955925"/>
          <p14:tracePt t="44526" x="8583613" y="2932113"/>
          <p14:tracePt t="44527" x="8583613" y="2909888"/>
          <p14:tracePt t="44528" x="8583613" y="2887663"/>
          <p14:tracePt t="44529" x="8583613" y="2865438"/>
          <p14:tracePt t="44530" x="8570913" y="2854325"/>
          <p14:tracePt t="44531" x="8570913" y="2843213"/>
          <p14:tracePt t="44534" x="8559800" y="2797175"/>
          <p14:tracePt t="44535" x="8559800" y="2774950"/>
          <p14:tracePt t="44535" x="8559800" y="2763838"/>
          <p14:tracePt t="44537" x="8559800" y="2717800"/>
          <p14:tracePt t="44538" x="8548688" y="2695575"/>
          <p14:tracePt t="44540" x="8548688" y="2684463"/>
          <p14:tracePt t="44541" x="8548688" y="2651125"/>
          <p14:tracePt t="44542" x="8548688" y="2616200"/>
          <p14:tracePt t="44543" x="8537575" y="2593975"/>
          <p14:tracePt t="44544" x="8537575" y="2582863"/>
          <p14:tracePt t="44545" x="8526463" y="2560638"/>
          <p14:tracePt t="44546" x="8526463" y="2549525"/>
          <p14:tracePt t="44547" x="8526463" y="2527300"/>
          <p14:tracePt t="44548" x="8526463" y="2503488"/>
          <p14:tracePt t="44550" x="8526463" y="2470150"/>
          <p14:tracePt t="44551" x="8526463" y="2459038"/>
          <p14:tracePt t="44552" x="8515350" y="2436813"/>
          <p14:tracePt t="44553" x="8515350" y="2414588"/>
          <p14:tracePt t="44555" x="8504238" y="2401888"/>
          <p14:tracePt t="44557" x="8504238" y="2379663"/>
          <p14:tracePt t="44558" x="8504238" y="2346325"/>
          <p14:tracePt t="44559" x="8504238" y="2335213"/>
          <p14:tracePt t="44561" x="8504238" y="2312988"/>
          <p14:tracePt t="44562" x="8504238" y="2300288"/>
          <p14:tracePt t="44563" x="8504238" y="2278063"/>
          <p14:tracePt t="44575" x="8504238" y="2165350"/>
          <p14:tracePt t="44576" x="8504238" y="2132013"/>
          <p14:tracePt t="44578" x="8515350" y="2109788"/>
          <p14:tracePt t="44579" x="8515350" y="2098675"/>
          <p14:tracePt t="44580" x="8526463" y="2098675"/>
          <p14:tracePt t="44582" x="8537575" y="2074863"/>
          <p14:tracePt t="44584" x="8548688" y="2052638"/>
          <p14:tracePt t="44585" x="8559800" y="2030413"/>
          <p14:tracePt t="44586" x="8570913" y="2008188"/>
          <p14:tracePt t="44588" x="8594725" y="1997075"/>
          <p14:tracePt t="44589" x="8605838" y="1973263"/>
          <p14:tracePt t="44590" x="8605838" y="1962150"/>
          <p14:tracePt t="44591" x="8616950" y="1939925"/>
          <p14:tracePt t="44592" x="8650288" y="1928813"/>
          <p14:tracePt t="44593" x="8661400" y="1895475"/>
          <p14:tracePt t="44595" x="8683625" y="1871663"/>
          <p14:tracePt t="44596" x="8696325" y="1860550"/>
          <p14:tracePt t="44597" x="8718550" y="1838325"/>
          <p14:tracePt t="44598" x="8729663" y="1827213"/>
          <p14:tracePt t="44600" x="8774113" y="1782763"/>
          <p14:tracePt t="44602" x="8809038" y="1747838"/>
          <p14:tracePt t="44604" x="8831263" y="1736725"/>
          <p14:tracePt t="44604" x="8853488" y="1714500"/>
          <p14:tracePt t="44605" x="8875713" y="1703388"/>
          <p14:tracePt t="44607" x="8921750" y="1670050"/>
          <p14:tracePt t="44609" x="8977313" y="1624013"/>
          <p14:tracePt t="44610" x="8988425" y="1612900"/>
          <p14:tracePt t="44612" x="9045575" y="1579563"/>
          <p14:tracePt t="44613" x="9067800" y="1568450"/>
          <p14:tracePt t="44614" x="9090025" y="1533525"/>
          <p14:tracePt t="44617" x="9136063" y="1511300"/>
          <p14:tracePt t="44617" x="9158288" y="1500188"/>
          <p14:tracePt t="44619" x="9180513" y="1477963"/>
          <p14:tracePt t="44619" x="9202738" y="1466850"/>
          <p14:tracePt t="44620" x="9213850" y="1455738"/>
          <p14:tracePt t="44621" x="9237663" y="1443038"/>
          <p14:tracePt t="44623" x="9271000" y="1443038"/>
          <p14:tracePt t="44624" x="9304338" y="1431925"/>
          <p14:tracePt t="44626" x="9326563" y="1420813"/>
          <p14:tracePt t="44627" x="9372600" y="1398588"/>
          <p14:tracePt t="44628" x="9383713" y="1398588"/>
          <p14:tracePt t="44629" x="9405938" y="1387475"/>
          <p14:tracePt t="44630" x="9428163" y="1376363"/>
          <p14:tracePt t="44631" x="9439275" y="1376363"/>
          <p14:tracePt t="44633" x="9474200" y="1365250"/>
          <p14:tracePt t="44634" x="9485313" y="1365250"/>
          <p14:tracePt t="44635" x="9496425" y="1354138"/>
          <p14:tracePt t="44636" x="9518650" y="1343025"/>
          <p14:tracePt t="44637" x="9529763" y="1343025"/>
          <p14:tracePt t="44638" x="9553575" y="1330325"/>
          <p14:tracePt t="44639" x="9564688" y="1330325"/>
          <p14:tracePt t="44641" x="9586913" y="1330325"/>
          <p14:tracePt t="44643" x="9598025" y="1319213"/>
          <p14:tracePt t="44644" x="9620250" y="1319213"/>
          <p14:tracePt t="44645" x="9631363" y="1319213"/>
          <p14:tracePt t="44646" x="9642475" y="1308100"/>
          <p14:tracePt t="44648" x="9653588" y="1296988"/>
          <p14:tracePt t="44650" x="9677400" y="1296988"/>
          <p14:tracePt t="44652" x="9688513" y="1296988"/>
          <p14:tracePt t="44656" x="9699625" y="1285875"/>
          <p14:tracePt t="44658" x="9721850" y="1285875"/>
          <p14:tracePt t="44667" x="9732963" y="1285875"/>
          <p14:tracePt t="44668" x="9744075" y="1285875"/>
          <p14:tracePt t="44719" x="9732963" y="1296988"/>
          <p14:tracePt t="44721" x="9732963" y="1308100"/>
          <p14:tracePt t="44723" x="9721850" y="1319213"/>
          <p14:tracePt t="44725" x="9710738" y="1330325"/>
          <p14:tracePt t="44726" x="9710738" y="1343025"/>
          <p14:tracePt t="44728" x="9699625" y="1343025"/>
          <p14:tracePt t="44729" x="9688513" y="1343025"/>
          <p14:tracePt t="44730" x="9677400" y="1343025"/>
          <p14:tracePt t="44731" x="9677400" y="1354138"/>
          <p14:tracePt t="44732" x="9677400" y="1365250"/>
          <p14:tracePt t="44733" x="9677400" y="1376363"/>
          <p14:tracePt t="44734" x="9666288" y="1376363"/>
          <p14:tracePt t="44735" x="9666288" y="1387475"/>
          <p14:tracePt t="44738" x="9653588" y="1398588"/>
          <p14:tracePt t="44739" x="9642475" y="1409700"/>
          <p14:tracePt t="44741" x="9631363" y="1409700"/>
          <p14:tracePt t="44742" x="9620250" y="1409700"/>
          <p14:tracePt t="44743" x="9609138" y="1420813"/>
          <p14:tracePt t="44745" x="9609138" y="1431925"/>
          <p14:tracePt t="44746" x="9598025" y="1443038"/>
          <p14:tracePt t="44748" x="9586913" y="1443038"/>
          <p14:tracePt t="44750" x="9575800" y="1466850"/>
          <p14:tracePt t="44751" x="9564688" y="1466850"/>
          <p14:tracePt t="44753" x="9540875" y="1477963"/>
          <p14:tracePt t="44755" x="9529763" y="1489075"/>
          <p14:tracePt t="44757" x="9518650" y="1500188"/>
          <p14:tracePt t="44759" x="9496425" y="1511300"/>
          <p14:tracePt t="44760" x="9485313" y="1522413"/>
          <p14:tracePt t="44762" x="9474200" y="1533525"/>
          <p14:tracePt t="44763" x="9451975" y="1544638"/>
          <p14:tracePt t="44765" x="9439275" y="1557338"/>
          <p14:tracePt t="44766" x="9428163" y="1557338"/>
          <p14:tracePt t="44768" x="9405938" y="1568450"/>
          <p14:tracePt t="44769" x="9394825" y="1579563"/>
          <p14:tracePt t="44770" x="9383713" y="1590675"/>
          <p14:tracePt t="44771" x="9372600" y="1601788"/>
          <p14:tracePt t="44772" x="9361488" y="1612900"/>
          <p14:tracePt t="44774" x="9339263" y="1624013"/>
          <p14:tracePt t="44775" x="9326563" y="1635125"/>
          <p14:tracePt t="44777" x="9304338" y="1646238"/>
          <p14:tracePt t="44778" x="9282113" y="1646238"/>
          <p14:tracePt t="44779" x="9271000" y="1657350"/>
          <p14:tracePt t="44780" x="9259888" y="1681163"/>
          <p14:tracePt t="44781" x="9237663" y="1681163"/>
          <p14:tracePt t="44783" x="9226550" y="1714500"/>
          <p14:tracePt t="44784" x="9213850" y="1725613"/>
          <p14:tracePt t="44786" x="9180513" y="1747838"/>
          <p14:tracePt t="44788" x="9147175" y="1747838"/>
          <p14:tracePt t="44789" x="9124950" y="1771650"/>
          <p14:tracePt t="44790" x="9124950" y="1782763"/>
          <p14:tracePt t="44792" x="9112250" y="1793875"/>
          <p14:tracePt t="44793" x="9078913" y="1816100"/>
          <p14:tracePt t="44794" x="9067800" y="1838325"/>
          <p14:tracePt t="44795" x="9045575" y="1849438"/>
          <p14:tracePt t="44796" x="9034463" y="1860550"/>
          <p14:tracePt t="44800" x="8999538" y="1895475"/>
          <p14:tracePt t="44801" x="8966200" y="1928813"/>
          <p14:tracePt t="44804" x="8910638" y="1985963"/>
          <p14:tracePt t="44805" x="8875713" y="2019300"/>
          <p14:tracePt t="44807" x="8842375" y="2052638"/>
          <p14:tracePt t="44809" x="8831263" y="2052638"/>
          <p14:tracePt t="44810" x="8797925" y="2098675"/>
          <p14:tracePt t="44811" x="8774113" y="2120900"/>
          <p14:tracePt t="44812" x="8751888" y="2132013"/>
          <p14:tracePt t="44813" x="8729663" y="2154238"/>
          <p14:tracePt t="44814" x="8718550" y="2165350"/>
          <p14:tracePt t="44817" x="8650288" y="2233613"/>
          <p14:tracePt t="44818" x="8639175" y="2244725"/>
          <p14:tracePt t="44821" x="8594725" y="2289175"/>
          <p14:tracePt t="44822" x="8559800" y="2335213"/>
          <p14:tracePt t="44824" x="8515350" y="2368550"/>
          <p14:tracePt t="44826" x="8482013" y="2390775"/>
          <p14:tracePt t="44826" x="8458200" y="2425700"/>
          <p14:tracePt t="44828" x="8424863" y="2447925"/>
          <p14:tracePt t="44829" x="8402638" y="2492375"/>
          <p14:tracePt t="44830" x="8380413" y="2514600"/>
          <p14:tracePt t="44831" x="8369300" y="2527300"/>
          <p14:tracePt t="44833" x="8312150" y="2571750"/>
          <p14:tracePt t="44834" x="8289925" y="2593975"/>
          <p14:tracePt t="44835" x="8267700" y="2616200"/>
          <p14:tracePt t="44836" x="8243888" y="2640013"/>
          <p14:tracePt t="44837" x="8210550" y="2662238"/>
          <p14:tracePt t="44838" x="8199438" y="2695575"/>
          <p14:tracePt t="44839" x="8177213" y="2717800"/>
          <p14:tracePt t="44841" x="8131175" y="2763838"/>
          <p14:tracePt t="44842" x="8097838" y="2786063"/>
          <p14:tracePt t="44843" x="8086725" y="2808288"/>
          <p14:tracePt t="44844" x="8053388" y="2830513"/>
          <p14:tracePt t="44845" x="8029575" y="2876550"/>
          <p14:tracePt t="44846" x="8007350" y="2887663"/>
          <p14:tracePt t="44847" x="7996238" y="2898775"/>
          <p14:tracePt t="44848" x="7974013" y="2932113"/>
          <p14:tracePt t="44850" x="7951788" y="2955925"/>
          <p14:tracePt t="44851" x="7927975" y="2978150"/>
          <p14:tracePt t="44851" x="7916863" y="2989263"/>
          <p14:tracePt t="44852" x="7894638" y="3022600"/>
          <p14:tracePt t="44854" x="7872413" y="3033713"/>
          <p14:tracePt t="44854" x="7861300" y="3057525"/>
          <p14:tracePt t="44855" x="7850188" y="3079750"/>
          <p14:tracePt t="44856" x="7827963" y="3101975"/>
          <p14:tracePt t="44858" x="7804150" y="3113088"/>
          <p14:tracePt t="44858" x="7793038" y="3135313"/>
          <p14:tracePt t="44860" x="7759700" y="3181350"/>
          <p14:tracePt t="44861" x="7737475" y="3192463"/>
          <p14:tracePt t="44862" x="7726363" y="3214688"/>
          <p14:tracePt t="44863" x="7715250" y="3225800"/>
          <p14:tracePt t="44864" x="7691438" y="3248025"/>
          <p14:tracePt t="44866" x="7658100" y="3282950"/>
          <p14:tracePt t="44868" x="7635875" y="3316288"/>
          <p14:tracePt t="44869" x="7624763" y="3327400"/>
          <p14:tracePt t="44870" x="7613650" y="3338513"/>
          <p14:tracePt t="44871" x="7600950" y="3360738"/>
          <p14:tracePt t="44874" x="7589838" y="3371850"/>
          <p14:tracePt t="44875" x="7567613" y="3406775"/>
          <p14:tracePt t="44877" x="7545388" y="3429000"/>
          <p14:tracePt t="44878" x="7534275" y="3440113"/>
          <p14:tracePt t="44879" x="7523163" y="3462338"/>
          <p14:tracePt t="44881" x="7512050" y="3473450"/>
          <p14:tracePt t="44883" x="7512050" y="3497263"/>
          <p14:tracePt t="44886" x="7512050" y="3519488"/>
          <p14:tracePt t="44886" x="7500938" y="3519488"/>
          <p14:tracePt t="44888" x="7488238" y="3530600"/>
          <p14:tracePt t="44889" x="7488238" y="3541713"/>
          <p14:tracePt t="44890" x="7477125" y="3541713"/>
          <p14:tracePt t="44891" x="7477125" y="3552825"/>
          <p14:tracePt t="44893" x="7466013" y="3563938"/>
          <p14:tracePt t="44894" x="7466013" y="3575050"/>
          <p14:tracePt t="44896" x="7466013" y="3586163"/>
          <p14:tracePt t="44897" x="7454900" y="3586163"/>
          <p14:tracePt t="44902" x="7454900" y="3598863"/>
          <p14:tracePt t="44906" x="7443788" y="3598863"/>
          <p14:tracePt t="44908" x="7443788" y="3609975"/>
          <p14:tracePt t="45007" x="7443788" y="3598863"/>
          <p14:tracePt t="45010" x="7443788" y="3575050"/>
          <p14:tracePt t="45013" x="7443788" y="3552825"/>
          <p14:tracePt t="45014" x="7443788" y="3541713"/>
          <p14:tracePt t="45014" x="7443788" y="3530600"/>
          <p14:tracePt t="45015" x="7443788" y="3519488"/>
          <p14:tracePt t="45016" x="7454900" y="3508375"/>
          <p14:tracePt t="45017" x="7466013" y="3497263"/>
          <p14:tracePt t="45018" x="7466013" y="3486150"/>
          <p14:tracePt t="45019" x="7466013" y="3473450"/>
          <p14:tracePt t="45020" x="7466013" y="3462338"/>
          <p14:tracePt t="45021" x="7477125" y="3440113"/>
          <p14:tracePt t="45022" x="7477125" y="3417888"/>
          <p14:tracePt t="45025" x="7477125" y="3406775"/>
          <p14:tracePt t="45025" x="7488238" y="3384550"/>
          <p14:tracePt t="45026" x="7488238" y="3371850"/>
          <p14:tracePt t="45027" x="7500938" y="3349625"/>
          <p14:tracePt t="45028" x="7500938" y="3338513"/>
          <p14:tracePt t="45029" x="7512050" y="3316288"/>
          <p14:tracePt t="45030" x="7512050" y="3305175"/>
          <p14:tracePt t="45031" x="7523163" y="3305175"/>
          <p14:tracePt t="45034" x="7534275" y="3271838"/>
          <p14:tracePt t="45035" x="7545388" y="3236913"/>
          <p14:tracePt t="45036" x="7545388" y="3225800"/>
          <p14:tracePt t="45037" x="7545388" y="3203575"/>
          <p14:tracePt t="45039" x="7556500" y="3192463"/>
          <p14:tracePt t="45040" x="7556500" y="3170238"/>
          <p14:tracePt t="45042" x="7567613" y="3135313"/>
          <p14:tracePt t="45043" x="7567613" y="3124200"/>
          <p14:tracePt t="45044" x="7578725" y="3101975"/>
          <p14:tracePt t="45045" x="7589838" y="3101975"/>
          <p14:tracePt t="45046" x="7589838" y="3068638"/>
          <p14:tracePt t="45047" x="7600950" y="3068638"/>
          <p14:tracePt t="45050" x="7613650" y="3022600"/>
          <p14:tracePt t="45051" x="7624763" y="2989263"/>
          <p14:tracePt t="45052" x="7624763" y="2967038"/>
          <p14:tracePt t="45054" x="7646988" y="2932113"/>
          <p14:tracePt t="45056" x="7658100" y="2909888"/>
          <p14:tracePt t="45058" x="7669213" y="2876550"/>
          <p14:tracePt t="45059" x="7669213" y="2854325"/>
          <p14:tracePt t="45060" x="7680325" y="2830513"/>
          <p14:tracePt t="45061" x="7680325" y="2819400"/>
          <p14:tracePt t="45062" x="7691438" y="2797175"/>
          <p14:tracePt t="45063" x="7691438" y="2774950"/>
          <p14:tracePt t="45064" x="7691438" y="2763838"/>
          <p14:tracePt t="45067" x="7715250" y="2741613"/>
          <p14:tracePt t="45068" x="7726363" y="2695575"/>
          <p14:tracePt t="45069" x="7726363" y="2684463"/>
          <p14:tracePt t="45070" x="7737475" y="2662238"/>
          <p14:tracePt t="45071" x="7748588" y="2640013"/>
          <p14:tracePt t="45072" x="7748588" y="2628900"/>
          <p14:tracePt t="45074" x="7759700" y="2605088"/>
          <p14:tracePt t="45075" x="7770813" y="2582863"/>
          <p14:tracePt t="45077" x="7793038" y="2549525"/>
          <p14:tracePt t="45078" x="7793038" y="2527300"/>
          <p14:tracePt t="45079" x="7804150" y="2503488"/>
          <p14:tracePt t="45080" x="7815263" y="2492375"/>
          <p14:tracePt t="45081" x="7827963" y="2470150"/>
          <p14:tracePt t="45084" x="7850188" y="2425700"/>
          <p14:tracePt t="45085" x="7850188" y="2414588"/>
          <p14:tracePt t="45085" x="7861300" y="2401888"/>
          <p14:tracePt t="45086" x="7872413" y="2390775"/>
          <p14:tracePt t="45087" x="7894638" y="2357438"/>
          <p14:tracePt t="45088" x="7894638" y="2346325"/>
          <p14:tracePt t="45090" x="7916863" y="2335213"/>
          <p14:tracePt t="45091" x="7927975" y="2289175"/>
          <p14:tracePt t="45093" x="7962900" y="2244725"/>
          <p14:tracePt t="45095" x="7974013" y="2211388"/>
          <p14:tracePt t="45096" x="7996238" y="2200275"/>
          <p14:tracePt t="45097" x="7996238" y="2176463"/>
          <p14:tracePt t="45098" x="8018463" y="2154238"/>
          <p14:tracePt t="45100" x="8018463" y="2143125"/>
          <p14:tracePt t="45100" x="8029575" y="2120900"/>
          <p14:tracePt t="45102" x="8064500" y="2085975"/>
          <p14:tracePt t="45103" x="8075613" y="2063750"/>
          <p14:tracePt t="45104" x="8097838" y="2041525"/>
          <p14:tracePt t="45105" x="8097838" y="2030413"/>
          <p14:tracePt t="45106" x="8120063" y="2008188"/>
          <p14:tracePt t="45108" x="8131175" y="1985963"/>
          <p14:tracePt t="45109" x="8154988" y="1951038"/>
          <p14:tracePt t="45110" x="8177213" y="1939925"/>
          <p14:tracePt t="45112" x="8177213" y="1917700"/>
          <p14:tracePt t="45113" x="8210550" y="1884363"/>
          <p14:tracePt t="45114" x="8221663" y="1871663"/>
          <p14:tracePt t="45115" x="8232775" y="1849438"/>
          <p14:tracePt t="45117" x="8267700" y="1816100"/>
          <p14:tracePt t="45118" x="8278813" y="1793875"/>
          <p14:tracePt t="45119" x="8301038" y="1793875"/>
          <p14:tracePt t="45120" x="8312150" y="1771650"/>
          <p14:tracePt t="45121" x="8334375" y="1758950"/>
          <p14:tracePt t="45122" x="8334375" y="1747838"/>
          <p14:tracePt t="45125" x="8369300" y="1714500"/>
          <p14:tracePt t="45127" x="8413750" y="1681163"/>
          <p14:tracePt t="45128" x="8424863" y="1681163"/>
          <p14:tracePt t="45130" x="8435975" y="1670050"/>
          <p14:tracePt t="45130" x="8458200" y="1657350"/>
          <p14:tracePt t="45131" x="8470900" y="1646238"/>
          <p14:tracePt t="45133" x="8504238" y="1624013"/>
          <p14:tracePt t="45135" x="8515350" y="1612900"/>
          <p14:tracePt t="45136" x="8537575" y="1601788"/>
          <p14:tracePt t="45137" x="8548688" y="1601788"/>
          <p14:tracePt t="45138" x="8570913" y="1590675"/>
          <p14:tracePt t="45139" x="8594725" y="1579563"/>
          <p14:tracePt t="45140" x="8616950" y="1579563"/>
          <p14:tracePt t="45141" x="8628063" y="1568450"/>
          <p14:tracePt t="45143" x="8639175" y="1557338"/>
          <p14:tracePt t="45144" x="8661400" y="1544638"/>
          <p14:tracePt t="45145" x="8672513" y="1533525"/>
          <p14:tracePt t="45146" x="8696325" y="1522413"/>
          <p14:tracePt t="45147" x="8707438" y="1522413"/>
          <p14:tracePt t="45148" x="8729663" y="1511300"/>
          <p14:tracePt t="45150" x="8740775" y="1511300"/>
          <p14:tracePt t="45151" x="8774113" y="1489075"/>
          <p14:tracePt t="45152" x="8797925" y="1477963"/>
          <p14:tracePt t="45154" x="8809038" y="1477963"/>
          <p14:tracePt t="45155" x="8831263" y="1455738"/>
          <p14:tracePt t="45156" x="8853488" y="1455738"/>
          <p14:tracePt t="45158" x="8886825" y="1443038"/>
          <p14:tracePt t="45160" x="8921750" y="1443038"/>
          <p14:tracePt t="45162" x="8932863" y="1443038"/>
          <p14:tracePt t="45163" x="8955088" y="1443038"/>
          <p14:tracePt t="45164" x="8977313" y="1443038"/>
          <p14:tracePt t="45167" x="9012238" y="1431925"/>
          <p14:tracePt t="45168" x="9045575" y="1420813"/>
          <p14:tracePt t="45169" x="9056688" y="1420813"/>
          <p14:tracePt t="45170" x="9067800" y="1420813"/>
          <p14:tracePt t="45171" x="9090025" y="1409700"/>
          <p14:tracePt t="45172" x="9101138" y="1409700"/>
          <p14:tracePt t="45177" x="9180513" y="1398588"/>
          <p14:tracePt t="45178" x="9202738" y="1398588"/>
          <p14:tracePt t="45180" x="9237663" y="1387475"/>
          <p14:tracePt t="45181" x="9248775" y="1387475"/>
          <p14:tracePt t="45183" x="9271000" y="1387475"/>
          <p14:tracePt t="45184" x="9282113" y="1387475"/>
          <p14:tracePt t="45185" x="9304338" y="1376363"/>
          <p14:tracePt t="45186" x="9315450" y="1376363"/>
          <p14:tracePt t="45187" x="9326563" y="1376363"/>
          <p14:tracePt t="45188" x="9350375" y="1376363"/>
          <p14:tracePt t="45189" x="9361488" y="1376363"/>
          <p14:tracePt t="45191" x="9383713" y="1376363"/>
          <p14:tracePt t="45193" x="9405938" y="1376363"/>
          <p14:tracePt t="45194" x="9417050" y="1376363"/>
          <p14:tracePt t="45195" x="9428163" y="1376363"/>
          <p14:tracePt t="45196" x="9439275" y="1376363"/>
          <p14:tracePt t="45197" x="9451975" y="1376363"/>
          <p14:tracePt t="45198" x="9451975" y="1365250"/>
          <p14:tracePt t="45200" x="9463088" y="1365250"/>
          <p14:tracePt t="45202" x="9474200" y="1365250"/>
          <p14:tracePt t="45203" x="9485313" y="1365250"/>
          <p14:tracePt t="45204" x="9496425" y="1365250"/>
          <p14:tracePt t="45206" x="9507538" y="1365250"/>
          <p14:tracePt t="45208" x="9507538" y="1354138"/>
          <p14:tracePt t="45209" x="9518650" y="1354138"/>
          <p14:tracePt t="45210" x="9529763" y="1354138"/>
          <p14:tracePt t="45284" x="9518650" y="1354138"/>
          <p14:tracePt t="45287" x="9518650" y="1365250"/>
          <p14:tracePt t="45289" x="9496425" y="1365250"/>
          <p14:tracePt t="45290" x="9496425" y="1376363"/>
          <p14:tracePt t="45291" x="9485313" y="1376363"/>
          <p14:tracePt t="45292" x="9485313" y="1387475"/>
          <p14:tracePt t="45293" x="9474200" y="1387475"/>
          <p14:tracePt t="45294" x="9463088" y="1387475"/>
          <p14:tracePt t="45295" x="9451975" y="1398588"/>
          <p14:tracePt t="45297" x="9439275" y="1409700"/>
          <p14:tracePt t="45300" x="9428163" y="1431925"/>
          <p14:tracePt t="45302" x="9405938" y="1431925"/>
          <p14:tracePt t="45302" x="9394825" y="1431925"/>
          <p14:tracePt t="45304" x="9383713" y="1455738"/>
          <p14:tracePt t="45305" x="9361488" y="1466850"/>
          <p14:tracePt t="45307" x="9350375" y="1466850"/>
          <p14:tracePt t="45308" x="9350375" y="1477963"/>
          <p14:tracePt t="45309" x="9339263" y="1500188"/>
          <p14:tracePt t="45310" x="9326563" y="1500188"/>
          <p14:tracePt t="45311" x="9304338" y="1511300"/>
          <p14:tracePt t="45312" x="9304338" y="1522413"/>
          <p14:tracePt t="45313" x="9304338" y="1533525"/>
          <p14:tracePt t="45314" x="9282113" y="1533525"/>
          <p14:tracePt t="45315" x="9271000" y="1557338"/>
          <p14:tracePt t="45317" x="9259888" y="1568450"/>
          <p14:tracePt t="45318" x="9237663" y="1579563"/>
          <p14:tracePt t="45319" x="9237663" y="1590675"/>
          <p14:tracePt t="45320" x="9226550" y="1601788"/>
          <p14:tracePt t="45321" x="9213850" y="1612900"/>
          <p14:tracePt t="45322" x="9191625" y="1624013"/>
          <p14:tracePt t="45324" x="9180513" y="1646238"/>
          <p14:tracePt t="45326" x="9158288" y="1670050"/>
          <p14:tracePt t="45327" x="9136063" y="1681163"/>
          <p14:tracePt t="45328" x="9136063" y="1692275"/>
          <p14:tracePt t="45329" x="9124950" y="1714500"/>
          <p14:tracePt t="45330" x="9101138" y="1725613"/>
          <p14:tracePt t="45331" x="9090025" y="1736725"/>
          <p14:tracePt t="45334" x="9067800" y="1771650"/>
          <p14:tracePt t="45335" x="9045575" y="1782763"/>
          <p14:tracePt t="45336" x="9023350" y="1804988"/>
          <p14:tracePt t="45338" x="9023350" y="1816100"/>
          <p14:tracePt t="45338" x="8999538" y="1827213"/>
          <p14:tracePt t="45339" x="8988425" y="1849438"/>
          <p14:tracePt t="45341" x="8955088" y="1884363"/>
          <p14:tracePt t="45342" x="8943975" y="1906588"/>
          <p14:tracePt t="45343" x="8921750" y="1917700"/>
          <p14:tracePt t="45345" x="8910638" y="1928813"/>
          <p14:tracePt t="45345" x="8886825" y="1951038"/>
          <p14:tracePt t="45346" x="8886825" y="1962150"/>
          <p14:tracePt t="45347" x="8886825" y="1973263"/>
          <p14:tracePt t="45348" x="8853488" y="2008188"/>
          <p14:tracePt t="45350" x="8842375" y="2019300"/>
          <p14:tracePt t="45351" x="8809038" y="2052638"/>
          <p14:tracePt t="45352" x="8809038" y="2074863"/>
          <p14:tracePt t="45354" x="8774113" y="2109788"/>
          <p14:tracePt t="45355" x="8763000" y="2109788"/>
          <p14:tracePt t="45357" x="8729663" y="2154238"/>
          <p14:tracePt t="45359" x="8707438" y="2165350"/>
          <p14:tracePt t="45360" x="8683625" y="2200275"/>
          <p14:tracePt t="45361" x="8661400" y="2211388"/>
          <p14:tracePt t="45363" x="8661400" y="2233613"/>
          <p14:tracePt t="45363" x="8639175" y="2255838"/>
          <p14:tracePt t="45365" x="8628063" y="2266950"/>
          <p14:tracePt t="45366" x="8616950" y="2289175"/>
          <p14:tracePt t="45367" x="8594725" y="2312988"/>
          <p14:tracePt t="45369" x="8559800" y="2357438"/>
          <p14:tracePt t="45370" x="8559800" y="2368550"/>
          <p14:tracePt t="45371" x="8537575" y="2379663"/>
          <p14:tracePt t="45372" x="8526463" y="2379663"/>
          <p14:tracePt t="45374" x="8504238" y="2414588"/>
          <p14:tracePt t="45376" x="8482013" y="2447925"/>
          <p14:tracePt t="45377" x="8482013" y="2470150"/>
          <p14:tracePt t="45378" x="8458200" y="2481263"/>
          <p14:tracePt t="45379" x="8447088" y="2503488"/>
          <p14:tracePt t="45380" x="8447088" y="2514600"/>
          <p14:tracePt t="45381" x="8435975" y="2527300"/>
          <p14:tracePt t="45383" x="8402638" y="2549525"/>
          <p14:tracePt t="45384" x="8402638" y="2571750"/>
          <p14:tracePt t="45385" x="8380413" y="2582863"/>
          <p14:tracePt t="45386" x="8369300" y="2605088"/>
          <p14:tracePt t="45389" x="8356600" y="2640013"/>
          <p14:tracePt t="45390" x="8345488" y="2684463"/>
          <p14:tracePt t="45391" x="8334375" y="2684463"/>
          <p14:tracePt t="45395" x="8312150" y="2741613"/>
          <p14:tracePt t="45396" x="8301038" y="2774950"/>
          <p14:tracePt t="45397" x="8301038" y="2786063"/>
          <p14:tracePt t="45399" x="8289925" y="2808288"/>
          <p14:tracePt t="45402" x="8256588" y="2876550"/>
          <p14:tracePt t="45404" x="8256588" y="2898775"/>
          <p14:tracePt t="45405" x="8243888" y="2932113"/>
          <p14:tracePt t="45406" x="8232775" y="2932113"/>
          <p14:tracePt t="45409" x="8221663" y="2978150"/>
          <p14:tracePt t="45410" x="8221663" y="3011488"/>
          <p14:tracePt t="45411" x="8210550" y="3033713"/>
          <p14:tracePt t="45413" x="8210550" y="3057525"/>
          <p14:tracePt t="45414" x="8210550" y="3068638"/>
          <p14:tracePt t="45415" x="8199438" y="3090863"/>
          <p14:tracePt t="45417" x="8188325" y="3124200"/>
          <p14:tracePt t="45419" x="8188325" y="3146425"/>
          <p14:tracePt t="45420" x="8188325" y="3170238"/>
          <p14:tracePt t="45421" x="8177213" y="3181350"/>
          <p14:tracePt t="45422" x="8177213" y="3203575"/>
          <p14:tracePt t="45424" x="8177213" y="3236913"/>
          <p14:tracePt t="45426" x="8177213" y="3259138"/>
          <p14:tracePt t="45427" x="8166100" y="3271838"/>
          <p14:tracePt t="45428" x="8166100" y="3294063"/>
          <p14:tracePt t="45429" x="8166100" y="3305175"/>
          <p14:tracePt t="45430" x="8166100" y="3316288"/>
          <p14:tracePt t="45431" x="8166100" y="3327400"/>
          <p14:tracePt t="45433" x="8154988" y="3349625"/>
          <p14:tracePt t="45435" x="8154988" y="3371850"/>
          <p14:tracePt t="45437" x="8154988" y="3406775"/>
          <p14:tracePt t="45438" x="8154988" y="3417888"/>
          <p14:tracePt t="45440" x="8154988" y="3429000"/>
          <p14:tracePt t="45441" x="8154988" y="3451225"/>
          <p14:tracePt t="45443" x="8154988" y="3462338"/>
          <p14:tracePt t="45444" x="8154988" y="3473450"/>
          <p14:tracePt t="45445" x="8154988" y="3486150"/>
          <p14:tracePt t="45450" x="8154988" y="3508375"/>
          <p14:tracePt t="45451" x="8154988" y="3519488"/>
          <p14:tracePt t="45452" x="8154988" y="3530600"/>
          <p14:tracePt t="45454" x="8154988" y="3541713"/>
          <p14:tracePt t="45458" x="8154988" y="3552825"/>
          <p14:tracePt t="45467" x="8154988" y="3563938"/>
          <p14:tracePt t="45563" x="8154988" y="3552825"/>
          <p14:tracePt t="45565" x="8154988" y="3541713"/>
          <p14:tracePt t="45567" x="8154988" y="3519488"/>
          <p14:tracePt t="45568" x="8154988" y="3497263"/>
          <p14:tracePt t="45569" x="8166100" y="3497263"/>
          <p14:tracePt t="45570" x="8166100" y="3486150"/>
          <p14:tracePt t="45571" x="8166100" y="3473450"/>
          <p14:tracePt t="45572" x="8177213" y="3462338"/>
          <p14:tracePt t="45574" x="8188325" y="3417888"/>
          <p14:tracePt t="45575" x="8199438" y="3406775"/>
          <p14:tracePt t="45576" x="8199438" y="3384550"/>
          <p14:tracePt t="45577" x="8210550" y="3360738"/>
          <p14:tracePt t="45578" x="8210550" y="3338513"/>
          <p14:tracePt t="45580" x="8232775" y="3316288"/>
          <p14:tracePt t="45581" x="8243888" y="3271838"/>
          <p14:tracePt t="45584" x="8256588" y="3203575"/>
          <p14:tracePt t="45585" x="8267700" y="3181350"/>
          <p14:tracePt t="45587" x="8289925" y="3135313"/>
          <p14:tracePt t="45588" x="8301038" y="3101975"/>
          <p14:tracePt t="45589" x="8312150" y="3079750"/>
          <p14:tracePt t="45591" x="8334375" y="3022600"/>
          <p14:tracePt t="45592" x="8334375" y="3000375"/>
          <p14:tracePt t="45594" x="8356600" y="2932113"/>
          <p14:tracePt t="45595" x="8369300" y="2909888"/>
          <p14:tracePt t="45597" x="8391525" y="2854325"/>
          <p14:tracePt t="45598" x="8402638" y="2819400"/>
          <p14:tracePt t="45601" x="8424863" y="2752725"/>
          <p14:tracePt t="45602" x="8458200" y="2706688"/>
          <p14:tracePt t="45604" x="8470900" y="2651125"/>
          <p14:tracePt t="45605" x="8482013" y="2616200"/>
          <p14:tracePt t="45606" x="8493125" y="2593975"/>
          <p14:tracePt t="45608" x="8504238" y="2549525"/>
          <p14:tracePt t="45609" x="8526463" y="2492375"/>
          <p14:tracePt t="45610" x="8537575" y="2470150"/>
          <p14:tracePt t="45612" x="8548688" y="2436813"/>
          <p14:tracePt t="45612" x="8559800" y="2414588"/>
          <p14:tracePt t="45613" x="8559800" y="2368550"/>
          <p14:tracePt t="45614" x="8583613" y="2346325"/>
          <p14:tracePt t="45617" x="8605838" y="2289175"/>
          <p14:tracePt t="45618" x="8628063" y="2244725"/>
          <p14:tracePt t="45619" x="8639175" y="2222500"/>
          <p14:tracePt t="45620" x="8661400" y="2176463"/>
          <p14:tracePt t="45622" x="8683625" y="2154238"/>
          <p14:tracePt t="45624" x="8707438" y="2085975"/>
          <p14:tracePt t="45626" x="8707438" y="2074863"/>
          <p14:tracePt t="45628" x="8740775" y="2008188"/>
          <p14:tracePt t="45629" x="8751888" y="1997075"/>
          <p14:tracePt t="45631" x="8785225" y="1951038"/>
          <p14:tracePt t="45633" x="8809038" y="1906588"/>
          <p14:tracePt t="45635" x="8820150" y="1895475"/>
          <p14:tracePt t="45635" x="8831263" y="1884363"/>
          <p14:tracePt t="45637" x="8853488" y="1860550"/>
          <p14:tracePt t="45637" x="8864600" y="1849438"/>
          <p14:tracePt t="45638" x="8875713" y="1827213"/>
          <p14:tracePt t="45639" x="8886825" y="1816100"/>
          <p14:tracePt t="45641" x="8921750" y="1782763"/>
          <p14:tracePt t="45642" x="8921750" y="1771650"/>
          <p14:tracePt t="45643" x="8932863" y="1771650"/>
          <p14:tracePt t="45645" x="8955088" y="1758950"/>
          <p14:tracePt t="45645" x="8966200" y="1747838"/>
          <p14:tracePt t="45646" x="8988425" y="1736725"/>
          <p14:tracePt t="45647" x="8999538" y="1725613"/>
          <p14:tracePt t="45648" x="9012238" y="1714500"/>
          <p14:tracePt t="45650" x="9034463" y="1692275"/>
          <p14:tracePt t="45651" x="9045575" y="1692275"/>
          <p14:tracePt t="45652" x="9067800" y="1681163"/>
          <p14:tracePt t="45653" x="9078913" y="1681163"/>
          <p14:tracePt t="45655" x="9090025" y="1670050"/>
          <p14:tracePt t="45656" x="9112250" y="1657350"/>
          <p14:tracePt t="45656" x="9112250" y="1646238"/>
          <p14:tracePt t="45658" x="9147175" y="1635125"/>
          <p14:tracePt t="45660" x="9180513" y="1624013"/>
          <p14:tracePt t="45661" x="9191625" y="1612900"/>
          <p14:tracePt t="45662" x="9202738" y="1612900"/>
          <p14:tracePt t="45663" x="9226550" y="1601788"/>
          <p14:tracePt t="45664" x="9237663" y="1601788"/>
          <p14:tracePt t="45666" x="9259888" y="1590675"/>
          <p14:tracePt t="45667" x="9282113" y="1579563"/>
          <p14:tracePt t="45669" x="9304338" y="1579563"/>
          <p14:tracePt t="45670" x="9315450" y="1579563"/>
          <p14:tracePt t="45671" x="9326563" y="1579563"/>
          <p14:tracePt t="45673" x="9350375" y="1568450"/>
          <p14:tracePt t="45675" x="9361488" y="1568450"/>
          <p14:tracePt t="45676" x="9394825" y="1557338"/>
          <p14:tracePt t="45677" x="9405938" y="1557338"/>
          <p14:tracePt t="45678" x="9428163" y="1544638"/>
          <p14:tracePt t="45680" x="9439275" y="1544638"/>
          <p14:tracePt t="45681" x="9463088" y="1533525"/>
          <p14:tracePt t="45683" x="9474200" y="1533525"/>
          <p14:tracePt t="45684" x="9474200" y="1522413"/>
          <p14:tracePt t="45685" x="9496425" y="1522413"/>
          <p14:tracePt t="45687" x="9507538" y="1522413"/>
          <p14:tracePt t="45688" x="9518650" y="1522413"/>
          <p14:tracePt t="45689" x="9518650" y="1511300"/>
          <p14:tracePt t="45691" x="9540875" y="1511300"/>
          <p14:tracePt t="45692" x="9540875" y="1500188"/>
          <p14:tracePt t="45694" x="9553575" y="1500188"/>
          <p14:tracePt t="45695" x="9564688" y="1500188"/>
          <p14:tracePt t="45697" x="9575800" y="1489075"/>
          <p14:tracePt t="45700" x="9586913" y="1489075"/>
          <p14:tracePt t="45701" x="9598025" y="1489075"/>
          <p14:tracePt t="45703" x="9609138" y="1489075"/>
          <p14:tracePt t="45708" x="9609138" y="1477963"/>
          <p14:tracePt t="45709" x="9620250" y="1477963"/>
          <p14:tracePt t="45717" x="9631363" y="1466850"/>
          <p14:tracePt t="45726" x="9642475" y="1466850"/>
          <p14:tracePt t="45798" x="9631363" y="1466850"/>
          <p14:tracePt t="45800" x="9620250" y="1466850"/>
          <p14:tracePt t="45802" x="9609138" y="1477963"/>
          <p14:tracePt t="45804" x="9598025" y="1477963"/>
          <p14:tracePt t="45805" x="9586913" y="1477963"/>
          <p14:tracePt t="45807" x="9564688" y="1500188"/>
          <p14:tracePt t="45809" x="9540875" y="1511300"/>
          <p14:tracePt t="45811" x="9540875" y="1522413"/>
          <p14:tracePt t="45812" x="9518650" y="1533525"/>
          <p14:tracePt t="45813" x="9507538" y="1533525"/>
          <p14:tracePt t="45814" x="9496425" y="1544638"/>
          <p14:tracePt t="45817" x="9474200" y="1557338"/>
          <p14:tracePt t="45818" x="9463088" y="1568450"/>
          <p14:tracePt t="45819" x="9439275" y="1579563"/>
          <p14:tracePt t="45820" x="9428163" y="1590675"/>
          <p14:tracePt t="45821" x="9428163" y="1601788"/>
          <p14:tracePt t="45822" x="9405938" y="1601788"/>
          <p14:tracePt t="45824" x="9394825" y="1612900"/>
          <p14:tracePt t="45825" x="9361488" y="1635125"/>
          <p14:tracePt t="45827" x="9350375" y="1646238"/>
          <p14:tracePt t="45828" x="9339263" y="1657350"/>
          <p14:tracePt t="45829" x="9326563" y="1670050"/>
          <p14:tracePt t="45830" x="9315450" y="1670050"/>
          <p14:tracePt t="45831" x="9304338" y="1692275"/>
          <p14:tracePt t="45833" x="9271000" y="1714500"/>
          <p14:tracePt t="45835" x="9248775" y="1736725"/>
          <p14:tracePt t="45836" x="9237663" y="1736725"/>
          <p14:tracePt t="45837" x="9226550" y="1747838"/>
          <p14:tracePt t="45838" x="9213850" y="1758950"/>
          <p14:tracePt t="45839" x="9202738" y="1782763"/>
          <p14:tracePt t="45840" x="9180513" y="1782763"/>
          <p14:tracePt t="45841" x="9180513" y="1804988"/>
          <p14:tracePt t="45843" x="9147175" y="1827213"/>
          <p14:tracePt t="45844" x="9124950" y="1838325"/>
          <p14:tracePt t="45846" x="9112250" y="1849438"/>
          <p14:tracePt t="45846" x="9101138" y="1871663"/>
          <p14:tracePt t="45847" x="9078913" y="1884363"/>
          <p14:tracePt t="45850" x="9056688" y="1895475"/>
          <p14:tracePt t="45851" x="9034463" y="1917700"/>
          <p14:tracePt t="45852" x="9023350" y="1939925"/>
          <p14:tracePt t="45853" x="9012238" y="1951038"/>
          <p14:tracePt t="45854" x="8988425" y="1973263"/>
          <p14:tracePt t="45856" x="8966200" y="2008188"/>
          <p14:tracePt t="45858" x="8943975" y="2008188"/>
          <p14:tracePt t="45859" x="8921750" y="2041525"/>
          <p14:tracePt t="45860" x="8897938" y="2052638"/>
          <p14:tracePt t="45861" x="8886825" y="2074863"/>
          <p14:tracePt t="45862" x="8875713" y="2074863"/>
          <p14:tracePt t="45863" x="8864600" y="2085975"/>
          <p14:tracePt t="45864" x="8842375" y="2098675"/>
          <p14:tracePt t="45866" x="8809038" y="2143125"/>
          <p14:tracePt t="45868" x="8797925" y="2165350"/>
          <p14:tracePt t="45869" x="8774113" y="2165350"/>
          <p14:tracePt t="45870" x="8763000" y="2187575"/>
          <p14:tracePt t="45871" x="8740775" y="2200275"/>
          <p14:tracePt t="45872" x="8740775" y="2211388"/>
          <p14:tracePt t="45874" x="8707438" y="2244725"/>
          <p14:tracePt t="45876" x="8672513" y="2266950"/>
          <p14:tracePt t="45877" x="8672513" y="2278063"/>
          <p14:tracePt t="45878" x="8661400" y="2300288"/>
          <p14:tracePt t="45880" x="8639175" y="2312988"/>
          <p14:tracePt t="45881" x="8628063" y="2324100"/>
          <p14:tracePt t="45883" x="8616950" y="2357438"/>
          <p14:tracePt t="45885" x="8605838" y="2357438"/>
          <p14:tracePt t="45886" x="8583613" y="2390775"/>
          <p14:tracePt t="45888" x="8559800" y="2414588"/>
          <p14:tracePt t="45889" x="8548688" y="2414588"/>
          <p14:tracePt t="45891" x="8537575" y="2436813"/>
          <p14:tracePt t="45892" x="8526463" y="2447925"/>
          <p14:tracePt t="45893" x="8526463" y="2459038"/>
          <p14:tracePt t="45894" x="8526463" y="2470150"/>
          <p14:tracePt t="45895" x="8515350" y="2492375"/>
          <p14:tracePt t="45896" x="8504238" y="2492375"/>
          <p14:tracePt t="45900" x="8493125" y="2514600"/>
          <p14:tracePt t="45900" x="8482013" y="2527300"/>
          <p14:tracePt t="45902" x="8482013" y="2549525"/>
          <p14:tracePt t="45904" x="8470900" y="2571750"/>
          <p14:tracePt t="45905" x="8458200" y="2582863"/>
          <p14:tracePt t="45907" x="8447088" y="2593975"/>
          <p14:tracePt t="45909" x="8447088" y="2605088"/>
          <p14:tracePt t="45910" x="8447088" y="2616200"/>
          <p14:tracePt t="45911" x="8447088" y="2628900"/>
          <p14:tracePt t="45912" x="8447088" y="2640013"/>
          <p14:tracePt t="45913" x="8447088" y="2651125"/>
          <p14:tracePt t="45917" x="8447088" y="2662238"/>
          <p14:tracePt t="45918" x="8435975" y="2684463"/>
          <p14:tracePt t="45919" x="8435975" y="2695575"/>
          <p14:tracePt t="45921" x="8435975" y="2706688"/>
          <p14:tracePt t="45924" x="8435975" y="2717800"/>
          <p14:tracePt t="45925" x="8435975" y="2728913"/>
          <p14:tracePt t="45927" x="8435975" y="2741613"/>
          <p14:tracePt t="45928" x="8435975" y="2752725"/>
          <p14:tracePt t="45930" x="8435975" y="2763838"/>
          <p14:tracePt t="45933" x="8435975" y="2774950"/>
          <p14:tracePt t="45934" x="8435975" y="2786063"/>
          <p14:tracePt t="45938" x="8435975" y="2808288"/>
          <p14:tracePt t="45942" x="8435975" y="2819400"/>
          <p14:tracePt t="45944" x="8435975" y="2830513"/>
          <p14:tracePt t="45950" x="8435975" y="2843213"/>
          <p14:tracePt t="45951" x="8435975" y="2854325"/>
          <p14:tracePt t="45954" x="8435975" y="2865438"/>
          <p14:tracePt t="45970" x="8447088" y="2865438"/>
          <p14:tracePt t="46065" x="8458200" y="2865438"/>
          <p14:tracePt t="46066" x="8458200" y="2854325"/>
          <p14:tracePt t="46067" x="8470900" y="2830513"/>
          <p14:tracePt t="46069" x="8482013" y="2808288"/>
          <p14:tracePt t="46071" x="8482013" y="2797175"/>
          <p14:tracePt t="46071" x="8482013" y="2774950"/>
          <p14:tracePt t="46072" x="8493125" y="2752725"/>
          <p14:tracePt t="46075" x="8515350" y="2717800"/>
          <p14:tracePt t="46076" x="8526463" y="2695575"/>
          <p14:tracePt t="46077" x="8526463" y="2673350"/>
          <p14:tracePt t="46078" x="8526463" y="2662238"/>
          <p14:tracePt t="46079" x="8526463" y="2640013"/>
          <p14:tracePt t="46080" x="8537575" y="2616200"/>
          <p14:tracePt t="46081" x="8548688" y="2605088"/>
          <p14:tracePt t="46084" x="8559800" y="2560638"/>
          <p14:tracePt t="46085" x="8559800" y="2538413"/>
          <p14:tracePt t="46085" x="8570913" y="2514600"/>
          <p14:tracePt t="46087" x="8570913" y="2492375"/>
          <p14:tracePt t="46088" x="8583613" y="2459038"/>
          <p14:tracePt t="46090" x="8583613" y="2447925"/>
          <p14:tracePt t="46091" x="8594725" y="2401888"/>
          <p14:tracePt t="46092" x="8594725" y="2390775"/>
          <p14:tracePt t="46093" x="8594725" y="2368550"/>
          <p14:tracePt t="46094" x="8594725" y="2346325"/>
          <p14:tracePt t="46096" x="8594725" y="2312988"/>
          <p14:tracePt t="46097" x="8594725" y="2300288"/>
          <p14:tracePt t="46098" x="8594725" y="2289175"/>
          <p14:tracePt t="46100" x="8594725" y="2244725"/>
          <p14:tracePt t="46101" x="8594725" y="2222500"/>
          <p14:tracePt t="46103" x="8605838" y="2211388"/>
          <p14:tracePt t="46104" x="8605838" y="2176463"/>
          <p14:tracePt t="46105" x="8605838" y="2154238"/>
          <p14:tracePt t="46107" x="8605838" y="2109788"/>
          <p14:tracePt t="46108" x="8616950" y="2085975"/>
          <p14:tracePt t="46109" x="8616950" y="2063750"/>
          <p14:tracePt t="46110" x="8616950" y="2041525"/>
          <p14:tracePt t="46111" x="8628063" y="2019300"/>
          <p14:tracePt t="46112" x="8639175" y="1997075"/>
          <p14:tracePt t="46113" x="8639175" y="1973263"/>
          <p14:tracePt t="46114" x="8639175" y="1939925"/>
          <p14:tracePt t="46116" x="8661400" y="1895475"/>
          <p14:tracePt t="46117" x="8661400" y="1871663"/>
          <p14:tracePt t="46118" x="8672513" y="1849438"/>
          <p14:tracePt t="46120" x="8683625" y="1782763"/>
          <p14:tracePt t="46121" x="8696325" y="1758950"/>
          <p14:tracePt t="46122" x="8707438" y="1725613"/>
          <p14:tracePt t="46124" x="8729663" y="1670050"/>
          <p14:tracePt t="46125" x="8740775" y="1635125"/>
          <p14:tracePt t="46126" x="8763000" y="1612900"/>
          <p14:tracePt t="46127" x="8774113" y="1568450"/>
          <p14:tracePt t="46128" x="8785225" y="1533525"/>
          <p14:tracePt t="46129" x="8797925" y="1511300"/>
          <p14:tracePt t="46130" x="8809038" y="1477963"/>
          <p14:tracePt t="46131" x="8831263" y="1455738"/>
          <p14:tracePt t="46133" x="8875713" y="1387475"/>
          <p14:tracePt t="46134" x="8886825" y="1354138"/>
          <p14:tracePt t="46135" x="8910638" y="1319213"/>
          <p14:tracePt t="46137" x="8921750" y="1274763"/>
          <p14:tracePt t="46137" x="8943975" y="1252538"/>
          <p14:tracePt t="46138" x="8966200" y="1228725"/>
          <p14:tracePt t="46140" x="8988425" y="1206500"/>
          <p14:tracePt t="46141" x="9034463" y="1139825"/>
          <p14:tracePt t="46143" x="9067800" y="1093788"/>
          <p14:tracePt t="46145" x="9101138" y="1060450"/>
          <p14:tracePt t="46146" x="9147175" y="1003300"/>
          <p14:tracePt t="46147" x="9169400" y="992188"/>
          <p14:tracePt t="46148" x="9191625" y="969963"/>
          <p14:tracePt t="46150" x="9202738" y="936625"/>
          <p14:tracePt t="46151" x="9271000" y="901700"/>
          <p14:tracePt t="46153" x="9304338" y="879475"/>
          <p14:tracePt t="46154" x="9339263" y="835025"/>
          <p14:tracePt t="46155" x="9372600" y="823913"/>
          <p14:tracePt t="46156" x="9372600" y="812800"/>
          <p14:tracePt t="46158" x="9405938" y="788988"/>
          <p14:tracePt t="46159" x="9451975" y="755650"/>
          <p14:tracePt t="46160" x="9485313" y="744538"/>
          <p14:tracePt t="46162" x="9529763" y="722313"/>
          <p14:tracePt t="46163" x="9529763" y="711200"/>
          <p14:tracePt t="46164" x="9564688" y="687388"/>
          <p14:tracePt t="46167" x="9620250" y="665163"/>
          <p14:tracePt t="46168" x="9653588" y="654050"/>
          <p14:tracePt t="46169" x="9666288" y="631825"/>
          <p14:tracePt t="46171" x="9688513" y="620713"/>
          <p14:tracePt t="46171" x="9710738" y="620713"/>
          <p14:tracePt t="46172" x="9732963" y="609600"/>
          <p14:tracePt t="46174" x="9767888" y="585788"/>
          <p14:tracePt t="46176" x="9812338" y="574675"/>
          <p14:tracePt t="46177" x="9823450" y="563563"/>
          <p14:tracePt t="46179" x="9856788" y="552450"/>
          <p14:tracePt t="46180" x="9880600" y="552450"/>
          <p14:tracePt t="46181" x="9891713" y="552450"/>
          <p14:tracePt t="46183" x="9913938" y="541338"/>
          <p14:tracePt t="46184" x="9925050" y="541338"/>
          <p14:tracePt t="46185" x="9947275" y="530225"/>
          <p14:tracePt t="46187" x="9982200" y="519113"/>
          <p14:tracePt t="46189" x="10004425" y="519113"/>
          <p14:tracePt t="46191" x="10026650" y="508000"/>
          <p14:tracePt t="46193" x="10048875" y="496888"/>
          <p14:tracePt t="46194" x="10059988" y="496888"/>
          <p14:tracePt t="46195" x="10071100" y="496888"/>
          <p14:tracePt t="46197" x="10094913" y="485775"/>
          <p14:tracePt t="46200" x="10128250" y="485775"/>
          <p14:tracePt t="46202" x="10139363" y="485775"/>
          <p14:tracePt t="46204" x="10150475" y="473075"/>
          <p14:tracePt t="46208" x="10183813" y="473075"/>
          <p14:tracePt t="46210" x="10194925" y="473075"/>
          <p14:tracePt t="46211" x="10207625" y="473075"/>
          <p14:tracePt t="46213" x="10218738" y="473075"/>
          <p14:tracePt t="46218" x="10229850" y="473075"/>
          <p14:tracePt t="46254" x="10240963" y="473075"/>
          <p14:tracePt t="46259" x="10240963" y="485775"/>
          <p14:tracePt t="46261" x="10240963" y="496888"/>
          <p14:tracePt t="46263" x="10252075" y="508000"/>
          <p14:tracePt t="46267" x="10263188" y="519113"/>
          <p14:tracePt t="46268" x="10274300" y="530225"/>
          <p14:tracePt t="46271" x="10274300" y="541338"/>
          <p14:tracePt t="46274" x="10285413" y="552450"/>
          <p14:tracePt t="46275" x="10285413" y="563563"/>
          <p14:tracePt t="46276" x="10296525" y="563563"/>
          <p14:tracePt t="46278" x="10296525" y="574675"/>
          <p14:tracePt t="46280" x="10296525" y="585788"/>
          <p14:tracePt t="46288" x="10296525" y="598488"/>
          <p14:tracePt t="46296" x="10296525" y="609600"/>
          <p14:tracePt t="46302" x="10296525" y="620713"/>
          <p14:tracePt t="46313" x="10296525" y="631825"/>
          <p14:tracePt t="46335" x="10309225" y="631825"/>
          <p14:tracePt t="46463" x="10296525" y="631825"/>
          <p14:tracePt t="46465" x="10285413" y="631825"/>
          <p14:tracePt t="46467" x="10263188" y="631825"/>
          <p14:tracePt t="46469" x="10252075" y="631825"/>
          <p14:tracePt t="46472" x="10240963" y="631825"/>
          <p14:tracePt t="46474" x="10229850" y="631825"/>
          <p14:tracePt t="46476" x="10218738" y="631825"/>
          <p14:tracePt t="46478" x="10207625" y="631825"/>
          <p14:tracePt t="46479" x="10194925" y="631825"/>
          <p14:tracePt t="46481" x="10183813" y="631825"/>
          <p14:tracePt t="46485" x="10172700" y="631825"/>
          <p14:tracePt t="46488" x="10161588" y="631825"/>
          <p14:tracePt t="46489" x="10150475" y="631825"/>
          <p14:tracePt t="46491" x="10139363" y="631825"/>
          <p14:tracePt t="46493" x="10128250" y="631825"/>
          <p14:tracePt t="46496" x="10117138" y="631825"/>
          <p14:tracePt t="46498" x="10106025" y="631825"/>
          <p14:tracePt t="46504" x="10094913" y="631825"/>
          <p14:tracePt t="46504" x="10082213" y="631825"/>
          <p14:tracePt t="46506" x="10071100" y="631825"/>
          <p14:tracePt t="46510" x="10059988" y="631825"/>
          <p14:tracePt t="46511" x="10059988" y="620713"/>
          <p14:tracePt t="46512" x="10048875" y="620713"/>
          <p14:tracePt t="46513" x="10037763" y="620713"/>
          <p14:tracePt t="46520" x="10026650" y="620713"/>
          <p14:tracePt t="46521" x="10015538" y="620713"/>
          <p14:tracePt t="46522" x="10004425" y="620713"/>
          <p14:tracePt t="46526" x="9993313" y="620713"/>
          <p14:tracePt t="46528" x="9982200" y="620713"/>
          <p14:tracePt t="46529" x="9969500" y="609600"/>
          <p14:tracePt t="46535" x="9958388" y="609600"/>
          <p14:tracePt t="46538" x="9947275" y="609600"/>
          <p14:tracePt t="46539" x="9936163" y="609600"/>
          <p14:tracePt t="46541" x="9925050" y="609600"/>
          <p14:tracePt t="46543" x="9913938" y="609600"/>
          <p14:tracePt t="46547" x="9902825" y="609600"/>
          <p14:tracePt t="46550" x="9891713" y="609600"/>
          <p14:tracePt t="46551" x="9880600" y="609600"/>
          <p14:tracePt t="46554" x="9867900" y="609600"/>
          <p14:tracePt t="46555" x="9856788" y="609600"/>
          <p14:tracePt t="46557" x="9845675" y="609600"/>
          <p14:tracePt t="46560" x="9834563" y="609600"/>
          <p14:tracePt t="46561" x="9823450" y="609600"/>
          <p14:tracePt t="46575" x="9710738" y="642938"/>
          <p14:tracePt t="46576" x="9710738" y="654050"/>
          <p14:tracePt t="46577" x="9699625" y="654050"/>
          <p14:tracePt t="46579" x="9688513" y="654050"/>
          <p14:tracePt t="46580" x="9677400" y="654050"/>
          <p14:tracePt t="46581" x="9666288" y="654050"/>
          <p14:tracePt t="46584" x="9642475" y="665163"/>
          <p14:tracePt t="46586" x="9631363" y="665163"/>
          <p14:tracePt t="46587" x="9609138" y="676275"/>
          <p14:tracePt t="46588" x="9598025" y="687388"/>
          <p14:tracePt t="46591" x="9553575" y="700088"/>
          <p14:tracePt t="46593" x="9540875" y="711200"/>
          <p14:tracePt t="46594" x="9529763" y="711200"/>
          <p14:tracePt t="46595" x="9518650" y="711200"/>
          <p14:tracePt t="46596" x="9507538" y="722313"/>
          <p14:tracePt t="46597" x="9496425" y="722313"/>
          <p14:tracePt t="46598" x="9474200" y="722313"/>
          <p14:tracePt t="46599" x="9474200" y="733425"/>
          <p14:tracePt t="46601" x="9451975" y="733425"/>
          <p14:tracePt t="46602" x="9439275" y="733425"/>
          <p14:tracePt t="46604" x="9417050" y="733425"/>
          <p14:tracePt t="46604" x="9405938" y="733425"/>
          <p14:tracePt t="46606" x="9405938" y="744538"/>
          <p14:tracePt t="46607" x="9383713" y="755650"/>
          <p14:tracePt t="46609" x="9361488" y="755650"/>
          <p14:tracePt t="46610" x="9339263" y="766763"/>
          <p14:tracePt t="46611" x="9315450" y="766763"/>
          <p14:tracePt t="46612" x="9304338" y="777875"/>
          <p14:tracePt t="46613" x="9282113" y="788988"/>
          <p14:tracePt t="46615" x="9259888" y="788988"/>
          <p14:tracePt t="46617" x="9237663" y="800100"/>
          <p14:tracePt t="46618" x="9213850" y="800100"/>
          <p14:tracePt t="46619" x="9191625" y="812800"/>
          <p14:tracePt t="46620" x="9180513" y="812800"/>
          <p14:tracePt t="46622" x="9147175" y="823913"/>
          <p14:tracePt t="46624" x="9124950" y="823913"/>
          <p14:tracePt t="46625" x="9101138" y="846138"/>
          <p14:tracePt t="46627" x="9078913" y="846138"/>
          <p14:tracePt t="46627" x="9056688" y="846138"/>
          <p14:tracePt t="46628" x="9045575" y="846138"/>
          <p14:tracePt t="46629" x="9023350" y="846138"/>
          <p14:tracePt t="46630" x="8999538" y="857250"/>
          <p14:tracePt t="46633" x="8955088" y="868363"/>
          <p14:tracePt t="46635" x="8921750" y="890588"/>
          <p14:tracePt t="46636" x="8897938" y="890588"/>
          <p14:tracePt t="46637" x="8875713" y="890588"/>
          <p14:tracePt t="46638" x="8853488" y="901700"/>
          <p14:tracePt t="46640" x="8842375" y="914400"/>
          <p14:tracePt t="46642" x="8785225" y="914400"/>
          <p14:tracePt t="46643" x="8751888" y="936625"/>
          <p14:tracePt t="46644" x="8740775" y="936625"/>
          <p14:tracePt t="46645" x="8718550" y="936625"/>
          <p14:tracePt t="46646" x="8707438" y="947738"/>
          <p14:tracePt t="46647" x="8683625" y="947738"/>
          <p14:tracePt t="46648" x="8650288" y="958850"/>
          <p14:tracePt t="46650" x="8605838" y="969963"/>
          <p14:tracePt t="46651" x="8594725" y="969963"/>
          <p14:tracePt t="46652" x="8570913" y="981075"/>
          <p14:tracePt t="46654" x="8548688" y="992188"/>
          <p14:tracePt t="46654" x="8526463" y="992188"/>
          <p14:tracePt t="46655" x="8504238" y="1003300"/>
          <p14:tracePt t="46656" x="8482013" y="1003300"/>
          <p14:tracePt t="46658" x="8435975" y="1027113"/>
          <p14:tracePt t="46660" x="8413750" y="1027113"/>
          <p14:tracePt t="46660" x="8391525" y="1038225"/>
          <p14:tracePt t="46661" x="8369300" y="1038225"/>
          <p14:tracePt t="46662" x="8345488" y="1071563"/>
          <p14:tracePt t="46663" x="8334375" y="1071563"/>
          <p14:tracePt t="46664" x="8312150" y="1071563"/>
          <p14:tracePt t="46667" x="8267700" y="1082675"/>
          <p14:tracePt t="46668" x="8243888" y="1104900"/>
          <p14:tracePt t="46668" x="8221663" y="1128713"/>
          <p14:tracePt t="46670" x="8177213" y="1139825"/>
          <p14:tracePt t="46671" x="8154988" y="1150938"/>
          <p14:tracePt t="46672" x="8142288" y="1162050"/>
          <p14:tracePt t="46674" x="8097838" y="1173163"/>
          <p14:tracePt t="46675" x="8075613" y="1184275"/>
          <p14:tracePt t="46677" x="8053388" y="1206500"/>
          <p14:tracePt t="46677" x="8042275" y="1228725"/>
          <p14:tracePt t="46678" x="8029575" y="1228725"/>
          <p14:tracePt t="46679" x="8007350" y="1241425"/>
          <p14:tracePt t="46680" x="7985125" y="1263650"/>
          <p14:tracePt t="46683" x="7940675" y="1285875"/>
          <p14:tracePt t="46685" x="7916863" y="1308100"/>
          <p14:tracePt t="46686" x="7894638" y="1319213"/>
          <p14:tracePt t="46688" x="7883525" y="1343025"/>
          <p14:tracePt t="46688" x="7861300" y="1354138"/>
          <p14:tracePt t="46690" x="7827963" y="1376363"/>
          <p14:tracePt t="46692" x="7781925" y="1409700"/>
          <p14:tracePt t="46694" x="7759700" y="1431925"/>
          <p14:tracePt t="46695" x="7748588" y="1443038"/>
          <p14:tracePt t="46696" x="7737475" y="1443038"/>
          <p14:tracePt t="46697" x="7726363" y="1466850"/>
          <p14:tracePt t="46698" x="7715250" y="1477963"/>
          <p14:tracePt t="46700" x="7691438" y="1500188"/>
          <p14:tracePt t="46701" x="7669213" y="1511300"/>
          <p14:tracePt t="46702" x="7658100" y="1533525"/>
          <p14:tracePt t="46704" x="7624763" y="1568450"/>
          <p14:tracePt t="46705" x="7613650" y="1590675"/>
          <p14:tracePt t="46706" x="7600950" y="1590675"/>
          <p14:tracePt t="46708" x="7589838" y="1612900"/>
          <p14:tracePt t="46709" x="7567613" y="1635125"/>
          <p14:tracePt t="46710" x="7556500" y="1635125"/>
          <p14:tracePt t="46711" x="7523163" y="1657350"/>
          <p14:tracePt t="46712" x="7523163" y="1670050"/>
          <p14:tracePt t="46713" x="7500938" y="1681163"/>
          <p14:tracePt t="46714" x="7488238" y="1703388"/>
          <p14:tracePt t="46717" x="7454900" y="1736725"/>
          <p14:tracePt t="46718" x="7432675" y="1758950"/>
          <p14:tracePt t="46720" x="7399338" y="1793875"/>
          <p14:tracePt t="46722" x="7386638" y="1816100"/>
          <p14:tracePt t="46723" x="7364413" y="1827213"/>
          <p14:tracePt t="46724" x="7342188" y="1860550"/>
          <p14:tracePt t="46726" x="7319963" y="1895475"/>
          <p14:tracePt t="46727" x="7297738" y="1906588"/>
          <p14:tracePt t="46729" x="7286625" y="1928813"/>
          <p14:tracePt t="46729" x="7273925" y="1951038"/>
          <p14:tracePt t="46730" x="7262813" y="1962150"/>
          <p14:tracePt t="46731" x="7251700" y="1985963"/>
          <p14:tracePt t="46733" x="7218363" y="2019300"/>
          <p14:tracePt t="46735" x="7207250" y="2030413"/>
          <p14:tracePt t="46735" x="7196138" y="2052638"/>
          <p14:tracePt t="46736" x="7185025" y="2063750"/>
          <p14:tracePt t="46737" x="7172325" y="2074863"/>
          <p14:tracePt t="46738" x="7172325" y="2085975"/>
          <p14:tracePt t="46739" x="7161213" y="2120900"/>
          <p14:tracePt t="46741" x="7127875" y="2154238"/>
          <p14:tracePt t="46742" x="7127875" y="2165350"/>
          <p14:tracePt t="46744" x="7116763" y="2187575"/>
          <p14:tracePt t="46745" x="7094538" y="2211388"/>
          <p14:tracePt t="46745" x="7094538" y="2222500"/>
          <p14:tracePt t="46746" x="7083425" y="2244725"/>
          <p14:tracePt t="46747" x="7072313" y="2244725"/>
          <p14:tracePt t="46748" x="7048500" y="2278063"/>
          <p14:tracePt t="46750" x="7037388" y="2312988"/>
          <p14:tracePt t="46751" x="7026275" y="2335213"/>
          <p14:tracePt t="46752" x="7015163" y="2346325"/>
          <p14:tracePt t="46753" x="7004050" y="2368550"/>
          <p14:tracePt t="46754" x="6992938" y="2379663"/>
          <p14:tracePt t="46755" x="6981825" y="2401888"/>
          <p14:tracePt t="46757" x="6981825" y="2425700"/>
          <p14:tracePt t="46758" x="6981825" y="2447925"/>
          <p14:tracePt t="46759" x="6970713" y="2470150"/>
          <p14:tracePt t="46760" x="6958013" y="2481263"/>
          <p14:tracePt t="46761" x="6946900" y="2503488"/>
          <p14:tracePt t="46762" x="6946900" y="2527300"/>
          <p14:tracePt t="46763" x="6935788" y="2538413"/>
          <p14:tracePt t="46764" x="6935788" y="2560638"/>
          <p14:tracePt t="46767" x="6924675" y="2582863"/>
          <p14:tracePt t="46768" x="6913563" y="2605088"/>
          <p14:tracePt t="46768" x="6902450" y="2616200"/>
          <p14:tracePt t="46770" x="6902450" y="2662238"/>
          <p14:tracePt t="46771" x="6902450" y="2673350"/>
          <p14:tracePt t="46772" x="6891338" y="2695575"/>
          <p14:tracePt t="46774" x="6880225" y="2717800"/>
          <p14:tracePt t="46776" x="6880225" y="2752725"/>
          <p14:tracePt t="46777" x="6880225" y="2763838"/>
          <p14:tracePt t="46778" x="6869113" y="2797175"/>
          <p14:tracePt t="46779" x="6869113" y="2808288"/>
          <p14:tracePt t="46780" x="6869113" y="2830513"/>
          <p14:tracePt t="46783" x="6869113" y="2865438"/>
          <p14:tracePt t="46785" x="6869113" y="2898775"/>
          <p14:tracePt t="46786" x="6869113" y="2909888"/>
          <p14:tracePt t="46787" x="6869113" y="2921000"/>
          <p14:tracePt t="46788" x="6869113" y="2932113"/>
          <p14:tracePt t="46789" x="6869113" y="2943225"/>
          <p14:tracePt t="46790" x="6869113" y="2967038"/>
          <p14:tracePt t="46792" x="6869113" y="2989263"/>
          <p14:tracePt t="46793" x="6869113" y="3000375"/>
          <p14:tracePt t="46794" x="6880225" y="3011488"/>
          <p14:tracePt t="46795" x="6880225" y="3022600"/>
          <p14:tracePt t="46796" x="6880225" y="3033713"/>
          <p14:tracePt t="46797" x="6891338" y="3057525"/>
          <p14:tracePt t="46798" x="6891338" y="3068638"/>
          <p14:tracePt t="46800" x="6913563" y="3090863"/>
          <p14:tracePt t="46802" x="6913563" y="3101975"/>
          <p14:tracePt t="46804" x="6935788" y="3113088"/>
          <p14:tracePt t="46805" x="6946900" y="3135313"/>
          <p14:tracePt t="46806" x="6946900" y="3146425"/>
          <p14:tracePt t="46808" x="6958013" y="3157538"/>
          <p14:tracePt t="46809" x="6981825" y="3170238"/>
          <p14:tracePt t="46810" x="6992938" y="3181350"/>
          <p14:tracePt t="46811" x="7004050" y="3181350"/>
          <p14:tracePt t="46812" x="7015163" y="3192463"/>
          <p14:tracePt t="46813" x="7026275" y="3192463"/>
          <p14:tracePt t="46815" x="7048500" y="3203575"/>
          <p14:tracePt t="46817" x="7059613" y="3203575"/>
          <p14:tracePt t="46819" x="7083425" y="3214688"/>
          <p14:tracePt t="46820" x="7094538" y="3214688"/>
          <p14:tracePt t="46820" x="7105650" y="3214688"/>
          <p14:tracePt t="46821" x="7116763" y="3214688"/>
          <p14:tracePt t="46822" x="7116763" y="3225800"/>
          <p14:tracePt t="46825" x="7172325" y="3236913"/>
          <p14:tracePt t="46827" x="7196138" y="3236913"/>
          <p14:tracePt t="46828" x="7207250" y="3236913"/>
          <p14:tracePt t="46829" x="7218363" y="3236913"/>
          <p14:tracePt t="46830" x="7229475" y="3236913"/>
          <p14:tracePt t="46831" x="7240588" y="3236913"/>
          <p14:tracePt t="46834" x="7262813" y="3236913"/>
          <p14:tracePt t="46836" x="7297738" y="3236913"/>
          <p14:tracePt t="46838" x="7319963" y="3236913"/>
          <p14:tracePt t="46838" x="7331075" y="3236913"/>
          <p14:tracePt t="46839" x="7353300" y="3236913"/>
          <p14:tracePt t="46841" x="7386638" y="3236913"/>
          <p14:tracePt t="46842" x="7399338" y="3236913"/>
          <p14:tracePt t="46843" x="7410450" y="3236913"/>
          <p14:tracePt t="46844" x="7421563" y="3236913"/>
          <p14:tracePt t="46845" x="7432675" y="3236913"/>
          <p14:tracePt t="46846" x="7454900" y="3236913"/>
          <p14:tracePt t="46847" x="7466013" y="3236913"/>
          <p14:tracePt t="46848" x="7477125" y="3236913"/>
          <p14:tracePt t="46850" x="7500938" y="3236913"/>
          <p14:tracePt t="46851" x="7512050" y="3225800"/>
          <p14:tracePt t="46852" x="7534275" y="3225800"/>
          <p14:tracePt t="46854" x="7567613" y="3214688"/>
          <p14:tracePt t="46855" x="7578725" y="3214688"/>
          <p14:tracePt t="46857" x="7600950" y="3214688"/>
          <p14:tracePt t="46858" x="7613650" y="3203575"/>
          <p14:tracePt t="46859" x="7635875" y="3203575"/>
          <p14:tracePt t="46860" x="7646988" y="3192463"/>
          <p14:tracePt t="46861" x="7658100" y="3192463"/>
          <p14:tracePt t="46862" x="7669213" y="3181350"/>
          <p14:tracePt t="46863" x="7680325" y="3170238"/>
          <p14:tracePt t="46864" x="7702550" y="3170238"/>
          <p14:tracePt t="46866" x="7737475" y="3146425"/>
          <p14:tracePt t="46867" x="7748588" y="3135313"/>
          <p14:tracePt t="46868" x="7770813" y="3135313"/>
          <p14:tracePt t="46870" x="7781925" y="3124200"/>
          <p14:tracePt t="46871" x="7793038" y="3124200"/>
          <p14:tracePt t="46872" x="7804150" y="3113088"/>
          <p14:tracePt t="46873" x="7827963" y="3101975"/>
          <p14:tracePt t="46875" x="7839075" y="3101975"/>
          <p14:tracePt t="46876" x="7850188" y="3079750"/>
          <p14:tracePt t="46877" x="7861300" y="3068638"/>
          <p14:tracePt t="46879" x="7872413" y="3068638"/>
          <p14:tracePt t="46879" x="7883525" y="3057525"/>
          <p14:tracePt t="46880" x="7894638" y="3057525"/>
          <p14:tracePt t="46881" x="7894638" y="3044825"/>
          <p14:tracePt t="46883" x="7916863" y="3033713"/>
          <p14:tracePt t="46884" x="7927975" y="3022600"/>
          <p14:tracePt t="46885" x="7927975" y="3011488"/>
          <p14:tracePt t="46887" x="7940675" y="3000375"/>
          <p14:tracePt t="46888" x="7951788" y="2989263"/>
          <p14:tracePt t="46889" x="7962900" y="2978150"/>
          <p14:tracePt t="46892" x="7974013" y="2967038"/>
          <p14:tracePt t="46893" x="7985125" y="2955925"/>
          <p14:tracePt t="46894" x="7985125" y="2943225"/>
          <p14:tracePt t="46895" x="7996238" y="2943225"/>
          <p14:tracePt t="46896" x="7996238" y="2932113"/>
          <p14:tracePt t="46897" x="7996238" y="2921000"/>
          <p14:tracePt t="46898" x="8007350" y="2921000"/>
          <p14:tracePt t="46900" x="8007350" y="2909888"/>
          <p14:tracePt t="46901" x="8007350" y="2898775"/>
          <p14:tracePt t="46903" x="8007350" y="2876550"/>
          <p14:tracePt t="46904" x="8018463" y="2876550"/>
          <p14:tracePt t="46905" x="8018463" y="2865438"/>
          <p14:tracePt t="46907" x="8018463" y="2854325"/>
          <p14:tracePt t="46908" x="8018463" y="2843213"/>
          <p14:tracePt t="46909" x="8018463" y="2830513"/>
          <p14:tracePt t="46912" x="8018463" y="2819400"/>
          <p14:tracePt t="46914" x="8018463" y="2797175"/>
          <p14:tracePt t="46917" x="8018463" y="2786063"/>
          <p14:tracePt t="46918" x="8018463" y="2774950"/>
          <p14:tracePt t="46919" x="8018463" y="2763838"/>
          <p14:tracePt t="46920" x="8018463" y="2752725"/>
          <p14:tracePt t="46921" x="8018463" y="2741613"/>
          <p14:tracePt t="46922" x="8018463" y="2728913"/>
          <p14:tracePt t="46924" x="8007350" y="2706688"/>
          <p14:tracePt t="46925" x="8007350" y="2695575"/>
          <p14:tracePt t="46926" x="7996238" y="2684463"/>
          <p14:tracePt t="46928" x="7985125" y="2673350"/>
          <p14:tracePt t="46929" x="7985125" y="2662238"/>
          <p14:tracePt t="46930" x="7974013" y="2640013"/>
          <p14:tracePt t="46931" x="7962900" y="2640013"/>
          <p14:tracePt t="46933" x="7951788" y="2593975"/>
          <p14:tracePt t="46935" x="7927975" y="2571750"/>
          <p14:tracePt t="46937" x="7927975" y="2549525"/>
          <p14:tracePt t="46938" x="7894638" y="2538413"/>
          <p14:tracePt t="46939" x="7894638" y="2492375"/>
          <p14:tracePt t="46941" x="7872413" y="2470150"/>
          <p14:tracePt t="46942" x="7861300" y="2447925"/>
          <p14:tracePt t="46943" x="7850188" y="2425700"/>
          <p14:tracePt t="46944" x="7839075" y="2401888"/>
          <p14:tracePt t="46945" x="7827963" y="2368550"/>
          <p14:tracePt t="46946" x="7815263" y="2368550"/>
          <p14:tracePt t="46947" x="7804150" y="2335213"/>
          <p14:tracePt t="46948" x="7781925" y="2312988"/>
          <p14:tracePt t="46950" x="7759700" y="2255838"/>
          <p14:tracePt t="46951" x="7726363" y="2233613"/>
          <p14:tracePt t="46953" x="7726363" y="2211388"/>
          <p14:tracePt t="46954" x="7691438" y="2154238"/>
          <p14:tracePt t="46955" x="7669213" y="2120900"/>
          <p14:tracePt t="46956" x="7658100" y="2074863"/>
          <p14:tracePt t="46958" x="7600950" y="2019300"/>
          <p14:tracePt t="46959" x="7578725" y="1973263"/>
          <p14:tracePt t="46960" x="7567613" y="1928813"/>
          <p14:tracePt t="46961" x="7545388" y="1906588"/>
          <p14:tracePt t="46962" x="7534275" y="1860550"/>
          <p14:tracePt t="46963" x="7512050" y="1827213"/>
          <p14:tracePt t="46964" x="7488238" y="1793875"/>
          <p14:tracePt t="46967" x="7454900" y="1703388"/>
          <p14:tracePt t="46967" x="7410450" y="1646238"/>
          <p14:tracePt t="46969" x="7410450" y="1612900"/>
          <p14:tracePt t="46970" x="7386638" y="1557338"/>
          <p14:tracePt t="46970" x="7353300" y="1500188"/>
          <p14:tracePt t="46971" x="7342188" y="1443038"/>
          <p14:tracePt t="46972" x="7331075" y="1409700"/>
          <p14:tracePt t="46973" x="7319963" y="1354138"/>
          <p14:tracePt t="46975" x="7297738" y="1296988"/>
          <p14:tracePt t="46977" x="7262813" y="1173163"/>
          <p14:tracePt t="46978" x="7229475" y="1027113"/>
          <p14:tracePt t="46979" x="7207250" y="947738"/>
          <p14:tracePt t="46980" x="7185025" y="879475"/>
          <p14:tracePt t="46981" x="7172325" y="800100"/>
          <p14:tracePt t="46982" x="7161213" y="755650"/>
          <p14:tracePt t="46984" x="7127875" y="585788"/>
          <p14:tracePt t="46985" x="7127875" y="496888"/>
          <p14:tracePt t="46986" x="7116763" y="371475"/>
          <p14:tracePt t="46987" x="7105650" y="327025"/>
          <p14:tracePt t="46988" x="7083425" y="225425"/>
          <p14:tracePt t="46989" x="7083425" y="134938"/>
          <p14:tracePt t="46990" x="7083425" y="0"/>
        </p14:tracePtLst>
      </p14:laserTraceLst>
    </p:ext>
  </p:extLst>
</p:sld>
</file>

<file path=ppt/theme/theme1.xml><?xml version="1.0" encoding="utf-8"?>
<a:theme xmlns:a="http://schemas.openxmlformats.org/drawingml/2006/main" name="Poise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Goudy Univers">
      <a:majorFont>
        <a:latin typeface="Goudy Old Style"/>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iseVTI" id="{9843863B-6720-4231-BFE7-E604B355382A}" vid="{6C5B2780-C73E-445D-98DA-9D2BCD7897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1942</TotalTime>
  <Words>2853</Words>
  <Application>Microsoft Office PowerPoint</Application>
  <PresentationFormat>Widescreen</PresentationFormat>
  <Paragraphs>242</Paragraphs>
  <Slides>24</Slides>
  <Notes>19</Notes>
  <HiddenSlides>0</HiddenSlides>
  <MMClips>27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Goudy Old Style</vt:lpstr>
      <vt:lpstr>Open Sans</vt:lpstr>
      <vt:lpstr>Univers Light</vt:lpstr>
      <vt:lpstr>PoiseVTI</vt:lpstr>
      <vt:lpstr>USING DEEP LEARNING TO PREDICT OVERALL SURVIVAL TIMES FOR BREAST CANCER FROM H&amp;E-STAINED WHOLE SLIDE BIOPSY IMAGES </vt:lpstr>
      <vt:lpstr>PowerPoint Presentation</vt:lpstr>
      <vt:lpstr>What is the motivation behind doing our project?</vt:lpstr>
      <vt:lpstr>PowerPoint Presentation</vt:lpstr>
      <vt:lpstr>PowerPoint Presentation</vt:lpstr>
      <vt:lpstr>PowerPoint Presentation</vt:lpstr>
      <vt:lpstr>Project aims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DEEP LEARNING TO PREDICT OVERALL SURVIVAL TIMES FOR BREAST CANCER FROM H&amp;E-STAINED WHOLE SLIDE BIOPSY IMAGES</dc:title>
  <dc:creator>Anirbit Ghosh</dc:creator>
  <cp:lastModifiedBy>Anirbit Ghosh</cp:lastModifiedBy>
  <cp:revision>30</cp:revision>
  <dcterms:created xsi:type="dcterms:W3CDTF">2023-03-18T14:11:59Z</dcterms:created>
  <dcterms:modified xsi:type="dcterms:W3CDTF">2023-03-22T11:52:41Z</dcterms:modified>
</cp:coreProperties>
</file>

<file path=docProps/thumbnail.jpeg>
</file>